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30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5" r:id="rId22"/>
    <p:sldId id="276" r:id="rId23"/>
    <p:sldId id="277" r:id="rId24"/>
    <p:sldId id="279" r:id="rId25"/>
    <p:sldId id="280" r:id="rId26"/>
    <p:sldId id="283" r:id="rId27"/>
    <p:sldId id="284" r:id="rId28"/>
    <p:sldId id="281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8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DB7E"/>
    <a:srgbClr val="996600"/>
    <a:srgbClr val="FFC000"/>
    <a:srgbClr val="FF9900"/>
    <a:srgbClr val="CC6600"/>
    <a:srgbClr val="99CC00"/>
    <a:srgbClr val="336600"/>
    <a:srgbClr val="CCCC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00" autoAdjust="0"/>
    <p:restoredTop sz="94837" autoAdjust="0"/>
  </p:normalViewPr>
  <p:slideViewPr>
    <p:cSldViewPr snapToGrid="0" showGuides="1">
      <p:cViewPr varScale="1">
        <p:scale>
          <a:sx n="116" d="100"/>
          <a:sy n="116" d="100"/>
        </p:scale>
        <p:origin x="-462" y="-96"/>
      </p:cViewPr>
      <p:guideLst>
        <p:guide orient="horz" pos="4178"/>
        <p:guide pos="37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2333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2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AA90F-CB10-4A0B-B68B-53731D72CD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85F62-7342-4F73-897F-AAE7C5CB2E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A3D72-B12C-4F7F-B270-93791C95A9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C6C1A-A9B7-4245-B68B-9AEA89DD99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采用分组抢答的形式展开；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提示学生根据提示找出相应的三角形，回答又快又准的那一组获得奖励（如一颗星）；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游戏结束后，赢的那一组可以获得奖励（比如可以要求最低分的那一组表演指定的节目）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C6C1A-A9B7-4245-B68B-9AEA89DD99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35526-6F88-4ACA-A29B-F16CC848A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1CD51-EC84-4072-AFCC-F2424A21E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35526-6F88-4ACA-A29B-F16CC848A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1CD51-EC84-4072-AFCC-F2424A21E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35526-6F88-4ACA-A29B-F16CC848A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1CD51-EC84-4072-AFCC-F2424A21E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35526-6F88-4ACA-A29B-F16CC848A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1CD51-EC84-4072-AFCC-F2424A21E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 userDrawn="1"/>
        </p:nvGrpSpPr>
        <p:grpSpPr>
          <a:xfrm>
            <a:off x="-42153" y="0"/>
            <a:ext cx="12242566" cy="194553"/>
            <a:chOff x="-16626" y="3392626"/>
            <a:chExt cx="12242566" cy="2116468"/>
          </a:xfrm>
          <a:solidFill>
            <a:srgbClr val="F1C341"/>
          </a:solidFill>
        </p:grpSpPr>
        <p:sp>
          <p:nvSpPr>
            <p:cNvPr id="90" name="任意多边形 9"/>
            <p:cNvSpPr/>
            <p:nvPr/>
          </p:nvSpPr>
          <p:spPr>
            <a:xfrm>
              <a:off x="4037034" y="3794594"/>
              <a:ext cx="1784343" cy="1714500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91" name="任意多边形 10"/>
            <p:cNvSpPr/>
            <p:nvPr/>
          </p:nvSpPr>
          <p:spPr>
            <a:xfrm>
              <a:off x="4512859" y="4251794"/>
              <a:ext cx="832693" cy="800100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grpSp>
          <p:nvGrpSpPr>
            <p:cNvPr id="92" name="组合 91"/>
            <p:cNvGrpSpPr/>
            <p:nvPr userDrawn="1"/>
          </p:nvGrpSpPr>
          <p:grpSpPr>
            <a:xfrm>
              <a:off x="-16626" y="3392626"/>
              <a:ext cx="4203745" cy="1830371"/>
              <a:chOff x="1" y="3116621"/>
              <a:chExt cx="4039201" cy="1830371"/>
            </a:xfrm>
            <a:grpFill/>
          </p:grpSpPr>
          <p:sp>
            <p:nvSpPr>
              <p:cNvPr id="141" name="任意多边形 60"/>
              <p:cNvSpPr/>
              <p:nvPr/>
            </p:nvSpPr>
            <p:spPr>
              <a:xfrm>
                <a:off x="2802463" y="3725989"/>
                <a:ext cx="667916" cy="667916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sp>
            <p:nvSpPr>
              <p:cNvPr id="142" name="任意多边形 61"/>
              <p:cNvSpPr/>
              <p:nvPr/>
            </p:nvSpPr>
            <p:spPr>
              <a:xfrm>
                <a:off x="2545570" y="4573729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cxnSp>
            <p:nvCxnSpPr>
              <p:cNvPr id="143" name="直接连接符 142"/>
              <p:cNvCxnSpPr/>
              <p:nvPr/>
            </p:nvCxnSpPr>
            <p:spPr>
              <a:xfrm flipV="1">
                <a:off x="2670346" y="4327847"/>
                <a:ext cx="293590" cy="267900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44" name="直接连接符 143"/>
              <p:cNvCxnSpPr/>
              <p:nvPr/>
            </p:nvCxnSpPr>
            <p:spPr>
              <a:xfrm flipH="1" flipV="1">
                <a:off x="2677686" y="3483777"/>
                <a:ext cx="293590" cy="293589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45" name="任意多边形 64"/>
              <p:cNvSpPr/>
              <p:nvPr/>
            </p:nvSpPr>
            <p:spPr>
              <a:xfrm>
                <a:off x="2574928" y="3373680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cxnSp>
            <p:nvCxnSpPr>
              <p:cNvPr id="146" name="直接连接符 145"/>
              <p:cNvCxnSpPr/>
              <p:nvPr/>
            </p:nvCxnSpPr>
            <p:spPr>
              <a:xfrm flipH="1" flipV="1">
                <a:off x="3448362" y="4168208"/>
                <a:ext cx="491760" cy="112849"/>
              </a:xfrm>
              <a:prstGeom prst="line">
                <a:avLst/>
              </a:prstGeom>
              <a:grpFill/>
              <a:ln w="5715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47" name="直接连接符 146"/>
              <p:cNvCxnSpPr/>
              <p:nvPr/>
            </p:nvCxnSpPr>
            <p:spPr>
              <a:xfrm flipH="1">
                <a:off x="1896007" y="4043432"/>
                <a:ext cx="928474" cy="219733"/>
              </a:xfrm>
              <a:prstGeom prst="line">
                <a:avLst/>
              </a:prstGeom>
              <a:grpFill/>
              <a:ln w="5715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48" name="任意多边形 67"/>
              <p:cNvSpPr/>
              <p:nvPr/>
            </p:nvSpPr>
            <p:spPr>
              <a:xfrm>
                <a:off x="1602417" y="4117517"/>
                <a:ext cx="355977" cy="355977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cxnSp>
            <p:nvCxnSpPr>
              <p:cNvPr id="149" name="直接连接符 148"/>
              <p:cNvCxnSpPr/>
              <p:nvPr/>
            </p:nvCxnSpPr>
            <p:spPr>
              <a:xfrm flipV="1">
                <a:off x="3415329" y="3819571"/>
                <a:ext cx="491759" cy="146795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50" name="任意多边形 69"/>
              <p:cNvSpPr/>
              <p:nvPr/>
            </p:nvSpPr>
            <p:spPr>
              <a:xfrm>
                <a:off x="3892407" y="3725989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sp>
            <p:nvSpPr>
              <p:cNvPr id="151" name="任意多边形 70"/>
              <p:cNvSpPr/>
              <p:nvPr/>
            </p:nvSpPr>
            <p:spPr>
              <a:xfrm>
                <a:off x="1609759" y="3703969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cxnSp>
            <p:nvCxnSpPr>
              <p:cNvPr id="152" name="直接连接符 151"/>
              <p:cNvCxnSpPr>
                <a:endCxn id="151" idx="2"/>
              </p:cNvCxnSpPr>
              <p:nvPr/>
            </p:nvCxnSpPr>
            <p:spPr>
              <a:xfrm flipH="1" flipV="1">
                <a:off x="1683157" y="3830438"/>
                <a:ext cx="69722" cy="303596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53" name="任意多边形 72"/>
              <p:cNvSpPr/>
              <p:nvPr/>
            </p:nvSpPr>
            <p:spPr>
              <a:xfrm>
                <a:off x="1228092" y="4239770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cxnSp>
            <p:nvCxnSpPr>
              <p:cNvPr id="154" name="直接连接符 153"/>
              <p:cNvCxnSpPr>
                <a:stCxn id="148" idx="1"/>
                <a:endCxn id="153" idx="6"/>
              </p:cNvCxnSpPr>
              <p:nvPr/>
            </p:nvCxnSpPr>
            <p:spPr>
              <a:xfrm flipH="1">
                <a:off x="1374887" y="4295506"/>
                <a:ext cx="276819" cy="17662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55" name="直接连接符 154"/>
              <p:cNvCxnSpPr/>
              <p:nvPr/>
            </p:nvCxnSpPr>
            <p:spPr>
              <a:xfrm flipH="1">
                <a:off x="1718018" y="4422202"/>
                <a:ext cx="42993" cy="394167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56" name="任意多边形 75"/>
              <p:cNvSpPr/>
              <p:nvPr/>
            </p:nvSpPr>
            <p:spPr>
              <a:xfrm>
                <a:off x="1631775" y="4800197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cxnSp>
            <p:nvCxnSpPr>
              <p:cNvPr id="157" name="直接连接符 156"/>
              <p:cNvCxnSpPr/>
              <p:nvPr/>
            </p:nvCxnSpPr>
            <p:spPr>
              <a:xfrm flipH="1" flipV="1">
                <a:off x="844085" y="3615303"/>
                <a:ext cx="807621" cy="573608"/>
              </a:xfrm>
              <a:prstGeom prst="line">
                <a:avLst/>
              </a:prstGeom>
              <a:grpFill/>
              <a:ln w="5715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58" name="任意多边形 77"/>
              <p:cNvSpPr/>
              <p:nvPr/>
            </p:nvSpPr>
            <p:spPr>
              <a:xfrm>
                <a:off x="511270" y="3419896"/>
                <a:ext cx="355977" cy="355977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sp>
            <p:nvSpPr>
              <p:cNvPr id="159" name="任意多边形 78"/>
              <p:cNvSpPr/>
              <p:nvPr/>
            </p:nvSpPr>
            <p:spPr>
              <a:xfrm>
                <a:off x="870920" y="3126298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cxnSp>
            <p:nvCxnSpPr>
              <p:cNvPr id="160" name="直接连接符 159"/>
              <p:cNvCxnSpPr/>
              <p:nvPr/>
            </p:nvCxnSpPr>
            <p:spPr>
              <a:xfrm flipV="1">
                <a:off x="803029" y="3247934"/>
                <a:ext cx="119269" cy="211167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1" name="直接连接符 160"/>
              <p:cNvCxnSpPr/>
              <p:nvPr/>
            </p:nvCxnSpPr>
            <p:spPr>
              <a:xfrm flipH="1">
                <a:off x="1" y="3691153"/>
                <a:ext cx="569210" cy="369136"/>
              </a:xfrm>
              <a:prstGeom prst="line">
                <a:avLst/>
              </a:prstGeom>
              <a:grpFill/>
              <a:ln w="5715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62" name="任意多边形 81"/>
              <p:cNvSpPr/>
              <p:nvPr userDrawn="1"/>
            </p:nvSpPr>
            <p:spPr>
              <a:xfrm>
                <a:off x="172740" y="3116621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cxnSp>
            <p:nvCxnSpPr>
              <p:cNvPr id="163" name="直接连接符 162"/>
              <p:cNvCxnSpPr/>
              <p:nvPr userDrawn="1"/>
            </p:nvCxnSpPr>
            <p:spPr>
              <a:xfrm flipH="1" flipV="1">
                <a:off x="276372" y="3220840"/>
                <a:ext cx="284187" cy="324790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4" name="直接连接符 163"/>
              <p:cNvCxnSpPr/>
              <p:nvPr userDrawn="1"/>
            </p:nvCxnSpPr>
            <p:spPr>
              <a:xfrm flipH="1" flipV="1">
                <a:off x="669938" y="3755200"/>
                <a:ext cx="15453" cy="304747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65" name="任意多边形 84"/>
              <p:cNvSpPr/>
              <p:nvPr userDrawn="1"/>
            </p:nvSpPr>
            <p:spPr>
              <a:xfrm>
                <a:off x="618338" y="4052141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sp>
            <p:nvSpPr>
              <p:cNvPr id="166" name="任意多边形 85"/>
              <p:cNvSpPr/>
              <p:nvPr userDrawn="1"/>
            </p:nvSpPr>
            <p:spPr>
              <a:xfrm>
                <a:off x="2157166" y="4353702"/>
                <a:ext cx="146795" cy="146795"/>
              </a:xfrm>
              <a:custGeom>
                <a:avLst/>
                <a:gdLst>
                  <a:gd name="connsiteX0" fmla="*/ 857249 w 1714500"/>
                  <a:gd name="connsiteY0" fmla="*/ 237391 h 1714500"/>
                  <a:gd name="connsiteX1" fmla="*/ 237391 w 1714500"/>
                  <a:gd name="connsiteY1" fmla="*/ 857249 h 1714500"/>
                  <a:gd name="connsiteX2" fmla="*/ 857249 w 1714500"/>
                  <a:gd name="connsiteY2" fmla="*/ 1477107 h 1714500"/>
                  <a:gd name="connsiteX3" fmla="*/ 1477107 w 1714500"/>
                  <a:gd name="connsiteY3" fmla="*/ 857249 h 1714500"/>
                  <a:gd name="connsiteX4" fmla="*/ 857249 w 1714500"/>
                  <a:gd name="connsiteY4" fmla="*/ 237391 h 1714500"/>
                  <a:gd name="connsiteX5" fmla="*/ 857250 w 1714500"/>
                  <a:gd name="connsiteY5" fmla="*/ 0 h 1714500"/>
                  <a:gd name="connsiteX6" fmla="*/ 1714500 w 1714500"/>
                  <a:gd name="connsiteY6" fmla="*/ 857250 h 1714500"/>
                  <a:gd name="connsiteX7" fmla="*/ 857250 w 1714500"/>
                  <a:gd name="connsiteY7" fmla="*/ 1714500 h 1714500"/>
                  <a:gd name="connsiteX8" fmla="*/ 0 w 1714500"/>
                  <a:gd name="connsiteY8" fmla="*/ 857250 h 1714500"/>
                  <a:gd name="connsiteX9" fmla="*/ 857250 w 1714500"/>
                  <a:gd name="connsiteY9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4500" h="1714500">
                    <a:moveTo>
                      <a:pt x="857249" y="237391"/>
                    </a:moveTo>
                    <a:cubicBezTo>
                      <a:pt x="514911" y="237391"/>
                      <a:pt x="237391" y="514911"/>
                      <a:pt x="237391" y="857249"/>
                    </a:cubicBezTo>
                    <a:cubicBezTo>
                      <a:pt x="237391" y="1199587"/>
                      <a:pt x="514911" y="1477107"/>
                      <a:pt x="857249" y="1477107"/>
                    </a:cubicBezTo>
                    <a:cubicBezTo>
                      <a:pt x="1199587" y="1477107"/>
                      <a:pt x="1477107" y="1199587"/>
                      <a:pt x="1477107" y="857249"/>
                    </a:cubicBezTo>
                    <a:cubicBezTo>
                      <a:pt x="1477107" y="514911"/>
                      <a:pt x="1199587" y="237391"/>
                      <a:pt x="857249" y="237391"/>
                    </a:cubicBezTo>
                    <a:close/>
                    <a:moveTo>
                      <a:pt x="857250" y="0"/>
                    </a:moveTo>
                    <a:cubicBezTo>
                      <a:pt x="1330696" y="0"/>
                      <a:pt x="1714500" y="383804"/>
                      <a:pt x="1714500" y="857250"/>
                    </a:cubicBezTo>
                    <a:cubicBezTo>
                      <a:pt x="1714500" y="1330696"/>
                      <a:pt x="1330696" y="1714500"/>
                      <a:pt x="857250" y="1714500"/>
                    </a:cubicBezTo>
                    <a:cubicBezTo>
                      <a:pt x="383804" y="1714500"/>
                      <a:pt x="0" y="1330696"/>
                      <a:pt x="0" y="857250"/>
                    </a:cubicBezTo>
                    <a:cubicBezTo>
                      <a:pt x="0" y="383804"/>
                      <a:pt x="383804" y="0"/>
                      <a:pt x="857250" y="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/>
                  <a:cs typeface="+mn-cs"/>
                </a:endParaRPr>
              </a:p>
            </p:txBody>
          </p:sp>
          <p:cxnSp>
            <p:nvCxnSpPr>
              <p:cNvPr id="167" name="直接连接符 166"/>
              <p:cNvCxnSpPr/>
              <p:nvPr userDrawn="1"/>
            </p:nvCxnSpPr>
            <p:spPr>
              <a:xfrm flipH="1" flipV="1">
                <a:off x="1895711" y="4311264"/>
                <a:ext cx="281796" cy="93791"/>
              </a:xfrm>
              <a:prstGeom prst="line">
                <a:avLst/>
              </a:prstGeom>
              <a:grpFill/>
              <a:ln w="28575" cap="flat" cmpd="sng" algn="ctr">
                <a:solidFill>
                  <a:srgbClr val="FFC000">
                    <a:alpha val="69804"/>
                  </a:srgbClr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93" name="任意多边形 12"/>
            <p:cNvSpPr/>
            <p:nvPr/>
          </p:nvSpPr>
          <p:spPr>
            <a:xfrm flipH="1">
              <a:off x="6230552" y="4194988"/>
              <a:ext cx="629219" cy="604590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94" name="任意多边形 13"/>
            <p:cNvSpPr/>
            <p:nvPr/>
          </p:nvSpPr>
          <p:spPr>
            <a:xfrm flipH="1">
              <a:off x="6963490" y="4962353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 flipH="1" flipV="1">
              <a:off x="6707653" y="4739784"/>
              <a:ext cx="276580" cy="242500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96" name="直接连接符 95"/>
            <p:cNvCxnSpPr/>
            <p:nvPr/>
          </p:nvCxnSpPr>
          <p:spPr>
            <a:xfrm flipV="1">
              <a:off x="6700739" y="3975741"/>
              <a:ext cx="276580" cy="265754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7" name="任意多边形 16"/>
            <p:cNvSpPr/>
            <p:nvPr/>
          </p:nvSpPr>
          <p:spPr>
            <a:xfrm flipH="1">
              <a:off x="6935834" y="3876082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98" name="直接连接符 97"/>
            <p:cNvCxnSpPr/>
            <p:nvPr/>
          </p:nvCxnSpPr>
          <p:spPr>
            <a:xfrm flipV="1">
              <a:off x="5788024" y="4595280"/>
              <a:ext cx="463269" cy="102150"/>
            </a:xfrm>
            <a:prstGeom prst="line">
              <a:avLst/>
            </a:prstGeom>
            <a:grpFill/>
            <a:ln w="5715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99" name="直接连接符 98"/>
            <p:cNvCxnSpPr/>
            <p:nvPr/>
          </p:nvCxnSpPr>
          <p:spPr>
            <a:xfrm>
              <a:off x="6802774" y="4464916"/>
              <a:ext cx="874682" cy="198900"/>
            </a:xfrm>
            <a:prstGeom prst="line">
              <a:avLst/>
            </a:prstGeom>
            <a:grpFill/>
            <a:ln w="5715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00" name="任意多边形 19"/>
            <p:cNvSpPr/>
            <p:nvPr/>
          </p:nvSpPr>
          <p:spPr>
            <a:xfrm flipH="1">
              <a:off x="7654938" y="4549395"/>
              <a:ext cx="335353" cy="32222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 flipH="1" flipV="1">
              <a:off x="5956213" y="4152895"/>
              <a:ext cx="326200" cy="259681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02" name="任意多边形 21"/>
            <p:cNvSpPr/>
            <p:nvPr/>
          </p:nvSpPr>
          <p:spPr>
            <a:xfrm flipH="1">
              <a:off x="5858608" y="4055821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03" name="任意多边形 22"/>
            <p:cNvSpPr/>
            <p:nvPr/>
          </p:nvSpPr>
          <p:spPr>
            <a:xfrm flipH="1">
              <a:off x="7845084" y="4175056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04" name="直接连接符 103"/>
            <p:cNvCxnSpPr>
              <a:endCxn id="103" idx="2"/>
            </p:cNvCxnSpPr>
            <p:nvPr/>
          </p:nvCxnSpPr>
          <p:spPr>
            <a:xfrm flipV="1">
              <a:off x="7848547" y="4289534"/>
              <a:ext cx="65683" cy="274812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05" name="任意多边形 24"/>
            <p:cNvSpPr/>
            <p:nvPr/>
          </p:nvSpPr>
          <p:spPr>
            <a:xfrm flipH="1">
              <a:off x="8204639" y="4660057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06" name="直接连接符 105"/>
            <p:cNvCxnSpPr>
              <a:stCxn id="100" idx="1"/>
              <a:endCxn id="105" idx="6"/>
            </p:cNvCxnSpPr>
            <p:nvPr/>
          </p:nvCxnSpPr>
          <p:spPr>
            <a:xfrm>
              <a:off x="7943858" y="4710509"/>
              <a:ext cx="260782" cy="15987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07" name="直接连接符 106"/>
            <p:cNvCxnSpPr/>
            <p:nvPr/>
          </p:nvCxnSpPr>
          <p:spPr>
            <a:xfrm>
              <a:off x="7840886" y="4825193"/>
              <a:ext cx="40502" cy="356796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08" name="任意多边形 27"/>
            <p:cNvSpPr/>
            <p:nvPr/>
          </p:nvSpPr>
          <p:spPr>
            <a:xfrm flipH="1">
              <a:off x="7824344" y="5167350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>
            <a:xfrm flipV="1">
              <a:off x="7906904" y="4094796"/>
              <a:ext cx="797785" cy="529540"/>
            </a:xfrm>
            <a:prstGeom prst="line">
              <a:avLst/>
            </a:prstGeom>
            <a:grpFill/>
            <a:ln w="5715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10" name="任意多边形 29"/>
            <p:cNvSpPr/>
            <p:nvPr/>
          </p:nvSpPr>
          <p:spPr>
            <a:xfrm flipH="1">
              <a:off x="8682868" y="3917916"/>
              <a:ext cx="335353" cy="32222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11" name="任意多边形 30"/>
            <p:cNvSpPr/>
            <p:nvPr/>
          </p:nvSpPr>
          <p:spPr>
            <a:xfrm flipH="1">
              <a:off x="8541117" y="3652155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12" name="直接连接符 111"/>
            <p:cNvCxnSpPr/>
            <p:nvPr/>
          </p:nvCxnSpPr>
          <p:spPr>
            <a:xfrm flipH="1" flipV="1">
              <a:off x="8631007" y="3762258"/>
              <a:ext cx="112359" cy="191146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13" name="直接连接符 112"/>
            <p:cNvCxnSpPr/>
            <p:nvPr/>
          </p:nvCxnSpPr>
          <p:spPr>
            <a:xfrm>
              <a:off x="8963637" y="4163455"/>
              <a:ext cx="536232" cy="334138"/>
            </a:xfrm>
            <a:prstGeom prst="line">
              <a:avLst/>
            </a:prstGeom>
            <a:grpFill/>
            <a:ln w="5715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14" name="任意多边形 33"/>
            <p:cNvSpPr/>
            <p:nvPr userDrawn="1"/>
          </p:nvSpPr>
          <p:spPr>
            <a:xfrm flipH="1">
              <a:off x="9198847" y="3643395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15" name="直接连接符 114"/>
            <p:cNvCxnSpPr/>
            <p:nvPr userDrawn="1"/>
          </p:nvCxnSpPr>
          <p:spPr>
            <a:xfrm flipV="1">
              <a:off x="8971788" y="3737733"/>
              <a:ext cx="267722" cy="293996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16" name="直接连接符 115"/>
            <p:cNvCxnSpPr/>
            <p:nvPr userDrawn="1"/>
          </p:nvCxnSpPr>
          <p:spPr>
            <a:xfrm flipV="1">
              <a:off x="8854188" y="4221430"/>
              <a:ext cx="14558" cy="275854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17" name="任意多边形 36"/>
            <p:cNvSpPr/>
            <p:nvPr userDrawn="1"/>
          </p:nvSpPr>
          <p:spPr>
            <a:xfrm flipH="1">
              <a:off x="8779066" y="4490218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18" name="任意多边形 37"/>
            <p:cNvSpPr/>
            <p:nvPr userDrawn="1"/>
          </p:nvSpPr>
          <p:spPr>
            <a:xfrm flipH="1">
              <a:off x="7311264" y="4832859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19" name="直接连接符 118"/>
            <p:cNvCxnSpPr/>
            <p:nvPr userDrawn="1"/>
          </p:nvCxnSpPr>
          <p:spPr>
            <a:xfrm flipV="1">
              <a:off x="7421328" y="4794445"/>
              <a:ext cx="265470" cy="84899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20" name="任意多边形 39"/>
            <p:cNvSpPr/>
            <p:nvPr userDrawn="1"/>
          </p:nvSpPr>
          <p:spPr>
            <a:xfrm flipH="1">
              <a:off x="9438271" y="4262051"/>
              <a:ext cx="629219" cy="604590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21" name="任意多边形 40"/>
            <p:cNvSpPr/>
            <p:nvPr userDrawn="1"/>
          </p:nvSpPr>
          <p:spPr>
            <a:xfrm flipH="1">
              <a:off x="10171209" y="5029416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22" name="直接连接符 121"/>
            <p:cNvCxnSpPr/>
            <p:nvPr userDrawn="1"/>
          </p:nvCxnSpPr>
          <p:spPr>
            <a:xfrm flipH="1" flipV="1">
              <a:off x="9915372" y="4806847"/>
              <a:ext cx="276580" cy="242500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23" name="直接连接符 122"/>
            <p:cNvCxnSpPr/>
            <p:nvPr userDrawn="1"/>
          </p:nvCxnSpPr>
          <p:spPr>
            <a:xfrm flipV="1">
              <a:off x="9908458" y="4042804"/>
              <a:ext cx="276580" cy="265754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24" name="任意多边形 43"/>
            <p:cNvSpPr/>
            <p:nvPr userDrawn="1"/>
          </p:nvSpPr>
          <p:spPr>
            <a:xfrm flipH="1">
              <a:off x="10143553" y="3943145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25" name="直接连接符 124"/>
            <p:cNvCxnSpPr/>
            <p:nvPr userDrawn="1"/>
          </p:nvCxnSpPr>
          <p:spPr>
            <a:xfrm>
              <a:off x="10010493" y="4531979"/>
              <a:ext cx="874682" cy="198900"/>
            </a:xfrm>
            <a:prstGeom prst="line">
              <a:avLst/>
            </a:prstGeom>
            <a:grpFill/>
            <a:ln w="5715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26" name="任意多边形 45"/>
            <p:cNvSpPr/>
            <p:nvPr userDrawn="1"/>
          </p:nvSpPr>
          <p:spPr>
            <a:xfrm flipH="1">
              <a:off x="10862657" y="4616458"/>
              <a:ext cx="335353" cy="32222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27" name="任意多边形 46"/>
            <p:cNvSpPr/>
            <p:nvPr userDrawn="1"/>
          </p:nvSpPr>
          <p:spPr>
            <a:xfrm flipH="1">
              <a:off x="11052803" y="4242119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28" name="直接连接符 127"/>
            <p:cNvCxnSpPr>
              <a:endCxn id="127" idx="2"/>
            </p:cNvCxnSpPr>
            <p:nvPr userDrawn="1"/>
          </p:nvCxnSpPr>
          <p:spPr>
            <a:xfrm flipV="1">
              <a:off x="11056266" y="4356597"/>
              <a:ext cx="65683" cy="274812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29" name="任意多边形 48"/>
            <p:cNvSpPr/>
            <p:nvPr userDrawn="1"/>
          </p:nvSpPr>
          <p:spPr>
            <a:xfrm flipH="1">
              <a:off x="11412358" y="4727120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30" name="直接连接符 129"/>
            <p:cNvCxnSpPr>
              <a:stCxn id="126" idx="1"/>
              <a:endCxn id="129" idx="6"/>
            </p:cNvCxnSpPr>
            <p:nvPr userDrawn="1"/>
          </p:nvCxnSpPr>
          <p:spPr>
            <a:xfrm>
              <a:off x="11151577" y="4777572"/>
              <a:ext cx="260782" cy="15987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1" name="直接连接符 130"/>
            <p:cNvCxnSpPr/>
            <p:nvPr userDrawn="1"/>
          </p:nvCxnSpPr>
          <p:spPr>
            <a:xfrm>
              <a:off x="11048605" y="4892256"/>
              <a:ext cx="40502" cy="356796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32" name="任意多边形 51"/>
            <p:cNvSpPr/>
            <p:nvPr userDrawn="1"/>
          </p:nvSpPr>
          <p:spPr>
            <a:xfrm flipH="1">
              <a:off x="11032063" y="5234413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33" name="直接连接符 132"/>
            <p:cNvCxnSpPr/>
            <p:nvPr userDrawn="1"/>
          </p:nvCxnSpPr>
          <p:spPr>
            <a:xfrm flipV="1">
              <a:off x="11114623" y="4161859"/>
              <a:ext cx="797785" cy="529540"/>
            </a:xfrm>
            <a:prstGeom prst="line">
              <a:avLst/>
            </a:prstGeom>
            <a:grpFill/>
            <a:ln w="5715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34" name="任意多边形 53"/>
            <p:cNvSpPr/>
            <p:nvPr userDrawn="1"/>
          </p:nvSpPr>
          <p:spPr>
            <a:xfrm flipH="1">
              <a:off x="11890587" y="3984979"/>
              <a:ext cx="335353" cy="32222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35" name="任意多边形 54"/>
            <p:cNvSpPr/>
            <p:nvPr userDrawn="1"/>
          </p:nvSpPr>
          <p:spPr>
            <a:xfrm flipH="1">
              <a:off x="11748836" y="3719218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36" name="直接连接符 135"/>
            <p:cNvCxnSpPr/>
            <p:nvPr userDrawn="1"/>
          </p:nvCxnSpPr>
          <p:spPr>
            <a:xfrm flipH="1" flipV="1">
              <a:off x="11838726" y="3829321"/>
              <a:ext cx="112359" cy="191146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7" name="直接连接符 136"/>
            <p:cNvCxnSpPr/>
            <p:nvPr userDrawn="1"/>
          </p:nvCxnSpPr>
          <p:spPr>
            <a:xfrm flipV="1">
              <a:off x="12061907" y="4288493"/>
              <a:ext cx="14558" cy="275854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38" name="任意多边形 57"/>
            <p:cNvSpPr/>
            <p:nvPr userDrawn="1"/>
          </p:nvSpPr>
          <p:spPr>
            <a:xfrm flipH="1">
              <a:off x="11986785" y="4557281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sp>
          <p:nvSpPr>
            <p:cNvPr id="139" name="任意多边形 58"/>
            <p:cNvSpPr/>
            <p:nvPr userDrawn="1"/>
          </p:nvSpPr>
          <p:spPr>
            <a:xfrm flipH="1">
              <a:off x="10518983" y="4899922"/>
              <a:ext cx="138290" cy="132877"/>
            </a:xfrm>
            <a:custGeom>
              <a:avLst/>
              <a:gdLst>
                <a:gd name="connsiteX0" fmla="*/ 857249 w 1714500"/>
                <a:gd name="connsiteY0" fmla="*/ 237391 h 1714500"/>
                <a:gd name="connsiteX1" fmla="*/ 237391 w 1714500"/>
                <a:gd name="connsiteY1" fmla="*/ 857249 h 1714500"/>
                <a:gd name="connsiteX2" fmla="*/ 857249 w 1714500"/>
                <a:gd name="connsiteY2" fmla="*/ 1477107 h 1714500"/>
                <a:gd name="connsiteX3" fmla="*/ 1477107 w 1714500"/>
                <a:gd name="connsiteY3" fmla="*/ 857249 h 1714500"/>
                <a:gd name="connsiteX4" fmla="*/ 857249 w 1714500"/>
                <a:gd name="connsiteY4" fmla="*/ 237391 h 1714500"/>
                <a:gd name="connsiteX5" fmla="*/ 857250 w 1714500"/>
                <a:gd name="connsiteY5" fmla="*/ 0 h 1714500"/>
                <a:gd name="connsiteX6" fmla="*/ 1714500 w 1714500"/>
                <a:gd name="connsiteY6" fmla="*/ 857250 h 1714500"/>
                <a:gd name="connsiteX7" fmla="*/ 857250 w 1714500"/>
                <a:gd name="connsiteY7" fmla="*/ 1714500 h 1714500"/>
                <a:gd name="connsiteX8" fmla="*/ 0 w 1714500"/>
                <a:gd name="connsiteY8" fmla="*/ 857250 h 1714500"/>
                <a:gd name="connsiteX9" fmla="*/ 857250 w 1714500"/>
                <a:gd name="connsiteY9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0" h="1714500">
                  <a:moveTo>
                    <a:pt x="857249" y="237391"/>
                  </a:moveTo>
                  <a:cubicBezTo>
                    <a:pt x="514911" y="237391"/>
                    <a:pt x="237391" y="514911"/>
                    <a:pt x="237391" y="857249"/>
                  </a:cubicBezTo>
                  <a:cubicBezTo>
                    <a:pt x="237391" y="1199587"/>
                    <a:pt x="514911" y="1477107"/>
                    <a:pt x="857249" y="1477107"/>
                  </a:cubicBezTo>
                  <a:cubicBezTo>
                    <a:pt x="1199587" y="1477107"/>
                    <a:pt x="1477107" y="1199587"/>
                    <a:pt x="1477107" y="857249"/>
                  </a:cubicBezTo>
                  <a:cubicBezTo>
                    <a:pt x="1477107" y="514911"/>
                    <a:pt x="1199587" y="237391"/>
                    <a:pt x="857249" y="237391"/>
                  </a:cubicBezTo>
                  <a:close/>
                  <a:moveTo>
                    <a:pt x="857250" y="0"/>
                  </a:move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ubicBezTo>
                    <a:pt x="0" y="383804"/>
                    <a:pt x="383804" y="0"/>
                    <a:pt x="85725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/>
                <a:cs typeface="+mn-cs"/>
              </a:endParaRPr>
            </a:p>
          </p:txBody>
        </p:sp>
        <p:cxnSp>
          <p:nvCxnSpPr>
            <p:cNvPr id="140" name="直接连接符 139"/>
            <p:cNvCxnSpPr/>
            <p:nvPr userDrawn="1"/>
          </p:nvCxnSpPr>
          <p:spPr>
            <a:xfrm flipV="1">
              <a:off x="10629047" y="4861508"/>
              <a:ext cx="265470" cy="84899"/>
            </a:xfrm>
            <a:prstGeom prst="line">
              <a:avLst/>
            </a:prstGeom>
            <a:grpFill/>
            <a:ln w="28575" cap="flat" cmpd="sng" algn="ctr">
              <a:solidFill>
                <a:srgbClr val="FFC000">
                  <a:alpha val="69804"/>
                </a:srgbClr>
              </a:solidFill>
              <a:prstDash val="solid"/>
              <a:miter lim="800000"/>
            </a:ln>
            <a:effectLst/>
          </p:spPr>
        </p:cxnSp>
      </p:grpSp>
      <p:pic>
        <p:nvPicPr>
          <p:cNvPr id="170" name="图片 16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 flipV="1">
            <a:off x="0" y="6449437"/>
            <a:ext cx="12192000" cy="4085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2800"/>
            </a:lvl1pPr>
            <a:lvl2pPr>
              <a:defRPr sz="1800"/>
            </a:lvl2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35526-6F88-4ACA-A29B-F16CC848A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1CD51-EC84-4072-AFCC-F2424A21E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35526-6F88-4ACA-A29B-F16CC848A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1CD51-EC84-4072-AFCC-F2424A21E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35526-6F88-4ACA-A29B-F16CC848A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1CD51-EC84-4072-AFCC-F2424A21E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35526-6F88-4ACA-A29B-F16CC848A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1CD51-EC84-4072-AFCC-F2424A21E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35526-6F88-4ACA-A29B-F16CC848A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1CD51-EC84-4072-AFCC-F2424A21E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 bwMode="gray">
          <a:xfrm flipV="1">
            <a:off x="1" y="0"/>
            <a:ext cx="6096000" cy="393539"/>
          </a:xfrm>
          <a:prstGeom prst="triangle">
            <a:avLst>
              <a:gd name="adj" fmla="val 0"/>
            </a:avLst>
          </a:prstGeom>
          <a:pattFill prst="pct40">
            <a:fgClr>
              <a:srgbClr val="99CC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等腰三角形 6"/>
          <p:cNvSpPr/>
          <p:nvPr userDrawn="1"/>
        </p:nvSpPr>
        <p:spPr bwMode="gray">
          <a:xfrm flipH="1" flipV="1">
            <a:off x="6096000" y="0"/>
            <a:ext cx="6095999" cy="393539"/>
          </a:xfrm>
          <a:prstGeom prst="triangle">
            <a:avLst>
              <a:gd name="adj" fmla="val 0"/>
            </a:avLst>
          </a:prstGeom>
          <a:pattFill prst="pct40">
            <a:fgClr>
              <a:srgbClr val="99CC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等腰三角形 7"/>
          <p:cNvSpPr/>
          <p:nvPr userDrawn="1"/>
        </p:nvSpPr>
        <p:spPr bwMode="gray">
          <a:xfrm>
            <a:off x="-69448" y="6464461"/>
            <a:ext cx="12330896" cy="393539"/>
          </a:xfrm>
          <a:prstGeom prst="triangle">
            <a:avLst/>
          </a:prstGeom>
          <a:pattFill prst="pct40">
            <a:fgClr>
              <a:srgbClr val="99CC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 flipV="1">
            <a:off x="2" y="6465600"/>
            <a:ext cx="12191998" cy="392400"/>
            <a:chOff x="2" y="2344615"/>
            <a:chExt cx="12191998" cy="393539"/>
          </a:xfrm>
        </p:grpSpPr>
        <p:sp>
          <p:nvSpPr>
            <p:cNvPr id="10" name="等腰三角形 9"/>
            <p:cNvSpPr/>
            <p:nvPr/>
          </p:nvSpPr>
          <p:spPr bwMode="gray">
            <a:xfrm flipV="1">
              <a:off x="2" y="2344615"/>
              <a:ext cx="6096000" cy="393539"/>
            </a:xfrm>
            <a:prstGeom prst="triangle">
              <a:avLst>
                <a:gd name="adj" fmla="val 0"/>
              </a:avLst>
            </a:prstGeom>
            <a:pattFill prst="pct40">
              <a:fgClr>
                <a:srgbClr val="99CC00"/>
              </a:fgClr>
              <a:bgClr>
                <a:schemeClr val="bg1"/>
              </a:bgClr>
            </a:pattFill>
            <a:ln>
              <a:noFill/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 bwMode="gray">
            <a:xfrm flipH="1" flipV="1">
              <a:off x="6096001" y="2344615"/>
              <a:ext cx="6095999" cy="393539"/>
            </a:xfrm>
            <a:prstGeom prst="triangle">
              <a:avLst>
                <a:gd name="adj" fmla="val 0"/>
              </a:avLst>
            </a:prstGeom>
            <a:pattFill prst="pct40">
              <a:fgClr>
                <a:srgbClr val="99CC00"/>
              </a:fgClr>
              <a:bgClr>
                <a:schemeClr val="bg1"/>
              </a:bgClr>
            </a:pattFill>
            <a:ln>
              <a:noFill/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 bwMode="gray">
          <a:xfrm flipV="1">
            <a:off x="1" y="0"/>
            <a:ext cx="6096000" cy="393539"/>
          </a:xfrm>
          <a:prstGeom prst="triangle">
            <a:avLst>
              <a:gd name="adj" fmla="val 0"/>
            </a:avLst>
          </a:prstGeom>
          <a:pattFill prst="pct40">
            <a:fgClr>
              <a:srgbClr val="99CC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等腰三角形 6"/>
          <p:cNvSpPr/>
          <p:nvPr userDrawn="1"/>
        </p:nvSpPr>
        <p:spPr bwMode="gray">
          <a:xfrm flipH="1" flipV="1">
            <a:off x="6096000" y="0"/>
            <a:ext cx="6095999" cy="393539"/>
          </a:xfrm>
          <a:prstGeom prst="triangle">
            <a:avLst>
              <a:gd name="adj" fmla="val 0"/>
            </a:avLst>
          </a:prstGeom>
          <a:pattFill prst="pct40">
            <a:fgClr>
              <a:srgbClr val="99CC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 flipV="1">
            <a:off x="2" y="6667018"/>
            <a:ext cx="12191998" cy="190982"/>
            <a:chOff x="2" y="2344615"/>
            <a:chExt cx="12191998" cy="393539"/>
          </a:xfrm>
        </p:grpSpPr>
        <p:sp>
          <p:nvSpPr>
            <p:cNvPr id="10" name="等腰三角形 9"/>
            <p:cNvSpPr/>
            <p:nvPr/>
          </p:nvSpPr>
          <p:spPr bwMode="gray">
            <a:xfrm flipV="1">
              <a:off x="2" y="2344615"/>
              <a:ext cx="6096000" cy="393539"/>
            </a:xfrm>
            <a:prstGeom prst="triangle">
              <a:avLst>
                <a:gd name="adj" fmla="val 0"/>
              </a:avLst>
            </a:prstGeom>
            <a:pattFill prst="pct40">
              <a:fgClr>
                <a:srgbClr val="99CC00"/>
              </a:fgClr>
              <a:bgClr>
                <a:schemeClr val="bg1"/>
              </a:bgClr>
            </a:pattFill>
            <a:ln>
              <a:noFill/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 bwMode="gray">
            <a:xfrm flipH="1" flipV="1">
              <a:off x="6096001" y="2344615"/>
              <a:ext cx="6095999" cy="393539"/>
            </a:xfrm>
            <a:prstGeom prst="triangle">
              <a:avLst>
                <a:gd name="adj" fmla="val 0"/>
              </a:avLst>
            </a:prstGeom>
            <a:pattFill prst="pct40">
              <a:fgClr>
                <a:srgbClr val="99CC00"/>
              </a:fgClr>
              <a:bgClr>
                <a:schemeClr val="bg1"/>
              </a:bgClr>
            </a:pattFill>
            <a:ln>
              <a:noFill/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 bwMode="gray">
          <a:xfrm>
            <a:off x="0" y="-91440"/>
            <a:ext cx="12192000" cy="6949440"/>
          </a:xfrm>
          <a:prstGeom prst="rect">
            <a:avLst/>
          </a:prstGeom>
          <a:pattFill prst="pct40">
            <a:fgClr>
              <a:srgbClr val="99CC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rtlCol="0" anchor="ctr"/>
          <a:lstStyle/>
          <a:p>
            <a:pPr marR="0" lvl="0" indent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65" y="540024"/>
            <a:ext cx="12213167" cy="6856411"/>
          </a:xfrm>
          <a:prstGeom prst="rect">
            <a:avLst/>
          </a:prstGeom>
          <a:solidFill>
            <a:srgbClr val="99CC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Rectangle 94" descr="Light horizontal"/>
          <p:cNvSpPr>
            <a:spLocks noChangeArrowheads="1"/>
          </p:cNvSpPr>
          <p:nvPr/>
        </p:nvSpPr>
        <p:spPr bwMode="gray">
          <a:xfrm>
            <a:off x="2117" y="4764"/>
            <a:ext cx="12192000" cy="985837"/>
          </a:xfrm>
          <a:prstGeom prst="rect">
            <a:avLst/>
          </a:prstGeom>
          <a:pattFill prst="pct75">
            <a:fgClr>
              <a:srgbClr val="3366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3463" y="239262"/>
            <a:ext cx="10761620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1" name="AutoShape 93" descr="Light horizontal"/>
          <p:cNvSpPr>
            <a:spLocks noChangeArrowheads="1"/>
          </p:cNvSpPr>
          <p:nvPr/>
        </p:nvSpPr>
        <p:spPr bwMode="gray">
          <a:xfrm>
            <a:off x="0" y="5727700"/>
            <a:ext cx="12192000" cy="1130300"/>
          </a:xfrm>
          <a:prstGeom prst="triangle">
            <a:avLst>
              <a:gd name="adj" fmla="val 50000"/>
            </a:avLst>
          </a:prstGeom>
          <a:pattFill prst="narHorz">
            <a:fgClr>
              <a:srgbClr val="CCCC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23" name="Group 95"/>
          <p:cNvGrpSpPr/>
          <p:nvPr/>
        </p:nvGrpSpPr>
        <p:grpSpPr bwMode="auto">
          <a:xfrm>
            <a:off x="-16933" y="993775"/>
            <a:ext cx="12208933" cy="88900"/>
            <a:chOff x="-8" y="632"/>
            <a:chExt cx="5768" cy="56"/>
          </a:xfrm>
        </p:grpSpPr>
        <p:sp>
          <p:nvSpPr>
            <p:cNvPr id="24" name="Rectangle 96"/>
            <p:cNvSpPr>
              <a:spLocks noChangeArrowheads="1"/>
            </p:cNvSpPr>
            <p:nvPr userDrawn="1"/>
          </p:nvSpPr>
          <p:spPr bwMode="gray">
            <a:xfrm>
              <a:off x="1499" y="632"/>
              <a:ext cx="4261" cy="56"/>
            </a:xfrm>
            <a:prstGeom prst="rect">
              <a:avLst/>
            </a:prstGeom>
            <a:solidFill>
              <a:srgbClr val="33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" name="Rectangle 97"/>
            <p:cNvSpPr>
              <a:spLocks noChangeArrowheads="1"/>
            </p:cNvSpPr>
            <p:nvPr userDrawn="1"/>
          </p:nvSpPr>
          <p:spPr bwMode="gray">
            <a:xfrm>
              <a:off x="991" y="632"/>
              <a:ext cx="509" cy="5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" name="Rectangle 98"/>
            <p:cNvSpPr>
              <a:spLocks noChangeArrowheads="1"/>
            </p:cNvSpPr>
            <p:nvPr userDrawn="1"/>
          </p:nvSpPr>
          <p:spPr bwMode="gray">
            <a:xfrm>
              <a:off x="497" y="632"/>
              <a:ext cx="507" cy="56"/>
            </a:xfrm>
            <a:prstGeom prst="rect">
              <a:avLst/>
            </a:prstGeom>
            <a:solidFill>
              <a:srgbClr val="6D9DB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" name="Rectangle 99"/>
            <p:cNvSpPr>
              <a:spLocks noChangeArrowheads="1"/>
            </p:cNvSpPr>
            <p:nvPr userDrawn="1"/>
          </p:nvSpPr>
          <p:spPr bwMode="ltGray">
            <a:xfrm>
              <a:off x="-8" y="632"/>
              <a:ext cx="508" cy="56"/>
            </a:xfrm>
            <a:prstGeom prst="rect">
              <a:avLst/>
            </a:prstGeom>
            <a:solidFill>
              <a:srgbClr val="D58F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463" y="1440862"/>
            <a:ext cx="10761620" cy="49154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5" name="矩形 14"/>
          <p:cNvSpPr/>
          <p:nvPr userDrawn="1"/>
        </p:nvSpPr>
        <p:spPr>
          <a:xfrm>
            <a:off x="0" y="1314740"/>
            <a:ext cx="12192000" cy="1314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2">
              <a:lumMod val="40000"/>
              <a:lumOff val="60000"/>
            </a:schemeClr>
          </a:solidFill>
          <a:latin typeface="+mj-lt"/>
          <a:ea typeface="+mj-ea"/>
          <a:cs typeface="+mj-cs"/>
        </a:defRPr>
      </a:lvl1pPr>
    </p:titleStyle>
    <p:bodyStyle>
      <a:lvl1pPr marL="357505" indent="-357505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60000"/>
        <a:buFont typeface="Wingdings" panose="05000000000000000000" pitchFamily="2" charset="2"/>
        <a:buChar char="v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8" Type="http://schemas.openxmlformats.org/officeDocument/2006/relationships/slideLayout" Target="../slideLayouts/slideLayout8.xml"/><Relationship Id="rId27" Type="http://schemas.openxmlformats.org/officeDocument/2006/relationships/tags" Target="../tags/tag41.xml"/><Relationship Id="rId26" Type="http://schemas.openxmlformats.org/officeDocument/2006/relationships/tags" Target="../tags/tag40.xml"/><Relationship Id="rId25" Type="http://schemas.openxmlformats.org/officeDocument/2006/relationships/tags" Target="../tags/tag39.xml"/><Relationship Id="rId24" Type="http://schemas.openxmlformats.org/officeDocument/2006/relationships/tags" Target="../tags/tag38.xml"/><Relationship Id="rId23" Type="http://schemas.openxmlformats.org/officeDocument/2006/relationships/tags" Target="../tags/tag37.xml"/><Relationship Id="rId22" Type="http://schemas.openxmlformats.org/officeDocument/2006/relationships/tags" Target="../tags/tag36.xml"/><Relationship Id="rId21" Type="http://schemas.openxmlformats.org/officeDocument/2006/relationships/tags" Target="../tags/tag35.xml"/><Relationship Id="rId20" Type="http://schemas.openxmlformats.org/officeDocument/2006/relationships/tags" Target="../tags/tag34.xml"/><Relationship Id="rId2" Type="http://schemas.openxmlformats.org/officeDocument/2006/relationships/tags" Target="../tags/tag16.xml"/><Relationship Id="rId19" Type="http://schemas.openxmlformats.org/officeDocument/2006/relationships/tags" Target="../tags/tag33.xml"/><Relationship Id="rId18" Type="http://schemas.openxmlformats.org/officeDocument/2006/relationships/tags" Target="../tags/tag32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6" Type="http://schemas.openxmlformats.org/officeDocument/2006/relationships/slideLayout" Target="../slideLayouts/slideLayout9.xml"/><Relationship Id="rId15" Type="http://schemas.openxmlformats.org/officeDocument/2006/relationships/tags" Target="../tags/tag64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6" Type="http://schemas.openxmlformats.org/officeDocument/2006/relationships/slideLayout" Target="../slideLayouts/slideLayout9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6" Type="http://schemas.openxmlformats.org/officeDocument/2006/relationships/slideLayout" Target="../slideLayouts/slideLayout9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tags" Target="../tags/tag8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6" Type="http://schemas.openxmlformats.org/officeDocument/2006/relationships/slideLayout" Target="../slideLayouts/slideLayout9.xml"/><Relationship Id="rId15" Type="http://schemas.openxmlformats.org/officeDocument/2006/relationships/tags" Target="../tags/tag109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tags" Target="../tags/tag9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6" Type="http://schemas.openxmlformats.org/officeDocument/2006/relationships/slideLayout" Target="../slideLayouts/slideLayout9.xml"/><Relationship Id="rId15" Type="http://schemas.openxmlformats.org/officeDocument/2006/relationships/tags" Target="../tags/tag124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tags" Target="../tags/tag1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AutoShape 32" descr="Light horizontal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 rot="10800000">
            <a:off x="620184" y="3408363"/>
            <a:ext cx="7448549" cy="2755900"/>
          </a:xfrm>
          <a:prstGeom prst="triangle">
            <a:avLst>
              <a:gd name="adj" fmla="val 50000"/>
            </a:avLst>
          </a:prstGeom>
          <a:pattFill prst="ltHorz">
            <a:fgClr>
              <a:srgbClr val="CCCC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PA_矩形 33" descr="Light horizontal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0" y="0"/>
            <a:ext cx="12192000" cy="3225800"/>
          </a:xfrm>
          <a:prstGeom prst="rect">
            <a:avLst/>
          </a:prstGeom>
          <a:pattFill prst="pct80">
            <a:fgClr>
              <a:srgbClr val="92D05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PA_AutoShape 40" descr="Light horizontal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rot="10800000">
            <a:off x="8163984" y="3394075"/>
            <a:ext cx="2319867" cy="827088"/>
          </a:xfrm>
          <a:prstGeom prst="triangle">
            <a:avLst>
              <a:gd name="adj" fmla="val 50000"/>
            </a:avLst>
          </a:prstGeom>
          <a:pattFill prst="ltHorz">
            <a:fgClr>
              <a:srgbClr val="E3C795"/>
            </a:fgClr>
            <a:bgClr>
              <a:srgbClr val="FEF9E2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0" name="PA_AutoShape 41" descr="Light horizontal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8166100" y="2393950"/>
            <a:ext cx="2319867" cy="827088"/>
          </a:xfrm>
          <a:prstGeom prst="triangle">
            <a:avLst>
              <a:gd name="adj" fmla="val 50000"/>
            </a:avLst>
          </a:prstGeom>
          <a:pattFill prst="ltHorz">
            <a:fgClr>
              <a:srgbClr val="E3C795"/>
            </a:fgClr>
            <a:bgClr>
              <a:srgbClr val="6D9DB5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PA_AutoShape 31" descr="Light horizontal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1566333" y="6183314"/>
            <a:ext cx="5596467" cy="674687"/>
          </a:xfrm>
          <a:prstGeom prst="triangle">
            <a:avLst>
              <a:gd name="adj" fmla="val 50000"/>
            </a:avLst>
          </a:prstGeom>
          <a:pattFill prst="ltHorz">
            <a:fgClr>
              <a:srgbClr val="CCCC00"/>
            </a:fgClr>
            <a:bgClr>
              <a:schemeClr val="bg1"/>
            </a:bgClr>
          </a:patt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12" name="PA_组合 35"/>
          <p:cNvGrpSpPr/>
          <p:nvPr>
            <p:custDataLst>
              <p:tags r:id="rId6"/>
            </p:custDataLst>
          </p:nvPr>
        </p:nvGrpSpPr>
        <p:grpSpPr bwMode="auto">
          <a:xfrm>
            <a:off x="1" y="3240088"/>
            <a:ext cx="12196233" cy="158750"/>
            <a:chOff x="0" y="2056"/>
            <a:chExt cx="5762" cy="100"/>
          </a:xfrm>
        </p:grpSpPr>
        <p:sp>
          <p:nvSpPr>
            <p:cNvPr id="13" name="Rectangle 36"/>
            <p:cNvSpPr>
              <a:spLocks noChangeArrowheads="1"/>
            </p:cNvSpPr>
            <p:nvPr userDrawn="1"/>
          </p:nvSpPr>
          <p:spPr bwMode="gray">
            <a:xfrm>
              <a:off x="1505" y="2056"/>
              <a:ext cx="4257" cy="100"/>
            </a:xfrm>
            <a:prstGeom prst="rect">
              <a:avLst/>
            </a:prstGeom>
            <a:solidFill>
              <a:srgbClr val="33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4" name="Rectangle 37"/>
            <p:cNvSpPr>
              <a:spLocks noChangeArrowheads="1"/>
            </p:cNvSpPr>
            <p:nvPr userDrawn="1"/>
          </p:nvSpPr>
          <p:spPr bwMode="gray">
            <a:xfrm>
              <a:off x="998" y="2056"/>
              <a:ext cx="508" cy="1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5" name="Rectangle 38"/>
            <p:cNvSpPr>
              <a:spLocks noChangeArrowheads="1"/>
            </p:cNvSpPr>
            <p:nvPr userDrawn="1"/>
          </p:nvSpPr>
          <p:spPr bwMode="gray">
            <a:xfrm>
              <a:off x="504" y="2056"/>
              <a:ext cx="507" cy="100"/>
            </a:xfrm>
            <a:prstGeom prst="rect">
              <a:avLst/>
            </a:prstGeom>
            <a:solidFill>
              <a:srgbClr val="6D9DB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6" name="Rectangle 39"/>
            <p:cNvSpPr>
              <a:spLocks noChangeArrowheads="1"/>
            </p:cNvSpPr>
            <p:nvPr userDrawn="1"/>
          </p:nvSpPr>
          <p:spPr bwMode="gray">
            <a:xfrm>
              <a:off x="0" y="2056"/>
              <a:ext cx="507" cy="100"/>
            </a:xfrm>
            <a:prstGeom prst="rect">
              <a:avLst/>
            </a:prstGeom>
            <a:solidFill>
              <a:srgbClr val="D58F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9" name="PA_标题 1"/>
          <p:cNvSpPr txBox="1"/>
          <p:nvPr>
            <p:custDataLst>
              <p:tags r:id="rId7"/>
            </p:custDataLst>
          </p:nvPr>
        </p:nvSpPr>
        <p:spPr>
          <a:xfrm>
            <a:off x="0" y="1608972"/>
            <a:ext cx="12191999" cy="923972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4000" b="0" i="0" kern="1200">
                <a:ln w="14605">
                  <a:noFill/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三角形的分类</a:t>
            </a:r>
            <a:endParaRPr 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4151630" y="3029585"/>
            <a:ext cx="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4151630" y="4705985"/>
            <a:ext cx="1828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 flipH="1" flipV="1">
            <a:off x="5980430" y="3029585"/>
            <a:ext cx="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7313930" y="3105785"/>
            <a:ext cx="83820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8152130" y="4705985"/>
            <a:ext cx="1828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9980930" y="3105785"/>
            <a:ext cx="685800" cy="1600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7999730" y="4375785"/>
            <a:ext cx="406400" cy="330200"/>
          </a:xfrm>
          <a:custGeom>
            <a:avLst/>
            <a:gdLst>
              <a:gd name="T0" fmla="*/ 0 w 256"/>
              <a:gd name="T1" fmla="*/ 2147483647 h 208"/>
              <a:gd name="T2" fmla="*/ 2147483647 w 256"/>
              <a:gd name="T3" fmla="*/ 2147483647 h 208"/>
              <a:gd name="T4" fmla="*/ 2147483647 w 256"/>
              <a:gd name="T5" fmla="*/ 2147483647 h 208"/>
              <a:gd name="T6" fmla="*/ 2147483647 w 256"/>
              <a:gd name="T7" fmla="*/ 2147483647 h 208"/>
              <a:gd name="T8" fmla="*/ 0 60000 65536"/>
              <a:gd name="T9" fmla="*/ 0 60000 65536"/>
              <a:gd name="T10" fmla="*/ 0 60000 65536"/>
              <a:gd name="T11" fmla="*/ 0 60000 65536"/>
              <a:gd name="T12" fmla="*/ 0 w 256"/>
              <a:gd name="T13" fmla="*/ 0 h 208"/>
              <a:gd name="T14" fmla="*/ 256 w 256"/>
              <a:gd name="T15" fmla="*/ 208 h 2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6" h="208">
                <a:moveTo>
                  <a:pt x="0" y="16"/>
                </a:moveTo>
                <a:cubicBezTo>
                  <a:pt x="52" y="8"/>
                  <a:pt x="104" y="0"/>
                  <a:pt x="144" y="16"/>
                </a:cubicBezTo>
                <a:cubicBezTo>
                  <a:pt x="184" y="32"/>
                  <a:pt x="224" y="80"/>
                  <a:pt x="240" y="112"/>
                </a:cubicBezTo>
                <a:cubicBezTo>
                  <a:pt x="256" y="144"/>
                  <a:pt x="248" y="176"/>
                  <a:pt x="240" y="208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999230" y="5006023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有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  <a:ea typeface="+mj-ea"/>
              </a:rPr>
              <a:t>两个直角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9752330" y="4324985"/>
            <a:ext cx="381000" cy="381000"/>
          </a:xfrm>
          <a:custGeom>
            <a:avLst/>
            <a:gdLst>
              <a:gd name="T0" fmla="*/ 2147483647 w 304"/>
              <a:gd name="T1" fmla="*/ 2147483647 h 208"/>
              <a:gd name="T2" fmla="*/ 2147483647 w 304"/>
              <a:gd name="T3" fmla="*/ 2147483647 h 208"/>
              <a:gd name="T4" fmla="*/ 2147483647 w 304"/>
              <a:gd name="T5" fmla="*/ 2147483647 h 208"/>
              <a:gd name="T6" fmla="*/ 2147483647 w 304"/>
              <a:gd name="T7" fmla="*/ 2147483647 h 208"/>
              <a:gd name="T8" fmla="*/ 0 60000 65536"/>
              <a:gd name="T9" fmla="*/ 0 60000 65536"/>
              <a:gd name="T10" fmla="*/ 0 60000 65536"/>
              <a:gd name="T11" fmla="*/ 0 60000 65536"/>
              <a:gd name="T12" fmla="*/ 0 w 304"/>
              <a:gd name="T13" fmla="*/ 0 h 208"/>
              <a:gd name="T14" fmla="*/ 304 w 304"/>
              <a:gd name="T15" fmla="*/ 208 h 2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4" h="208">
                <a:moveTo>
                  <a:pt x="16" y="208"/>
                </a:moveTo>
                <a:cubicBezTo>
                  <a:pt x="8" y="176"/>
                  <a:pt x="0" y="144"/>
                  <a:pt x="16" y="112"/>
                </a:cubicBezTo>
                <a:cubicBezTo>
                  <a:pt x="32" y="80"/>
                  <a:pt x="64" y="32"/>
                  <a:pt x="112" y="16"/>
                </a:cubicBezTo>
                <a:cubicBezTo>
                  <a:pt x="160" y="0"/>
                  <a:pt x="232" y="8"/>
                  <a:pt x="304" y="16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8152130" y="5006023"/>
            <a:ext cx="243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有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  <a:ea typeface="+mj-ea"/>
              </a:rPr>
              <a:t>两个钝角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4151630" y="4477385"/>
            <a:ext cx="234950" cy="2397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755005" y="4477385"/>
            <a:ext cx="225425" cy="2397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66346" y="757237"/>
            <a:ext cx="2359149" cy="5581015"/>
          </a:xfrm>
          <a:prstGeom prst="rect">
            <a:avLst/>
          </a:prstGeom>
        </p:spPr>
      </p:pic>
      <p:sp>
        <p:nvSpPr>
          <p:cNvPr id="15" name="对话气泡: 圆角矩形 14"/>
          <p:cNvSpPr/>
          <p:nvPr/>
        </p:nvSpPr>
        <p:spPr bwMode="gray">
          <a:xfrm>
            <a:off x="3566160" y="990600"/>
            <a:ext cx="8031480" cy="899160"/>
          </a:xfrm>
          <a:prstGeom prst="wedgeRoundRectCallout">
            <a:avLst>
              <a:gd name="adj1" fmla="val -55937"/>
              <a:gd name="adj2" fmla="val 45551"/>
              <a:gd name="adj3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50000"/>
              </a:schemeClr>
            </a:solidFill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kern="0" dirty="0">
                <a:solidFill>
                  <a:srgbClr val="333300"/>
                </a:solidFill>
                <a:latin typeface="+mj-ea"/>
                <a:ea typeface="+mj-ea"/>
              </a:rPr>
              <a:t>一个三角形能不能有两个直角或者有两个钝角呢？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 animBg="1"/>
      <p:bldP spid="11" grpId="0" autoUpdateAnimBg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95"/>
          <p:cNvGrpSpPr/>
          <p:nvPr>
            <p:custDataLst>
              <p:tags r:id="rId1"/>
            </p:custDataLst>
          </p:nvPr>
        </p:nvGrpSpPr>
        <p:grpSpPr bwMode="auto">
          <a:xfrm>
            <a:off x="1763914" y="2902617"/>
            <a:ext cx="733438" cy="1065617"/>
            <a:chOff x="1259632" y="908720"/>
            <a:chExt cx="792088" cy="1296144"/>
          </a:xfrm>
        </p:grpSpPr>
        <p:sp>
          <p:nvSpPr>
            <p:cNvPr id="3" name="等腰三角形 2"/>
            <p:cNvSpPr/>
            <p:nvPr/>
          </p:nvSpPr>
          <p:spPr>
            <a:xfrm>
              <a:off x="1259632" y="908720"/>
              <a:ext cx="792088" cy="129614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" name="Text Box 15"/>
            <p:cNvSpPr txBox="1">
              <a:spLocks noChangeArrowheads="1"/>
            </p:cNvSpPr>
            <p:nvPr/>
          </p:nvSpPr>
          <p:spPr bwMode="auto">
            <a:xfrm>
              <a:off x="1475656" y="1556793"/>
              <a:ext cx="287338" cy="56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1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5" name="PA_组合 102"/>
          <p:cNvGrpSpPr/>
          <p:nvPr>
            <p:custDataLst>
              <p:tags r:id="rId2"/>
            </p:custDataLst>
          </p:nvPr>
        </p:nvGrpSpPr>
        <p:grpSpPr bwMode="auto">
          <a:xfrm>
            <a:off x="1678640" y="5071492"/>
            <a:ext cx="903985" cy="893466"/>
            <a:chOff x="1619671" y="764705"/>
            <a:chExt cx="976413" cy="965558"/>
          </a:xfrm>
        </p:grpSpPr>
        <p:sp>
          <p:nvSpPr>
            <p:cNvPr id="6" name="等腰三角形 100"/>
            <p:cNvSpPr>
              <a:spLocks noChangeArrowheads="1"/>
            </p:cNvSpPr>
            <p:nvPr/>
          </p:nvSpPr>
          <p:spPr bwMode="auto">
            <a:xfrm>
              <a:off x="1619671" y="764705"/>
              <a:ext cx="976413" cy="965558"/>
            </a:xfrm>
            <a:prstGeom prst="triangle">
              <a:avLst>
                <a:gd name="adj" fmla="val 50000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1979712" y="1124744"/>
              <a:ext cx="287338" cy="498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2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8" name="PA_组合 107"/>
          <p:cNvGrpSpPr/>
          <p:nvPr>
            <p:custDataLst>
              <p:tags r:id="rId3"/>
            </p:custDataLst>
          </p:nvPr>
        </p:nvGrpSpPr>
        <p:grpSpPr bwMode="auto">
          <a:xfrm>
            <a:off x="4061842" y="2941567"/>
            <a:ext cx="995015" cy="987718"/>
            <a:chOff x="2482420" y="718818"/>
            <a:chExt cx="1428188" cy="1067572"/>
          </a:xfrm>
        </p:grpSpPr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 rot="4583273">
              <a:off x="2662728" y="538510"/>
              <a:ext cx="1067572" cy="1428188"/>
            </a:xfrm>
            <a:prstGeom prst="triangle">
              <a:avLst>
                <a:gd name="adj" fmla="val 40788"/>
              </a:avLst>
            </a:prstGeom>
            <a:solidFill>
              <a:srgbClr val="00B0F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2699792" y="1052735"/>
              <a:ext cx="287338" cy="498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3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11" name="PA_组合 110"/>
          <p:cNvGrpSpPr/>
          <p:nvPr>
            <p:custDataLst>
              <p:tags r:id="rId4"/>
            </p:custDataLst>
          </p:nvPr>
        </p:nvGrpSpPr>
        <p:grpSpPr bwMode="auto">
          <a:xfrm>
            <a:off x="4182808" y="5118475"/>
            <a:ext cx="874049" cy="1085997"/>
            <a:chOff x="3923928" y="908720"/>
            <a:chExt cx="396569" cy="1480512"/>
          </a:xfrm>
        </p:grpSpPr>
        <p:sp>
          <p:nvSpPr>
            <p:cNvPr id="12" name="直角三角形 108"/>
            <p:cNvSpPr>
              <a:spLocks noChangeArrowheads="1"/>
            </p:cNvSpPr>
            <p:nvPr/>
          </p:nvSpPr>
          <p:spPr bwMode="auto">
            <a:xfrm>
              <a:off x="3923928" y="908720"/>
              <a:ext cx="396569" cy="1480512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3982704" y="1728993"/>
              <a:ext cx="287339" cy="49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4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14" name="PA_组合 33"/>
          <p:cNvGrpSpPr/>
          <p:nvPr>
            <p:custDataLst>
              <p:tags r:id="rId5"/>
            </p:custDataLst>
          </p:nvPr>
        </p:nvGrpSpPr>
        <p:grpSpPr bwMode="auto">
          <a:xfrm>
            <a:off x="6742313" y="2749179"/>
            <a:ext cx="733439" cy="1372493"/>
            <a:chOff x="5003800" y="549275"/>
            <a:chExt cx="792163" cy="1482384"/>
          </a:xfrm>
        </p:grpSpPr>
        <p:sp>
          <p:nvSpPr>
            <p:cNvPr id="15" name="直角三角形 111"/>
            <p:cNvSpPr>
              <a:spLocks noChangeArrowheads="1"/>
            </p:cNvSpPr>
            <p:nvPr/>
          </p:nvSpPr>
          <p:spPr bwMode="auto">
            <a:xfrm>
              <a:off x="5003800" y="549275"/>
              <a:ext cx="792163" cy="1482384"/>
            </a:xfrm>
            <a:prstGeom prst="rtTriangl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5076825" y="1268413"/>
              <a:ext cx="287338" cy="498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+mj-ea"/>
                  <a:ea typeface="+mj-ea"/>
                </a:rPr>
                <a:t>5</a:t>
              </a:r>
              <a:endParaRPr lang="en-US" altLang="zh-CN" b="1">
                <a:latin typeface="+mj-ea"/>
                <a:ea typeface="+mj-ea"/>
              </a:endParaRPr>
            </a:p>
          </p:txBody>
        </p:sp>
      </p:grpSp>
      <p:grpSp>
        <p:nvGrpSpPr>
          <p:cNvPr id="17" name="PA_组合 117"/>
          <p:cNvGrpSpPr/>
          <p:nvPr>
            <p:custDataLst>
              <p:tags r:id="rId6"/>
            </p:custDataLst>
          </p:nvPr>
        </p:nvGrpSpPr>
        <p:grpSpPr bwMode="auto">
          <a:xfrm>
            <a:off x="6142628" y="5059686"/>
            <a:ext cx="1932809" cy="917079"/>
            <a:chOff x="5580112" y="260648"/>
            <a:chExt cx="2088232" cy="989971"/>
          </a:xfrm>
        </p:grpSpPr>
        <p:sp>
          <p:nvSpPr>
            <p:cNvPr id="18" name="等腰三角形 115"/>
            <p:cNvSpPr>
              <a:spLocks noChangeArrowheads="1"/>
            </p:cNvSpPr>
            <p:nvPr/>
          </p:nvSpPr>
          <p:spPr bwMode="auto">
            <a:xfrm>
              <a:off x="5580112" y="260648"/>
              <a:ext cx="2088232" cy="989971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6444208" y="620688"/>
              <a:ext cx="287338" cy="498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+mj-ea"/>
                  <a:ea typeface="+mj-ea"/>
                </a:rPr>
                <a:t>6</a:t>
              </a:r>
              <a:endParaRPr lang="en-US" altLang="zh-CN" b="1">
                <a:latin typeface="+mj-ea"/>
                <a:ea typeface="+mj-ea"/>
              </a:endParaRPr>
            </a:p>
          </p:txBody>
        </p:sp>
      </p:grpSp>
      <p:grpSp>
        <p:nvGrpSpPr>
          <p:cNvPr id="20" name="PA_组合 117"/>
          <p:cNvGrpSpPr/>
          <p:nvPr>
            <p:custDataLst>
              <p:tags r:id="rId7"/>
            </p:custDataLst>
          </p:nvPr>
        </p:nvGrpSpPr>
        <p:grpSpPr bwMode="auto">
          <a:xfrm>
            <a:off x="8559742" y="3143651"/>
            <a:ext cx="2076980" cy="583549"/>
            <a:chOff x="5245054" y="620688"/>
            <a:chExt cx="2423290" cy="629931"/>
          </a:xfrm>
        </p:grpSpPr>
        <p:sp>
          <p:nvSpPr>
            <p:cNvPr id="21" name="等腰三角形 115"/>
            <p:cNvSpPr>
              <a:spLocks noChangeArrowheads="1"/>
            </p:cNvSpPr>
            <p:nvPr/>
          </p:nvSpPr>
          <p:spPr bwMode="auto">
            <a:xfrm>
              <a:off x="5245054" y="620688"/>
              <a:ext cx="2423290" cy="629931"/>
            </a:xfrm>
            <a:prstGeom prst="triangle">
              <a:avLst>
                <a:gd name="adj" fmla="val 66081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6606779" y="744289"/>
              <a:ext cx="287338" cy="498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7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sp>
        <p:nvSpPr>
          <p:cNvPr id="23" name="Text Box 58"/>
          <p:cNvSpPr txBox="1">
            <a:spLocks noChangeArrowheads="1"/>
          </p:cNvSpPr>
          <p:nvPr/>
        </p:nvSpPr>
        <p:spPr bwMode="auto">
          <a:xfrm>
            <a:off x="1386042" y="829048"/>
            <a:ext cx="95402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除了按角分类，这些三角形还可以怎样分类呢？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81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481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48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48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81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481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48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48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81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481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48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48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81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481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48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48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5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81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481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48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48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5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481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481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48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48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5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81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481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48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48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769" accel="100000" fill="hold">
                                          <p:stCondLst>
                                            <p:cond delay="48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84275" y="614876"/>
            <a:ext cx="2941540" cy="4213064"/>
          </a:xfrm>
          <a:prstGeom prst="triangle">
            <a:avLst>
              <a:gd name="adj" fmla="val 50023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PA_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75050" y="5275674"/>
            <a:ext cx="3034929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等腰三角形</a:t>
            </a:r>
            <a:endParaRPr lang="zh-CN" altLang="en-US" sz="4400" b="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PA_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31891" y="2730156"/>
            <a:ext cx="535488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腰</a:t>
            </a:r>
            <a:endParaRPr lang="zh-CN" altLang="en-US" b="0" dirty="0"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PA_文本框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19589" y="2730156"/>
            <a:ext cx="8763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腰</a:t>
            </a:r>
            <a:endParaRPr lang="zh-CN" altLang="en-US" b="0" dirty="0"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PA_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72861" y="4827723"/>
            <a:ext cx="8763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底</a:t>
            </a:r>
            <a:endParaRPr lang="zh-CN" altLang="en-US" b="0" dirty="0"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8" name="PA_组合 16"/>
          <p:cNvGrpSpPr/>
          <p:nvPr>
            <p:custDataLst>
              <p:tags r:id="rId6"/>
            </p:custDataLst>
          </p:nvPr>
        </p:nvGrpSpPr>
        <p:grpSpPr bwMode="auto">
          <a:xfrm>
            <a:off x="1904825" y="4348586"/>
            <a:ext cx="1393824" cy="477838"/>
            <a:chOff x="1563" y="2684"/>
            <a:chExt cx="878" cy="301"/>
          </a:xfrm>
        </p:grpSpPr>
        <p:sp>
          <p:nvSpPr>
            <p:cNvPr id="9" name="Arc 8"/>
            <p:cNvSpPr/>
            <p:nvPr/>
          </p:nvSpPr>
          <p:spPr bwMode="auto">
            <a:xfrm>
              <a:off x="1563" y="2781"/>
              <a:ext cx="253" cy="204"/>
            </a:xfrm>
            <a:custGeom>
              <a:avLst/>
              <a:gdLst>
                <a:gd name="G0" fmla="+- 0 0 0"/>
                <a:gd name="G1" fmla="+- 18580 0 0"/>
                <a:gd name="G2" fmla="+- 21600 0 0"/>
                <a:gd name="T0" fmla="*/ 11016 w 21600"/>
                <a:gd name="T1" fmla="*/ 0 h 20854"/>
                <a:gd name="T2" fmla="*/ 21480 w 21600"/>
                <a:gd name="T3" fmla="*/ 20854 h 20854"/>
                <a:gd name="T4" fmla="*/ 0 w 21600"/>
                <a:gd name="T5" fmla="*/ 18580 h 20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0854" fill="none" extrusionOk="0">
                  <a:moveTo>
                    <a:pt x="11015" y="0"/>
                  </a:moveTo>
                  <a:cubicBezTo>
                    <a:pt x="17577" y="3890"/>
                    <a:pt x="21600" y="10952"/>
                    <a:pt x="21600" y="18580"/>
                  </a:cubicBezTo>
                  <a:cubicBezTo>
                    <a:pt x="21600" y="19339"/>
                    <a:pt x="21559" y="20098"/>
                    <a:pt x="21479" y="20853"/>
                  </a:cubicBezTo>
                </a:path>
                <a:path w="21600" h="20854" stroke="0" extrusionOk="0">
                  <a:moveTo>
                    <a:pt x="11015" y="0"/>
                  </a:moveTo>
                  <a:cubicBezTo>
                    <a:pt x="17577" y="3890"/>
                    <a:pt x="21600" y="10952"/>
                    <a:pt x="21600" y="18580"/>
                  </a:cubicBezTo>
                  <a:cubicBezTo>
                    <a:pt x="21600" y="19339"/>
                    <a:pt x="21559" y="20098"/>
                    <a:pt x="21479" y="20853"/>
                  </a:cubicBezTo>
                  <a:lnTo>
                    <a:pt x="0" y="18580"/>
                  </a:lnTo>
                  <a:close/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1794" y="2684"/>
              <a:ext cx="647" cy="2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底角</a:t>
              </a:r>
              <a:endPara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1" name="PA_组合 14"/>
          <p:cNvGrpSpPr/>
          <p:nvPr>
            <p:custDataLst>
              <p:tags r:id="rId7"/>
            </p:custDataLst>
          </p:nvPr>
        </p:nvGrpSpPr>
        <p:grpSpPr bwMode="auto">
          <a:xfrm>
            <a:off x="3100858" y="999233"/>
            <a:ext cx="1027113" cy="917576"/>
            <a:chOff x="2375" y="900"/>
            <a:chExt cx="647" cy="578"/>
          </a:xfrm>
        </p:grpSpPr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2375" y="1187"/>
              <a:ext cx="647" cy="2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顶角</a:t>
              </a:r>
              <a:endPara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3" name="Arc 13"/>
            <p:cNvSpPr/>
            <p:nvPr/>
          </p:nvSpPr>
          <p:spPr bwMode="auto">
            <a:xfrm rot="-16200000">
              <a:off x="2471" y="883"/>
              <a:ext cx="253" cy="288"/>
            </a:xfrm>
            <a:custGeom>
              <a:avLst/>
              <a:gdLst>
                <a:gd name="G0" fmla="+- 0 0 0"/>
                <a:gd name="G1" fmla="+- 14437 0 0"/>
                <a:gd name="G2" fmla="+- 21600 0 0"/>
                <a:gd name="T0" fmla="*/ 16067 w 21600"/>
                <a:gd name="T1" fmla="*/ 0 h 29502"/>
                <a:gd name="T2" fmla="*/ 15479 w 21600"/>
                <a:gd name="T3" fmla="*/ 29502 h 29502"/>
                <a:gd name="T4" fmla="*/ 0 w 21600"/>
                <a:gd name="T5" fmla="*/ 14437 h 29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502" fill="none" extrusionOk="0">
                  <a:moveTo>
                    <a:pt x="16066" y="0"/>
                  </a:moveTo>
                  <a:cubicBezTo>
                    <a:pt x="19629" y="3964"/>
                    <a:pt x="21600" y="9106"/>
                    <a:pt x="21600" y="14437"/>
                  </a:cubicBezTo>
                  <a:cubicBezTo>
                    <a:pt x="21600" y="20064"/>
                    <a:pt x="19403" y="25469"/>
                    <a:pt x="15479" y="29502"/>
                  </a:cubicBezTo>
                </a:path>
                <a:path w="21600" h="29502" stroke="0" extrusionOk="0">
                  <a:moveTo>
                    <a:pt x="16066" y="0"/>
                  </a:moveTo>
                  <a:cubicBezTo>
                    <a:pt x="19629" y="3964"/>
                    <a:pt x="21600" y="9106"/>
                    <a:pt x="21600" y="14437"/>
                  </a:cubicBezTo>
                  <a:cubicBezTo>
                    <a:pt x="21600" y="20064"/>
                    <a:pt x="19403" y="25469"/>
                    <a:pt x="15479" y="29502"/>
                  </a:cubicBezTo>
                  <a:lnTo>
                    <a:pt x="0" y="14437"/>
                  </a:lnTo>
                  <a:close/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sp>
        <p:nvSpPr>
          <p:cNvPr id="14" name="PA_文本框 2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17331" y="5320214"/>
            <a:ext cx="4613449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等腰三角形的两个底角相等</a:t>
            </a:r>
            <a:endParaRPr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PA_文本框 2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314106" y="4071352"/>
            <a:ext cx="6766219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量一量等腰三角形的各个角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你发现了什么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?</a:t>
            </a:r>
            <a:endParaRPr lang="en-US" altLang="zh-CN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PA_Line 2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1987200" y="615600"/>
            <a:ext cx="1472400" cy="421560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7" name="PA_Line 25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3463200" y="619200"/>
            <a:ext cx="1465200" cy="420120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8" name="PA_Line 2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H="1">
            <a:off x="1987200" y="615600"/>
            <a:ext cx="1472400" cy="42156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9" name="PA_Line 27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3463200" y="619200"/>
            <a:ext cx="1465200" cy="42012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20" name="PA_组合 15"/>
          <p:cNvGrpSpPr/>
          <p:nvPr>
            <p:custDataLst>
              <p:tags r:id="rId14"/>
            </p:custDataLst>
          </p:nvPr>
        </p:nvGrpSpPr>
        <p:grpSpPr bwMode="auto">
          <a:xfrm>
            <a:off x="3825070" y="4368005"/>
            <a:ext cx="1189038" cy="461963"/>
            <a:chOff x="2866" y="2701"/>
            <a:chExt cx="749" cy="291"/>
          </a:xfrm>
        </p:grpSpPr>
        <p:sp>
          <p:nvSpPr>
            <p:cNvPr id="21" name="Arc 9"/>
            <p:cNvSpPr/>
            <p:nvPr/>
          </p:nvSpPr>
          <p:spPr bwMode="auto">
            <a:xfrm flipH="1">
              <a:off x="3362" y="2788"/>
              <a:ext cx="253" cy="204"/>
            </a:xfrm>
            <a:custGeom>
              <a:avLst/>
              <a:gdLst>
                <a:gd name="G0" fmla="+- 0 0 0"/>
                <a:gd name="G1" fmla="+- 18580 0 0"/>
                <a:gd name="G2" fmla="+- 21600 0 0"/>
                <a:gd name="T0" fmla="*/ 11016 w 21600"/>
                <a:gd name="T1" fmla="*/ 0 h 20854"/>
                <a:gd name="T2" fmla="*/ 21480 w 21600"/>
                <a:gd name="T3" fmla="*/ 20854 h 20854"/>
                <a:gd name="T4" fmla="*/ 0 w 21600"/>
                <a:gd name="T5" fmla="*/ 18580 h 20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0854" fill="none" extrusionOk="0">
                  <a:moveTo>
                    <a:pt x="11015" y="0"/>
                  </a:moveTo>
                  <a:cubicBezTo>
                    <a:pt x="17577" y="3890"/>
                    <a:pt x="21600" y="10952"/>
                    <a:pt x="21600" y="18580"/>
                  </a:cubicBezTo>
                  <a:cubicBezTo>
                    <a:pt x="21600" y="19339"/>
                    <a:pt x="21559" y="20098"/>
                    <a:pt x="21479" y="20853"/>
                  </a:cubicBezTo>
                </a:path>
                <a:path w="21600" h="20854" stroke="0" extrusionOk="0">
                  <a:moveTo>
                    <a:pt x="11015" y="0"/>
                  </a:moveTo>
                  <a:cubicBezTo>
                    <a:pt x="17577" y="3890"/>
                    <a:pt x="21600" y="10952"/>
                    <a:pt x="21600" y="18580"/>
                  </a:cubicBezTo>
                  <a:cubicBezTo>
                    <a:pt x="21600" y="19339"/>
                    <a:pt x="21559" y="20098"/>
                    <a:pt x="21479" y="20853"/>
                  </a:cubicBezTo>
                  <a:lnTo>
                    <a:pt x="0" y="18580"/>
                  </a:lnTo>
                  <a:close/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22" name="Text Box 11"/>
            <p:cNvSpPr txBox="1">
              <a:spLocks noChangeArrowheads="1"/>
            </p:cNvSpPr>
            <p:nvPr/>
          </p:nvSpPr>
          <p:spPr bwMode="auto">
            <a:xfrm>
              <a:off x="2866" y="2701"/>
              <a:ext cx="502" cy="2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底角</a:t>
              </a:r>
              <a:endParaRPr lang="zh-CN" altLang="en-US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  <p:sp>
        <p:nvSpPr>
          <p:cNvPr id="23" name="PA_Line 28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V="1">
            <a:off x="1987200" y="615600"/>
            <a:ext cx="1472400" cy="421560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4" name="PA_Line 30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V="1">
            <a:off x="1985240" y="614876"/>
            <a:ext cx="1470949" cy="421567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5" name="PA_Line 31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V="1">
            <a:off x="1987200" y="615600"/>
            <a:ext cx="1472400" cy="421560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6" name="PA_Line 32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 flipH="1" flipV="1">
            <a:off x="3463200" y="619200"/>
            <a:ext cx="1465200" cy="420120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7" name="PA_Line 33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 flipH="1" flipV="1">
            <a:off x="3463200" y="619200"/>
            <a:ext cx="1465200" cy="42012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29" name="量角器03"/>
          <p:cNvGrpSpPr>
            <a:grpSpLocks noChangeAspect="1"/>
          </p:cNvGrpSpPr>
          <p:nvPr>
            <p:custDataLst>
              <p:tags r:id="rId20"/>
            </p:custDataLst>
          </p:nvPr>
        </p:nvGrpSpPr>
        <p:grpSpPr bwMode="auto">
          <a:xfrm>
            <a:off x="-617219" y="2243590"/>
            <a:ext cx="5168778" cy="2830616"/>
            <a:chOff x="212" y="252"/>
            <a:chExt cx="6497" cy="3558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2" y="252"/>
              <a:ext cx="6497" cy="3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2997" y="3042"/>
              <a:ext cx="919" cy="457"/>
            </a:xfrm>
            <a:custGeom>
              <a:avLst/>
              <a:gdLst>
                <a:gd name="T0" fmla="*/ 0 w 227"/>
                <a:gd name="T1" fmla="*/ 113 h 113"/>
                <a:gd name="T2" fmla="*/ 114 w 227"/>
                <a:gd name="T3" fmla="*/ 0 h 113"/>
                <a:gd name="T4" fmla="*/ 227 w 227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113">
                  <a:moveTo>
                    <a:pt x="0" y="113"/>
                  </a:moveTo>
                  <a:cubicBezTo>
                    <a:pt x="0" y="51"/>
                    <a:pt x="51" y="0"/>
                    <a:pt x="114" y="0"/>
                  </a:cubicBezTo>
                  <a:cubicBezTo>
                    <a:pt x="176" y="0"/>
                    <a:pt x="227" y="51"/>
                    <a:pt x="227" y="11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Line 6"/>
            <p:cNvSpPr>
              <a:spLocks noChangeShapeType="1"/>
            </p:cNvSpPr>
            <p:nvPr/>
          </p:nvSpPr>
          <p:spPr bwMode="auto">
            <a:xfrm flipV="1">
              <a:off x="3912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V="1">
              <a:off x="4357" y="903"/>
              <a:ext cx="49" cy="13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Line 8"/>
            <p:cNvSpPr>
              <a:spLocks noChangeShapeType="1"/>
            </p:cNvSpPr>
            <p:nvPr/>
          </p:nvSpPr>
          <p:spPr bwMode="auto">
            <a:xfrm flipV="1">
              <a:off x="4770" y="1105"/>
              <a:ext cx="73" cy="125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Line 9"/>
            <p:cNvSpPr>
              <a:spLocks noChangeShapeType="1"/>
            </p:cNvSpPr>
            <p:nvPr/>
          </p:nvSpPr>
          <p:spPr bwMode="auto">
            <a:xfrm flipV="1">
              <a:off x="5146" y="1384"/>
              <a:ext cx="90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Line 10"/>
            <p:cNvSpPr>
              <a:spLocks noChangeShapeType="1"/>
            </p:cNvSpPr>
            <p:nvPr/>
          </p:nvSpPr>
          <p:spPr bwMode="auto">
            <a:xfrm flipV="1">
              <a:off x="5470" y="1724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11"/>
            <p:cNvSpPr>
              <a:spLocks noChangeShapeType="1"/>
            </p:cNvSpPr>
            <p:nvPr/>
          </p:nvSpPr>
          <p:spPr bwMode="auto">
            <a:xfrm flipV="1">
              <a:off x="5733" y="2116"/>
              <a:ext cx="122" cy="7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12"/>
            <p:cNvSpPr>
              <a:spLocks noChangeShapeType="1"/>
            </p:cNvSpPr>
            <p:nvPr/>
          </p:nvSpPr>
          <p:spPr bwMode="auto">
            <a:xfrm flipV="1">
              <a:off x="5928" y="2557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Line 13"/>
            <p:cNvSpPr>
              <a:spLocks noChangeShapeType="1"/>
            </p:cNvSpPr>
            <p:nvPr/>
          </p:nvSpPr>
          <p:spPr bwMode="auto">
            <a:xfrm flipV="1">
              <a:off x="6045" y="3022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14"/>
            <p:cNvSpPr>
              <a:spLocks noChangeShapeType="1"/>
            </p:cNvSpPr>
            <p:nvPr/>
          </p:nvSpPr>
          <p:spPr bwMode="auto">
            <a:xfrm flipH="1" flipV="1">
              <a:off x="2977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15"/>
            <p:cNvSpPr>
              <a:spLocks noChangeShapeType="1"/>
            </p:cNvSpPr>
            <p:nvPr/>
          </p:nvSpPr>
          <p:spPr bwMode="auto">
            <a:xfrm flipH="1" flipV="1">
              <a:off x="2511" y="903"/>
              <a:ext cx="49" cy="13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16"/>
            <p:cNvSpPr>
              <a:spLocks noChangeShapeType="1"/>
            </p:cNvSpPr>
            <p:nvPr/>
          </p:nvSpPr>
          <p:spPr bwMode="auto">
            <a:xfrm flipH="1" flipV="1">
              <a:off x="2070" y="1109"/>
              <a:ext cx="73" cy="126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17"/>
            <p:cNvSpPr>
              <a:spLocks noChangeShapeType="1"/>
            </p:cNvSpPr>
            <p:nvPr/>
          </p:nvSpPr>
          <p:spPr bwMode="auto">
            <a:xfrm flipH="1" flipV="1">
              <a:off x="1677" y="1384"/>
              <a:ext cx="94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18"/>
            <p:cNvSpPr>
              <a:spLocks noChangeShapeType="1"/>
            </p:cNvSpPr>
            <p:nvPr/>
          </p:nvSpPr>
          <p:spPr bwMode="auto">
            <a:xfrm flipH="1" flipV="1">
              <a:off x="1337" y="1728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19"/>
            <p:cNvSpPr>
              <a:spLocks noChangeShapeType="1"/>
            </p:cNvSpPr>
            <p:nvPr/>
          </p:nvSpPr>
          <p:spPr bwMode="auto">
            <a:xfrm flipH="1" flipV="1">
              <a:off x="1058" y="2124"/>
              <a:ext cx="126" cy="6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20"/>
            <p:cNvSpPr>
              <a:spLocks noChangeShapeType="1"/>
            </p:cNvSpPr>
            <p:nvPr/>
          </p:nvSpPr>
          <p:spPr bwMode="auto">
            <a:xfrm flipH="1" flipV="1">
              <a:off x="856" y="2561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21"/>
            <p:cNvSpPr>
              <a:spLocks noChangeShapeType="1"/>
            </p:cNvSpPr>
            <p:nvPr/>
          </p:nvSpPr>
          <p:spPr bwMode="auto">
            <a:xfrm flipH="1" flipV="1">
              <a:off x="730" y="3026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22"/>
            <p:cNvSpPr>
              <a:spLocks noChangeShapeType="1"/>
            </p:cNvSpPr>
            <p:nvPr/>
          </p:nvSpPr>
          <p:spPr bwMode="auto">
            <a:xfrm flipV="1">
              <a:off x="3458" y="956"/>
              <a:ext cx="0" cy="2547"/>
            </a:xfrm>
            <a:prstGeom prst="line">
              <a:avLst/>
            </a:prstGeom>
            <a:noFill/>
            <a:ln w="6350" cap="flat">
              <a:solidFill>
                <a:srgbClr val="E6001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3"/>
            <p:cNvSpPr>
              <a:spLocks noEditPoints="1"/>
            </p:cNvSpPr>
            <p:nvPr/>
          </p:nvSpPr>
          <p:spPr bwMode="auto">
            <a:xfrm>
              <a:off x="3284" y="660"/>
              <a:ext cx="361" cy="235"/>
            </a:xfrm>
            <a:custGeom>
              <a:avLst/>
              <a:gdLst>
                <a:gd name="T0" fmla="*/ 0 w 89"/>
                <a:gd name="T1" fmla="*/ 43 h 58"/>
                <a:gd name="T2" fmla="*/ 17 w 89"/>
                <a:gd name="T3" fmla="*/ 58 h 58"/>
                <a:gd name="T4" fmla="*/ 34 w 89"/>
                <a:gd name="T5" fmla="*/ 47 h 58"/>
                <a:gd name="T6" fmla="*/ 38 w 89"/>
                <a:gd name="T7" fmla="*/ 26 h 58"/>
                <a:gd name="T8" fmla="*/ 18 w 89"/>
                <a:gd name="T9" fmla="*/ 0 h 58"/>
                <a:gd name="T10" fmla="*/ 0 w 89"/>
                <a:gd name="T11" fmla="*/ 20 h 58"/>
                <a:gd name="T12" fmla="*/ 18 w 89"/>
                <a:gd name="T13" fmla="*/ 38 h 58"/>
                <a:gd name="T14" fmla="*/ 31 w 89"/>
                <a:gd name="T15" fmla="*/ 31 h 58"/>
                <a:gd name="T16" fmla="*/ 31 w 89"/>
                <a:gd name="T17" fmla="*/ 31 h 58"/>
                <a:gd name="T18" fmla="*/ 17 w 89"/>
                <a:gd name="T19" fmla="*/ 53 h 58"/>
                <a:gd name="T20" fmla="*/ 8 w 89"/>
                <a:gd name="T21" fmla="*/ 43 h 58"/>
                <a:gd name="T22" fmla="*/ 0 w 89"/>
                <a:gd name="T23" fmla="*/ 43 h 58"/>
                <a:gd name="T24" fmla="*/ 19 w 89"/>
                <a:gd name="T25" fmla="*/ 32 h 58"/>
                <a:gd name="T26" fmla="*/ 7 w 89"/>
                <a:gd name="T27" fmla="*/ 19 h 58"/>
                <a:gd name="T28" fmla="*/ 18 w 89"/>
                <a:gd name="T29" fmla="*/ 6 h 58"/>
                <a:gd name="T30" fmla="*/ 30 w 89"/>
                <a:gd name="T31" fmla="*/ 19 h 58"/>
                <a:gd name="T32" fmla="*/ 19 w 89"/>
                <a:gd name="T33" fmla="*/ 32 h 58"/>
                <a:gd name="T34" fmla="*/ 81 w 89"/>
                <a:gd name="T35" fmla="*/ 29 h 58"/>
                <a:gd name="T36" fmla="*/ 69 w 89"/>
                <a:gd name="T37" fmla="*/ 52 h 58"/>
                <a:gd name="T38" fmla="*/ 57 w 89"/>
                <a:gd name="T39" fmla="*/ 29 h 58"/>
                <a:gd name="T40" fmla="*/ 69 w 89"/>
                <a:gd name="T41" fmla="*/ 6 h 58"/>
                <a:gd name="T42" fmla="*/ 81 w 89"/>
                <a:gd name="T43" fmla="*/ 29 h 58"/>
                <a:gd name="T44" fmla="*/ 89 w 89"/>
                <a:gd name="T45" fmla="*/ 29 h 58"/>
                <a:gd name="T46" fmla="*/ 85 w 89"/>
                <a:gd name="T47" fmla="*/ 10 h 58"/>
                <a:gd name="T48" fmla="*/ 69 w 89"/>
                <a:gd name="T49" fmla="*/ 0 h 58"/>
                <a:gd name="T50" fmla="*/ 55 w 89"/>
                <a:gd name="T51" fmla="*/ 7 h 58"/>
                <a:gd name="T52" fmla="*/ 49 w 89"/>
                <a:gd name="T53" fmla="*/ 29 h 58"/>
                <a:gd name="T54" fmla="*/ 69 w 89"/>
                <a:gd name="T55" fmla="*/ 58 h 58"/>
                <a:gd name="T56" fmla="*/ 89 w 89"/>
                <a:gd name="T57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9" h="58">
                  <a:moveTo>
                    <a:pt x="0" y="43"/>
                  </a:moveTo>
                  <a:cubicBezTo>
                    <a:pt x="1" y="53"/>
                    <a:pt x="7" y="58"/>
                    <a:pt x="17" y="58"/>
                  </a:cubicBezTo>
                  <a:cubicBezTo>
                    <a:pt x="25" y="58"/>
                    <a:pt x="31" y="55"/>
                    <a:pt x="34" y="47"/>
                  </a:cubicBezTo>
                  <a:cubicBezTo>
                    <a:pt x="37" y="42"/>
                    <a:pt x="38" y="35"/>
                    <a:pt x="38" y="26"/>
                  </a:cubicBezTo>
                  <a:cubicBezTo>
                    <a:pt x="38" y="9"/>
                    <a:pt x="31" y="0"/>
                    <a:pt x="18" y="0"/>
                  </a:cubicBezTo>
                  <a:cubicBezTo>
                    <a:pt x="7" y="0"/>
                    <a:pt x="0" y="7"/>
                    <a:pt x="0" y="20"/>
                  </a:cubicBezTo>
                  <a:cubicBezTo>
                    <a:pt x="0" y="31"/>
                    <a:pt x="6" y="37"/>
                    <a:pt x="18" y="38"/>
                  </a:cubicBezTo>
                  <a:cubicBezTo>
                    <a:pt x="24" y="38"/>
                    <a:pt x="28" y="36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9" y="46"/>
                    <a:pt x="25" y="53"/>
                    <a:pt x="17" y="53"/>
                  </a:cubicBezTo>
                  <a:cubicBezTo>
                    <a:pt x="12" y="53"/>
                    <a:pt x="8" y="50"/>
                    <a:pt x="8" y="4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19" y="32"/>
                  </a:moveTo>
                  <a:cubicBezTo>
                    <a:pt x="11" y="32"/>
                    <a:pt x="7" y="28"/>
                    <a:pt x="7" y="19"/>
                  </a:cubicBezTo>
                  <a:cubicBezTo>
                    <a:pt x="8" y="11"/>
                    <a:pt x="11" y="7"/>
                    <a:pt x="18" y="6"/>
                  </a:cubicBezTo>
                  <a:cubicBezTo>
                    <a:pt x="26" y="7"/>
                    <a:pt x="30" y="11"/>
                    <a:pt x="30" y="19"/>
                  </a:cubicBezTo>
                  <a:cubicBezTo>
                    <a:pt x="30" y="27"/>
                    <a:pt x="26" y="31"/>
                    <a:pt x="19" y="32"/>
                  </a:cubicBezTo>
                  <a:close/>
                  <a:moveTo>
                    <a:pt x="81" y="29"/>
                  </a:moveTo>
                  <a:cubicBezTo>
                    <a:pt x="81" y="45"/>
                    <a:pt x="77" y="52"/>
                    <a:pt x="69" y="52"/>
                  </a:cubicBezTo>
                  <a:cubicBezTo>
                    <a:pt x="61" y="52"/>
                    <a:pt x="57" y="45"/>
                    <a:pt x="57" y="29"/>
                  </a:cubicBezTo>
                  <a:cubicBezTo>
                    <a:pt x="57" y="14"/>
                    <a:pt x="61" y="6"/>
                    <a:pt x="69" y="6"/>
                  </a:cubicBezTo>
                  <a:cubicBezTo>
                    <a:pt x="77" y="6"/>
                    <a:pt x="81" y="14"/>
                    <a:pt x="81" y="29"/>
                  </a:cubicBezTo>
                  <a:close/>
                  <a:moveTo>
                    <a:pt x="89" y="29"/>
                  </a:moveTo>
                  <a:cubicBezTo>
                    <a:pt x="89" y="21"/>
                    <a:pt x="87" y="15"/>
                    <a:pt x="85" y="10"/>
                  </a:cubicBezTo>
                  <a:cubicBezTo>
                    <a:pt x="81" y="3"/>
                    <a:pt x="76" y="0"/>
                    <a:pt x="69" y="0"/>
                  </a:cubicBezTo>
                  <a:cubicBezTo>
                    <a:pt x="62" y="0"/>
                    <a:pt x="58" y="2"/>
                    <a:pt x="55" y="7"/>
                  </a:cubicBezTo>
                  <a:cubicBezTo>
                    <a:pt x="51" y="13"/>
                    <a:pt x="49" y="20"/>
                    <a:pt x="49" y="29"/>
                  </a:cubicBezTo>
                  <a:cubicBezTo>
                    <a:pt x="50" y="48"/>
                    <a:pt x="56" y="58"/>
                    <a:pt x="69" y="58"/>
                  </a:cubicBezTo>
                  <a:cubicBezTo>
                    <a:pt x="82" y="58"/>
                    <a:pt x="88" y="48"/>
                    <a:pt x="89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4"/>
            <p:cNvSpPr>
              <a:spLocks noEditPoints="1"/>
            </p:cNvSpPr>
            <p:nvPr/>
          </p:nvSpPr>
          <p:spPr bwMode="auto">
            <a:xfrm>
              <a:off x="3807" y="571"/>
              <a:ext cx="311" cy="186"/>
            </a:xfrm>
            <a:custGeom>
              <a:avLst/>
              <a:gdLst>
                <a:gd name="T0" fmla="*/ 15 w 77"/>
                <a:gd name="T1" fmla="*/ 1 h 46"/>
                <a:gd name="T2" fmla="*/ 11 w 77"/>
                <a:gd name="T3" fmla="*/ 0 h 46"/>
                <a:gd name="T4" fmla="*/ 7 w 77"/>
                <a:gd name="T5" fmla="*/ 5 h 46"/>
                <a:gd name="T6" fmla="*/ 1 w 77"/>
                <a:gd name="T7" fmla="*/ 6 h 46"/>
                <a:gd name="T8" fmla="*/ 0 w 77"/>
                <a:gd name="T9" fmla="*/ 9 h 46"/>
                <a:gd name="T10" fmla="*/ 9 w 77"/>
                <a:gd name="T11" fmla="*/ 11 h 46"/>
                <a:gd name="T12" fmla="*/ 5 w 77"/>
                <a:gd name="T13" fmla="*/ 36 h 46"/>
                <a:gd name="T14" fmla="*/ 9 w 77"/>
                <a:gd name="T15" fmla="*/ 36 h 46"/>
                <a:gd name="T16" fmla="*/ 15 w 77"/>
                <a:gd name="T17" fmla="*/ 1 h 46"/>
                <a:gd name="T18" fmla="*/ 43 w 77"/>
                <a:gd name="T19" fmla="*/ 24 h 46"/>
                <a:gd name="T20" fmla="*/ 34 w 77"/>
                <a:gd name="T21" fmla="*/ 37 h 46"/>
                <a:gd name="T22" fmla="*/ 29 w 77"/>
                <a:gd name="T23" fmla="*/ 22 h 46"/>
                <a:gd name="T24" fmla="*/ 38 w 77"/>
                <a:gd name="T25" fmla="*/ 9 h 46"/>
                <a:gd name="T26" fmla="*/ 43 w 77"/>
                <a:gd name="T27" fmla="*/ 24 h 46"/>
                <a:gd name="T28" fmla="*/ 48 w 77"/>
                <a:gd name="T29" fmla="*/ 25 h 46"/>
                <a:gd name="T30" fmla="*/ 47 w 77"/>
                <a:gd name="T31" fmla="*/ 12 h 46"/>
                <a:gd name="T32" fmla="*/ 39 w 77"/>
                <a:gd name="T33" fmla="*/ 5 h 46"/>
                <a:gd name="T34" fmla="*/ 29 w 77"/>
                <a:gd name="T35" fmla="*/ 8 h 46"/>
                <a:gd name="T36" fmla="*/ 24 w 77"/>
                <a:gd name="T37" fmla="*/ 21 h 46"/>
                <a:gd name="T38" fmla="*/ 33 w 77"/>
                <a:gd name="T39" fmla="*/ 41 h 46"/>
                <a:gd name="T40" fmla="*/ 48 w 77"/>
                <a:gd name="T41" fmla="*/ 25 h 46"/>
                <a:gd name="T42" fmla="*/ 71 w 77"/>
                <a:gd name="T43" fmla="*/ 28 h 46"/>
                <a:gd name="T44" fmla="*/ 62 w 77"/>
                <a:gd name="T45" fmla="*/ 41 h 46"/>
                <a:gd name="T46" fmla="*/ 57 w 77"/>
                <a:gd name="T47" fmla="*/ 26 h 46"/>
                <a:gd name="T48" fmla="*/ 66 w 77"/>
                <a:gd name="T49" fmla="*/ 13 h 46"/>
                <a:gd name="T50" fmla="*/ 71 w 77"/>
                <a:gd name="T51" fmla="*/ 28 h 46"/>
                <a:gd name="T52" fmla="*/ 76 w 77"/>
                <a:gd name="T53" fmla="*/ 29 h 46"/>
                <a:gd name="T54" fmla="*/ 75 w 77"/>
                <a:gd name="T55" fmla="*/ 17 h 46"/>
                <a:gd name="T56" fmla="*/ 67 w 77"/>
                <a:gd name="T57" fmla="*/ 9 h 46"/>
                <a:gd name="T58" fmla="*/ 57 w 77"/>
                <a:gd name="T59" fmla="*/ 12 h 46"/>
                <a:gd name="T60" fmla="*/ 52 w 77"/>
                <a:gd name="T61" fmla="*/ 25 h 46"/>
                <a:gd name="T62" fmla="*/ 61 w 77"/>
                <a:gd name="T63" fmla="*/ 45 h 46"/>
                <a:gd name="T64" fmla="*/ 76 w 77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46">
                  <a:moveTo>
                    <a:pt x="15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9" y="5"/>
                    <a:pt x="7" y="5"/>
                  </a:cubicBezTo>
                  <a:cubicBezTo>
                    <a:pt x="6" y="6"/>
                    <a:pt x="4" y="6"/>
                    <a:pt x="1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5" y="1"/>
                    <a:pt x="15" y="1"/>
                    <a:pt x="15" y="1"/>
                  </a:cubicBezTo>
                  <a:close/>
                  <a:moveTo>
                    <a:pt x="43" y="24"/>
                  </a:moveTo>
                  <a:cubicBezTo>
                    <a:pt x="42" y="33"/>
                    <a:pt x="39" y="38"/>
                    <a:pt x="34" y="37"/>
                  </a:cubicBezTo>
                  <a:cubicBezTo>
                    <a:pt x="29" y="36"/>
                    <a:pt x="27" y="31"/>
                    <a:pt x="29" y="22"/>
                  </a:cubicBezTo>
                  <a:cubicBezTo>
                    <a:pt x="30" y="12"/>
                    <a:pt x="33" y="8"/>
                    <a:pt x="38" y="9"/>
                  </a:cubicBezTo>
                  <a:cubicBezTo>
                    <a:pt x="43" y="10"/>
                    <a:pt x="45" y="15"/>
                    <a:pt x="43" y="24"/>
                  </a:cubicBezTo>
                  <a:close/>
                  <a:moveTo>
                    <a:pt x="48" y="25"/>
                  </a:moveTo>
                  <a:cubicBezTo>
                    <a:pt x="49" y="20"/>
                    <a:pt x="49" y="16"/>
                    <a:pt x="47" y="12"/>
                  </a:cubicBezTo>
                  <a:cubicBezTo>
                    <a:pt x="46" y="8"/>
                    <a:pt x="43" y="5"/>
                    <a:pt x="39" y="5"/>
                  </a:cubicBezTo>
                  <a:cubicBezTo>
                    <a:pt x="35" y="4"/>
                    <a:pt x="32" y="5"/>
                    <a:pt x="29" y="8"/>
                  </a:cubicBezTo>
                  <a:cubicBezTo>
                    <a:pt x="26" y="11"/>
                    <a:pt x="25" y="15"/>
                    <a:pt x="24" y="21"/>
                  </a:cubicBezTo>
                  <a:cubicBezTo>
                    <a:pt x="22" y="33"/>
                    <a:pt x="25" y="39"/>
                    <a:pt x="33" y="41"/>
                  </a:cubicBezTo>
                  <a:cubicBezTo>
                    <a:pt x="41" y="42"/>
                    <a:pt x="46" y="37"/>
                    <a:pt x="48" y="25"/>
                  </a:cubicBezTo>
                  <a:close/>
                  <a:moveTo>
                    <a:pt x="71" y="28"/>
                  </a:moveTo>
                  <a:cubicBezTo>
                    <a:pt x="70" y="38"/>
                    <a:pt x="67" y="42"/>
                    <a:pt x="62" y="41"/>
                  </a:cubicBezTo>
                  <a:cubicBezTo>
                    <a:pt x="57" y="41"/>
                    <a:pt x="55" y="36"/>
                    <a:pt x="57" y="26"/>
                  </a:cubicBezTo>
                  <a:cubicBezTo>
                    <a:pt x="58" y="17"/>
                    <a:pt x="61" y="12"/>
                    <a:pt x="66" y="13"/>
                  </a:cubicBezTo>
                  <a:cubicBezTo>
                    <a:pt x="71" y="14"/>
                    <a:pt x="73" y="19"/>
                    <a:pt x="71" y="28"/>
                  </a:cubicBezTo>
                  <a:close/>
                  <a:moveTo>
                    <a:pt x="76" y="29"/>
                  </a:moveTo>
                  <a:cubicBezTo>
                    <a:pt x="77" y="24"/>
                    <a:pt x="77" y="20"/>
                    <a:pt x="75" y="17"/>
                  </a:cubicBezTo>
                  <a:cubicBezTo>
                    <a:pt x="74" y="12"/>
                    <a:pt x="71" y="10"/>
                    <a:pt x="67" y="9"/>
                  </a:cubicBezTo>
                  <a:cubicBezTo>
                    <a:pt x="63" y="8"/>
                    <a:pt x="60" y="10"/>
                    <a:pt x="57" y="12"/>
                  </a:cubicBezTo>
                  <a:cubicBezTo>
                    <a:pt x="54" y="15"/>
                    <a:pt x="52" y="20"/>
                    <a:pt x="52" y="25"/>
                  </a:cubicBezTo>
                  <a:cubicBezTo>
                    <a:pt x="50" y="37"/>
                    <a:pt x="53" y="44"/>
                    <a:pt x="61" y="45"/>
                  </a:cubicBezTo>
                  <a:cubicBezTo>
                    <a:pt x="69" y="46"/>
                    <a:pt x="74" y="41"/>
                    <a:pt x="76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5"/>
            <p:cNvSpPr>
              <a:spLocks noEditPoints="1"/>
            </p:cNvSpPr>
            <p:nvPr/>
          </p:nvSpPr>
          <p:spPr bwMode="auto">
            <a:xfrm>
              <a:off x="4305" y="685"/>
              <a:ext cx="295" cy="222"/>
            </a:xfrm>
            <a:custGeom>
              <a:avLst/>
              <a:gdLst>
                <a:gd name="T0" fmla="*/ 16 w 73"/>
                <a:gd name="T1" fmla="*/ 2 h 55"/>
                <a:gd name="T2" fmla="*/ 13 w 73"/>
                <a:gd name="T3" fmla="*/ 0 h 55"/>
                <a:gd name="T4" fmla="*/ 8 w 73"/>
                <a:gd name="T5" fmla="*/ 5 h 55"/>
                <a:gd name="T6" fmla="*/ 1 w 73"/>
                <a:gd name="T7" fmla="*/ 4 h 55"/>
                <a:gd name="T8" fmla="*/ 0 w 73"/>
                <a:gd name="T9" fmla="*/ 7 h 55"/>
                <a:gd name="T10" fmla="*/ 8 w 73"/>
                <a:gd name="T11" fmla="*/ 10 h 55"/>
                <a:gd name="T12" fmla="*/ 0 w 73"/>
                <a:gd name="T13" fmla="*/ 34 h 55"/>
                <a:gd name="T14" fmla="*/ 4 w 73"/>
                <a:gd name="T15" fmla="*/ 35 h 55"/>
                <a:gd name="T16" fmla="*/ 16 w 73"/>
                <a:gd name="T17" fmla="*/ 2 h 55"/>
                <a:gd name="T18" fmla="*/ 43 w 73"/>
                <a:gd name="T19" fmla="*/ 11 h 55"/>
                <a:gd name="T20" fmla="*/ 39 w 73"/>
                <a:gd name="T21" fmla="*/ 10 h 55"/>
                <a:gd name="T22" fmla="*/ 35 w 73"/>
                <a:gd name="T23" fmla="*/ 14 h 55"/>
                <a:gd name="T24" fmla="*/ 28 w 73"/>
                <a:gd name="T25" fmla="*/ 13 h 55"/>
                <a:gd name="T26" fmla="*/ 27 w 73"/>
                <a:gd name="T27" fmla="*/ 16 h 55"/>
                <a:gd name="T28" fmla="*/ 35 w 73"/>
                <a:gd name="T29" fmla="*/ 19 h 55"/>
                <a:gd name="T30" fmla="*/ 27 w 73"/>
                <a:gd name="T31" fmla="*/ 43 h 55"/>
                <a:gd name="T32" fmla="*/ 31 w 73"/>
                <a:gd name="T33" fmla="*/ 45 h 55"/>
                <a:gd name="T34" fmla="*/ 43 w 73"/>
                <a:gd name="T35" fmla="*/ 11 h 55"/>
                <a:gd name="T36" fmla="*/ 67 w 73"/>
                <a:gd name="T37" fmla="*/ 38 h 55"/>
                <a:gd name="T38" fmla="*/ 55 w 73"/>
                <a:gd name="T39" fmla="*/ 50 h 55"/>
                <a:gd name="T40" fmla="*/ 53 w 73"/>
                <a:gd name="T41" fmla="*/ 34 h 55"/>
                <a:gd name="T42" fmla="*/ 64 w 73"/>
                <a:gd name="T43" fmla="*/ 22 h 55"/>
                <a:gd name="T44" fmla="*/ 67 w 73"/>
                <a:gd name="T45" fmla="*/ 38 h 55"/>
                <a:gd name="T46" fmla="*/ 71 w 73"/>
                <a:gd name="T47" fmla="*/ 40 h 55"/>
                <a:gd name="T48" fmla="*/ 73 w 73"/>
                <a:gd name="T49" fmla="*/ 27 h 55"/>
                <a:gd name="T50" fmla="*/ 66 w 73"/>
                <a:gd name="T51" fmla="*/ 18 h 55"/>
                <a:gd name="T52" fmla="*/ 56 w 73"/>
                <a:gd name="T53" fmla="*/ 20 h 55"/>
                <a:gd name="T54" fmla="*/ 48 w 73"/>
                <a:gd name="T55" fmla="*/ 32 h 55"/>
                <a:gd name="T56" fmla="*/ 54 w 73"/>
                <a:gd name="T57" fmla="*/ 53 h 55"/>
                <a:gd name="T58" fmla="*/ 71 w 73"/>
                <a:gd name="T5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55">
                  <a:moveTo>
                    <a:pt x="16" y="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3"/>
                    <a:pt x="10" y="4"/>
                    <a:pt x="8" y="5"/>
                  </a:cubicBezTo>
                  <a:cubicBezTo>
                    <a:pt x="6" y="5"/>
                    <a:pt x="4" y="5"/>
                    <a:pt x="1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43" y="11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38" y="12"/>
                    <a:pt x="36" y="13"/>
                    <a:pt x="35" y="14"/>
                  </a:cubicBezTo>
                  <a:cubicBezTo>
                    <a:pt x="33" y="14"/>
                    <a:pt x="31" y="14"/>
                    <a:pt x="28" y="13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43" y="11"/>
                    <a:pt x="43" y="11"/>
                    <a:pt x="43" y="11"/>
                  </a:cubicBezTo>
                  <a:close/>
                  <a:moveTo>
                    <a:pt x="67" y="38"/>
                  </a:moveTo>
                  <a:cubicBezTo>
                    <a:pt x="64" y="47"/>
                    <a:pt x="60" y="51"/>
                    <a:pt x="55" y="50"/>
                  </a:cubicBezTo>
                  <a:cubicBezTo>
                    <a:pt x="50" y="48"/>
                    <a:pt x="50" y="43"/>
                    <a:pt x="53" y="34"/>
                  </a:cubicBezTo>
                  <a:cubicBezTo>
                    <a:pt x="56" y="25"/>
                    <a:pt x="60" y="21"/>
                    <a:pt x="64" y="22"/>
                  </a:cubicBezTo>
                  <a:cubicBezTo>
                    <a:pt x="69" y="24"/>
                    <a:pt x="70" y="29"/>
                    <a:pt x="67" y="38"/>
                  </a:cubicBezTo>
                  <a:close/>
                  <a:moveTo>
                    <a:pt x="71" y="40"/>
                  </a:moveTo>
                  <a:cubicBezTo>
                    <a:pt x="73" y="35"/>
                    <a:pt x="73" y="31"/>
                    <a:pt x="73" y="27"/>
                  </a:cubicBezTo>
                  <a:cubicBezTo>
                    <a:pt x="72" y="23"/>
                    <a:pt x="70" y="20"/>
                    <a:pt x="66" y="18"/>
                  </a:cubicBezTo>
                  <a:cubicBezTo>
                    <a:pt x="62" y="17"/>
                    <a:pt x="58" y="18"/>
                    <a:pt x="56" y="20"/>
                  </a:cubicBezTo>
                  <a:cubicBezTo>
                    <a:pt x="52" y="23"/>
                    <a:pt x="50" y="27"/>
                    <a:pt x="48" y="32"/>
                  </a:cubicBezTo>
                  <a:cubicBezTo>
                    <a:pt x="44" y="43"/>
                    <a:pt x="46" y="50"/>
                    <a:pt x="54" y="53"/>
                  </a:cubicBezTo>
                  <a:cubicBezTo>
                    <a:pt x="61" y="55"/>
                    <a:pt x="67" y="51"/>
                    <a:pt x="71" y="4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6"/>
            <p:cNvSpPr>
              <a:spLocks noEditPoints="1"/>
            </p:cNvSpPr>
            <p:nvPr/>
          </p:nvSpPr>
          <p:spPr bwMode="auto">
            <a:xfrm>
              <a:off x="4758" y="887"/>
              <a:ext cx="295" cy="250"/>
            </a:xfrm>
            <a:custGeom>
              <a:avLst/>
              <a:gdLst>
                <a:gd name="T0" fmla="*/ 21 w 73"/>
                <a:gd name="T1" fmla="*/ 1 h 62"/>
                <a:gd name="T2" fmla="*/ 18 w 73"/>
                <a:gd name="T3" fmla="*/ 0 h 62"/>
                <a:gd name="T4" fmla="*/ 13 w 73"/>
                <a:gd name="T5" fmla="*/ 3 h 62"/>
                <a:gd name="T6" fmla="*/ 6 w 73"/>
                <a:gd name="T7" fmla="*/ 1 h 62"/>
                <a:gd name="T8" fmla="*/ 4 w 73"/>
                <a:gd name="T9" fmla="*/ 4 h 62"/>
                <a:gd name="T10" fmla="*/ 12 w 73"/>
                <a:gd name="T11" fmla="*/ 8 h 62"/>
                <a:gd name="T12" fmla="*/ 0 w 73"/>
                <a:gd name="T13" fmla="*/ 30 h 62"/>
                <a:gd name="T14" fmla="*/ 4 w 73"/>
                <a:gd name="T15" fmla="*/ 33 h 62"/>
                <a:gd name="T16" fmla="*/ 21 w 73"/>
                <a:gd name="T17" fmla="*/ 1 h 62"/>
                <a:gd name="T18" fmla="*/ 30 w 73"/>
                <a:gd name="T19" fmla="*/ 21 h 62"/>
                <a:gd name="T20" fmla="*/ 40 w 73"/>
                <a:gd name="T21" fmla="*/ 17 h 62"/>
                <a:gd name="T22" fmla="*/ 43 w 73"/>
                <a:gd name="T23" fmla="*/ 26 h 62"/>
                <a:gd name="T24" fmla="*/ 40 w 73"/>
                <a:gd name="T25" fmla="*/ 29 h 62"/>
                <a:gd name="T26" fmla="*/ 34 w 73"/>
                <a:gd name="T27" fmla="*/ 30 h 62"/>
                <a:gd name="T28" fmla="*/ 28 w 73"/>
                <a:gd name="T29" fmla="*/ 30 h 62"/>
                <a:gd name="T30" fmla="*/ 14 w 73"/>
                <a:gd name="T31" fmla="*/ 38 h 62"/>
                <a:gd name="T32" fmla="*/ 35 w 73"/>
                <a:gd name="T33" fmla="*/ 50 h 62"/>
                <a:gd name="T34" fmla="*/ 37 w 73"/>
                <a:gd name="T35" fmla="*/ 46 h 62"/>
                <a:gd name="T36" fmla="*/ 20 w 73"/>
                <a:gd name="T37" fmla="*/ 37 h 62"/>
                <a:gd name="T38" fmla="*/ 29 w 73"/>
                <a:gd name="T39" fmla="*/ 34 h 62"/>
                <a:gd name="T40" fmla="*/ 33 w 73"/>
                <a:gd name="T41" fmla="*/ 34 h 62"/>
                <a:gd name="T42" fmla="*/ 47 w 73"/>
                <a:gd name="T43" fmla="*/ 28 h 62"/>
                <a:gd name="T44" fmla="*/ 43 w 73"/>
                <a:gd name="T45" fmla="*/ 13 h 62"/>
                <a:gd name="T46" fmla="*/ 33 w 73"/>
                <a:gd name="T47" fmla="*/ 12 h 62"/>
                <a:gd name="T48" fmla="*/ 26 w 73"/>
                <a:gd name="T49" fmla="*/ 19 h 62"/>
                <a:gd name="T50" fmla="*/ 30 w 73"/>
                <a:gd name="T51" fmla="*/ 21 h 62"/>
                <a:gd name="T52" fmla="*/ 65 w 73"/>
                <a:gd name="T53" fmla="*/ 46 h 62"/>
                <a:gd name="T54" fmla="*/ 51 w 73"/>
                <a:gd name="T55" fmla="*/ 55 h 62"/>
                <a:gd name="T56" fmla="*/ 52 w 73"/>
                <a:gd name="T57" fmla="*/ 39 h 62"/>
                <a:gd name="T58" fmla="*/ 65 w 73"/>
                <a:gd name="T59" fmla="*/ 30 h 62"/>
                <a:gd name="T60" fmla="*/ 65 w 73"/>
                <a:gd name="T61" fmla="*/ 46 h 62"/>
                <a:gd name="T62" fmla="*/ 69 w 73"/>
                <a:gd name="T63" fmla="*/ 49 h 62"/>
                <a:gd name="T64" fmla="*/ 73 w 73"/>
                <a:gd name="T65" fmla="*/ 37 h 62"/>
                <a:gd name="T66" fmla="*/ 67 w 73"/>
                <a:gd name="T67" fmla="*/ 27 h 62"/>
                <a:gd name="T68" fmla="*/ 57 w 73"/>
                <a:gd name="T69" fmla="*/ 26 h 62"/>
                <a:gd name="T70" fmla="*/ 47 w 73"/>
                <a:gd name="T71" fmla="*/ 37 h 62"/>
                <a:gd name="T72" fmla="*/ 50 w 73"/>
                <a:gd name="T73" fmla="*/ 58 h 62"/>
                <a:gd name="T74" fmla="*/ 69 w 73"/>
                <a:gd name="T75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62">
                  <a:moveTo>
                    <a:pt x="21" y="1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1" y="3"/>
                    <a:pt x="9" y="2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0" y="21"/>
                  </a:moveTo>
                  <a:cubicBezTo>
                    <a:pt x="33" y="16"/>
                    <a:pt x="36" y="14"/>
                    <a:pt x="40" y="17"/>
                  </a:cubicBezTo>
                  <a:cubicBezTo>
                    <a:pt x="44" y="19"/>
                    <a:pt x="45" y="22"/>
                    <a:pt x="43" y="26"/>
                  </a:cubicBezTo>
                  <a:cubicBezTo>
                    <a:pt x="43" y="27"/>
                    <a:pt x="41" y="28"/>
                    <a:pt x="40" y="29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2" y="30"/>
                    <a:pt x="17" y="33"/>
                    <a:pt x="14" y="38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2" y="35"/>
                    <a:pt x="25" y="34"/>
                    <a:pt x="29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1" y="34"/>
                    <a:pt x="45" y="32"/>
                    <a:pt x="47" y="28"/>
                  </a:cubicBezTo>
                  <a:cubicBezTo>
                    <a:pt x="50" y="22"/>
                    <a:pt x="49" y="17"/>
                    <a:pt x="43" y="13"/>
                  </a:cubicBezTo>
                  <a:cubicBezTo>
                    <a:pt x="39" y="11"/>
                    <a:pt x="36" y="11"/>
                    <a:pt x="33" y="12"/>
                  </a:cubicBezTo>
                  <a:cubicBezTo>
                    <a:pt x="30" y="13"/>
                    <a:pt x="28" y="15"/>
                    <a:pt x="26" y="19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65" y="46"/>
                  </a:moveTo>
                  <a:cubicBezTo>
                    <a:pt x="60" y="55"/>
                    <a:pt x="56" y="58"/>
                    <a:pt x="51" y="55"/>
                  </a:cubicBezTo>
                  <a:cubicBezTo>
                    <a:pt x="47" y="53"/>
                    <a:pt x="47" y="48"/>
                    <a:pt x="52" y="39"/>
                  </a:cubicBezTo>
                  <a:cubicBezTo>
                    <a:pt x="56" y="31"/>
                    <a:pt x="61" y="28"/>
                    <a:pt x="65" y="30"/>
                  </a:cubicBezTo>
                  <a:cubicBezTo>
                    <a:pt x="70" y="33"/>
                    <a:pt x="69" y="38"/>
                    <a:pt x="65" y="46"/>
                  </a:cubicBezTo>
                  <a:close/>
                  <a:moveTo>
                    <a:pt x="69" y="49"/>
                  </a:moveTo>
                  <a:cubicBezTo>
                    <a:pt x="71" y="44"/>
                    <a:pt x="73" y="40"/>
                    <a:pt x="73" y="37"/>
                  </a:cubicBezTo>
                  <a:cubicBezTo>
                    <a:pt x="73" y="32"/>
                    <a:pt x="71" y="29"/>
                    <a:pt x="67" y="27"/>
                  </a:cubicBezTo>
                  <a:cubicBezTo>
                    <a:pt x="64" y="25"/>
                    <a:pt x="60" y="25"/>
                    <a:pt x="57" y="26"/>
                  </a:cubicBezTo>
                  <a:cubicBezTo>
                    <a:pt x="53" y="28"/>
                    <a:pt x="50" y="32"/>
                    <a:pt x="47" y="37"/>
                  </a:cubicBezTo>
                  <a:cubicBezTo>
                    <a:pt x="42" y="47"/>
                    <a:pt x="43" y="55"/>
                    <a:pt x="50" y="58"/>
                  </a:cubicBezTo>
                  <a:cubicBezTo>
                    <a:pt x="57" y="62"/>
                    <a:pt x="63" y="59"/>
                    <a:pt x="69" y="4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7"/>
            <p:cNvSpPr>
              <a:spLocks noEditPoints="1"/>
            </p:cNvSpPr>
            <p:nvPr/>
          </p:nvSpPr>
          <p:spPr bwMode="auto">
            <a:xfrm>
              <a:off x="5171" y="1162"/>
              <a:ext cx="291" cy="279"/>
            </a:xfrm>
            <a:custGeom>
              <a:avLst/>
              <a:gdLst>
                <a:gd name="T0" fmla="*/ 26 w 72"/>
                <a:gd name="T1" fmla="*/ 3 h 69"/>
                <a:gd name="T2" fmla="*/ 23 w 72"/>
                <a:gd name="T3" fmla="*/ 0 h 69"/>
                <a:gd name="T4" fmla="*/ 17 w 72"/>
                <a:gd name="T5" fmla="*/ 3 h 69"/>
                <a:gd name="T6" fmla="*/ 11 w 72"/>
                <a:gd name="T7" fmla="*/ 0 h 69"/>
                <a:gd name="T8" fmla="*/ 9 w 72"/>
                <a:gd name="T9" fmla="*/ 3 h 69"/>
                <a:gd name="T10" fmla="*/ 16 w 72"/>
                <a:gd name="T11" fmla="*/ 8 h 69"/>
                <a:gd name="T12" fmla="*/ 0 w 72"/>
                <a:gd name="T13" fmla="*/ 28 h 69"/>
                <a:gd name="T14" fmla="*/ 3 w 72"/>
                <a:gd name="T15" fmla="*/ 30 h 69"/>
                <a:gd name="T16" fmla="*/ 26 w 72"/>
                <a:gd name="T17" fmla="*/ 3 h 69"/>
                <a:gd name="T18" fmla="*/ 31 w 72"/>
                <a:gd name="T19" fmla="*/ 31 h 69"/>
                <a:gd name="T20" fmla="*/ 32 w 72"/>
                <a:gd name="T21" fmla="*/ 32 h 69"/>
                <a:gd name="T22" fmla="*/ 35 w 72"/>
                <a:gd name="T23" fmla="*/ 43 h 69"/>
                <a:gd name="T24" fmla="*/ 24 w 72"/>
                <a:gd name="T25" fmla="*/ 43 h 69"/>
                <a:gd name="T26" fmla="*/ 23 w 72"/>
                <a:gd name="T27" fmla="*/ 32 h 69"/>
                <a:gd name="T28" fmla="*/ 20 w 72"/>
                <a:gd name="T29" fmla="*/ 29 h 69"/>
                <a:gd name="T30" fmla="*/ 17 w 72"/>
                <a:gd name="T31" fmla="*/ 41 h 69"/>
                <a:gd name="T32" fmla="*/ 22 w 72"/>
                <a:gd name="T33" fmla="*/ 46 h 69"/>
                <a:gd name="T34" fmla="*/ 31 w 72"/>
                <a:gd name="T35" fmla="*/ 50 h 69"/>
                <a:gd name="T36" fmla="*/ 39 w 72"/>
                <a:gd name="T37" fmla="*/ 45 h 69"/>
                <a:gd name="T38" fmla="*/ 39 w 72"/>
                <a:gd name="T39" fmla="*/ 35 h 69"/>
                <a:gd name="T40" fmla="*/ 39 w 72"/>
                <a:gd name="T41" fmla="*/ 35 h 69"/>
                <a:gd name="T42" fmla="*/ 47 w 72"/>
                <a:gd name="T43" fmla="*/ 32 h 69"/>
                <a:gd name="T44" fmla="*/ 45 w 72"/>
                <a:gd name="T45" fmla="*/ 18 h 69"/>
                <a:gd name="T46" fmla="*/ 36 w 72"/>
                <a:gd name="T47" fmla="*/ 15 h 69"/>
                <a:gd name="T48" fmla="*/ 28 w 72"/>
                <a:gd name="T49" fmla="*/ 20 h 69"/>
                <a:gd name="T50" fmla="*/ 32 w 72"/>
                <a:gd name="T51" fmla="*/ 22 h 69"/>
                <a:gd name="T52" fmla="*/ 42 w 72"/>
                <a:gd name="T53" fmla="*/ 21 h 69"/>
                <a:gd name="T54" fmla="*/ 44 w 72"/>
                <a:gd name="T55" fmla="*/ 29 h 69"/>
                <a:gd name="T56" fmla="*/ 35 w 72"/>
                <a:gd name="T57" fmla="*/ 30 h 69"/>
                <a:gd name="T58" fmla="*/ 33 w 72"/>
                <a:gd name="T59" fmla="*/ 28 h 69"/>
                <a:gd name="T60" fmla="*/ 31 w 72"/>
                <a:gd name="T61" fmla="*/ 31 h 69"/>
                <a:gd name="T62" fmla="*/ 61 w 72"/>
                <a:gd name="T63" fmla="*/ 55 h 69"/>
                <a:gd name="T64" fmla="*/ 46 w 72"/>
                <a:gd name="T65" fmla="*/ 61 h 69"/>
                <a:gd name="T66" fmla="*/ 50 w 72"/>
                <a:gd name="T67" fmla="*/ 45 h 69"/>
                <a:gd name="T68" fmla="*/ 64 w 72"/>
                <a:gd name="T69" fmla="*/ 39 h 69"/>
                <a:gd name="T70" fmla="*/ 61 w 72"/>
                <a:gd name="T71" fmla="*/ 55 h 69"/>
                <a:gd name="T72" fmla="*/ 65 w 72"/>
                <a:gd name="T73" fmla="*/ 58 h 69"/>
                <a:gd name="T74" fmla="*/ 71 w 72"/>
                <a:gd name="T75" fmla="*/ 46 h 69"/>
                <a:gd name="T76" fmla="*/ 67 w 72"/>
                <a:gd name="T77" fmla="*/ 35 h 69"/>
                <a:gd name="T78" fmla="*/ 57 w 72"/>
                <a:gd name="T79" fmla="*/ 34 h 69"/>
                <a:gd name="T80" fmla="*/ 46 w 72"/>
                <a:gd name="T81" fmla="*/ 42 h 69"/>
                <a:gd name="T82" fmla="*/ 44 w 72"/>
                <a:gd name="T83" fmla="*/ 64 h 69"/>
                <a:gd name="T84" fmla="*/ 65 w 72"/>
                <a:gd name="T85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69">
                  <a:moveTo>
                    <a:pt x="26" y="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9" y="3"/>
                    <a:pt x="17" y="3"/>
                  </a:cubicBezTo>
                  <a:cubicBezTo>
                    <a:pt x="16" y="3"/>
                    <a:pt x="14" y="2"/>
                    <a:pt x="11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6" y="3"/>
                    <a:pt x="26" y="3"/>
                    <a:pt x="26" y="3"/>
                  </a:cubicBezTo>
                  <a:close/>
                  <a:moveTo>
                    <a:pt x="31" y="31"/>
                  </a:moveTo>
                  <a:cubicBezTo>
                    <a:pt x="31" y="31"/>
                    <a:pt x="32" y="32"/>
                    <a:pt x="32" y="32"/>
                  </a:cubicBezTo>
                  <a:cubicBezTo>
                    <a:pt x="37" y="36"/>
                    <a:pt x="37" y="39"/>
                    <a:pt x="35" y="43"/>
                  </a:cubicBezTo>
                  <a:cubicBezTo>
                    <a:pt x="32" y="46"/>
                    <a:pt x="28" y="46"/>
                    <a:pt x="24" y="43"/>
                  </a:cubicBezTo>
                  <a:cubicBezTo>
                    <a:pt x="20" y="40"/>
                    <a:pt x="20" y="36"/>
                    <a:pt x="23" y="3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6" y="34"/>
                    <a:pt x="16" y="37"/>
                    <a:pt x="17" y="41"/>
                  </a:cubicBezTo>
                  <a:cubicBezTo>
                    <a:pt x="18" y="42"/>
                    <a:pt x="20" y="44"/>
                    <a:pt x="22" y="46"/>
                  </a:cubicBezTo>
                  <a:cubicBezTo>
                    <a:pt x="25" y="49"/>
                    <a:pt x="28" y="50"/>
                    <a:pt x="31" y="50"/>
                  </a:cubicBezTo>
                  <a:cubicBezTo>
                    <a:pt x="34" y="49"/>
                    <a:pt x="37" y="48"/>
                    <a:pt x="39" y="45"/>
                  </a:cubicBezTo>
                  <a:cubicBezTo>
                    <a:pt x="41" y="42"/>
                    <a:pt x="42" y="39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5" y="35"/>
                    <a:pt x="47" y="32"/>
                  </a:cubicBezTo>
                  <a:cubicBezTo>
                    <a:pt x="51" y="27"/>
                    <a:pt x="50" y="22"/>
                    <a:pt x="45" y="18"/>
                  </a:cubicBezTo>
                  <a:cubicBezTo>
                    <a:pt x="42" y="15"/>
                    <a:pt x="39" y="14"/>
                    <a:pt x="36" y="15"/>
                  </a:cubicBezTo>
                  <a:cubicBezTo>
                    <a:pt x="33" y="15"/>
                    <a:pt x="31" y="17"/>
                    <a:pt x="28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5" y="19"/>
                    <a:pt x="39" y="18"/>
                    <a:pt x="42" y="21"/>
                  </a:cubicBezTo>
                  <a:cubicBezTo>
                    <a:pt x="45" y="24"/>
                    <a:pt x="46" y="26"/>
                    <a:pt x="44" y="29"/>
                  </a:cubicBezTo>
                  <a:cubicBezTo>
                    <a:pt x="41" y="32"/>
                    <a:pt x="38" y="32"/>
                    <a:pt x="35" y="30"/>
                  </a:cubicBezTo>
                  <a:cubicBezTo>
                    <a:pt x="34" y="29"/>
                    <a:pt x="34" y="29"/>
                    <a:pt x="33" y="28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61" y="55"/>
                  </a:moveTo>
                  <a:cubicBezTo>
                    <a:pt x="55" y="62"/>
                    <a:pt x="50" y="64"/>
                    <a:pt x="46" y="61"/>
                  </a:cubicBezTo>
                  <a:cubicBezTo>
                    <a:pt x="42" y="58"/>
                    <a:pt x="44" y="53"/>
                    <a:pt x="50" y="45"/>
                  </a:cubicBezTo>
                  <a:cubicBezTo>
                    <a:pt x="56" y="38"/>
                    <a:pt x="60" y="36"/>
                    <a:pt x="64" y="39"/>
                  </a:cubicBezTo>
                  <a:cubicBezTo>
                    <a:pt x="68" y="42"/>
                    <a:pt x="67" y="47"/>
                    <a:pt x="61" y="55"/>
                  </a:cubicBezTo>
                  <a:close/>
                  <a:moveTo>
                    <a:pt x="65" y="58"/>
                  </a:moveTo>
                  <a:cubicBezTo>
                    <a:pt x="68" y="54"/>
                    <a:pt x="70" y="50"/>
                    <a:pt x="71" y="46"/>
                  </a:cubicBezTo>
                  <a:cubicBezTo>
                    <a:pt x="72" y="42"/>
                    <a:pt x="70" y="38"/>
                    <a:pt x="67" y="35"/>
                  </a:cubicBezTo>
                  <a:cubicBezTo>
                    <a:pt x="64" y="33"/>
                    <a:pt x="60" y="32"/>
                    <a:pt x="57" y="34"/>
                  </a:cubicBezTo>
                  <a:cubicBezTo>
                    <a:pt x="53" y="35"/>
                    <a:pt x="49" y="38"/>
                    <a:pt x="46" y="42"/>
                  </a:cubicBezTo>
                  <a:cubicBezTo>
                    <a:pt x="38" y="52"/>
                    <a:pt x="38" y="59"/>
                    <a:pt x="44" y="64"/>
                  </a:cubicBezTo>
                  <a:cubicBezTo>
                    <a:pt x="50" y="69"/>
                    <a:pt x="57" y="67"/>
                    <a:pt x="65" y="5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8"/>
            <p:cNvSpPr>
              <a:spLocks noEditPoints="1"/>
            </p:cNvSpPr>
            <p:nvPr/>
          </p:nvSpPr>
          <p:spPr bwMode="auto">
            <a:xfrm>
              <a:off x="5531" y="1501"/>
              <a:ext cx="275" cy="304"/>
            </a:xfrm>
            <a:custGeom>
              <a:avLst/>
              <a:gdLst>
                <a:gd name="T0" fmla="*/ 30 w 68"/>
                <a:gd name="T1" fmla="*/ 5 h 75"/>
                <a:gd name="T2" fmla="*/ 28 w 68"/>
                <a:gd name="T3" fmla="*/ 3 h 75"/>
                <a:gd name="T4" fmla="*/ 22 w 68"/>
                <a:gd name="T5" fmla="*/ 4 h 75"/>
                <a:gd name="T6" fmla="*/ 16 w 68"/>
                <a:gd name="T7" fmla="*/ 0 h 75"/>
                <a:gd name="T8" fmla="*/ 14 w 68"/>
                <a:gd name="T9" fmla="*/ 2 h 75"/>
                <a:gd name="T10" fmla="*/ 19 w 68"/>
                <a:gd name="T11" fmla="*/ 9 h 75"/>
                <a:gd name="T12" fmla="*/ 0 w 68"/>
                <a:gd name="T13" fmla="*/ 25 h 75"/>
                <a:gd name="T14" fmla="*/ 3 w 68"/>
                <a:gd name="T15" fmla="*/ 29 h 75"/>
                <a:gd name="T16" fmla="*/ 30 w 68"/>
                <a:gd name="T17" fmla="*/ 5 h 75"/>
                <a:gd name="T18" fmla="*/ 34 w 68"/>
                <a:gd name="T19" fmla="*/ 51 h 75"/>
                <a:gd name="T20" fmla="*/ 37 w 68"/>
                <a:gd name="T21" fmla="*/ 48 h 75"/>
                <a:gd name="T22" fmla="*/ 33 w 68"/>
                <a:gd name="T23" fmla="*/ 44 h 75"/>
                <a:gd name="T24" fmla="*/ 51 w 68"/>
                <a:gd name="T25" fmla="*/ 29 h 75"/>
                <a:gd name="T26" fmla="*/ 48 w 68"/>
                <a:gd name="T27" fmla="*/ 26 h 75"/>
                <a:gd name="T28" fmla="*/ 20 w 68"/>
                <a:gd name="T29" fmla="*/ 29 h 75"/>
                <a:gd name="T30" fmla="*/ 17 w 68"/>
                <a:gd name="T31" fmla="*/ 32 h 75"/>
                <a:gd name="T32" fmla="*/ 28 w 68"/>
                <a:gd name="T33" fmla="*/ 44 h 75"/>
                <a:gd name="T34" fmla="*/ 21 w 68"/>
                <a:gd name="T35" fmla="*/ 49 h 75"/>
                <a:gd name="T36" fmla="*/ 24 w 68"/>
                <a:gd name="T37" fmla="*/ 53 h 75"/>
                <a:gd name="T38" fmla="*/ 30 w 68"/>
                <a:gd name="T39" fmla="*/ 47 h 75"/>
                <a:gd name="T40" fmla="*/ 34 w 68"/>
                <a:gd name="T41" fmla="*/ 51 h 75"/>
                <a:gd name="T42" fmla="*/ 43 w 68"/>
                <a:gd name="T43" fmla="*/ 30 h 75"/>
                <a:gd name="T44" fmla="*/ 43 w 68"/>
                <a:gd name="T45" fmla="*/ 30 h 75"/>
                <a:gd name="T46" fmla="*/ 30 w 68"/>
                <a:gd name="T47" fmla="*/ 41 h 75"/>
                <a:gd name="T48" fmla="*/ 23 w 68"/>
                <a:gd name="T49" fmla="*/ 32 h 75"/>
                <a:gd name="T50" fmla="*/ 43 w 68"/>
                <a:gd name="T51" fmla="*/ 30 h 75"/>
                <a:gd name="T52" fmla="*/ 56 w 68"/>
                <a:gd name="T53" fmla="*/ 63 h 75"/>
                <a:gd name="T54" fmla="*/ 40 w 68"/>
                <a:gd name="T55" fmla="*/ 66 h 75"/>
                <a:gd name="T56" fmla="*/ 46 w 68"/>
                <a:gd name="T57" fmla="*/ 52 h 75"/>
                <a:gd name="T58" fmla="*/ 62 w 68"/>
                <a:gd name="T59" fmla="*/ 48 h 75"/>
                <a:gd name="T60" fmla="*/ 56 w 68"/>
                <a:gd name="T61" fmla="*/ 63 h 75"/>
                <a:gd name="T62" fmla="*/ 59 w 68"/>
                <a:gd name="T63" fmla="*/ 66 h 75"/>
                <a:gd name="T64" fmla="*/ 66 w 68"/>
                <a:gd name="T65" fmla="*/ 56 h 75"/>
                <a:gd name="T66" fmla="*/ 65 w 68"/>
                <a:gd name="T67" fmla="*/ 45 h 75"/>
                <a:gd name="T68" fmla="*/ 55 w 68"/>
                <a:gd name="T69" fmla="*/ 41 h 75"/>
                <a:gd name="T70" fmla="*/ 43 w 68"/>
                <a:gd name="T71" fmla="*/ 48 h 75"/>
                <a:gd name="T72" fmla="*/ 37 w 68"/>
                <a:gd name="T73" fmla="*/ 69 h 75"/>
                <a:gd name="T74" fmla="*/ 59 w 68"/>
                <a:gd name="T75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5">
                  <a:moveTo>
                    <a:pt x="30" y="5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5" y="4"/>
                    <a:pt x="23" y="5"/>
                    <a:pt x="22" y="4"/>
                  </a:cubicBezTo>
                  <a:cubicBezTo>
                    <a:pt x="20" y="4"/>
                    <a:pt x="18" y="2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34" y="51"/>
                  </a:moveTo>
                  <a:cubicBezTo>
                    <a:pt x="37" y="48"/>
                    <a:pt x="37" y="48"/>
                    <a:pt x="37" y="48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4" y="51"/>
                    <a:pt x="34" y="51"/>
                    <a:pt x="34" y="51"/>
                  </a:cubicBezTo>
                  <a:close/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43" y="30"/>
                    <a:pt x="43" y="30"/>
                    <a:pt x="43" y="30"/>
                  </a:cubicBezTo>
                  <a:close/>
                  <a:moveTo>
                    <a:pt x="56" y="63"/>
                  </a:moveTo>
                  <a:cubicBezTo>
                    <a:pt x="49" y="69"/>
                    <a:pt x="43" y="70"/>
                    <a:pt x="40" y="66"/>
                  </a:cubicBezTo>
                  <a:cubicBezTo>
                    <a:pt x="37" y="63"/>
                    <a:pt x="39" y="58"/>
                    <a:pt x="46" y="52"/>
                  </a:cubicBezTo>
                  <a:cubicBezTo>
                    <a:pt x="53" y="45"/>
                    <a:pt x="58" y="44"/>
                    <a:pt x="62" y="48"/>
                  </a:cubicBezTo>
                  <a:cubicBezTo>
                    <a:pt x="65" y="51"/>
                    <a:pt x="63" y="56"/>
                    <a:pt x="56" y="63"/>
                  </a:cubicBezTo>
                  <a:close/>
                  <a:moveTo>
                    <a:pt x="59" y="66"/>
                  </a:moveTo>
                  <a:cubicBezTo>
                    <a:pt x="63" y="63"/>
                    <a:pt x="65" y="60"/>
                    <a:pt x="66" y="56"/>
                  </a:cubicBezTo>
                  <a:cubicBezTo>
                    <a:pt x="68" y="52"/>
                    <a:pt x="68" y="48"/>
                    <a:pt x="65" y="45"/>
                  </a:cubicBezTo>
                  <a:cubicBezTo>
                    <a:pt x="62" y="42"/>
                    <a:pt x="59" y="41"/>
                    <a:pt x="55" y="41"/>
                  </a:cubicBezTo>
                  <a:cubicBezTo>
                    <a:pt x="51" y="42"/>
                    <a:pt x="47" y="44"/>
                    <a:pt x="43" y="48"/>
                  </a:cubicBezTo>
                  <a:cubicBezTo>
                    <a:pt x="34" y="56"/>
                    <a:pt x="32" y="63"/>
                    <a:pt x="37" y="69"/>
                  </a:cubicBezTo>
                  <a:cubicBezTo>
                    <a:pt x="43" y="75"/>
                    <a:pt x="50" y="74"/>
                    <a:pt x="59" y="6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9"/>
            <p:cNvSpPr>
              <a:spLocks noEditPoints="1"/>
            </p:cNvSpPr>
            <p:nvPr/>
          </p:nvSpPr>
          <p:spPr bwMode="auto">
            <a:xfrm>
              <a:off x="5831" y="1902"/>
              <a:ext cx="251" cy="319"/>
            </a:xfrm>
            <a:custGeom>
              <a:avLst/>
              <a:gdLst>
                <a:gd name="T0" fmla="*/ 33 w 62"/>
                <a:gd name="T1" fmla="*/ 8 h 79"/>
                <a:gd name="T2" fmla="*/ 31 w 62"/>
                <a:gd name="T3" fmla="*/ 5 h 79"/>
                <a:gd name="T4" fmla="*/ 25 w 62"/>
                <a:gd name="T5" fmla="*/ 5 h 79"/>
                <a:gd name="T6" fmla="*/ 20 w 62"/>
                <a:gd name="T7" fmla="*/ 0 h 79"/>
                <a:gd name="T8" fmla="*/ 17 w 62"/>
                <a:gd name="T9" fmla="*/ 2 h 79"/>
                <a:gd name="T10" fmla="*/ 21 w 62"/>
                <a:gd name="T11" fmla="*/ 10 h 79"/>
                <a:gd name="T12" fmla="*/ 0 w 62"/>
                <a:gd name="T13" fmla="*/ 23 h 79"/>
                <a:gd name="T14" fmla="*/ 2 w 62"/>
                <a:gd name="T15" fmla="*/ 27 h 79"/>
                <a:gd name="T16" fmla="*/ 33 w 62"/>
                <a:gd name="T17" fmla="*/ 8 h 79"/>
                <a:gd name="T18" fmla="*/ 38 w 62"/>
                <a:gd name="T19" fmla="*/ 27 h 79"/>
                <a:gd name="T20" fmla="*/ 46 w 62"/>
                <a:gd name="T21" fmla="*/ 40 h 79"/>
                <a:gd name="T22" fmla="*/ 50 w 62"/>
                <a:gd name="T23" fmla="*/ 38 h 79"/>
                <a:gd name="T24" fmla="*/ 40 w 62"/>
                <a:gd name="T25" fmla="*/ 22 h 79"/>
                <a:gd name="T26" fmla="*/ 22 w 62"/>
                <a:gd name="T27" fmla="*/ 30 h 79"/>
                <a:gd name="T28" fmla="*/ 24 w 62"/>
                <a:gd name="T29" fmla="*/ 33 h 79"/>
                <a:gd name="T30" fmla="*/ 31 w 62"/>
                <a:gd name="T31" fmla="*/ 37 h 79"/>
                <a:gd name="T32" fmla="*/ 28 w 62"/>
                <a:gd name="T33" fmla="*/ 48 h 79"/>
                <a:gd name="T34" fmla="*/ 17 w 62"/>
                <a:gd name="T35" fmla="*/ 46 h 79"/>
                <a:gd name="T36" fmla="*/ 18 w 62"/>
                <a:gd name="T37" fmla="*/ 36 h 79"/>
                <a:gd name="T38" fmla="*/ 16 w 62"/>
                <a:gd name="T39" fmla="*/ 32 h 79"/>
                <a:gd name="T40" fmla="*/ 14 w 62"/>
                <a:gd name="T41" fmla="*/ 47 h 79"/>
                <a:gd name="T42" fmla="*/ 21 w 62"/>
                <a:gd name="T43" fmla="*/ 53 h 79"/>
                <a:gd name="T44" fmla="*/ 31 w 62"/>
                <a:gd name="T45" fmla="*/ 52 h 79"/>
                <a:gd name="T46" fmla="*/ 35 w 62"/>
                <a:gd name="T47" fmla="*/ 36 h 79"/>
                <a:gd name="T48" fmla="*/ 29 w 62"/>
                <a:gd name="T49" fmla="*/ 31 h 79"/>
                <a:gd name="T50" fmla="*/ 38 w 62"/>
                <a:gd name="T51" fmla="*/ 27 h 79"/>
                <a:gd name="T52" fmla="*/ 48 w 62"/>
                <a:gd name="T53" fmla="*/ 69 h 79"/>
                <a:gd name="T54" fmla="*/ 32 w 62"/>
                <a:gd name="T55" fmla="*/ 70 h 79"/>
                <a:gd name="T56" fmla="*/ 40 w 62"/>
                <a:gd name="T57" fmla="*/ 56 h 79"/>
                <a:gd name="T58" fmla="*/ 56 w 62"/>
                <a:gd name="T59" fmla="*/ 55 h 79"/>
                <a:gd name="T60" fmla="*/ 48 w 62"/>
                <a:gd name="T61" fmla="*/ 69 h 79"/>
                <a:gd name="T62" fmla="*/ 51 w 62"/>
                <a:gd name="T63" fmla="*/ 73 h 79"/>
                <a:gd name="T64" fmla="*/ 60 w 62"/>
                <a:gd name="T65" fmla="*/ 64 h 79"/>
                <a:gd name="T66" fmla="*/ 60 w 62"/>
                <a:gd name="T67" fmla="*/ 53 h 79"/>
                <a:gd name="T68" fmla="*/ 51 w 62"/>
                <a:gd name="T69" fmla="*/ 48 h 79"/>
                <a:gd name="T70" fmla="*/ 38 w 62"/>
                <a:gd name="T71" fmla="*/ 52 h 79"/>
                <a:gd name="T72" fmla="*/ 29 w 62"/>
                <a:gd name="T73" fmla="*/ 72 h 79"/>
                <a:gd name="T74" fmla="*/ 51 w 62"/>
                <a:gd name="T75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79">
                  <a:moveTo>
                    <a:pt x="33" y="8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28" y="6"/>
                    <a:pt x="26" y="6"/>
                    <a:pt x="25" y="5"/>
                  </a:cubicBezTo>
                  <a:cubicBezTo>
                    <a:pt x="23" y="5"/>
                    <a:pt x="22" y="3"/>
                    <a:pt x="20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3" y="8"/>
                    <a:pt x="33" y="8"/>
                    <a:pt x="33" y="8"/>
                  </a:cubicBezTo>
                  <a:close/>
                  <a:moveTo>
                    <a:pt x="38" y="27"/>
                  </a:moveTo>
                  <a:cubicBezTo>
                    <a:pt x="46" y="40"/>
                    <a:pt x="46" y="40"/>
                    <a:pt x="46" y="4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7" y="33"/>
                    <a:pt x="29" y="35"/>
                    <a:pt x="31" y="37"/>
                  </a:cubicBezTo>
                  <a:cubicBezTo>
                    <a:pt x="33" y="41"/>
                    <a:pt x="32" y="45"/>
                    <a:pt x="28" y="48"/>
                  </a:cubicBezTo>
                  <a:cubicBezTo>
                    <a:pt x="23" y="50"/>
                    <a:pt x="20" y="49"/>
                    <a:pt x="17" y="46"/>
                  </a:cubicBezTo>
                  <a:cubicBezTo>
                    <a:pt x="15" y="42"/>
                    <a:pt x="15" y="38"/>
                    <a:pt x="18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6"/>
                    <a:pt x="10" y="41"/>
                    <a:pt x="14" y="47"/>
                  </a:cubicBezTo>
                  <a:cubicBezTo>
                    <a:pt x="16" y="50"/>
                    <a:pt x="18" y="53"/>
                    <a:pt x="21" y="53"/>
                  </a:cubicBezTo>
                  <a:cubicBezTo>
                    <a:pt x="25" y="54"/>
                    <a:pt x="28" y="54"/>
                    <a:pt x="31" y="52"/>
                  </a:cubicBezTo>
                  <a:cubicBezTo>
                    <a:pt x="37" y="48"/>
                    <a:pt x="38" y="42"/>
                    <a:pt x="35" y="36"/>
                  </a:cubicBezTo>
                  <a:cubicBezTo>
                    <a:pt x="33" y="33"/>
                    <a:pt x="31" y="32"/>
                    <a:pt x="29" y="31"/>
                  </a:cubicBezTo>
                  <a:cubicBezTo>
                    <a:pt x="38" y="27"/>
                    <a:pt x="38" y="27"/>
                    <a:pt x="38" y="27"/>
                  </a:cubicBezTo>
                  <a:close/>
                  <a:moveTo>
                    <a:pt x="48" y="69"/>
                  </a:moveTo>
                  <a:cubicBezTo>
                    <a:pt x="40" y="74"/>
                    <a:pt x="35" y="74"/>
                    <a:pt x="32" y="70"/>
                  </a:cubicBezTo>
                  <a:cubicBezTo>
                    <a:pt x="29" y="66"/>
                    <a:pt x="32" y="61"/>
                    <a:pt x="40" y="56"/>
                  </a:cubicBezTo>
                  <a:cubicBezTo>
                    <a:pt x="49" y="51"/>
                    <a:pt x="54" y="51"/>
                    <a:pt x="56" y="55"/>
                  </a:cubicBezTo>
                  <a:cubicBezTo>
                    <a:pt x="59" y="59"/>
                    <a:pt x="56" y="64"/>
                    <a:pt x="48" y="69"/>
                  </a:cubicBezTo>
                  <a:close/>
                  <a:moveTo>
                    <a:pt x="51" y="73"/>
                  </a:moveTo>
                  <a:cubicBezTo>
                    <a:pt x="55" y="70"/>
                    <a:pt x="58" y="68"/>
                    <a:pt x="60" y="64"/>
                  </a:cubicBezTo>
                  <a:cubicBezTo>
                    <a:pt x="62" y="61"/>
                    <a:pt x="62" y="57"/>
                    <a:pt x="60" y="53"/>
                  </a:cubicBezTo>
                  <a:cubicBezTo>
                    <a:pt x="58" y="50"/>
                    <a:pt x="55" y="48"/>
                    <a:pt x="51" y="48"/>
                  </a:cubicBezTo>
                  <a:cubicBezTo>
                    <a:pt x="47" y="48"/>
                    <a:pt x="43" y="49"/>
                    <a:pt x="38" y="52"/>
                  </a:cubicBezTo>
                  <a:cubicBezTo>
                    <a:pt x="28" y="58"/>
                    <a:pt x="25" y="65"/>
                    <a:pt x="29" y="72"/>
                  </a:cubicBezTo>
                  <a:cubicBezTo>
                    <a:pt x="33" y="79"/>
                    <a:pt x="40" y="79"/>
                    <a:pt x="51" y="7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0"/>
            <p:cNvSpPr>
              <a:spLocks noEditPoints="1"/>
            </p:cNvSpPr>
            <p:nvPr/>
          </p:nvSpPr>
          <p:spPr bwMode="auto">
            <a:xfrm>
              <a:off x="6057" y="2355"/>
              <a:ext cx="223" cy="327"/>
            </a:xfrm>
            <a:custGeom>
              <a:avLst/>
              <a:gdLst>
                <a:gd name="T0" fmla="*/ 35 w 55"/>
                <a:gd name="T1" fmla="*/ 9 h 81"/>
                <a:gd name="T2" fmla="*/ 33 w 55"/>
                <a:gd name="T3" fmla="*/ 6 h 81"/>
                <a:gd name="T4" fmla="*/ 27 w 55"/>
                <a:gd name="T5" fmla="*/ 5 h 81"/>
                <a:gd name="T6" fmla="*/ 23 w 55"/>
                <a:gd name="T7" fmla="*/ 0 h 81"/>
                <a:gd name="T8" fmla="*/ 20 w 55"/>
                <a:gd name="T9" fmla="*/ 1 h 81"/>
                <a:gd name="T10" fmla="*/ 23 w 55"/>
                <a:gd name="T11" fmla="*/ 9 h 81"/>
                <a:gd name="T12" fmla="*/ 0 w 55"/>
                <a:gd name="T13" fmla="*/ 18 h 81"/>
                <a:gd name="T14" fmla="*/ 1 w 55"/>
                <a:gd name="T15" fmla="*/ 22 h 81"/>
                <a:gd name="T16" fmla="*/ 35 w 55"/>
                <a:gd name="T17" fmla="*/ 9 h 81"/>
                <a:gd name="T18" fmla="*/ 39 w 55"/>
                <a:gd name="T19" fmla="*/ 46 h 81"/>
                <a:gd name="T20" fmla="*/ 44 w 55"/>
                <a:gd name="T21" fmla="*/ 33 h 81"/>
                <a:gd name="T22" fmla="*/ 36 w 55"/>
                <a:gd name="T23" fmla="*/ 26 h 81"/>
                <a:gd name="T24" fmla="*/ 21 w 55"/>
                <a:gd name="T25" fmla="*/ 28 h 81"/>
                <a:gd name="T26" fmla="*/ 11 w 55"/>
                <a:gd name="T27" fmla="*/ 35 h 81"/>
                <a:gd name="T28" fmla="*/ 9 w 55"/>
                <a:gd name="T29" fmla="*/ 45 h 81"/>
                <a:gd name="T30" fmla="*/ 15 w 55"/>
                <a:gd name="T31" fmla="*/ 52 h 81"/>
                <a:gd name="T32" fmla="*/ 25 w 55"/>
                <a:gd name="T33" fmla="*/ 52 h 81"/>
                <a:gd name="T34" fmla="*/ 32 w 55"/>
                <a:gd name="T35" fmla="*/ 38 h 81"/>
                <a:gd name="T36" fmla="*/ 24 w 55"/>
                <a:gd name="T37" fmla="*/ 32 h 81"/>
                <a:gd name="T38" fmla="*/ 25 w 55"/>
                <a:gd name="T39" fmla="*/ 31 h 81"/>
                <a:gd name="T40" fmla="*/ 40 w 55"/>
                <a:gd name="T41" fmla="*/ 34 h 81"/>
                <a:gd name="T42" fmla="*/ 37 w 55"/>
                <a:gd name="T43" fmla="*/ 42 h 81"/>
                <a:gd name="T44" fmla="*/ 39 w 55"/>
                <a:gd name="T45" fmla="*/ 46 h 81"/>
                <a:gd name="T46" fmla="*/ 18 w 55"/>
                <a:gd name="T47" fmla="*/ 35 h 81"/>
                <a:gd name="T48" fmla="*/ 28 w 55"/>
                <a:gd name="T49" fmla="*/ 39 h 81"/>
                <a:gd name="T50" fmla="*/ 23 w 55"/>
                <a:gd name="T51" fmla="*/ 48 h 81"/>
                <a:gd name="T52" fmla="*/ 13 w 55"/>
                <a:gd name="T53" fmla="*/ 44 h 81"/>
                <a:gd name="T54" fmla="*/ 18 w 55"/>
                <a:gd name="T55" fmla="*/ 35 h 81"/>
                <a:gd name="T56" fmla="*/ 39 w 55"/>
                <a:gd name="T57" fmla="*/ 72 h 81"/>
                <a:gd name="T58" fmla="*/ 23 w 55"/>
                <a:gd name="T59" fmla="*/ 70 h 81"/>
                <a:gd name="T60" fmla="*/ 34 w 55"/>
                <a:gd name="T61" fmla="*/ 58 h 81"/>
                <a:gd name="T62" fmla="*/ 50 w 55"/>
                <a:gd name="T63" fmla="*/ 60 h 81"/>
                <a:gd name="T64" fmla="*/ 39 w 55"/>
                <a:gd name="T65" fmla="*/ 72 h 81"/>
                <a:gd name="T66" fmla="*/ 41 w 55"/>
                <a:gd name="T67" fmla="*/ 77 h 81"/>
                <a:gd name="T68" fmla="*/ 51 w 55"/>
                <a:gd name="T69" fmla="*/ 70 h 81"/>
                <a:gd name="T70" fmla="*/ 54 w 55"/>
                <a:gd name="T71" fmla="*/ 58 h 81"/>
                <a:gd name="T72" fmla="*/ 46 w 55"/>
                <a:gd name="T73" fmla="*/ 52 h 81"/>
                <a:gd name="T74" fmla="*/ 32 w 55"/>
                <a:gd name="T75" fmla="*/ 54 h 81"/>
                <a:gd name="T76" fmla="*/ 20 w 55"/>
                <a:gd name="T77" fmla="*/ 72 h 81"/>
                <a:gd name="T78" fmla="*/ 41 w 55"/>
                <a:gd name="T7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81">
                  <a:moveTo>
                    <a:pt x="35" y="9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6" y="4"/>
                    <a:pt x="25" y="3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39" y="46"/>
                  </a:moveTo>
                  <a:cubicBezTo>
                    <a:pt x="44" y="43"/>
                    <a:pt x="46" y="39"/>
                    <a:pt x="44" y="33"/>
                  </a:cubicBezTo>
                  <a:cubicBezTo>
                    <a:pt x="42" y="29"/>
                    <a:pt x="40" y="27"/>
                    <a:pt x="36" y="26"/>
                  </a:cubicBezTo>
                  <a:cubicBezTo>
                    <a:pt x="33" y="25"/>
                    <a:pt x="27" y="25"/>
                    <a:pt x="21" y="28"/>
                  </a:cubicBezTo>
                  <a:cubicBezTo>
                    <a:pt x="16" y="30"/>
                    <a:pt x="13" y="32"/>
                    <a:pt x="11" y="35"/>
                  </a:cubicBezTo>
                  <a:cubicBezTo>
                    <a:pt x="8" y="38"/>
                    <a:pt x="8" y="41"/>
                    <a:pt x="9" y="45"/>
                  </a:cubicBezTo>
                  <a:cubicBezTo>
                    <a:pt x="11" y="49"/>
                    <a:pt x="13" y="51"/>
                    <a:pt x="15" y="52"/>
                  </a:cubicBezTo>
                  <a:cubicBezTo>
                    <a:pt x="19" y="54"/>
                    <a:pt x="22" y="54"/>
                    <a:pt x="25" y="52"/>
                  </a:cubicBezTo>
                  <a:cubicBezTo>
                    <a:pt x="32" y="50"/>
                    <a:pt x="34" y="45"/>
                    <a:pt x="32" y="38"/>
                  </a:cubicBezTo>
                  <a:cubicBezTo>
                    <a:pt x="30" y="34"/>
                    <a:pt x="28" y="32"/>
                    <a:pt x="24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9"/>
                    <a:pt x="38" y="30"/>
                    <a:pt x="40" y="34"/>
                  </a:cubicBezTo>
                  <a:cubicBezTo>
                    <a:pt x="41" y="38"/>
                    <a:pt x="40" y="40"/>
                    <a:pt x="37" y="42"/>
                  </a:cubicBezTo>
                  <a:cubicBezTo>
                    <a:pt x="39" y="46"/>
                    <a:pt x="39" y="46"/>
                    <a:pt x="39" y="46"/>
                  </a:cubicBezTo>
                  <a:close/>
                  <a:moveTo>
                    <a:pt x="18" y="35"/>
                  </a:moveTo>
                  <a:cubicBezTo>
                    <a:pt x="23" y="33"/>
                    <a:pt x="26" y="34"/>
                    <a:pt x="28" y="39"/>
                  </a:cubicBezTo>
                  <a:cubicBezTo>
                    <a:pt x="29" y="43"/>
                    <a:pt x="28" y="46"/>
                    <a:pt x="23" y="48"/>
                  </a:cubicBezTo>
                  <a:cubicBezTo>
                    <a:pt x="18" y="50"/>
                    <a:pt x="15" y="48"/>
                    <a:pt x="13" y="44"/>
                  </a:cubicBezTo>
                  <a:cubicBezTo>
                    <a:pt x="11" y="40"/>
                    <a:pt x="13" y="37"/>
                    <a:pt x="18" y="35"/>
                  </a:cubicBezTo>
                  <a:close/>
                  <a:moveTo>
                    <a:pt x="39" y="72"/>
                  </a:moveTo>
                  <a:cubicBezTo>
                    <a:pt x="30" y="76"/>
                    <a:pt x="25" y="75"/>
                    <a:pt x="23" y="70"/>
                  </a:cubicBezTo>
                  <a:cubicBezTo>
                    <a:pt x="21" y="66"/>
                    <a:pt x="25" y="62"/>
                    <a:pt x="34" y="58"/>
                  </a:cubicBezTo>
                  <a:cubicBezTo>
                    <a:pt x="43" y="55"/>
                    <a:pt x="48" y="55"/>
                    <a:pt x="50" y="60"/>
                  </a:cubicBezTo>
                  <a:cubicBezTo>
                    <a:pt x="52" y="65"/>
                    <a:pt x="48" y="69"/>
                    <a:pt x="39" y="72"/>
                  </a:cubicBezTo>
                  <a:close/>
                  <a:moveTo>
                    <a:pt x="41" y="77"/>
                  </a:moveTo>
                  <a:cubicBezTo>
                    <a:pt x="46" y="75"/>
                    <a:pt x="49" y="72"/>
                    <a:pt x="51" y="70"/>
                  </a:cubicBezTo>
                  <a:cubicBezTo>
                    <a:pt x="55" y="66"/>
                    <a:pt x="55" y="62"/>
                    <a:pt x="54" y="58"/>
                  </a:cubicBezTo>
                  <a:cubicBezTo>
                    <a:pt x="52" y="55"/>
                    <a:pt x="50" y="52"/>
                    <a:pt x="46" y="52"/>
                  </a:cubicBezTo>
                  <a:cubicBezTo>
                    <a:pt x="42" y="51"/>
                    <a:pt x="37" y="51"/>
                    <a:pt x="32" y="54"/>
                  </a:cubicBezTo>
                  <a:cubicBezTo>
                    <a:pt x="21" y="58"/>
                    <a:pt x="17" y="64"/>
                    <a:pt x="20" y="72"/>
                  </a:cubicBezTo>
                  <a:cubicBezTo>
                    <a:pt x="23" y="79"/>
                    <a:pt x="30" y="81"/>
                    <a:pt x="41" y="7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 noEditPoints="1"/>
            </p:cNvSpPr>
            <p:nvPr/>
          </p:nvSpPr>
          <p:spPr bwMode="auto">
            <a:xfrm>
              <a:off x="6203" y="2840"/>
              <a:ext cx="190" cy="323"/>
            </a:xfrm>
            <a:custGeom>
              <a:avLst/>
              <a:gdLst>
                <a:gd name="T0" fmla="*/ 36 w 47"/>
                <a:gd name="T1" fmla="*/ 11 h 80"/>
                <a:gd name="T2" fmla="*/ 35 w 47"/>
                <a:gd name="T3" fmla="*/ 8 h 80"/>
                <a:gd name="T4" fmla="*/ 29 w 47"/>
                <a:gd name="T5" fmla="*/ 6 h 80"/>
                <a:gd name="T6" fmla="*/ 27 w 47"/>
                <a:gd name="T7" fmla="*/ 0 h 80"/>
                <a:gd name="T8" fmla="*/ 23 w 47"/>
                <a:gd name="T9" fmla="*/ 0 h 80"/>
                <a:gd name="T10" fmla="*/ 25 w 47"/>
                <a:gd name="T11" fmla="*/ 9 h 80"/>
                <a:gd name="T12" fmla="*/ 0 w 47"/>
                <a:gd name="T13" fmla="*/ 14 h 80"/>
                <a:gd name="T14" fmla="*/ 1 w 47"/>
                <a:gd name="T15" fmla="*/ 18 h 80"/>
                <a:gd name="T16" fmla="*/ 36 w 47"/>
                <a:gd name="T17" fmla="*/ 11 h 80"/>
                <a:gd name="T18" fmla="*/ 33 w 47"/>
                <a:gd name="T19" fmla="*/ 24 h 80"/>
                <a:gd name="T20" fmla="*/ 37 w 47"/>
                <a:gd name="T21" fmla="*/ 43 h 80"/>
                <a:gd name="T22" fmla="*/ 23 w 47"/>
                <a:gd name="T23" fmla="*/ 37 h 80"/>
                <a:gd name="T24" fmla="*/ 4 w 47"/>
                <a:gd name="T25" fmla="*/ 35 h 80"/>
                <a:gd name="T26" fmla="*/ 5 w 47"/>
                <a:gd name="T27" fmla="*/ 40 h 80"/>
                <a:gd name="T28" fmla="*/ 22 w 47"/>
                <a:gd name="T29" fmla="*/ 41 h 80"/>
                <a:gd name="T30" fmla="*/ 38 w 47"/>
                <a:gd name="T31" fmla="*/ 48 h 80"/>
                <a:gd name="T32" fmla="*/ 42 w 47"/>
                <a:gd name="T33" fmla="*/ 47 h 80"/>
                <a:gd name="T34" fmla="*/ 38 w 47"/>
                <a:gd name="T35" fmla="*/ 23 h 80"/>
                <a:gd name="T36" fmla="*/ 33 w 47"/>
                <a:gd name="T37" fmla="*/ 24 h 80"/>
                <a:gd name="T38" fmla="*/ 30 w 47"/>
                <a:gd name="T39" fmla="*/ 74 h 80"/>
                <a:gd name="T40" fmla="*/ 14 w 47"/>
                <a:gd name="T41" fmla="*/ 69 h 80"/>
                <a:gd name="T42" fmla="*/ 27 w 47"/>
                <a:gd name="T43" fmla="*/ 59 h 80"/>
                <a:gd name="T44" fmla="*/ 42 w 47"/>
                <a:gd name="T45" fmla="*/ 64 h 80"/>
                <a:gd name="T46" fmla="*/ 30 w 47"/>
                <a:gd name="T47" fmla="*/ 74 h 80"/>
                <a:gd name="T48" fmla="*/ 30 w 47"/>
                <a:gd name="T49" fmla="*/ 78 h 80"/>
                <a:gd name="T50" fmla="*/ 42 w 47"/>
                <a:gd name="T51" fmla="*/ 73 h 80"/>
                <a:gd name="T52" fmla="*/ 46 w 47"/>
                <a:gd name="T53" fmla="*/ 63 h 80"/>
                <a:gd name="T54" fmla="*/ 40 w 47"/>
                <a:gd name="T55" fmla="*/ 55 h 80"/>
                <a:gd name="T56" fmla="*/ 26 w 47"/>
                <a:gd name="T57" fmla="*/ 54 h 80"/>
                <a:gd name="T58" fmla="*/ 10 w 47"/>
                <a:gd name="T59" fmla="*/ 70 h 80"/>
                <a:gd name="T60" fmla="*/ 30 w 47"/>
                <a:gd name="T6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80">
                  <a:moveTo>
                    <a:pt x="36" y="11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3" y="8"/>
                    <a:pt x="30" y="7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33" y="24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4" y="41"/>
                    <a:pt x="29" y="39"/>
                    <a:pt x="23" y="37"/>
                  </a:cubicBezTo>
                  <a:cubicBezTo>
                    <a:pt x="15" y="35"/>
                    <a:pt x="9" y="34"/>
                    <a:pt x="4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11" y="40"/>
                    <a:pt x="17" y="40"/>
                    <a:pt x="22" y="41"/>
                  </a:cubicBezTo>
                  <a:cubicBezTo>
                    <a:pt x="29" y="43"/>
                    <a:pt x="35" y="46"/>
                    <a:pt x="38" y="48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30" y="74"/>
                  </a:moveTo>
                  <a:cubicBezTo>
                    <a:pt x="20" y="76"/>
                    <a:pt x="15" y="74"/>
                    <a:pt x="14" y="69"/>
                  </a:cubicBezTo>
                  <a:cubicBezTo>
                    <a:pt x="13" y="64"/>
                    <a:pt x="17" y="61"/>
                    <a:pt x="27" y="59"/>
                  </a:cubicBezTo>
                  <a:cubicBezTo>
                    <a:pt x="36" y="57"/>
                    <a:pt x="41" y="59"/>
                    <a:pt x="42" y="64"/>
                  </a:cubicBezTo>
                  <a:cubicBezTo>
                    <a:pt x="43" y="68"/>
                    <a:pt x="39" y="72"/>
                    <a:pt x="30" y="74"/>
                  </a:cubicBezTo>
                  <a:close/>
                  <a:moveTo>
                    <a:pt x="30" y="78"/>
                  </a:moveTo>
                  <a:cubicBezTo>
                    <a:pt x="36" y="77"/>
                    <a:pt x="39" y="76"/>
                    <a:pt x="42" y="73"/>
                  </a:cubicBezTo>
                  <a:cubicBezTo>
                    <a:pt x="46" y="71"/>
                    <a:pt x="47" y="67"/>
                    <a:pt x="46" y="63"/>
                  </a:cubicBezTo>
                  <a:cubicBezTo>
                    <a:pt x="45" y="59"/>
                    <a:pt x="43" y="56"/>
                    <a:pt x="40" y="55"/>
                  </a:cubicBezTo>
                  <a:cubicBezTo>
                    <a:pt x="36" y="53"/>
                    <a:pt x="31" y="53"/>
                    <a:pt x="26" y="54"/>
                  </a:cubicBezTo>
                  <a:cubicBezTo>
                    <a:pt x="14" y="57"/>
                    <a:pt x="9" y="62"/>
                    <a:pt x="10" y="70"/>
                  </a:cubicBezTo>
                  <a:cubicBezTo>
                    <a:pt x="12" y="78"/>
                    <a:pt x="19" y="80"/>
                    <a:pt x="30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2"/>
            <p:cNvSpPr>
              <a:spLocks noEditPoints="1"/>
            </p:cNvSpPr>
            <p:nvPr/>
          </p:nvSpPr>
          <p:spPr bwMode="auto">
            <a:xfrm>
              <a:off x="6268" y="3345"/>
              <a:ext cx="150" cy="316"/>
            </a:xfrm>
            <a:custGeom>
              <a:avLst/>
              <a:gdLst>
                <a:gd name="T0" fmla="*/ 36 w 37"/>
                <a:gd name="T1" fmla="*/ 13 h 78"/>
                <a:gd name="T2" fmla="*/ 36 w 37"/>
                <a:gd name="T3" fmla="*/ 9 h 78"/>
                <a:gd name="T4" fmla="*/ 30 w 37"/>
                <a:gd name="T5" fmla="*/ 6 h 78"/>
                <a:gd name="T6" fmla="*/ 28 w 37"/>
                <a:gd name="T7" fmla="*/ 0 h 78"/>
                <a:gd name="T8" fmla="*/ 25 w 37"/>
                <a:gd name="T9" fmla="*/ 0 h 78"/>
                <a:gd name="T10" fmla="*/ 25 w 37"/>
                <a:gd name="T11" fmla="*/ 8 h 78"/>
                <a:gd name="T12" fmla="*/ 0 w 37"/>
                <a:gd name="T13" fmla="*/ 9 h 78"/>
                <a:gd name="T14" fmla="*/ 0 w 37"/>
                <a:gd name="T15" fmla="*/ 13 h 78"/>
                <a:gd name="T16" fmla="*/ 36 w 37"/>
                <a:gd name="T17" fmla="*/ 13 h 78"/>
                <a:gd name="T18" fmla="*/ 27 w 37"/>
                <a:gd name="T19" fmla="*/ 48 h 78"/>
                <a:gd name="T20" fmla="*/ 36 w 37"/>
                <a:gd name="T21" fmla="*/ 37 h 78"/>
                <a:gd name="T22" fmla="*/ 26 w 37"/>
                <a:gd name="T23" fmla="*/ 26 h 78"/>
                <a:gd name="T24" fmla="*/ 19 w 37"/>
                <a:gd name="T25" fmla="*/ 31 h 78"/>
                <a:gd name="T26" fmla="*/ 10 w 37"/>
                <a:gd name="T27" fmla="*/ 25 h 78"/>
                <a:gd name="T28" fmla="*/ 2 w 37"/>
                <a:gd name="T29" fmla="*/ 29 h 78"/>
                <a:gd name="T30" fmla="*/ 0 w 37"/>
                <a:gd name="T31" fmla="*/ 38 h 78"/>
                <a:gd name="T32" fmla="*/ 2 w 37"/>
                <a:gd name="T33" fmla="*/ 46 h 78"/>
                <a:gd name="T34" fmla="*/ 11 w 37"/>
                <a:gd name="T35" fmla="*/ 49 h 78"/>
                <a:gd name="T36" fmla="*/ 19 w 37"/>
                <a:gd name="T37" fmla="*/ 44 h 78"/>
                <a:gd name="T38" fmla="*/ 27 w 37"/>
                <a:gd name="T39" fmla="*/ 48 h 78"/>
                <a:gd name="T40" fmla="*/ 17 w 37"/>
                <a:gd name="T41" fmla="*/ 37 h 78"/>
                <a:gd name="T42" fmla="*/ 10 w 37"/>
                <a:gd name="T43" fmla="*/ 45 h 78"/>
                <a:gd name="T44" fmla="*/ 3 w 37"/>
                <a:gd name="T45" fmla="*/ 38 h 78"/>
                <a:gd name="T46" fmla="*/ 10 w 37"/>
                <a:gd name="T47" fmla="*/ 30 h 78"/>
                <a:gd name="T48" fmla="*/ 17 w 37"/>
                <a:gd name="T49" fmla="*/ 37 h 78"/>
                <a:gd name="T50" fmla="*/ 21 w 37"/>
                <a:gd name="T51" fmla="*/ 37 h 78"/>
                <a:gd name="T52" fmla="*/ 26 w 37"/>
                <a:gd name="T53" fmla="*/ 31 h 78"/>
                <a:gd name="T54" fmla="*/ 32 w 37"/>
                <a:gd name="T55" fmla="*/ 37 h 78"/>
                <a:gd name="T56" fmla="*/ 27 w 37"/>
                <a:gd name="T57" fmla="*/ 43 h 78"/>
                <a:gd name="T58" fmla="*/ 21 w 37"/>
                <a:gd name="T59" fmla="*/ 37 h 78"/>
                <a:gd name="T60" fmla="*/ 18 w 37"/>
                <a:gd name="T61" fmla="*/ 73 h 78"/>
                <a:gd name="T62" fmla="*/ 4 w 37"/>
                <a:gd name="T63" fmla="*/ 66 h 78"/>
                <a:gd name="T64" fmla="*/ 18 w 37"/>
                <a:gd name="T65" fmla="*/ 58 h 78"/>
                <a:gd name="T66" fmla="*/ 33 w 37"/>
                <a:gd name="T67" fmla="*/ 65 h 78"/>
                <a:gd name="T68" fmla="*/ 18 w 37"/>
                <a:gd name="T69" fmla="*/ 73 h 78"/>
                <a:gd name="T70" fmla="*/ 18 w 37"/>
                <a:gd name="T71" fmla="*/ 78 h 78"/>
                <a:gd name="T72" fmla="*/ 31 w 37"/>
                <a:gd name="T73" fmla="*/ 75 h 78"/>
                <a:gd name="T74" fmla="*/ 37 w 37"/>
                <a:gd name="T75" fmla="*/ 65 h 78"/>
                <a:gd name="T76" fmla="*/ 32 w 37"/>
                <a:gd name="T77" fmla="*/ 56 h 78"/>
                <a:gd name="T78" fmla="*/ 18 w 37"/>
                <a:gd name="T79" fmla="*/ 53 h 78"/>
                <a:gd name="T80" fmla="*/ 0 w 37"/>
                <a:gd name="T81" fmla="*/ 66 h 78"/>
                <a:gd name="T82" fmla="*/ 18 w 37"/>
                <a:gd name="T8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36" y="13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1" y="8"/>
                    <a:pt x="30" y="6"/>
                  </a:cubicBezTo>
                  <a:cubicBezTo>
                    <a:pt x="29" y="5"/>
                    <a:pt x="29" y="3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6" y="13"/>
                    <a:pt x="36" y="13"/>
                    <a:pt x="36" y="13"/>
                  </a:cubicBezTo>
                  <a:close/>
                  <a:moveTo>
                    <a:pt x="27" y="48"/>
                  </a:moveTo>
                  <a:cubicBezTo>
                    <a:pt x="33" y="47"/>
                    <a:pt x="36" y="43"/>
                    <a:pt x="36" y="37"/>
                  </a:cubicBezTo>
                  <a:cubicBezTo>
                    <a:pt x="36" y="30"/>
                    <a:pt x="33" y="26"/>
                    <a:pt x="26" y="26"/>
                  </a:cubicBezTo>
                  <a:cubicBezTo>
                    <a:pt x="23" y="26"/>
                    <a:pt x="20" y="28"/>
                    <a:pt x="19" y="31"/>
                  </a:cubicBezTo>
                  <a:cubicBezTo>
                    <a:pt x="17" y="27"/>
                    <a:pt x="14" y="25"/>
                    <a:pt x="10" y="25"/>
                  </a:cubicBezTo>
                  <a:cubicBezTo>
                    <a:pt x="6" y="25"/>
                    <a:pt x="4" y="26"/>
                    <a:pt x="2" y="29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0" y="41"/>
                    <a:pt x="1" y="44"/>
                    <a:pt x="2" y="46"/>
                  </a:cubicBezTo>
                  <a:cubicBezTo>
                    <a:pt x="5" y="48"/>
                    <a:pt x="8" y="50"/>
                    <a:pt x="11" y="49"/>
                  </a:cubicBezTo>
                  <a:cubicBezTo>
                    <a:pt x="15" y="49"/>
                    <a:pt x="18" y="47"/>
                    <a:pt x="19" y="44"/>
                  </a:cubicBezTo>
                  <a:cubicBezTo>
                    <a:pt x="21" y="46"/>
                    <a:pt x="24" y="48"/>
                    <a:pt x="27" y="48"/>
                  </a:cubicBezTo>
                  <a:close/>
                  <a:moveTo>
                    <a:pt x="17" y="37"/>
                  </a:moveTo>
                  <a:cubicBezTo>
                    <a:pt x="17" y="42"/>
                    <a:pt x="15" y="44"/>
                    <a:pt x="10" y="45"/>
                  </a:cubicBezTo>
                  <a:cubicBezTo>
                    <a:pt x="6" y="45"/>
                    <a:pt x="4" y="42"/>
                    <a:pt x="3" y="38"/>
                  </a:cubicBezTo>
                  <a:cubicBezTo>
                    <a:pt x="3" y="33"/>
                    <a:pt x="6" y="30"/>
                    <a:pt x="10" y="30"/>
                  </a:cubicBezTo>
                  <a:cubicBezTo>
                    <a:pt x="15" y="30"/>
                    <a:pt x="17" y="33"/>
                    <a:pt x="17" y="37"/>
                  </a:cubicBezTo>
                  <a:close/>
                  <a:moveTo>
                    <a:pt x="21" y="37"/>
                  </a:moveTo>
                  <a:cubicBezTo>
                    <a:pt x="21" y="33"/>
                    <a:pt x="23" y="31"/>
                    <a:pt x="26" y="31"/>
                  </a:cubicBezTo>
                  <a:cubicBezTo>
                    <a:pt x="30" y="31"/>
                    <a:pt x="32" y="33"/>
                    <a:pt x="32" y="37"/>
                  </a:cubicBezTo>
                  <a:cubicBezTo>
                    <a:pt x="32" y="41"/>
                    <a:pt x="30" y="43"/>
                    <a:pt x="27" y="43"/>
                  </a:cubicBezTo>
                  <a:cubicBezTo>
                    <a:pt x="23" y="43"/>
                    <a:pt x="21" y="41"/>
                    <a:pt x="21" y="37"/>
                  </a:cubicBezTo>
                  <a:close/>
                  <a:moveTo>
                    <a:pt x="18" y="73"/>
                  </a:moveTo>
                  <a:cubicBezTo>
                    <a:pt x="9" y="73"/>
                    <a:pt x="4" y="71"/>
                    <a:pt x="4" y="66"/>
                  </a:cubicBezTo>
                  <a:cubicBezTo>
                    <a:pt x="4" y="61"/>
                    <a:pt x="8" y="58"/>
                    <a:pt x="18" y="58"/>
                  </a:cubicBezTo>
                  <a:cubicBezTo>
                    <a:pt x="28" y="58"/>
                    <a:pt x="32" y="60"/>
                    <a:pt x="33" y="65"/>
                  </a:cubicBezTo>
                  <a:cubicBezTo>
                    <a:pt x="33" y="70"/>
                    <a:pt x="28" y="73"/>
                    <a:pt x="18" y="73"/>
                  </a:cubicBezTo>
                  <a:close/>
                  <a:moveTo>
                    <a:pt x="18" y="78"/>
                  </a:moveTo>
                  <a:cubicBezTo>
                    <a:pt x="24" y="78"/>
                    <a:pt x="28" y="77"/>
                    <a:pt x="31" y="75"/>
                  </a:cubicBezTo>
                  <a:cubicBezTo>
                    <a:pt x="35" y="73"/>
                    <a:pt x="37" y="69"/>
                    <a:pt x="37" y="65"/>
                  </a:cubicBezTo>
                  <a:cubicBezTo>
                    <a:pt x="37" y="61"/>
                    <a:pt x="35" y="58"/>
                    <a:pt x="32" y="56"/>
                  </a:cubicBezTo>
                  <a:cubicBezTo>
                    <a:pt x="28" y="54"/>
                    <a:pt x="24" y="53"/>
                    <a:pt x="18" y="53"/>
                  </a:cubicBezTo>
                  <a:cubicBezTo>
                    <a:pt x="6" y="54"/>
                    <a:pt x="0" y="58"/>
                    <a:pt x="0" y="66"/>
                  </a:cubicBezTo>
                  <a:cubicBezTo>
                    <a:pt x="1" y="74"/>
                    <a:pt x="7" y="78"/>
                    <a:pt x="18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3"/>
            <p:cNvSpPr>
              <a:spLocks noEditPoints="1"/>
            </p:cNvSpPr>
            <p:nvPr/>
          </p:nvSpPr>
          <p:spPr bwMode="auto">
            <a:xfrm>
              <a:off x="2843" y="575"/>
              <a:ext cx="231" cy="174"/>
            </a:xfrm>
            <a:custGeom>
              <a:avLst/>
              <a:gdLst>
                <a:gd name="T0" fmla="*/ 22 w 57"/>
                <a:gd name="T1" fmla="*/ 14 h 43"/>
                <a:gd name="T2" fmla="*/ 9 w 57"/>
                <a:gd name="T3" fmla="*/ 7 h 43"/>
                <a:gd name="T4" fmla="*/ 0 w 57"/>
                <a:gd name="T5" fmla="*/ 18 h 43"/>
                <a:gd name="T6" fmla="*/ 6 w 57"/>
                <a:gd name="T7" fmla="*/ 24 h 43"/>
                <a:gd name="T8" fmla="*/ 2 w 57"/>
                <a:gd name="T9" fmla="*/ 34 h 43"/>
                <a:gd name="T10" fmla="*/ 7 w 57"/>
                <a:gd name="T11" fmla="*/ 42 h 43"/>
                <a:gd name="T12" fmla="*/ 16 w 57"/>
                <a:gd name="T13" fmla="*/ 42 h 43"/>
                <a:gd name="T14" fmla="*/ 24 w 57"/>
                <a:gd name="T15" fmla="*/ 38 h 43"/>
                <a:gd name="T16" fmla="*/ 26 w 57"/>
                <a:gd name="T17" fmla="*/ 29 h 43"/>
                <a:gd name="T18" fmla="*/ 19 w 57"/>
                <a:gd name="T19" fmla="*/ 22 h 43"/>
                <a:gd name="T20" fmla="*/ 22 w 57"/>
                <a:gd name="T21" fmla="*/ 14 h 43"/>
                <a:gd name="T22" fmla="*/ 13 w 57"/>
                <a:gd name="T23" fmla="*/ 25 h 43"/>
                <a:gd name="T24" fmla="*/ 21 w 57"/>
                <a:gd name="T25" fmla="*/ 31 h 43"/>
                <a:gd name="T26" fmla="*/ 15 w 57"/>
                <a:gd name="T27" fmla="*/ 39 h 43"/>
                <a:gd name="T28" fmla="*/ 7 w 57"/>
                <a:gd name="T29" fmla="*/ 33 h 43"/>
                <a:gd name="T30" fmla="*/ 13 w 57"/>
                <a:gd name="T31" fmla="*/ 25 h 43"/>
                <a:gd name="T32" fmla="*/ 12 w 57"/>
                <a:gd name="T33" fmla="*/ 21 h 43"/>
                <a:gd name="T34" fmla="*/ 5 w 57"/>
                <a:gd name="T35" fmla="*/ 17 h 43"/>
                <a:gd name="T36" fmla="*/ 10 w 57"/>
                <a:gd name="T37" fmla="*/ 11 h 43"/>
                <a:gd name="T38" fmla="*/ 17 w 57"/>
                <a:gd name="T39" fmla="*/ 15 h 43"/>
                <a:gd name="T40" fmla="*/ 12 w 57"/>
                <a:gd name="T41" fmla="*/ 21 h 43"/>
                <a:gd name="T42" fmla="*/ 51 w 57"/>
                <a:gd name="T43" fmla="*/ 18 h 43"/>
                <a:gd name="T44" fmla="*/ 46 w 57"/>
                <a:gd name="T45" fmla="*/ 33 h 43"/>
                <a:gd name="T46" fmla="*/ 36 w 57"/>
                <a:gd name="T47" fmla="*/ 21 h 43"/>
                <a:gd name="T48" fmla="*/ 41 w 57"/>
                <a:gd name="T49" fmla="*/ 5 h 43"/>
                <a:gd name="T50" fmla="*/ 51 w 57"/>
                <a:gd name="T51" fmla="*/ 18 h 43"/>
                <a:gd name="T52" fmla="*/ 55 w 57"/>
                <a:gd name="T53" fmla="*/ 17 h 43"/>
                <a:gd name="T54" fmla="*/ 51 w 57"/>
                <a:gd name="T55" fmla="*/ 5 h 43"/>
                <a:gd name="T56" fmla="*/ 40 w 57"/>
                <a:gd name="T57" fmla="*/ 1 h 43"/>
                <a:gd name="T58" fmla="*/ 32 w 57"/>
                <a:gd name="T59" fmla="*/ 7 h 43"/>
                <a:gd name="T60" fmla="*/ 31 w 57"/>
                <a:gd name="T61" fmla="*/ 21 h 43"/>
                <a:gd name="T62" fmla="*/ 46 w 57"/>
                <a:gd name="T63" fmla="*/ 37 h 43"/>
                <a:gd name="T64" fmla="*/ 55 w 57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43">
                  <a:moveTo>
                    <a:pt x="22" y="14"/>
                  </a:moveTo>
                  <a:cubicBezTo>
                    <a:pt x="20" y="8"/>
                    <a:pt x="16" y="6"/>
                    <a:pt x="9" y="7"/>
                  </a:cubicBezTo>
                  <a:cubicBezTo>
                    <a:pt x="3" y="8"/>
                    <a:pt x="0" y="12"/>
                    <a:pt x="0" y="18"/>
                  </a:cubicBezTo>
                  <a:cubicBezTo>
                    <a:pt x="1" y="22"/>
                    <a:pt x="3" y="24"/>
                    <a:pt x="6" y="24"/>
                  </a:cubicBezTo>
                  <a:cubicBezTo>
                    <a:pt x="3" y="26"/>
                    <a:pt x="1" y="30"/>
                    <a:pt x="2" y="34"/>
                  </a:cubicBezTo>
                  <a:cubicBezTo>
                    <a:pt x="2" y="38"/>
                    <a:pt x="4" y="40"/>
                    <a:pt x="7" y="42"/>
                  </a:cubicBezTo>
                  <a:cubicBezTo>
                    <a:pt x="9" y="43"/>
                    <a:pt x="12" y="43"/>
                    <a:pt x="16" y="42"/>
                  </a:cubicBezTo>
                  <a:cubicBezTo>
                    <a:pt x="19" y="42"/>
                    <a:pt x="22" y="40"/>
                    <a:pt x="24" y="38"/>
                  </a:cubicBezTo>
                  <a:cubicBezTo>
                    <a:pt x="26" y="36"/>
                    <a:pt x="26" y="33"/>
                    <a:pt x="26" y="29"/>
                  </a:cubicBezTo>
                  <a:cubicBezTo>
                    <a:pt x="25" y="25"/>
                    <a:pt x="23" y="23"/>
                    <a:pt x="19" y="22"/>
                  </a:cubicBezTo>
                  <a:cubicBezTo>
                    <a:pt x="21" y="20"/>
                    <a:pt x="22" y="17"/>
                    <a:pt x="22" y="14"/>
                  </a:cubicBezTo>
                  <a:close/>
                  <a:moveTo>
                    <a:pt x="13" y="25"/>
                  </a:moveTo>
                  <a:cubicBezTo>
                    <a:pt x="17" y="25"/>
                    <a:pt x="20" y="26"/>
                    <a:pt x="21" y="31"/>
                  </a:cubicBezTo>
                  <a:cubicBezTo>
                    <a:pt x="22" y="35"/>
                    <a:pt x="20" y="38"/>
                    <a:pt x="15" y="39"/>
                  </a:cubicBezTo>
                  <a:cubicBezTo>
                    <a:pt x="11" y="40"/>
                    <a:pt x="8" y="38"/>
                    <a:pt x="7" y="33"/>
                  </a:cubicBezTo>
                  <a:cubicBezTo>
                    <a:pt x="6" y="29"/>
                    <a:pt x="8" y="26"/>
                    <a:pt x="13" y="25"/>
                  </a:cubicBezTo>
                  <a:close/>
                  <a:moveTo>
                    <a:pt x="12" y="21"/>
                  </a:moveTo>
                  <a:cubicBezTo>
                    <a:pt x="8" y="22"/>
                    <a:pt x="6" y="20"/>
                    <a:pt x="5" y="17"/>
                  </a:cubicBezTo>
                  <a:cubicBezTo>
                    <a:pt x="4" y="14"/>
                    <a:pt x="6" y="11"/>
                    <a:pt x="10" y="11"/>
                  </a:cubicBezTo>
                  <a:cubicBezTo>
                    <a:pt x="14" y="10"/>
                    <a:pt x="16" y="11"/>
                    <a:pt x="17" y="15"/>
                  </a:cubicBezTo>
                  <a:cubicBezTo>
                    <a:pt x="18" y="18"/>
                    <a:pt x="16" y="20"/>
                    <a:pt x="12" y="21"/>
                  </a:cubicBezTo>
                  <a:close/>
                  <a:moveTo>
                    <a:pt x="51" y="18"/>
                  </a:moveTo>
                  <a:cubicBezTo>
                    <a:pt x="52" y="27"/>
                    <a:pt x="51" y="32"/>
                    <a:pt x="46" y="33"/>
                  </a:cubicBezTo>
                  <a:cubicBezTo>
                    <a:pt x="41" y="34"/>
                    <a:pt x="38" y="30"/>
                    <a:pt x="36" y="21"/>
                  </a:cubicBezTo>
                  <a:cubicBezTo>
                    <a:pt x="34" y="11"/>
                    <a:pt x="36" y="6"/>
                    <a:pt x="41" y="5"/>
                  </a:cubicBezTo>
                  <a:cubicBezTo>
                    <a:pt x="46" y="4"/>
                    <a:pt x="49" y="9"/>
                    <a:pt x="51" y="18"/>
                  </a:cubicBezTo>
                  <a:close/>
                  <a:moveTo>
                    <a:pt x="55" y="17"/>
                  </a:moveTo>
                  <a:cubicBezTo>
                    <a:pt x="54" y="12"/>
                    <a:pt x="53" y="8"/>
                    <a:pt x="51" y="5"/>
                  </a:cubicBezTo>
                  <a:cubicBezTo>
                    <a:pt x="48" y="2"/>
                    <a:pt x="44" y="0"/>
                    <a:pt x="40" y="1"/>
                  </a:cubicBezTo>
                  <a:cubicBezTo>
                    <a:pt x="36" y="2"/>
                    <a:pt x="33" y="4"/>
                    <a:pt x="32" y="7"/>
                  </a:cubicBezTo>
                  <a:cubicBezTo>
                    <a:pt x="30" y="11"/>
                    <a:pt x="30" y="16"/>
                    <a:pt x="31" y="21"/>
                  </a:cubicBezTo>
                  <a:cubicBezTo>
                    <a:pt x="33" y="33"/>
                    <a:pt x="38" y="38"/>
                    <a:pt x="46" y="37"/>
                  </a:cubicBezTo>
                  <a:cubicBezTo>
                    <a:pt x="54" y="35"/>
                    <a:pt x="57" y="29"/>
                    <a:pt x="55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2337" y="697"/>
              <a:ext cx="251" cy="194"/>
            </a:xfrm>
            <a:custGeom>
              <a:avLst/>
              <a:gdLst>
                <a:gd name="T0" fmla="*/ 1 w 62"/>
                <a:gd name="T1" fmla="*/ 21 h 48"/>
                <a:gd name="T2" fmla="*/ 20 w 62"/>
                <a:gd name="T3" fmla="*/ 14 h 48"/>
                <a:gd name="T4" fmla="*/ 16 w 62"/>
                <a:gd name="T5" fmla="*/ 30 h 48"/>
                <a:gd name="T6" fmla="*/ 17 w 62"/>
                <a:gd name="T7" fmla="*/ 48 h 48"/>
                <a:gd name="T8" fmla="*/ 21 w 62"/>
                <a:gd name="T9" fmla="*/ 46 h 48"/>
                <a:gd name="T10" fmla="*/ 20 w 62"/>
                <a:gd name="T11" fmla="*/ 30 h 48"/>
                <a:gd name="T12" fmla="*/ 25 w 62"/>
                <a:gd name="T13" fmla="*/ 12 h 48"/>
                <a:gd name="T14" fmla="*/ 23 w 62"/>
                <a:gd name="T15" fmla="*/ 8 h 48"/>
                <a:gd name="T16" fmla="*/ 0 w 62"/>
                <a:gd name="T17" fmla="*/ 17 h 48"/>
                <a:gd name="T18" fmla="*/ 1 w 62"/>
                <a:gd name="T19" fmla="*/ 21 h 48"/>
                <a:gd name="T20" fmla="*/ 54 w 62"/>
                <a:gd name="T21" fmla="*/ 16 h 48"/>
                <a:gd name="T22" fmla="*/ 52 w 62"/>
                <a:gd name="T23" fmla="*/ 32 h 48"/>
                <a:gd name="T24" fmla="*/ 40 w 62"/>
                <a:gd name="T25" fmla="*/ 21 h 48"/>
                <a:gd name="T26" fmla="*/ 42 w 62"/>
                <a:gd name="T27" fmla="*/ 5 h 48"/>
                <a:gd name="T28" fmla="*/ 54 w 62"/>
                <a:gd name="T29" fmla="*/ 16 h 48"/>
                <a:gd name="T30" fmla="*/ 58 w 62"/>
                <a:gd name="T31" fmla="*/ 14 h 48"/>
                <a:gd name="T32" fmla="*/ 52 w 62"/>
                <a:gd name="T33" fmla="*/ 4 h 48"/>
                <a:gd name="T34" fmla="*/ 40 w 62"/>
                <a:gd name="T35" fmla="*/ 1 h 48"/>
                <a:gd name="T36" fmla="*/ 34 w 62"/>
                <a:gd name="T37" fmla="*/ 9 h 48"/>
                <a:gd name="T38" fmla="*/ 35 w 62"/>
                <a:gd name="T39" fmla="*/ 23 h 48"/>
                <a:gd name="T40" fmla="*/ 53 w 62"/>
                <a:gd name="T41" fmla="*/ 35 h 48"/>
                <a:gd name="T42" fmla="*/ 58 w 62"/>
                <a:gd name="T43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48">
                  <a:moveTo>
                    <a:pt x="1" y="21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18" y="18"/>
                    <a:pt x="17" y="23"/>
                    <a:pt x="16" y="30"/>
                  </a:cubicBezTo>
                  <a:cubicBezTo>
                    <a:pt x="15" y="37"/>
                    <a:pt x="15" y="43"/>
                    <a:pt x="17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0"/>
                    <a:pt x="20" y="35"/>
                    <a:pt x="20" y="30"/>
                  </a:cubicBezTo>
                  <a:cubicBezTo>
                    <a:pt x="21" y="22"/>
                    <a:pt x="23" y="16"/>
                    <a:pt x="25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54" y="16"/>
                  </a:moveTo>
                  <a:cubicBezTo>
                    <a:pt x="57" y="25"/>
                    <a:pt x="56" y="30"/>
                    <a:pt x="52" y="32"/>
                  </a:cubicBezTo>
                  <a:cubicBezTo>
                    <a:pt x="47" y="34"/>
                    <a:pt x="43" y="30"/>
                    <a:pt x="40" y="21"/>
                  </a:cubicBezTo>
                  <a:cubicBezTo>
                    <a:pt x="36" y="12"/>
                    <a:pt x="37" y="7"/>
                    <a:pt x="42" y="5"/>
                  </a:cubicBezTo>
                  <a:cubicBezTo>
                    <a:pt x="46" y="3"/>
                    <a:pt x="50" y="7"/>
                    <a:pt x="54" y="16"/>
                  </a:cubicBezTo>
                  <a:close/>
                  <a:moveTo>
                    <a:pt x="58" y="14"/>
                  </a:moveTo>
                  <a:cubicBezTo>
                    <a:pt x="56" y="10"/>
                    <a:pt x="54" y="6"/>
                    <a:pt x="52" y="4"/>
                  </a:cubicBezTo>
                  <a:cubicBezTo>
                    <a:pt x="48" y="1"/>
                    <a:pt x="44" y="0"/>
                    <a:pt x="40" y="1"/>
                  </a:cubicBezTo>
                  <a:cubicBezTo>
                    <a:pt x="37" y="3"/>
                    <a:pt x="34" y="5"/>
                    <a:pt x="34" y="9"/>
                  </a:cubicBezTo>
                  <a:cubicBezTo>
                    <a:pt x="33" y="13"/>
                    <a:pt x="33" y="17"/>
                    <a:pt x="35" y="23"/>
                  </a:cubicBezTo>
                  <a:cubicBezTo>
                    <a:pt x="39" y="34"/>
                    <a:pt x="45" y="38"/>
                    <a:pt x="53" y="35"/>
                  </a:cubicBezTo>
                  <a:cubicBezTo>
                    <a:pt x="60" y="33"/>
                    <a:pt x="62" y="26"/>
                    <a:pt x="58" y="1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5"/>
            <p:cNvSpPr>
              <a:spLocks noEditPoints="1"/>
            </p:cNvSpPr>
            <p:nvPr/>
          </p:nvSpPr>
          <p:spPr bwMode="auto">
            <a:xfrm>
              <a:off x="1892" y="899"/>
              <a:ext cx="235" cy="210"/>
            </a:xfrm>
            <a:custGeom>
              <a:avLst/>
              <a:gdLst>
                <a:gd name="T0" fmla="*/ 21 w 58"/>
                <a:gd name="T1" fmla="*/ 21 h 52"/>
                <a:gd name="T2" fmla="*/ 7 w 58"/>
                <a:gd name="T3" fmla="*/ 18 h 52"/>
                <a:gd name="T4" fmla="*/ 1 w 58"/>
                <a:gd name="T5" fmla="*/ 26 h 52"/>
                <a:gd name="T6" fmla="*/ 5 w 58"/>
                <a:gd name="T7" fmla="*/ 41 h 52"/>
                <a:gd name="T8" fmla="*/ 13 w 58"/>
                <a:gd name="T9" fmla="*/ 50 h 52"/>
                <a:gd name="T10" fmla="*/ 24 w 58"/>
                <a:gd name="T11" fmla="*/ 50 h 52"/>
                <a:gd name="T12" fmla="*/ 30 w 58"/>
                <a:gd name="T13" fmla="*/ 43 h 52"/>
                <a:gd name="T14" fmla="*/ 29 w 58"/>
                <a:gd name="T15" fmla="*/ 33 h 52"/>
                <a:gd name="T16" fmla="*/ 13 w 58"/>
                <a:gd name="T17" fmla="*/ 29 h 52"/>
                <a:gd name="T18" fmla="*/ 8 w 58"/>
                <a:gd name="T19" fmla="*/ 37 h 52"/>
                <a:gd name="T20" fmla="*/ 8 w 58"/>
                <a:gd name="T21" fmla="*/ 37 h 52"/>
                <a:gd name="T22" fmla="*/ 9 w 58"/>
                <a:gd name="T23" fmla="*/ 21 h 52"/>
                <a:gd name="T24" fmla="*/ 17 w 58"/>
                <a:gd name="T25" fmla="*/ 23 h 52"/>
                <a:gd name="T26" fmla="*/ 21 w 58"/>
                <a:gd name="T27" fmla="*/ 21 h 52"/>
                <a:gd name="T28" fmla="*/ 12 w 58"/>
                <a:gd name="T29" fmla="*/ 43 h 52"/>
                <a:gd name="T30" fmla="*/ 15 w 58"/>
                <a:gd name="T31" fmla="*/ 33 h 52"/>
                <a:gd name="T32" fmla="*/ 25 w 58"/>
                <a:gd name="T33" fmla="*/ 36 h 52"/>
                <a:gd name="T34" fmla="*/ 23 w 58"/>
                <a:gd name="T35" fmla="*/ 46 h 52"/>
                <a:gd name="T36" fmla="*/ 12 w 58"/>
                <a:gd name="T37" fmla="*/ 43 h 52"/>
                <a:gd name="T38" fmla="*/ 49 w 58"/>
                <a:gd name="T39" fmla="*/ 15 h 52"/>
                <a:gd name="T40" fmla="*/ 49 w 58"/>
                <a:gd name="T41" fmla="*/ 31 h 52"/>
                <a:gd name="T42" fmla="*/ 36 w 58"/>
                <a:gd name="T43" fmla="*/ 22 h 52"/>
                <a:gd name="T44" fmla="*/ 35 w 58"/>
                <a:gd name="T45" fmla="*/ 6 h 52"/>
                <a:gd name="T46" fmla="*/ 49 w 58"/>
                <a:gd name="T47" fmla="*/ 15 h 52"/>
                <a:gd name="T48" fmla="*/ 53 w 58"/>
                <a:gd name="T49" fmla="*/ 12 h 52"/>
                <a:gd name="T50" fmla="*/ 44 w 58"/>
                <a:gd name="T51" fmla="*/ 3 h 52"/>
                <a:gd name="T52" fmla="*/ 33 w 58"/>
                <a:gd name="T53" fmla="*/ 3 h 52"/>
                <a:gd name="T54" fmla="*/ 27 w 58"/>
                <a:gd name="T55" fmla="*/ 11 h 52"/>
                <a:gd name="T56" fmla="*/ 31 w 58"/>
                <a:gd name="T57" fmla="*/ 25 h 52"/>
                <a:gd name="T58" fmla="*/ 51 w 58"/>
                <a:gd name="T59" fmla="*/ 34 h 52"/>
                <a:gd name="T60" fmla="*/ 53 w 58"/>
                <a:gd name="T61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52">
                  <a:moveTo>
                    <a:pt x="21" y="21"/>
                  </a:moveTo>
                  <a:cubicBezTo>
                    <a:pt x="17" y="16"/>
                    <a:pt x="12" y="15"/>
                    <a:pt x="7" y="18"/>
                  </a:cubicBezTo>
                  <a:cubicBezTo>
                    <a:pt x="4" y="20"/>
                    <a:pt x="2" y="22"/>
                    <a:pt x="1" y="26"/>
                  </a:cubicBezTo>
                  <a:cubicBezTo>
                    <a:pt x="0" y="30"/>
                    <a:pt x="2" y="35"/>
                    <a:pt x="5" y="41"/>
                  </a:cubicBezTo>
                  <a:cubicBezTo>
                    <a:pt x="8" y="46"/>
                    <a:pt x="10" y="49"/>
                    <a:pt x="13" y="50"/>
                  </a:cubicBezTo>
                  <a:cubicBezTo>
                    <a:pt x="17" y="52"/>
                    <a:pt x="20" y="52"/>
                    <a:pt x="24" y="50"/>
                  </a:cubicBezTo>
                  <a:cubicBezTo>
                    <a:pt x="28" y="48"/>
                    <a:pt x="30" y="45"/>
                    <a:pt x="30" y="43"/>
                  </a:cubicBezTo>
                  <a:cubicBezTo>
                    <a:pt x="31" y="39"/>
                    <a:pt x="31" y="36"/>
                    <a:pt x="29" y="33"/>
                  </a:cubicBezTo>
                  <a:cubicBezTo>
                    <a:pt x="25" y="27"/>
                    <a:pt x="20" y="26"/>
                    <a:pt x="13" y="29"/>
                  </a:cubicBezTo>
                  <a:cubicBezTo>
                    <a:pt x="10" y="31"/>
                    <a:pt x="8" y="34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29"/>
                    <a:pt x="4" y="24"/>
                    <a:pt x="9" y="21"/>
                  </a:cubicBezTo>
                  <a:cubicBezTo>
                    <a:pt x="12" y="20"/>
                    <a:pt x="14" y="20"/>
                    <a:pt x="17" y="2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12" y="43"/>
                  </a:moveTo>
                  <a:cubicBezTo>
                    <a:pt x="10" y="39"/>
                    <a:pt x="11" y="35"/>
                    <a:pt x="15" y="33"/>
                  </a:cubicBezTo>
                  <a:cubicBezTo>
                    <a:pt x="19" y="31"/>
                    <a:pt x="22" y="32"/>
                    <a:pt x="25" y="36"/>
                  </a:cubicBezTo>
                  <a:cubicBezTo>
                    <a:pt x="27" y="40"/>
                    <a:pt x="26" y="44"/>
                    <a:pt x="23" y="46"/>
                  </a:cubicBezTo>
                  <a:cubicBezTo>
                    <a:pt x="19" y="49"/>
                    <a:pt x="15" y="48"/>
                    <a:pt x="12" y="43"/>
                  </a:cubicBezTo>
                  <a:close/>
                  <a:moveTo>
                    <a:pt x="49" y="15"/>
                  </a:moveTo>
                  <a:cubicBezTo>
                    <a:pt x="53" y="23"/>
                    <a:pt x="54" y="28"/>
                    <a:pt x="49" y="31"/>
                  </a:cubicBezTo>
                  <a:cubicBezTo>
                    <a:pt x="45" y="34"/>
                    <a:pt x="40" y="31"/>
                    <a:pt x="36" y="22"/>
                  </a:cubicBezTo>
                  <a:cubicBezTo>
                    <a:pt x="31" y="14"/>
                    <a:pt x="31" y="9"/>
                    <a:pt x="35" y="6"/>
                  </a:cubicBezTo>
                  <a:cubicBezTo>
                    <a:pt x="39" y="4"/>
                    <a:pt x="44" y="7"/>
                    <a:pt x="49" y="15"/>
                  </a:cubicBezTo>
                  <a:close/>
                  <a:moveTo>
                    <a:pt x="53" y="12"/>
                  </a:moveTo>
                  <a:cubicBezTo>
                    <a:pt x="50" y="8"/>
                    <a:pt x="47" y="5"/>
                    <a:pt x="44" y="3"/>
                  </a:cubicBezTo>
                  <a:cubicBezTo>
                    <a:pt x="40" y="1"/>
                    <a:pt x="37" y="0"/>
                    <a:pt x="33" y="3"/>
                  </a:cubicBezTo>
                  <a:cubicBezTo>
                    <a:pt x="29" y="5"/>
                    <a:pt x="28" y="7"/>
                    <a:pt x="27" y="11"/>
                  </a:cubicBezTo>
                  <a:cubicBezTo>
                    <a:pt x="27" y="15"/>
                    <a:pt x="28" y="20"/>
                    <a:pt x="31" y="25"/>
                  </a:cubicBezTo>
                  <a:cubicBezTo>
                    <a:pt x="37" y="35"/>
                    <a:pt x="44" y="38"/>
                    <a:pt x="51" y="34"/>
                  </a:cubicBezTo>
                  <a:cubicBezTo>
                    <a:pt x="58" y="30"/>
                    <a:pt x="58" y="23"/>
                    <a:pt x="5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6"/>
            <p:cNvSpPr>
              <a:spLocks noEditPoints="1"/>
            </p:cNvSpPr>
            <p:nvPr/>
          </p:nvSpPr>
          <p:spPr bwMode="auto">
            <a:xfrm>
              <a:off x="1471" y="1182"/>
              <a:ext cx="239" cy="230"/>
            </a:xfrm>
            <a:custGeom>
              <a:avLst/>
              <a:gdLst>
                <a:gd name="T0" fmla="*/ 6 w 59"/>
                <a:gd name="T1" fmla="*/ 31 h 57"/>
                <a:gd name="T2" fmla="*/ 17 w 59"/>
                <a:gd name="T3" fmla="*/ 21 h 57"/>
                <a:gd name="T4" fmla="*/ 14 w 59"/>
                <a:gd name="T5" fmla="*/ 18 h 57"/>
                <a:gd name="T6" fmla="*/ 0 w 59"/>
                <a:gd name="T7" fmla="*/ 30 h 57"/>
                <a:gd name="T8" fmla="*/ 11 w 59"/>
                <a:gd name="T9" fmla="*/ 46 h 57"/>
                <a:gd name="T10" fmla="*/ 14 w 59"/>
                <a:gd name="T11" fmla="*/ 44 h 57"/>
                <a:gd name="T12" fmla="*/ 17 w 59"/>
                <a:gd name="T13" fmla="*/ 37 h 57"/>
                <a:gd name="T14" fmla="*/ 28 w 59"/>
                <a:gd name="T15" fmla="*/ 38 h 57"/>
                <a:gd name="T16" fmla="*/ 27 w 59"/>
                <a:gd name="T17" fmla="*/ 49 h 57"/>
                <a:gd name="T18" fmla="*/ 17 w 59"/>
                <a:gd name="T19" fmla="*/ 49 h 57"/>
                <a:gd name="T20" fmla="*/ 14 w 59"/>
                <a:gd name="T21" fmla="*/ 52 h 57"/>
                <a:gd name="T22" fmla="*/ 29 w 59"/>
                <a:gd name="T23" fmla="*/ 52 h 57"/>
                <a:gd name="T24" fmla="*/ 34 w 59"/>
                <a:gd name="T25" fmla="*/ 44 h 57"/>
                <a:gd name="T26" fmla="*/ 31 w 59"/>
                <a:gd name="T27" fmla="*/ 34 h 57"/>
                <a:gd name="T28" fmla="*/ 15 w 59"/>
                <a:gd name="T29" fmla="*/ 33 h 57"/>
                <a:gd name="T30" fmla="*/ 11 w 59"/>
                <a:gd name="T31" fmla="*/ 39 h 57"/>
                <a:gd name="T32" fmla="*/ 6 w 59"/>
                <a:gd name="T33" fmla="*/ 31 h 57"/>
                <a:gd name="T34" fmla="*/ 48 w 59"/>
                <a:gd name="T35" fmla="*/ 13 h 57"/>
                <a:gd name="T36" fmla="*/ 51 w 59"/>
                <a:gd name="T37" fmla="*/ 29 h 57"/>
                <a:gd name="T38" fmla="*/ 36 w 59"/>
                <a:gd name="T39" fmla="*/ 23 h 57"/>
                <a:gd name="T40" fmla="*/ 33 w 59"/>
                <a:gd name="T41" fmla="*/ 7 h 57"/>
                <a:gd name="T42" fmla="*/ 48 w 59"/>
                <a:gd name="T43" fmla="*/ 13 h 57"/>
                <a:gd name="T44" fmla="*/ 51 w 59"/>
                <a:gd name="T45" fmla="*/ 10 h 57"/>
                <a:gd name="T46" fmla="*/ 41 w 59"/>
                <a:gd name="T47" fmla="*/ 2 h 57"/>
                <a:gd name="T48" fmla="*/ 30 w 59"/>
                <a:gd name="T49" fmla="*/ 4 h 57"/>
                <a:gd name="T50" fmla="*/ 26 w 59"/>
                <a:gd name="T51" fmla="*/ 13 h 57"/>
                <a:gd name="T52" fmla="*/ 32 w 59"/>
                <a:gd name="T53" fmla="*/ 26 h 57"/>
                <a:gd name="T54" fmla="*/ 53 w 59"/>
                <a:gd name="T55" fmla="*/ 32 h 57"/>
                <a:gd name="T56" fmla="*/ 51 w 59"/>
                <a:gd name="T57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7">
                  <a:moveTo>
                    <a:pt x="6" y="3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1"/>
                    <a:pt x="14" y="39"/>
                    <a:pt x="17" y="37"/>
                  </a:cubicBezTo>
                  <a:cubicBezTo>
                    <a:pt x="21" y="34"/>
                    <a:pt x="24" y="34"/>
                    <a:pt x="28" y="38"/>
                  </a:cubicBezTo>
                  <a:cubicBezTo>
                    <a:pt x="31" y="42"/>
                    <a:pt x="30" y="46"/>
                    <a:pt x="27" y="49"/>
                  </a:cubicBezTo>
                  <a:cubicBezTo>
                    <a:pt x="24" y="52"/>
                    <a:pt x="20" y="52"/>
                    <a:pt x="17" y="4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8" y="57"/>
                    <a:pt x="23" y="57"/>
                    <a:pt x="29" y="52"/>
                  </a:cubicBezTo>
                  <a:cubicBezTo>
                    <a:pt x="32" y="49"/>
                    <a:pt x="34" y="47"/>
                    <a:pt x="34" y="44"/>
                  </a:cubicBezTo>
                  <a:cubicBezTo>
                    <a:pt x="34" y="40"/>
                    <a:pt x="33" y="37"/>
                    <a:pt x="31" y="34"/>
                  </a:cubicBezTo>
                  <a:cubicBezTo>
                    <a:pt x="26" y="29"/>
                    <a:pt x="21" y="29"/>
                    <a:pt x="15" y="33"/>
                  </a:cubicBezTo>
                  <a:cubicBezTo>
                    <a:pt x="13" y="35"/>
                    <a:pt x="11" y="37"/>
                    <a:pt x="11" y="39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48" y="13"/>
                  </a:moveTo>
                  <a:cubicBezTo>
                    <a:pt x="54" y="20"/>
                    <a:pt x="55" y="25"/>
                    <a:pt x="51" y="29"/>
                  </a:cubicBezTo>
                  <a:cubicBezTo>
                    <a:pt x="47" y="32"/>
                    <a:pt x="42" y="30"/>
                    <a:pt x="36" y="23"/>
                  </a:cubicBezTo>
                  <a:cubicBezTo>
                    <a:pt x="30" y="15"/>
                    <a:pt x="29" y="10"/>
                    <a:pt x="33" y="7"/>
                  </a:cubicBezTo>
                  <a:cubicBezTo>
                    <a:pt x="37" y="4"/>
                    <a:pt x="42" y="6"/>
                    <a:pt x="48" y="13"/>
                  </a:cubicBezTo>
                  <a:close/>
                  <a:moveTo>
                    <a:pt x="51" y="10"/>
                  </a:moveTo>
                  <a:cubicBezTo>
                    <a:pt x="48" y="6"/>
                    <a:pt x="45" y="3"/>
                    <a:pt x="41" y="2"/>
                  </a:cubicBezTo>
                  <a:cubicBezTo>
                    <a:pt x="37" y="0"/>
                    <a:pt x="33" y="1"/>
                    <a:pt x="30" y="4"/>
                  </a:cubicBezTo>
                  <a:cubicBezTo>
                    <a:pt x="27" y="6"/>
                    <a:pt x="26" y="9"/>
                    <a:pt x="26" y="13"/>
                  </a:cubicBezTo>
                  <a:cubicBezTo>
                    <a:pt x="27" y="17"/>
                    <a:pt x="29" y="21"/>
                    <a:pt x="32" y="26"/>
                  </a:cubicBezTo>
                  <a:cubicBezTo>
                    <a:pt x="40" y="35"/>
                    <a:pt x="47" y="37"/>
                    <a:pt x="53" y="32"/>
                  </a:cubicBezTo>
                  <a:cubicBezTo>
                    <a:pt x="59" y="26"/>
                    <a:pt x="59" y="19"/>
                    <a:pt x="51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7"/>
            <p:cNvSpPr>
              <a:spLocks noEditPoints="1"/>
            </p:cNvSpPr>
            <p:nvPr/>
          </p:nvSpPr>
          <p:spPr bwMode="auto">
            <a:xfrm>
              <a:off x="1143" y="1538"/>
              <a:ext cx="207" cy="222"/>
            </a:xfrm>
            <a:custGeom>
              <a:avLst/>
              <a:gdLst>
                <a:gd name="T0" fmla="*/ 27 w 51"/>
                <a:gd name="T1" fmla="*/ 36 h 55"/>
                <a:gd name="T2" fmla="*/ 24 w 51"/>
                <a:gd name="T3" fmla="*/ 33 h 55"/>
                <a:gd name="T4" fmla="*/ 21 w 51"/>
                <a:gd name="T5" fmla="*/ 37 h 55"/>
                <a:gd name="T6" fmla="*/ 3 w 51"/>
                <a:gd name="T7" fmla="*/ 22 h 55"/>
                <a:gd name="T8" fmla="*/ 0 w 51"/>
                <a:gd name="T9" fmla="*/ 25 h 55"/>
                <a:gd name="T10" fmla="*/ 7 w 51"/>
                <a:gd name="T11" fmla="*/ 52 h 55"/>
                <a:gd name="T12" fmla="*/ 11 w 51"/>
                <a:gd name="T13" fmla="*/ 55 h 55"/>
                <a:gd name="T14" fmla="*/ 21 w 51"/>
                <a:gd name="T15" fmla="*/ 43 h 55"/>
                <a:gd name="T16" fmla="*/ 27 w 51"/>
                <a:gd name="T17" fmla="*/ 49 h 55"/>
                <a:gd name="T18" fmla="*/ 30 w 51"/>
                <a:gd name="T19" fmla="*/ 45 h 55"/>
                <a:gd name="T20" fmla="*/ 23 w 51"/>
                <a:gd name="T21" fmla="*/ 40 h 55"/>
                <a:gd name="T22" fmla="*/ 27 w 51"/>
                <a:gd name="T23" fmla="*/ 36 h 55"/>
                <a:gd name="T24" fmla="*/ 5 w 51"/>
                <a:gd name="T25" fmla="*/ 30 h 55"/>
                <a:gd name="T26" fmla="*/ 5 w 51"/>
                <a:gd name="T27" fmla="*/ 30 h 55"/>
                <a:gd name="T28" fmla="*/ 18 w 51"/>
                <a:gd name="T29" fmla="*/ 41 h 55"/>
                <a:gd name="T30" fmla="*/ 10 w 51"/>
                <a:gd name="T31" fmla="*/ 50 h 55"/>
                <a:gd name="T32" fmla="*/ 5 w 51"/>
                <a:gd name="T33" fmla="*/ 30 h 55"/>
                <a:gd name="T34" fmla="*/ 37 w 51"/>
                <a:gd name="T35" fmla="*/ 10 h 55"/>
                <a:gd name="T36" fmla="*/ 43 w 51"/>
                <a:gd name="T37" fmla="*/ 25 h 55"/>
                <a:gd name="T38" fmla="*/ 28 w 51"/>
                <a:gd name="T39" fmla="*/ 22 h 55"/>
                <a:gd name="T40" fmla="*/ 21 w 51"/>
                <a:gd name="T41" fmla="*/ 7 h 55"/>
                <a:gd name="T42" fmla="*/ 37 w 51"/>
                <a:gd name="T43" fmla="*/ 10 h 55"/>
                <a:gd name="T44" fmla="*/ 40 w 51"/>
                <a:gd name="T45" fmla="*/ 7 h 55"/>
                <a:gd name="T46" fmla="*/ 29 w 51"/>
                <a:gd name="T47" fmla="*/ 1 h 55"/>
                <a:gd name="T48" fmla="*/ 18 w 51"/>
                <a:gd name="T49" fmla="*/ 4 h 55"/>
                <a:gd name="T50" fmla="*/ 16 w 51"/>
                <a:gd name="T51" fmla="*/ 14 h 55"/>
                <a:gd name="T52" fmla="*/ 24 w 51"/>
                <a:gd name="T53" fmla="*/ 25 h 55"/>
                <a:gd name="T54" fmla="*/ 46 w 51"/>
                <a:gd name="T55" fmla="*/ 27 h 55"/>
                <a:gd name="T56" fmla="*/ 40 w 51"/>
                <a:gd name="T5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7" y="36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7" y="36"/>
                    <a:pt x="27" y="36"/>
                    <a:pt x="27" y="36"/>
                  </a:cubicBezTo>
                  <a:close/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5" y="30"/>
                    <a:pt x="5" y="30"/>
                    <a:pt x="5" y="30"/>
                  </a:cubicBezTo>
                  <a:close/>
                  <a:moveTo>
                    <a:pt x="37" y="10"/>
                  </a:moveTo>
                  <a:cubicBezTo>
                    <a:pt x="44" y="16"/>
                    <a:pt x="46" y="21"/>
                    <a:pt x="43" y="25"/>
                  </a:cubicBezTo>
                  <a:cubicBezTo>
                    <a:pt x="40" y="29"/>
                    <a:pt x="35" y="28"/>
                    <a:pt x="28" y="22"/>
                  </a:cubicBezTo>
                  <a:cubicBezTo>
                    <a:pt x="20" y="15"/>
                    <a:pt x="18" y="11"/>
                    <a:pt x="21" y="7"/>
                  </a:cubicBezTo>
                  <a:cubicBezTo>
                    <a:pt x="25" y="3"/>
                    <a:pt x="30" y="4"/>
                    <a:pt x="37" y="10"/>
                  </a:cubicBezTo>
                  <a:close/>
                  <a:moveTo>
                    <a:pt x="40" y="7"/>
                  </a:moveTo>
                  <a:cubicBezTo>
                    <a:pt x="36" y="3"/>
                    <a:pt x="33" y="1"/>
                    <a:pt x="29" y="1"/>
                  </a:cubicBezTo>
                  <a:cubicBezTo>
                    <a:pt x="25" y="0"/>
                    <a:pt x="21" y="1"/>
                    <a:pt x="18" y="4"/>
                  </a:cubicBezTo>
                  <a:cubicBezTo>
                    <a:pt x="16" y="7"/>
                    <a:pt x="15" y="10"/>
                    <a:pt x="16" y="14"/>
                  </a:cubicBezTo>
                  <a:cubicBezTo>
                    <a:pt x="17" y="18"/>
                    <a:pt x="20" y="22"/>
                    <a:pt x="24" y="25"/>
                  </a:cubicBezTo>
                  <a:cubicBezTo>
                    <a:pt x="34" y="33"/>
                    <a:pt x="41" y="33"/>
                    <a:pt x="46" y="27"/>
                  </a:cubicBezTo>
                  <a:cubicBezTo>
                    <a:pt x="51" y="21"/>
                    <a:pt x="49" y="14"/>
                    <a:pt x="40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8"/>
            <p:cNvSpPr>
              <a:spLocks noEditPoints="1"/>
            </p:cNvSpPr>
            <p:nvPr/>
          </p:nvSpPr>
          <p:spPr bwMode="auto">
            <a:xfrm>
              <a:off x="835" y="1950"/>
              <a:ext cx="215" cy="235"/>
            </a:xfrm>
            <a:custGeom>
              <a:avLst/>
              <a:gdLst>
                <a:gd name="T0" fmla="*/ 18 w 53"/>
                <a:gd name="T1" fmla="*/ 44 h 58"/>
                <a:gd name="T2" fmla="*/ 19 w 53"/>
                <a:gd name="T3" fmla="*/ 42 h 58"/>
                <a:gd name="T4" fmla="*/ 29 w 53"/>
                <a:gd name="T5" fmla="*/ 39 h 58"/>
                <a:gd name="T6" fmla="*/ 31 w 53"/>
                <a:gd name="T7" fmla="*/ 49 h 58"/>
                <a:gd name="T8" fmla="*/ 20 w 53"/>
                <a:gd name="T9" fmla="*/ 51 h 58"/>
                <a:gd name="T10" fmla="*/ 18 w 53"/>
                <a:gd name="T11" fmla="*/ 55 h 58"/>
                <a:gd name="T12" fmla="*/ 30 w 53"/>
                <a:gd name="T13" fmla="*/ 56 h 58"/>
                <a:gd name="T14" fmla="*/ 34 w 53"/>
                <a:gd name="T15" fmla="*/ 51 h 58"/>
                <a:gd name="T16" fmla="*/ 36 w 53"/>
                <a:gd name="T17" fmla="*/ 41 h 58"/>
                <a:gd name="T18" fmla="*/ 31 w 53"/>
                <a:gd name="T19" fmla="*/ 34 h 58"/>
                <a:gd name="T20" fmla="*/ 21 w 53"/>
                <a:gd name="T21" fmla="*/ 35 h 58"/>
                <a:gd name="T22" fmla="*/ 20 w 53"/>
                <a:gd name="T23" fmla="*/ 35 h 58"/>
                <a:gd name="T24" fmla="*/ 16 w 53"/>
                <a:gd name="T25" fmla="*/ 27 h 58"/>
                <a:gd name="T26" fmla="*/ 2 w 53"/>
                <a:gd name="T27" fmla="*/ 32 h 58"/>
                <a:gd name="T28" fmla="*/ 1 w 53"/>
                <a:gd name="T29" fmla="*/ 41 h 58"/>
                <a:gd name="T30" fmla="*/ 7 w 53"/>
                <a:gd name="T31" fmla="*/ 48 h 58"/>
                <a:gd name="T32" fmla="*/ 9 w 53"/>
                <a:gd name="T33" fmla="*/ 44 h 58"/>
                <a:gd name="T34" fmla="*/ 6 w 53"/>
                <a:gd name="T35" fmla="*/ 34 h 58"/>
                <a:gd name="T36" fmla="*/ 14 w 53"/>
                <a:gd name="T37" fmla="*/ 32 h 58"/>
                <a:gd name="T38" fmla="*/ 16 w 53"/>
                <a:gd name="T39" fmla="*/ 40 h 58"/>
                <a:gd name="T40" fmla="*/ 15 w 53"/>
                <a:gd name="T41" fmla="*/ 42 h 58"/>
                <a:gd name="T42" fmla="*/ 18 w 53"/>
                <a:gd name="T43" fmla="*/ 44 h 58"/>
                <a:gd name="T44" fmla="*/ 38 w 53"/>
                <a:gd name="T45" fmla="*/ 8 h 58"/>
                <a:gd name="T46" fmla="*/ 46 w 53"/>
                <a:gd name="T47" fmla="*/ 22 h 58"/>
                <a:gd name="T48" fmla="*/ 30 w 53"/>
                <a:gd name="T49" fmla="*/ 21 h 58"/>
                <a:gd name="T50" fmla="*/ 22 w 53"/>
                <a:gd name="T51" fmla="*/ 7 h 58"/>
                <a:gd name="T52" fmla="*/ 38 w 53"/>
                <a:gd name="T53" fmla="*/ 8 h 58"/>
                <a:gd name="T54" fmla="*/ 40 w 53"/>
                <a:gd name="T55" fmla="*/ 4 h 58"/>
                <a:gd name="T56" fmla="*/ 28 w 53"/>
                <a:gd name="T57" fmla="*/ 0 h 58"/>
                <a:gd name="T58" fmla="*/ 18 w 53"/>
                <a:gd name="T59" fmla="*/ 5 h 58"/>
                <a:gd name="T60" fmla="*/ 18 w 53"/>
                <a:gd name="T61" fmla="*/ 15 h 58"/>
                <a:gd name="T62" fmla="*/ 28 w 53"/>
                <a:gd name="T63" fmla="*/ 25 h 58"/>
                <a:gd name="T64" fmla="*/ 50 w 53"/>
                <a:gd name="T65" fmla="*/ 23 h 58"/>
                <a:gd name="T66" fmla="*/ 40 w 53"/>
                <a:gd name="T6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58">
                  <a:moveTo>
                    <a:pt x="18" y="44"/>
                  </a:moveTo>
                  <a:cubicBezTo>
                    <a:pt x="18" y="44"/>
                    <a:pt x="19" y="43"/>
                    <a:pt x="19" y="42"/>
                  </a:cubicBezTo>
                  <a:cubicBezTo>
                    <a:pt x="22" y="38"/>
                    <a:pt x="25" y="36"/>
                    <a:pt x="29" y="39"/>
                  </a:cubicBezTo>
                  <a:cubicBezTo>
                    <a:pt x="32" y="41"/>
                    <a:pt x="33" y="44"/>
                    <a:pt x="31" y="49"/>
                  </a:cubicBezTo>
                  <a:cubicBezTo>
                    <a:pt x="28" y="53"/>
                    <a:pt x="25" y="54"/>
                    <a:pt x="20" y="5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23" y="58"/>
                    <a:pt x="26" y="58"/>
                    <a:pt x="30" y="56"/>
                  </a:cubicBezTo>
                  <a:cubicBezTo>
                    <a:pt x="31" y="55"/>
                    <a:pt x="32" y="53"/>
                    <a:pt x="34" y="51"/>
                  </a:cubicBezTo>
                  <a:cubicBezTo>
                    <a:pt x="36" y="47"/>
                    <a:pt x="37" y="44"/>
                    <a:pt x="36" y="41"/>
                  </a:cubicBezTo>
                  <a:cubicBezTo>
                    <a:pt x="35" y="38"/>
                    <a:pt x="34" y="36"/>
                    <a:pt x="31" y="34"/>
                  </a:cubicBezTo>
                  <a:cubicBezTo>
                    <a:pt x="27" y="32"/>
                    <a:pt x="24" y="32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2"/>
                    <a:pt x="19" y="29"/>
                    <a:pt x="16" y="27"/>
                  </a:cubicBezTo>
                  <a:cubicBezTo>
                    <a:pt x="11" y="25"/>
                    <a:pt x="6" y="26"/>
                    <a:pt x="2" y="32"/>
                  </a:cubicBezTo>
                  <a:cubicBezTo>
                    <a:pt x="1" y="35"/>
                    <a:pt x="0" y="38"/>
                    <a:pt x="1" y="41"/>
                  </a:cubicBezTo>
                  <a:cubicBezTo>
                    <a:pt x="2" y="44"/>
                    <a:pt x="4" y="46"/>
                    <a:pt x="7" y="48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5" y="42"/>
                    <a:pt x="4" y="38"/>
                    <a:pt x="6" y="34"/>
                  </a:cubicBezTo>
                  <a:cubicBezTo>
                    <a:pt x="8" y="31"/>
                    <a:pt x="11" y="30"/>
                    <a:pt x="14" y="32"/>
                  </a:cubicBezTo>
                  <a:cubicBezTo>
                    <a:pt x="17" y="34"/>
                    <a:pt x="18" y="36"/>
                    <a:pt x="16" y="40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8" y="44"/>
                    <a:pt x="18" y="44"/>
                    <a:pt x="18" y="44"/>
                  </a:cubicBezTo>
                  <a:close/>
                  <a:moveTo>
                    <a:pt x="38" y="8"/>
                  </a:moveTo>
                  <a:cubicBezTo>
                    <a:pt x="46" y="13"/>
                    <a:pt x="49" y="17"/>
                    <a:pt x="46" y="22"/>
                  </a:cubicBezTo>
                  <a:cubicBezTo>
                    <a:pt x="44" y="26"/>
                    <a:pt x="39" y="26"/>
                    <a:pt x="30" y="21"/>
                  </a:cubicBezTo>
                  <a:cubicBezTo>
                    <a:pt x="22" y="16"/>
                    <a:pt x="19" y="12"/>
                    <a:pt x="22" y="7"/>
                  </a:cubicBezTo>
                  <a:cubicBezTo>
                    <a:pt x="24" y="3"/>
                    <a:pt x="30" y="3"/>
                    <a:pt x="38" y="8"/>
                  </a:cubicBezTo>
                  <a:close/>
                  <a:moveTo>
                    <a:pt x="40" y="4"/>
                  </a:move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8" y="5"/>
                  </a:cubicBezTo>
                  <a:cubicBezTo>
                    <a:pt x="16" y="9"/>
                    <a:pt x="16" y="12"/>
                    <a:pt x="18" y="15"/>
                  </a:cubicBezTo>
                  <a:cubicBezTo>
                    <a:pt x="19" y="19"/>
                    <a:pt x="23" y="22"/>
                    <a:pt x="28" y="25"/>
                  </a:cubicBezTo>
                  <a:cubicBezTo>
                    <a:pt x="38" y="31"/>
                    <a:pt x="45" y="30"/>
                    <a:pt x="50" y="23"/>
                  </a:cubicBezTo>
                  <a:cubicBezTo>
                    <a:pt x="53" y="17"/>
                    <a:pt x="50" y="10"/>
                    <a:pt x="40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9"/>
            <p:cNvSpPr>
              <a:spLocks noEditPoints="1"/>
            </p:cNvSpPr>
            <p:nvPr/>
          </p:nvSpPr>
          <p:spPr bwMode="auto">
            <a:xfrm>
              <a:off x="629" y="2407"/>
              <a:ext cx="198" cy="247"/>
            </a:xfrm>
            <a:custGeom>
              <a:avLst/>
              <a:gdLst>
                <a:gd name="T0" fmla="*/ 11 w 49"/>
                <a:gd name="T1" fmla="*/ 48 h 61"/>
                <a:gd name="T2" fmla="*/ 5 w 49"/>
                <a:gd name="T3" fmla="*/ 38 h 61"/>
                <a:gd name="T4" fmla="*/ 14 w 49"/>
                <a:gd name="T5" fmla="*/ 33 h 61"/>
                <a:gd name="T6" fmla="*/ 18 w 49"/>
                <a:gd name="T7" fmla="*/ 36 h 61"/>
                <a:gd name="T8" fmla="*/ 19 w 49"/>
                <a:gd name="T9" fmla="*/ 42 h 61"/>
                <a:gd name="T10" fmla="*/ 20 w 49"/>
                <a:gd name="T11" fmla="*/ 48 h 61"/>
                <a:gd name="T12" fmla="*/ 31 w 49"/>
                <a:gd name="T13" fmla="*/ 61 h 61"/>
                <a:gd name="T14" fmla="*/ 39 w 49"/>
                <a:gd name="T15" fmla="*/ 38 h 61"/>
                <a:gd name="T16" fmla="*/ 35 w 49"/>
                <a:gd name="T17" fmla="*/ 36 h 61"/>
                <a:gd name="T18" fmla="*/ 28 w 49"/>
                <a:gd name="T19" fmla="*/ 54 h 61"/>
                <a:gd name="T20" fmla="*/ 24 w 49"/>
                <a:gd name="T21" fmla="*/ 47 h 61"/>
                <a:gd name="T22" fmla="*/ 23 w 49"/>
                <a:gd name="T23" fmla="*/ 42 h 61"/>
                <a:gd name="T24" fmla="*/ 16 w 49"/>
                <a:gd name="T25" fmla="*/ 29 h 61"/>
                <a:gd name="T26" fmla="*/ 2 w 49"/>
                <a:gd name="T27" fmla="*/ 36 h 61"/>
                <a:gd name="T28" fmla="*/ 2 w 49"/>
                <a:gd name="T29" fmla="*/ 46 h 61"/>
                <a:gd name="T30" fmla="*/ 9 w 49"/>
                <a:gd name="T31" fmla="*/ 52 h 61"/>
                <a:gd name="T32" fmla="*/ 11 w 49"/>
                <a:gd name="T33" fmla="*/ 48 h 61"/>
                <a:gd name="T34" fmla="*/ 32 w 49"/>
                <a:gd name="T35" fmla="*/ 6 h 61"/>
                <a:gd name="T36" fmla="*/ 43 w 49"/>
                <a:gd name="T37" fmla="*/ 18 h 61"/>
                <a:gd name="T38" fmla="*/ 27 w 49"/>
                <a:gd name="T39" fmla="*/ 20 h 61"/>
                <a:gd name="T40" fmla="*/ 16 w 49"/>
                <a:gd name="T41" fmla="*/ 9 h 61"/>
                <a:gd name="T42" fmla="*/ 32 w 49"/>
                <a:gd name="T43" fmla="*/ 6 h 61"/>
                <a:gd name="T44" fmla="*/ 34 w 49"/>
                <a:gd name="T45" fmla="*/ 2 h 61"/>
                <a:gd name="T46" fmla="*/ 21 w 49"/>
                <a:gd name="T47" fmla="*/ 0 h 61"/>
                <a:gd name="T48" fmla="*/ 12 w 49"/>
                <a:gd name="T49" fmla="*/ 7 h 61"/>
                <a:gd name="T50" fmla="*/ 13 w 49"/>
                <a:gd name="T51" fmla="*/ 17 h 61"/>
                <a:gd name="T52" fmla="*/ 25 w 49"/>
                <a:gd name="T53" fmla="*/ 25 h 61"/>
                <a:gd name="T54" fmla="*/ 46 w 49"/>
                <a:gd name="T55" fmla="*/ 20 h 61"/>
                <a:gd name="T56" fmla="*/ 34 w 49"/>
                <a:gd name="T5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61">
                  <a:moveTo>
                    <a:pt x="11" y="48"/>
                  </a:moveTo>
                  <a:cubicBezTo>
                    <a:pt x="6" y="46"/>
                    <a:pt x="4" y="42"/>
                    <a:pt x="5" y="38"/>
                  </a:cubicBezTo>
                  <a:cubicBezTo>
                    <a:pt x="7" y="34"/>
                    <a:pt x="10" y="32"/>
                    <a:pt x="14" y="33"/>
                  </a:cubicBezTo>
                  <a:cubicBezTo>
                    <a:pt x="15" y="34"/>
                    <a:pt x="17" y="35"/>
                    <a:pt x="18" y="36"/>
                  </a:cubicBezTo>
                  <a:cubicBezTo>
                    <a:pt x="18" y="37"/>
                    <a:pt x="19" y="39"/>
                    <a:pt x="19" y="42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54"/>
                    <a:pt x="25" y="58"/>
                    <a:pt x="31" y="6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3"/>
                    <a:pt x="25" y="51"/>
                    <a:pt x="24" y="47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35"/>
                    <a:pt x="20" y="30"/>
                    <a:pt x="16" y="29"/>
                  </a:cubicBezTo>
                  <a:cubicBezTo>
                    <a:pt x="9" y="27"/>
                    <a:pt x="4" y="29"/>
                    <a:pt x="2" y="36"/>
                  </a:cubicBezTo>
                  <a:cubicBezTo>
                    <a:pt x="0" y="40"/>
                    <a:pt x="0" y="43"/>
                    <a:pt x="2" y="46"/>
                  </a:cubicBezTo>
                  <a:cubicBezTo>
                    <a:pt x="3" y="49"/>
                    <a:pt x="6" y="51"/>
                    <a:pt x="9" y="52"/>
                  </a:cubicBezTo>
                  <a:cubicBezTo>
                    <a:pt x="11" y="48"/>
                    <a:pt x="11" y="48"/>
                    <a:pt x="11" y="48"/>
                  </a:cubicBezTo>
                  <a:close/>
                  <a:moveTo>
                    <a:pt x="32" y="6"/>
                  </a:moveTo>
                  <a:cubicBezTo>
                    <a:pt x="41" y="10"/>
                    <a:pt x="44" y="14"/>
                    <a:pt x="43" y="18"/>
                  </a:cubicBezTo>
                  <a:cubicBezTo>
                    <a:pt x="41" y="23"/>
                    <a:pt x="36" y="24"/>
                    <a:pt x="27" y="20"/>
                  </a:cubicBezTo>
                  <a:cubicBezTo>
                    <a:pt x="18" y="17"/>
                    <a:pt x="14" y="13"/>
                    <a:pt x="16" y="9"/>
                  </a:cubicBezTo>
                  <a:cubicBezTo>
                    <a:pt x="18" y="4"/>
                    <a:pt x="23" y="3"/>
                    <a:pt x="32" y="6"/>
                  </a:cubicBezTo>
                  <a:close/>
                  <a:moveTo>
                    <a:pt x="34" y="2"/>
                  </a:moveTo>
                  <a:cubicBezTo>
                    <a:pt x="29" y="0"/>
                    <a:pt x="25" y="0"/>
                    <a:pt x="21" y="0"/>
                  </a:cubicBezTo>
                  <a:cubicBezTo>
                    <a:pt x="17" y="1"/>
                    <a:pt x="14" y="3"/>
                    <a:pt x="12" y="7"/>
                  </a:cubicBezTo>
                  <a:cubicBezTo>
                    <a:pt x="11" y="11"/>
                    <a:pt x="11" y="14"/>
                    <a:pt x="13" y="17"/>
                  </a:cubicBezTo>
                  <a:cubicBezTo>
                    <a:pt x="16" y="20"/>
                    <a:pt x="20" y="23"/>
                    <a:pt x="25" y="25"/>
                  </a:cubicBezTo>
                  <a:cubicBezTo>
                    <a:pt x="36" y="29"/>
                    <a:pt x="43" y="27"/>
                    <a:pt x="46" y="20"/>
                  </a:cubicBezTo>
                  <a:cubicBezTo>
                    <a:pt x="49" y="12"/>
                    <a:pt x="45" y="6"/>
                    <a:pt x="34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2"/>
            <p:cNvSpPr>
              <a:spLocks noEditPoints="1"/>
            </p:cNvSpPr>
            <p:nvPr/>
          </p:nvSpPr>
          <p:spPr bwMode="auto">
            <a:xfrm>
              <a:off x="479" y="3458"/>
              <a:ext cx="142" cy="93"/>
            </a:xfrm>
            <a:custGeom>
              <a:avLst/>
              <a:gdLst>
                <a:gd name="T0" fmla="*/ 0 w 35"/>
                <a:gd name="T1" fmla="*/ 11 h 23"/>
                <a:gd name="T2" fmla="*/ 18 w 35"/>
                <a:gd name="T3" fmla="*/ 23 h 23"/>
                <a:gd name="T4" fmla="*/ 35 w 35"/>
                <a:gd name="T5" fmla="*/ 12 h 23"/>
                <a:gd name="T6" fmla="*/ 17 w 35"/>
                <a:gd name="T7" fmla="*/ 0 h 23"/>
                <a:gd name="T8" fmla="*/ 0 w 35"/>
                <a:gd name="T9" fmla="*/ 11 h 23"/>
                <a:gd name="T10" fmla="*/ 4 w 35"/>
                <a:gd name="T11" fmla="*/ 11 h 23"/>
                <a:gd name="T12" fmla="*/ 17 w 35"/>
                <a:gd name="T13" fmla="*/ 5 h 23"/>
                <a:gd name="T14" fmla="*/ 31 w 35"/>
                <a:gd name="T15" fmla="*/ 11 h 23"/>
                <a:gd name="T16" fmla="*/ 18 w 35"/>
                <a:gd name="T17" fmla="*/ 18 h 23"/>
                <a:gd name="T18" fmla="*/ 4 w 35"/>
                <a:gd name="T1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3">
                  <a:moveTo>
                    <a:pt x="0" y="11"/>
                  </a:moveTo>
                  <a:cubicBezTo>
                    <a:pt x="0" y="18"/>
                    <a:pt x="6" y="23"/>
                    <a:pt x="18" y="23"/>
                  </a:cubicBezTo>
                  <a:cubicBezTo>
                    <a:pt x="29" y="23"/>
                    <a:pt x="35" y="18"/>
                    <a:pt x="35" y="12"/>
                  </a:cubicBezTo>
                  <a:cubicBezTo>
                    <a:pt x="35" y="4"/>
                    <a:pt x="29" y="0"/>
                    <a:pt x="17" y="0"/>
                  </a:cubicBezTo>
                  <a:cubicBezTo>
                    <a:pt x="6" y="0"/>
                    <a:pt x="0" y="4"/>
                    <a:pt x="0" y="11"/>
                  </a:cubicBezTo>
                  <a:close/>
                  <a:moveTo>
                    <a:pt x="4" y="11"/>
                  </a:moveTo>
                  <a:cubicBezTo>
                    <a:pt x="4" y="7"/>
                    <a:pt x="9" y="5"/>
                    <a:pt x="17" y="5"/>
                  </a:cubicBezTo>
                  <a:cubicBezTo>
                    <a:pt x="26" y="5"/>
                    <a:pt x="31" y="7"/>
                    <a:pt x="31" y="11"/>
                  </a:cubicBezTo>
                  <a:cubicBezTo>
                    <a:pt x="31" y="16"/>
                    <a:pt x="26" y="18"/>
                    <a:pt x="18" y="18"/>
                  </a:cubicBezTo>
                  <a:cubicBezTo>
                    <a:pt x="8" y="18"/>
                    <a:pt x="4" y="15"/>
                    <a:pt x="4" y="1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3"/>
            <p:cNvSpPr>
              <a:spLocks noEditPoints="1"/>
            </p:cNvSpPr>
            <p:nvPr/>
          </p:nvSpPr>
          <p:spPr bwMode="auto">
            <a:xfrm>
              <a:off x="3778" y="935"/>
              <a:ext cx="235" cy="174"/>
            </a:xfrm>
            <a:custGeom>
              <a:avLst/>
              <a:gdLst>
                <a:gd name="T0" fmla="*/ 26 w 58"/>
                <a:gd name="T1" fmla="*/ 12 h 43"/>
                <a:gd name="T2" fmla="*/ 17 w 58"/>
                <a:gd name="T3" fmla="*/ 1 h 43"/>
                <a:gd name="T4" fmla="*/ 5 w 58"/>
                <a:gd name="T5" fmla="*/ 9 h 43"/>
                <a:gd name="T6" fmla="*/ 8 w 58"/>
                <a:gd name="T7" fmla="*/ 17 h 43"/>
                <a:gd name="T8" fmla="*/ 1 w 58"/>
                <a:gd name="T9" fmla="*/ 24 h 43"/>
                <a:gd name="T10" fmla="*/ 3 w 58"/>
                <a:gd name="T11" fmla="*/ 33 h 43"/>
                <a:gd name="T12" fmla="*/ 11 w 58"/>
                <a:gd name="T13" fmla="*/ 37 h 43"/>
                <a:gd name="T14" fmla="*/ 20 w 58"/>
                <a:gd name="T15" fmla="*/ 36 h 43"/>
                <a:gd name="T16" fmla="*/ 25 w 58"/>
                <a:gd name="T17" fmla="*/ 28 h 43"/>
                <a:gd name="T18" fmla="*/ 21 w 58"/>
                <a:gd name="T19" fmla="*/ 19 h 43"/>
                <a:gd name="T20" fmla="*/ 26 w 58"/>
                <a:gd name="T21" fmla="*/ 12 h 43"/>
                <a:gd name="T22" fmla="*/ 14 w 58"/>
                <a:gd name="T23" fmla="*/ 20 h 43"/>
                <a:gd name="T24" fmla="*/ 20 w 58"/>
                <a:gd name="T25" fmla="*/ 28 h 43"/>
                <a:gd name="T26" fmla="*/ 12 w 58"/>
                <a:gd name="T27" fmla="*/ 33 h 43"/>
                <a:gd name="T28" fmla="*/ 6 w 58"/>
                <a:gd name="T29" fmla="*/ 25 h 43"/>
                <a:gd name="T30" fmla="*/ 14 w 58"/>
                <a:gd name="T31" fmla="*/ 20 h 43"/>
                <a:gd name="T32" fmla="*/ 15 w 58"/>
                <a:gd name="T33" fmla="*/ 16 h 43"/>
                <a:gd name="T34" fmla="*/ 9 w 58"/>
                <a:gd name="T35" fmla="*/ 9 h 43"/>
                <a:gd name="T36" fmla="*/ 16 w 58"/>
                <a:gd name="T37" fmla="*/ 5 h 43"/>
                <a:gd name="T38" fmla="*/ 22 w 58"/>
                <a:gd name="T39" fmla="*/ 11 h 43"/>
                <a:gd name="T40" fmla="*/ 15 w 58"/>
                <a:gd name="T41" fmla="*/ 16 h 43"/>
                <a:gd name="T42" fmla="*/ 52 w 58"/>
                <a:gd name="T43" fmla="*/ 26 h 43"/>
                <a:gd name="T44" fmla="*/ 42 w 58"/>
                <a:gd name="T45" fmla="*/ 39 h 43"/>
                <a:gd name="T46" fmla="*/ 37 w 58"/>
                <a:gd name="T47" fmla="*/ 23 h 43"/>
                <a:gd name="T48" fmla="*/ 47 w 58"/>
                <a:gd name="T49" fmla="*/ 10 h 43"/>
                <a:gd name="T50" fmla="*/ 52 w 58"/>
                <a:gd name="T51" fmla="*/ 26 h 43"/>
                <a:gd name="T52" fmla="*/ 57 w 58"/>
                <a:gd name="T53" fmla="*/ 27 h 43"/>
                <a:gd name="T54" fmla="*/ 57 w 58"/>
                <a:gd name="T55" fmla="*/ 14 h 43"/>
                <a:gd name="T56" fmla="*/ 48 w 58"/>
                <a:gd name="T57" fmla="*/ 6 h 43"/>
                <a:gd name="T58" fmla="*/ 38 w 58"/>
                <a:gd name="T59" fmla="*/ 9 h 43"/>
                <a:gd name="T60" fmla="*/ 33 w 58"/>
                <a:gd name="T61" fmla="*/ 22 h 43"/>
                <a:gd name="T62" fmla="*/ 42 w 58"/>
                <a:gd name="T63" fmla="*/ 42 h 43"/>
                <a:gd name="T64" fmla="*/ 57 w 58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43">
                  <a:moveTo>
                    <a:pt x="26" y="12"/>
                  </a:moveTo>
                  <a:cubicBezTo>
                    <a:pt x="27" y="6"/>
                    <a:pt x="24" y="2"/>
                    <a:pt x="17" y="1"/>
                  </a:cubicBezTo>
                  <a:cubicBezTo>
                    <a:pt x="11" y="0"/>
                    <a:pt x="7" y="2"/>
                    <a:pt x="5" y="9"/>
                  </a:cubicBezTo>
                  <a:cubicBezTo>
                    <a:pt x="4" y="12"/>
                    <a:pt x="5" y="15"/>
                    <a:pt x="8" y="17"/>
                  </a:cubicBezTo>
                  <a:cubicBezTo>
                    <a:pt x="4" y="17"/>
                    <a:pt x="2" y="20"/>
                    <a:pt x="1" y="24"/>
                  </a:cubicBezTo>
                  <a:cubicBezTo>
                    <a:pt x="0" y="28"/>
                    <a:pt x="1" y="31"/>
                    <a:pt x="3" y="33"/>
                  </a:cubicBezTo>
                  <a:cubicBezTo>
                    <a:pt x="5" y="35"/>
                    <a:pt x="8" y="36"/>
                    <a:pt x="11" y="37"/>
                  </a:cubicBezTo>
                  <a:cubicBezTo>
                    <a:pt x="15" y="37"/>
                    <a:pt x="18" y="37"/>
                    <a:pt x="20" y="36"/>
                  </a:cubicBezTo>
                  <a:cubicBezTo>
                    <a:pt x="23" y="34"/>
                    <a:pt x="24" y="31"/>
                    <a:pt x="25" y="28"/>
                  </a:cubicBezTo>
                  <a:cubicBezTo>
                    <a:pt x="26" y="24"/>
                    <a:pt x="24" y="21"/>
                    <a:pt x="21" y="19"/>
                  </a:cubicBezTo>
                  <a:cubicBezTo>
                    <a:pt x="24" y="18"/>
                    <a:pt x="26" y="15"/>
                    <a:pt x="26" y="12"/>
                  </a:cubicBezTo>
                  <a:close/>
                  <a:moveTo>
                    <a:pt x="14" y="20"/>
                  </a:moveTo>
                  <a:cubicBezTo>
                    <a:pt x="19" y="21"/>
                    <a:pt x="21" y="23"/>
                    <a:pt x="20" y="28"/>
                  </a:cubicBezTo>
                  <a:cubicBezTo>
                    <a:pt x="19" y="32"/>
                    <a:pt x="17" y="34"/>
                    <a:pt x="12" y="33"/>
                  </a:cubicBezTo>
                  <a:cubicBezTo>
                    <a:pt x="7" y="32"/>
                    <a:pt x="5" y="30"/>
                    <a:pt x="6" y="25"/>
                  </a:cubicBezTo>
                  <a:cubicBezTo>
                    <a:pt x="7" y="21"/>
                    <a:pt x="9" y="19"/>
                    <a:pt x="14" y="20"/>
                  </a:cubicBezTo>
                  <a:close/>
                  <a:moveTo>
                    <a:pt x="15" y="16"/>
                  </a:moveTo>
                  <a:cubicBezTo>
                    <a:pt x="11" y="15"/>
                    <a:pt x="9" y="13"/>
                    <a:pt x="9" y="9"/>
                  </a:cubicBezTo>
                  <a:cubicBezTo>
                    <a:pt x="10" y="6"/>
                    <a:pt x="13" y="4"/>
                    <a:pt x="16" y="5"/>
                  </a:cubicBezTo>
                  <a:cubicBezTo>
                    <a:pt x="20" y="6"/>
                    <a:pt x="22" y="8"/>
                    <a:pt x="22" y="11"/>
                  </a:cubicBezTo>
                  <a:cubicBezTo>
                    <a:pt x="21" y="15"/>
                    <a:pt x="19" y="16"/>
                    <a:pt x="15" y="16"/>
                  </a:cubicBezTo>
                  <a:close/>
                  <a:moveTo>
                    <a:pt x="52" y="26"/>
                  </a:moveTo>
                  <a:cubicBezTo>
                    <a:pt x="51" y="35"/>
                    <a:pt x="47" y="39"/>
                    <a:pt x="42" y="39"/>
                  </a:cubicBezTo>
                  <a:cubicBezTo>
                    <a:pt x="37" y="38"/>
                    <a:pt x="36" y="33"/>
                    <a:pt x="37" y="23"/>
                  </a:cubicBezTo>
                  <a:cubicBezTo>
                    <a:pt x="39" y="14"/>
                    <a:pt x="42" y="10"/>
                    <a:pt x="47" y="10"/>
                  </a:cubicBezTo>
                  <a:cubicBezTo>
                    <a:pt x="52" y="11"/>
                    <a:pt x="54" y="16"/>
                    <a:pt x="52" y="26"/>
                  </a:cubicBezTo>
                  <a:close/>
                  <a:moveTo>
                    <a:pt x="57" y="27"/>
                  </a:moveTo>
                  <a:cubicBezTo>
                    <a:pt x="58" y="22"/>
                    <a:pt x="58" y="17"/>
                    <a:pt x="57" y="14"/>
                  </a:cubicBezTo>
                  <a:cubicBezTo>
                    <a:pt x="55" y="10"/>
                    <a:pt x="52" y="7"/>
                    <a:pt x="48" y="6"/>
                  </a:cubicBezTo>
                  <a:cubicBezTo>
                    <a:pt x="44" y="6"/>
                    <a:pt x="41" y="7"/>
                    <a:pt x="38" y="9"/>
                  </a:cubicBezTo>
                  <a:cubicBezTo>
                    <a:pt x="36" y="12"/>
                    <a:pt x="34" y="17"/>
                    <a:pt x="33" y="22"/>
                  </a:cubicBezTo>
                  <a:cubicBezTo>
                    <a:pt x="31" y="34"/>
                    <a:pt x="34" y="41"/>
                    <a:pt x="42" y="42"/>
                  </a:cubicBezTo>
                  <a:cubicBezTo>
                    <a:pt x="50" y="43"/>
                    <a:pt x="55" y="38"/>
                    <a:pt x="57" y="2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4"/>
            <p:cNvSpPr>
              <a:spLocks noEditPoints="1"/>
            </p:cNvSpPr>
            <p:nvPr/>
          </p:nvSpPr>
          <p:spPr bwMode="auto">
            <a:xfrm>
              <a:off x="4211" y="1032"/>
              <a:ext cx="227" cy="207"/>
            </a:xfrm>
            <a:custGeom>
              <a:avLst/>
              <a:gdLst>
                <a:gd name="T0" fmla="*/ 6 w 56"/>
                <a:gd name="T1" fmla="*/ 4 h 51"/>
                <a:gd name="T2" fmla="*/ 24 w 56"/>
                <a:gd name="T3" fmla="*/ 11 h 51"/>
                <a:gd name="T4" fmla="*/ 12 w 56"/>
                <a:gd name="T5" fmla="*/ 20 h 51"/>
                <a:gd name="T6" fmla="*/ 0 w 56"/>
                <a:gd name="T7" fmla="*/ 35 h 51"/>
                <a:gd name="T8" fmla="*/ 4 w 56"/>
                <a:gd name="T9" fmla="*/ 36 h 51"/>
                <a:gd name="T10" fmla="*/ 15 w 56"/>
                <a:gd name="T11" fmla="*/ 23 h 51"/>
                <a:gd name="T12" fmla="*/ 29 w 56"/>
                <a:gd name="T13" fmla="*/ 12 h 51"/>
                <a:gd name="T14" fmla="*/ 30 w 56"/>
                <a:gd name="T15" fmla="*/ 8 h 51"/>
                <a:gd name="T16" fmla="*/ 7 w 56"/>
                <a:gd name="T17" fmla="*/ 0 h 51"/>
                <a:gd name="T18" fmla="*/ 6 w 56"/>
                <a:gd name="T19" fmla="*/ 4 h 51"/>
                <a:gd name="T20" fmla="*/ 49 w 56"/>
                <a:gd name="T21" fmla="*/ 34 h 51"/>
                <a:gd name="T22" fmla="*/ 37 w 56"/>
                <a:gd name="T23" fmla="*/ 45 h 51"/>
                <a:gd name="T24" fmla="*/ 35 w 56"/>
                <a:gd name="T25" fmla="*/ 29 h 51"/>
                <a:gd name="T26" fmla="*/ 47 w 56"/>
                <a:gd name="T27" fmla="*/ 18 h 51"/>
                <a:gd name="T28" fmla="*/ 49 w 56"/>
                <a:gd name="T29" fmla="*/ 34 h 51"/>
                <a:gd name="T30" fmla="*/ 53 w 56"/>
                <a:gd name="T31" fmla="*/ 36 h 51"/>
                <a:gd name="T32" fmla="*/ 55 w 56"/>
                <a:gd name="T33" fmla="*/ 23 h 51"/>
                <a:gd name="T34" fmla="*/ 48 w 56"/>
                <a:gd name="T35" fmla="*/ 14 h 51"/>
                <a:gd name="T36" fmla="*/ 38 w 56"/>
                <a:gd name="T37" fmla="*/ 15 h 51"/>
                <a:gd name="T38" fmla="*/ 30 w 56"/>
                <a:gd name="T39" fmla="*/ 27 h 51"/>
                <a:gd name="T40" fmla="*/ 36 w 56"/>
                <a:gd name="T41" fmla="*/ 48 h 51"/>
                <a:gd name="T42" fmla="*/ 53 w 56"/>
                <a:gd name="T43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1">
                  <a:moveTo>
                    <a:pt x="6" y="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0" y="13"/>
                    <a:pt x="16" y="16"/>
                    <a:pt x="12" y="20"/>
                  </a:cubicBezTo>
                  <a:cubicBezTo>
                    <a:pt x="6" y="25"/>
                    <a:pt x="2" y="30"/>
                    <a:pt x="0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8" y="31"/>
                    <a:pt x="11" y="27"/>
                    <a:pt x="15" y="23"/>
                  </a:cubicBezTo>
                  <a:cubicBezTo>
                    <a:pt x="20" y="18"/>
                    <a:pt x="25" y="14"/>
                    <a:pt x="29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49" y="34"/>
                  </a:moveTo>
                  <a:cubicBezTo>
                    <a:pt x="46" y="43"/>
                    <a:pt x="42" y="46"/>
                    <a:pt x="37" y="45"/>
                  </a:cubicBezTo>
                  <a:cubicBezTo>
                    <a:pt x="32" y="43"/>
                    <a:pt x="32" y="38"/>
                    <a:pt x="35" y="29"/>
                  </a:cubicBezTo>
                  <a:cubicBezTo>
                    <a:pt x="38" y="20"/>
                    <a:pt x="42" y="16"/>
                    <a:pt x="47" y="18"/>
                  </a:cubicBezTo>
                  <a:cubicBezTo>
                    <a:pt x="51" y="20"/>
                    <a:pt x="52" y="25"/>
                    <a:pt x="49" y="34"/>
                  </a:cubicBezTo>
                  <a:close/>
                  <a:moveTo>
                    <a:pt x="53" y="36"/>
                  </a:moveTo>
                  <a:cubicBezTo>
                    <a:pt x="55" y="31"/>
                    <a:pt x="56" y="27"/>
                    <a:pt x="55" y="23"/>
                  </a:cubicBezTo>
                  <a:cubicBezTo>
                    <a:pt x="55" y="19"/>
                    <a:pt x="52" y="16"/>
                    <a:pt x="48" y="14"/>
                  </a:cubicBezTo>
                  <a:cubicBezTo>
                    <a:pt x="44" y="13"/>
                    <a:pt x="41" y="13"/>
                    <a:pt x="38" y="15"/>
                  </a:cubicBezTo>
                  <a:cubicBezTo>
                    <a:pt x="35" y="18"/>
                    <a:pt x="32" y="22"/>
                    <a:pt x="30" y="27"/>
                  </a:cubicBezTo>
                  <a:cubicBezTo>
                    <a:pt x="26" y="38"/>
                    <a:pt x="28" y="45"/>
                    <a:pt x="36" y="48"/>
                  </a:cubicBezTo>
                  <a:cubicBezTo>
                    <a:pt x="43" y="51"/>
                    <a:pt x="49" y="47"/>
                    <a:pt x="53" y="3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5"/>
            <p:cNvSpPr>
              <a:spLocks noEditPoints="1"/>
            </p:cNvSpPr>
            <p:nvPr/>
          </p:nvSpPr>
          <p:spPr bwMode="auto">
            <a:xfrm>
              <a:off x="4604" y="1222"/>
              <a:ext cx="231" cy="211"/>
            </a:xfrm>
            <a:custGeom>
              <a:avLst/>
              <a:gdLst>
                <a:gd name="T0" fmla="*/ 29 w 57"/>
                <a:gd name="T1" fmla="*/ 15 h 52"/>
                <a:gd name="T2" fmla="*/ 25 w 57"/>
                <a:gd name="T3" fmla="*/ 2 h 52"/>
                <a:gd name="T4" fmla="*/ 15 w 57"/>
                <a:gd name="T5" fmla="*/ 1 h 52"/>
                <a:gd name="T6" fmla="*/ 4 w 57"/>
                <a:gd name="T7" fmla="*/ 12 h 52"/>
                <a:gd name="T8" fmla="*/ 0 w 57"/>
                <a:gd name="T9" fmla="*/ 24 h 52"/>
                <a:gd name="T10" fmla="*/ 6 w 57"/>
                <a:gd name="T11" fmla="*/ 33 h 52"/>
                <a:gd name="T12" fmla="*/ 15 w 57"/>
                <a:gd name="T13" fmla="*/ 35 h 52"/>
                <a:gd name="T14" fmla="*/ 23 w 57"/>
                <a:gd name="T15" fmla="*/ 29 h 52"/>
                <a:gd name="T16" fmla="*/ 18 w 57"/>
                <a:gd name="T17" fmla="*/ 13 h 52"/>
                <a:gd name="T18" fmla="*/ 9 w 57"/>
                <a:gd name="T19" fmla="*/ 13 h 52"/>
                <a:gd name="T20" fmla="*/ 9 w 57"/>
                <a:gd name="T21" fmla="*/ 12 h 52"/>
                <a:gd name="T22" fmla="*/ 23 w 57"/>
                <a:gd name="T23" fmla="*/ 5 h 52"/>
                <a:gd name="T24" fmla="*/ 26 w 57"/>
                <a:gd name="T25" fmla="*/ 13 h 52"/>
                <a:gd name="T26" fmla="*/ 29 w 57"/>
                <a:gd name="T27" fmla="*/ 15 h 52"/>
                <a:gd name="T28" fmla="*/ 6 w 57"/>
                <a:gd name="T29" fmla="*/ 19 h 52"/>
                <a:gd name="T30" fmla="*/ 16 w 57"/>
                <a:gd name="T31" fmla="*/ 16 h 52"/>
                <a:gd name="T32" fmla="*/ 18 w 57"/>
                <a:gd name="T33" fmla="*/ 26 h 52"/>
                <a:gd name="T34" fmla="*/ 8 w 57"/>
                <a:gd name="T35" fmla="*/ 30 h 52"/>
                <a:gd name="T36" fmla="*/ 6 w 57"/>
                <a:gd name="T37" fmla="*/ 19 h 52"/>
                <a:gd name="T38" fmla="*/ 48 w 57"/>
                <a:gd name="T39" fmla="*/ 37 h 52"/>
                <a:gd name="T40" fmla="*/ 35 w 57"/>
                <a:gd name="T41" fmla="*/ 45 h 52"/>
                <a:gd name="T42" fmla="*/ 35 w 57"/>
                <a:gd name="T43" fmla="*/ 29 h 52"/>
                <a:gd name="T44" fmla="*/ 49 w 57"/>
                <a:gd name="T45" fmla="*/ 20 h 52"/>
                <a:gd name="T46" fmla="*/ 48 w 57"/>
                <a:gd name="T47" fmla="*/ 37 h 52"/>
                <a:gd name="T48" fmla="*/ 53 w 57"/>
                <a:gd name="T49" fmla="*/ 39 h 52"/>
                <a:gd name="T50" fmla="*/ 56 w 57"/>
                <a:gd name="T51" fmla="*/ 27 h 52"/>
                <a:gd name="T52" fmla="*/ 51 w 57"/>
                <a:gd name="T53" fmla="*/ 17 h 52"/>
                <a:gd name="T54" fmla="*/ 41 w 57"/>
                <a:gd name="T55" fmla="*/ 16 h 52"/>
                <a:gd name="T56" fmla="*/ 31 w 57"/>
                <a:gd name="T57" fmla="*/ 27 h 52"/>
                <a:gd name="T58" fmla="*/ 33 w 57"/>
                <a:gd name="T59" fmla="*/ 48 h 52"/>
                <a:gd name="T60" fmla="*/ 53 w 57"/>
                <a:gd name="T6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52">
                  <a:moveTo>
                    <a:pt x="29" y="15"/>
                  </a:moveTo>
                  <a:cubicBezTo>
                    <a:pt x="32" y="10"/>
                    <a:pt x="30" y="5"/>
                    <a:pt x="25" y="2"/>
                  </a:cubicBezTo>
                  <a:cubicBezTo>
                    <a:pt x="22" y="0"/>
                    <a:pt x="18" y="0"/>
                    <a:pt x="15" y="1"/>
                  </a:cubicBezTo>
                  <a:cubicBezTo>
                    <a:pt x="11" y="2"/>
                    <a:pt x="7" y="6"/>
                    <a:pt x="4" y="12"/>
                  </a:cubicBezTo>
                  <a:cubicBezTo>
                    <a:pt x="1" y="17"/>
                    <a:pt x="0" y="21"/>
                    <a:pt x="0" y="24"/>
                  </a:cubicBezTo>
                  <a:cubicBezTo>
                    <a:pt x="0" y="28"/>
                    <a:pt x="2" y="31"/>
                    <a:pt x="6" y="33"/>
                  </a:cubicBezTo>
                  <a:cubicBezTo>
                    <a:pt x="9" y="35"/>
                    <a:pt x="13" y="36"/>
                    <a:pt x="15" y="35"/>
                  </a:cubicBezTo>
                  <a:cubicBezTo>
                    <a:pt x="18" y="34"/>
                    <a:pt x="21" y="32"/>
                    <a:pt x="23" y="29"/>
                  </a:cubicBezTo>
                  <a:cubicBezTo>
                    <a:pt x="26" y="22"/>
                    <a:pt x="25" y="17"/>
                    <a:pt x="18" y="13"/>
                  </a:cubicBezTo>
                  <a:cubicBezTo>
                    <a:pt x="15" y="11"/>
                    <a:pt x="12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4" y="5"/>
                    <a:pt x="18" y="3"/>
                    <a:pt x="23" y="5"/>
                  </a:cubicBezTo>
                  <a:cubicBezTo>
                    <a:pt x="26" y="7"/>
                    <a:pt x="27" y="10"/>
                    <a:pt x="26" y="13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6" y="19"/>
                  </a:moveTo>
                  <a:cubicBezTo>
                    <a:pt x="8" y="15"/>
                    <a:pt x="12" y="14"/>
                    <a:pt x="16" y="16"/>
                  </a:cubicBezTo>
                  <a:cubicBezTo>
                    <a:pt x="20" y="19"/>
                    <a:pt x="21" y="22"/>
                    <a:pt x="18" y="26"/>
                  </a:cubicBezTo>
                  <a:cubicBezTo>
                    <a:pt x="16" y="31"/>
                    <a:pt x="12" y="32"/>
                    <a:pt x="8" y="30"/>
                  </a:cubicBezTo>
                  <a:cubicBezTo>
                    <a:pt x="4" y="28"/>
                    <a:pt x="3" y="24"/>
                    <a:pt x="6" y="19"/>
                  </a:cubicBezTo>
                  <a:close/>
                  <a:moveTo>
                    <a:pt x="48" y="37"/>
                  </a:moveTo>
                  <a:cubicBezTo>
                    <a:pt x="44" y="45"/>
                    <a:pt x="39" y="48"/>
                    <a:pt x="35" y="45"/>
                  </a:cubicBezTo>
                  <a:cubicBezTo>
                    <a:pt x="30" y="43"/>
                    <a:pt x="31" y="37"/>
                    <a:pt x="35" y="29"/>
                  </a:cubicBezTo>
                  <a:cubicBezTo>
                    <a:pt x="40" y="21"/>
                    <a:pt x="45" y="18"/>
                    <a:pt x="49" y="20"/>
                  </a:cubicBezTo>
                  <a:cubicBezTo>
                    <a:pt x="53" y="23"/>
                    <a:pt x="53" y="28"/>
                    <a:pt x="48" y="37"/>
                  </a:cubicBezTo>
                  <a:close/>
                  <a:moveTo>
                    <a:pt x="53" y="39"/>
                  </a:moveTo>
                  <a:cubicBezTo>
                    <a:pt x="55" y="35"/>
                    <a:pt x="56" y="31"/>
                    <a:pt x="56" y="27"/>
                  </a:cubicBezTo>
                  <a:cubicBezTo>
                    <a:pt x="57" y="22"/>
                    <a:pt x="55" y="19"/>
                    <a:pt x="51" y="17"/>
                  </a:cubicBezTo>
                  <a:cubicBezTo>
                    <a:pt x="48" y="15"/>
                    <a:pt x="44" y="15"/>
                    <a:pt x="41" y="16"/>
                  </a:cubicBezTo>
                  <a:cubicBezTo>
                    <a:pt x="37" y="18"/>
                    <a:pt x="34" y="22"/>
                    <a:pt x="31" y="27"/>
                  </a:cubicBezTo>
                  <a:cubicBezTo>
                    <a:pt x="26" y="37"/>
                    <a:pt x="26" y="44"/>
                    <a:pt x="33" y="48"/>
                  </a:cubicBezTo>
                  <a:cubicBezTo>
                    <a:pt x="40" y="52"/>
                    <a:pt x="46" y="49"/>
                    <a:pt x="53" y="3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6"/>
            <p:cNvSpPr>
              <a:spLocks noEditPoints="1"/>
            </p:cNvSpPr>
            <p:nvPr/>
          </p:nvSpPr>
          <p:spPr bwMode="auto">
            <a:xfrm>
              <a:off x="4956" y="1457"/>
              <a:ext cx="239" cy="234"/>
            </a:xfrm>
            <a:custGeom>
              <a:avLst/>
              <a:gdLst>
                <a:gd name="T0" fmla="*/ 23 w 59"/>
                <a:gd name="T1" fmla="*/ 6 h 58"/>
                <a:gd name="T2" fmla="*/ 34 w 59"/>
                <a:gd name="T3" fmla="*/ 16 h 58"/>
                <a:gd name="T4" fmla="*/ 37 w 59"/>
                <a:gd name="T5" fmla="*/ 12 h 58"/>
                <a:gd name="T6" fmla="*/ 23 w 59"/>
                <a:gd name="T7" fmla="*/ 0 h 58"/>
                <a:gd name="T8" fmla="*/ 9 w 59"/>
                <a:gd name="T9" fmla="*/ 13 h 58"/>
                <a:gd name="T10" fmla="*/ 11 w 59"/>
                <a:gd name="T11" fmla="*/ 16 h 58"/>
                <a:gd name="T12" fmla="*/ 19 w 59"/>
                <a:gd name="T13" fmla="*/ 18 h 58"/>
                <a:gd name="T14" fmla="*/ 20 w 59"/>
                <a:gd name="T15" fmla="*/ 29 h 58"/>
                <a:gd name="T16" fmla="*/ 9 w 59"/>
                <a:gd name="T17" fmla="*/ 30 h 58"/>
                <a:gd name="T18" fmla="*/ 7 w 59"/>
                <a:gd name="T19" fmla="*/ 21 h 58"/>
                <a:gd name="T20" fmla="*/ 3 w 59"/>
                <a:gd name="T21" fmla="*/ 18 h 58"/>
                <a:gd name="T22" fmla="*/ 6 w 59"/>
                <a:gd name="T23" fmla="*/ 33 h 58"/>
                <a:gd name="T24" fmla="*/ 15 w 59"/>
                <a:gd name="T25" fmla="*/ 36 h 58"/>
                <a:gd name="T26" fmla="*/ 24 w 59"/>
                <a:gd name="T27" fmla="*/ 32 h 58"/>
                <a:gd name="T28" fmla="*/ 22 w 59"/>
                <a:gd name="T29" fmla="*/ 15 h 58"/>
                <a:gd name="T30" fmla="*/ 16 w 59"/>
                <a:gd name="T31" fmla="*/ 12 h 58"/>
                <a:gd name="T32" fmla="*/ 23 w 59"/>
                <a:gd name="T33" fmla="*/ 6 h 58"/>
                <a:gd name="T34" fmla="*/ 48 w 59"/>
                <a:gd name="T35" fmla="*/ 44 h 58"/>
                <a:gd name="T36" fmla="*/ 33 w 59"/>
                <a:gd name="T37" fmla="*/ 50 h 58"/>
                <a:gd name="T38" fmla="*/ 36 w 59"/>
                <a:gd name="T39" fmla="*/ 35 h 58"/>
                <a:gd name="T40" fmla="*/ 51 w 59"/>
                <a:gd name="T41" fmla="*/ 28 h 58"/>
                <a:gd name="T42" fmla="*/ 48 w 59"/>
                <a:gd name="T43" fmla="*/ 44 h 58"/>
                <a:gd name="T44" fmla="*/ 52 w 59"/>
                <a:gd name="T45" fmla="*/ 47 h 58"/>
                <a:gd name="T46" fmla="*/ 57 w 59"/>
                <a:gd name="T47" fmla="*/ 36 h 58"/>
                <a:gd name="T48" fmla="*/ 54 w 59"/>
                <a:gd name="T49" fmla="*/ 25 h 58"/>
                <a:gd name="T50" fmla="*/ 44 w 59"/>
                <a:gd name="T51" fmla="*/ 23 h 58"/>
                <a:gd name="T52" fmla="*/ 33 w 59"/>
                <a:gd name="T53" fmla="*/ 31 h 58"/>
                <a:gd name="T54" fmla="*/ 31 w 59"/>
                <a:gd name="T55" fmla="*/ 53 h 58"/>
                <a:gd name="T56" fmla="*/ 52 w 59"/>
                <a:gd name="T57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8">
                  <a:moveTo>
                    <a:pt x="23" y="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5"/>
                    <a:pt x="17" y="16"/>
                    <a:pt x="19" y="18"/>
                  </a:cubicBezTo>
                  <a:cubicBezTo>
                    <a:pt x="22" y="21"/>
                    <a:pt x="23" y="25"/>
                    <a:pt x="20" y="29"/>
                  </a:cubicBezTo>
                  <a:cubicBezTo>
                    <a:pt x="16" y="33"/>
                    <a:pt x="12" y="33"/>
                    <a:pt x="9" y="30"/>
                  </a:cubicBezTo>
                  <a:cubicBezTo>
                    <a:pt x="5" y="27"/>
                    <a:pt x="5" y="24"/>
                    <a:pt x="7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23"/>
                    <a:pt x="1" y="28"/>
                    <a:pt x="6" y="33"/>
                  </a:cubicBezTo>
                  <a:cubicBezTo>
                    <a:pt x="9" y="35"/>
                    <a:pt x="12" y="36"/>
                    <a:pt x="15" y="36"/>
                  </a:cubicBezTo>
                  <a:cubicBezTo>
                    <a:pt x="19" y="36"/>
                    <a:pt x="21" y="34"/>
                    <a:pt x="24" y="32"/>
                  </a:cubicBezTo>
                  <a:cubicBezTo>
                    <a:pt x="28" y="26"/>
                    <a:pt x="27" y="20"/>
                    <a:pt x="22" y="15"/>
                  </a:cubicBezTo>
                  <a:cubicBezTo>
                    <a:pt x="20" y="14"/>
                    <a:pt x="18" y="13"/>
                    <a:pt x="16" y="1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48" y="44"/>
                  </a:moveTo>
                  <a:cubicBezTo>
                    <a:pt x="42" y="51"/>
                    <a:pt x="37" y="54"/>
                    <a:pt x="33" y="50"/>
                  </a:cubicBezTo>
                  <a:cubicBezTo>
                    <a:pt x="29" y="47"/>
                    <a:pt x="30" y="42"/>
                    <a:pt x="36" y="35"/>
                  </a:cubicBezTo>
                  <a:cubicBezTo>
                    <a:pt x="43" y="27"/>
                    <a:pt x="48" y="25"/>
                    <a:pt x="51" y="28"/>
                  </a:cubicBezTo>
                  <a:cubicBezTo>
                    <a:pt x="55" y="32"/>
                    <a:pt x="54" y="37"/>
                    <a:pt x="48" y="44"/>
                  </a:cubicBezTo>
                  <a:close/>
                  <a:moveTo>
                    <a:pt x="52" y="47"/>
                  </a:moveTo>
                  <a:cubicBezTo>
                    <a:pt x="55" y="43"/>
                    <a:pt x="57" y="40"/>
                    <a:pt x="57" y="36"/>
                  </a:cubicBezTo>
                  <a:cubicBezTo>
                    <a:pt x="59" y="32"/>
                    <a:pt x="57" y="28"/>
                    <a:pt x="54" y="25"/>
                  </a:cubicBezTo>
                  <a:cubicBezTo>
                    <a:pt x="51" y="23"/>
                    <a:pt x="48" y="22"/>
                    <a:pt x="44" y="23"/>
                  </a:cubicBezTo>
                  <a:cubicBezTo>
                    <a:pt x="40" y="24"/>
                    <a:pt x="36" y="27"/>
                    <a:pt x="33" y="31"/>
                  </a:cubicBezTo>
                  <a:cubicBezTo>
                    <a:pt x="25" y="41"/>
                    <a:pt x="25" y="48"/>
                    <a:pt x="31" y="53"/>
                  </a:cubicBezTo>
                  <a:cubicBezTo>
                    <a:pt x="37" y="58"/>
                    <a:pt x="44" y="56"/>
                    <a:pt x="52" y="4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7"/>
            <p:cNvSpPr>
              <a:spLocks noEditPoints="1"/>
            </p:cNvSpPr>
            <p:nvPr/>
          </p:nvSpPr>
          <p:spPr bwMode="auto">
            <a:xfrm>
              <a:off x="5288" y="1801"/>
              <a:ext cx="211" cy="206"/>
            </a:xfrm>
            <a:custGeom>
              <a:avLst/>
              <a:gdLst>
                <a:gd name="T0" fmla="*/ 16 w 52"/>
                <a:gd name="T1" fmla="*/ 24 h 51"/>
                <a:gd name="T2" fmla="*/ 19 w 52"/>
                <a:gd name="T3" fmla="*/ 22 h 51"/>
                <a:gd name="T4" fmla="*/ 16 w 52"/>
                <a:gd name="T5" fmla="*/ 18 h 51"/>
                <a:gd name="T6" fmla="*/ 34 w 52"/>
                <a:gd name="T7" fmla="*/ 3 h 51"/>
                <a:gd name="T8" fmla="*/ 31 w 52"/>
                <a:gd name="T9" fmla="*/ 0 h 51"/>
                <a:gd name="T10" fmla="*/ 3 w 52"/>
                <a:gd name="T11" fmla="*/ 2 h 51"/>
                <a:gd name="T12" fmla="*/ 0 w 52"/>
                <a:gd name="T13" fmla="*/ 5 h 51"/>
                <a:gd name="T14" fmla="*/ 10 w 52"/>
                <a:gd name="T15" fmla="*/ 17 h 51"/>
                <a:gd name="T16" fmla="*/ 3 w 52"/>
                <a:gd name="T17" fmla="*/ 23 h 51"/>
                <a:gd name="T18" fmla="*/ 6 w 52"/>
                <a:gd name="T19" fmla="*/ 26 h 51"/>
                <a:gd name="T20" fmla="*/ 13 w 52"/>
                <a:gd name="T21" fmla="*/ 20 h 51"/>
                <a:gd name="T22" fmla="*/ 16 w 52"/>
                <a:gd name="T23" fmla="*/ 24 h 51"/>
                <a:gd name="T24" fmla="*/ 25 w 52"/>
                <a:gd name="T25" fmla="*/ 4 h 51"/>
                <a:gd name="T26" fmla="*/ 25 w 52"/>
                <a:gd name="T27" fmla="*/ 4 h 51"/>
                <a:gd name="T28" fmla="*/ 13 w 52"/>
                <a:gd name="T29" fmla="*/ 15 h 51"/>
                <a:gd name="T30" fmla="*/ 5 w 52"/>
                <a:gd name="T31" fmla="*/ 6 h 51"/>
                <a:gd name="T32" fmla="*/ 25 w 52"/>
                <a:gd name="T33" fmla="*/ 4 h 51"/>
                <a:gd name="T34" fmla="*/ 40 w 52"/>
                <a:gd name="T35" fmla="*/ 39 h 51"/>
                <a:gd name="T36" fmla="*/ 24 w 52"/>
                <a:gd name="T37" fmla="*/ 42 h 51"/>
                <a:gd name="T38" fmla="*/ 30 w 52"/>
                <a:gd name="T39" fmla="*/ 27 h 51"/>
                <a:gd name="T40" fmla="*/ 46 w 52"/>
                <a:gd name="T41" fmla="*/ 24 h 51"/>
                <a:gd name="T42" fmla="*/ 40 w 52"/>
                <a:gd name="T43" fmla="*/ 39 h 51"/>
                <a:gd name="T44" fmla="*/ 43 w 52"/>
                <a:gd name="T45" fmla="*/ 43 h 51"/>
                <a:gd name="T46" fmla="*/ 50 w 52"/>
                <a:gd name="T47" fmla="*/ 33 h 51"/>
                <a:gd name="T48" fmla="*/ 49 w 52"/>
                <a:gd name="T49" fmla="*/ 21 h 51"/>
                <a:gd name="T50" fmla="*/ 40 w 52"/>
                <a:gd name="T51" fmla="*/ 17 h 51"/>
                <a:gd name="T52" fmla="*/ 27 w 52"/>
                <a:gd name="T53" fmla="*/ 24 h 51"/>
                <a:gd name="T54" fmla="*/ 21 w 52"/>
                <a:gd name="T55" fmla="*/ 45 h 51"/>
                <a:gd name="T56" fmla="*/ 43 w 52"/>
                <a:gd name="T5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1">
                  <a:moveTo>
                    <a:pt x="16" y="24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40" y="39"/>
                  </a:moveTo>
                  <a:cubicBezTo>
                    <a:pt x="32" y="45"/>
                    <a:pt x="27" y="46"/>
                    <a:pt x="24" y="42"/>
                  </a:cubicBezTo>
                  <a:cubicBezTo>
                    <a:pt x="21" y="39"/>
                    <a:pt x="23" y="34"/>
                    <a:pt x="30" y="27"/>
                  </a:cubicBezTo>
                  <a:cubicBezTo>
                    <a:pt x="37" y="21"/>
                    <a:pt x="43" y="20"/>
                    <a:pt x="46" y="24"/>
                  </a:cubicBezTo>
                  <a:cubicBezTo>
                    <a:pt x="49" y="28"/>
                    <a:pt x="47" y="33"/>
                    <a:pt x="40" y="39"/>
                  </a:cubicBezTo>
                  <a:close/>
                  <a:moveTo>
                    <a:pt x="43" y="43"/>
                  </a:moveTo>
                  <a:cubicBezTo>
                    <a:pt x="47" y="39"/>
                    <a:pt x="49" y="36"/>
                    <a:pt x="50" y="33"/>
                  </a:cubicBezTo>
                  <a:cubicBezTo>
                    <a:pt x="52" y="28"/>
                    <a:pt x="52" y="25"/>
                    <a:pt x="49" y="21"/>
                  </a:cubicBezTo>
                  <a:cubicBezTo>
                    <a:pt x="46" y="18"/>
                    <a:pt x="43" y="17"/>
                    <a:pt x="40" y="17"/>
                  </a:cubicBezTo>
                  <a:cubicBezTo>
                    <a:pt x="36" y="18"/>
                    <a:pt x="31" y="20"/>
                    <a:pt x="27" y="24"/>
                  </a:cubicBezTo>
                  <a:cubicBezTo>
                    <a:pt x="18" y="31"/>
                    <a:pt x="16" y="38"/>
                    <a:pt x="21" y="45"/>
                  </a:cubicBezTo>
                  <a:cubicBezTo>
                    <a:pt x="26" y="51"/>
                    <a:pt x="33" y="50"/>
                    <a:pt x="43" y="4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8"/>
            <p:cNvSpPr>
              <a:spLocks noEditPoints="1"/>
            </p:cNvSpPr>
            <p:nvPr/>
          </p:nvSpPr>
          <p:spPr bwMode="auto">
            <a:xfrm>
              <a:off x="5535" y="2128"/>
              <a:ext cx="211" cy="239"/>
            </a:xfrm>
            <a:custGeom>
              <a:avLst/>
              <a:gdLst>
                <a:gd name="T0" fmla="*/ 16 w 52"/>
                <a:gd name="T1" fmla="*/ 14 h 59"/>
                <a:gd name="T2" fmla="*/ 17 w 52"/>
                <a:gd name="T3" fmla="*/ 16 h 59"/>
                <a:gd name="T4" fmla="*/ 15 w 52"/>
                <a:gd name="T5" fmla="*/ 26 h 59"/>
                <a:gd name="T6" fmla="*/ 6 w 52"/>
                <a:gd name="T7" fmla="*/ 23 h 59"/>
                <a:gd name="T8" fmla="*/ 9 w 52"/>
                <a:gd name="T9" fmla="*/ 12 h 59"/>
                <a:gd name="T10" fmla="*/ 6 w 52"/>
                <a:gd name="T11" fmla="*/ 8 h 59"/>
                <a:gd name="T12" fmla="*/ 0 w 52"/>
                <a:gd name="T13" fmla="*/ 18 h 59"/>
                <a:gd name="T14" fmla="*/ 2 w 52"/>
                <a:gd name="T15" fmla="*/ 24 h 59"/>
                <a:gd name="T16" fmla="*/ 10 w 52"/>
                <a:gd name="T17" fmla="*/ 31 h 59"/>
                <a:gd name="T18" fmla="*/ 18 w 52"/>
                <a:gd name="T19" fmla="*/ 30 h 59"/>
                <a:gd name="T20" fmla="*/ 23 w 52"/>
                <a:gd name="T21" fmla="*/ 21 h 59"/>
                <a:gd name="T22" fmla="*/ 23 w 52"/>
                <a:gd name="T23" fmla="*/ 21 h 59"/>
                <a:gd name="T24" fmla="*/ 31 w 52"/>
                <a:gd name="T25" fmla="*/ 21 h 59"/>
                <a:gd name="T26" fmla="*/ 34 w 52"/>
                <a:gd name="T27" fmla="*/ 6 h 59"/>
                <a:gd name="T28" fmla="*/ 27 w 52"/>
                <a:gd name="T29" fmla="*/ 1 h 59"/>
                <a:gd name="T30" fmla="*/ 18 w 52"/>
                <a:gd name="T31" fmla="*/ 2 h 59"/>
                <a:gd name="T32" fmla="*/ 20 w 52"/>
                <a:gd name="T33" fmla="*/ 6 h 59"/>
                <a:gd name="T34" fmla="*/ 30 w 52"/>
                <a:gd name="T35" fmla="*/ 8 h 59"/>
                <a:gd name="T36" fmla="*/ 29 w 52"/>
                <a:gd name="T37" fmla="*/ 17 h 59"/>
                <a:gd name="T38" fmla="*/ 20 w 52"/>
                <a:gd name="T39" fmla="*/ 14 h 59"/>
                <a:gd name="T40" fmla="*/ 19 w 52"/>
                <a:gd name="T41" fmla="*/ 12 h 59"/>
                <a:gd name="T42" fmla="*/ 16 w 52"/>
                <a:gd name="T43" fmla="*/ 14 h 59"/>
                <a:gd name="T44" fmla="*/ 37 w 52"/>
                <a:gd name="T45" fmla="*/ 49 h 59"/>
                <a:gd name="T46" fmla="*/ 21 w 52"/>
                <a:gd name="T47" fmla="*/ 50 h 59"/>
                <a:gd name="T48" fmla="*/ 30 w 52"/>
                <a:gd name="T49" fmla="*/ 36 h 59"/>
                <a:gd name="T50" fmla="*/ 46 w 52"/>
                <a:gd name="T51" fmla="*/ 35 h 59"/>
                <a:gd name="T52" fmla="*/ 37 w 52"/>
                <a:gd name="T53" fmla="*/ 49 h 59"/>
                <a:gd name="T54" fmla="*/ 40 w 52"/>
                <a:gd name="T55" fmla="*/ 53 h 59"/>
                <a:gd name="T56" fmla="*/ 49 w 52"/>
                <a:gd name="T57" fmla="*/ 45 h 59"/>
                <a:gd name="T58" fmla="*/ 50 w 52"/>
                <a:gd name="T59" fmla="*/ 33 h 59"/>
                <a:gd name="T60" fmla="*/ 41 w 52"/>
                <a:gd name="T61" fmla="*/ 28 h 59"/>
                <a:gd name="T62" fmla="*/ 27 w 52"/>
                <a:gd name="T63" fmla="*/ 32 h 59"/>
                <a:gd name="T64" fmla="*/ 18 w 52"/>
                <a:gd name="T65" fmla="*/ 52 h 59"/>
                <a:gd name="T66" fmla="*/ 40 w 52"/>
                <a:gd name="T6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9">
                  <a:moveTo>
                    <a:pt x="16" y="14"/>
                  </a:moveTo>
                  <a:cubicBezTo>
                    <a:pt x="16" y="14"/>
                    <a:pt x="17" y="15"/>
                    <a:pt x="17" y="16"/>
                  </a:cubicBezTo>
                  <a:cubicBezTo>
                    <a:pt x="20" y="20"/>
                    <a:pt x="19" y="24"/>
                    <a:pt x="15" y="26"/>
                  </a:cubicBezTo>
                  <a:cubicBezTo>
                    <a:pt x="12" y="28"/>
                    <a:pt x="8" y="27"/>
                    <a:pt x="6" y="23"/>
                  </a:cubicBezTo>
                  <a:cubicBezTo>
                    <a:pt x="3" y="18"/>
                    <a:pt x="4" y="15"/>
                    <a:pt x="9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1"/>
                    <a:pt x="0" y="14"/>
                    <a:pt x="0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5" y="28"/>
                    <a:pt x="7" y="30"/>
                    <a:pt x="10" y="31"/>
                  </a:cubicBezTo>
                  <a:cubicBezTo>
                    <a:pt x="13" y="32"/>
                    <a:pt x="16" y="32"/>
                    <a:pt x="18" y="30"/>
                  </a:cubicBezTo>
                  <a:cubicBezTo>
                    <a:pt x="22" y="28"/>
                    <a:pt x="24" y="25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2"/>
                    <a:pt x="28" y="22"/>
                    <a:pt x="31" y="21"/>
                  </a:cubicBezTo>
                  <a:cubicBezTo>
                    <a:pt x="36" y="17"/>
                    <a:pt x="37" y="13"/>
                    <a:pt x="34" y="6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25" y="0"/>
                    <a:pt x="22" y="0"/>
                    <a:pt x="18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8" y="4"/>
                    <a:pt x="30" y="8"/>
                  </a:cubicBezTo>
                  <a:cubicBezTo>
                    <a:pt x="32" y="12"/>
                    <a:pt x="32" y="15"/>
                    <a:pt x="29" y="17"/>
                  </a:cubicBezTo>
                  <a:cubicBezTo>
                    <a:pt x="26" y="19"/>
                    <a:pt x="23" y="18"/>
                    <a:pt x="20" y="14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37" y="49"/>
                  </a:moveTo>
                  <a:cubicBezTo>
                    <a:pt x="29" y="54"/>
                    <a:pt x="24" y="54"/>
                    <a:pt x="21" y="50"/>
                  </a:cubicBezTo>
                  <a:cubicBezTo>
                    <a:pt x="19" y="46"/>
                    <a:pt x="22" y="41"/>
                    <a:pt x="30" y="36"/>
                  </a:cubicBezTo>
                  <a:cubicBezTo>
                    <a:pt x="38" y="31"/>
                    <a:pt x="44" y="31"/>
                    <a:pt x="46" y="35"/>
                  </a:cubicBezTo>
                  <a:cubicBezTo>
                    <a:pt x="49" y="40"/>
                    <a:pt x="46" y="44"/>
                    <a:pt x="37" y="49"/>
                  </a:cubicBezTo>
                  <a:close/>
                  <a:moveTo>
                    <a:pt x="40" y="53"/>
                  </a:moveTo>
                  <a:cubicBezTo>
                    <a:pt x="44" y="51"/>
                    <a:pt x="47" y="48"/>
                    <a:pt x="49" y="45"/>
                  </a:cubicBezTo>
                  <a:cubicBezTo>
                    <a:pt x="52" y="41"/>
                    <a:pt x="52" y="37"/>
                    <a:pt x="50" y="33"/>
                  </a:cubicBezTo>
                  <a:cubicBezTo>
                    <a:pt x="48" y="30"/>
                    <a:pt x="45" y="28"/>
                    <a:pt x="41" y="28"/>
                  </a:cubicBezTo>
                  <a:cubicBezTo>
                    <a:pt x="37" y="28"/>
                    <a:pt x="33" y="29"/>
                    <a:pt x="27" y="32"/>
                  </a:cubicBezTo>
                  <a:cubicBezTo>
                    <a:pt x="17" y="38"/>
                    <a:pt x="14" y="45"/>
                    <a:pt x="18" y="52"/>
                  </a:cubicBezTo>
                  <a:cubicBezTo>
                    <a:pt x="22" y="58"/>
                    <a:pt x="29" y="59"/>
                    <a:pt x="40" y="5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9"/>
            <p:cNvSpPr>
              <a:spLocks noEditPoints="1"/>
            </p:cNvSpPr>
            <p:nvPr/>
          </p:nvSpPr>
          <p:spPr bwMode="auto">
            <a:xfrm>
              <a:off x="5721" y="2524"/>
              <a:ext cx="203" cy="243"/>
            </a:xfrm>
            <a:custGeom>
              <a:avLst/>
              <a:gdLst>
                <a:gd name="T0" fmla="*/ 23 w 50"/>
                <a:gd name="T1" fmla="*/ 6 h 60"/>
                <a:gd name="T2" fmla="*/ 34 w 50"/>
                <a:gd name="T3" fmla="*/ 10 h 60"/>
                <a:gd name="T4" fmla="*/ 30 w 50"/>
                <a:gd name="T5" fmla="*/ 19 h 60"/>
                <a:gd name="T6" fmla="*/ 25 w 50"/>
                <a:gd name="T7" fmla="*/ 19 h 60"/>
                <a:gd name="T8" fmla="*/ 20 w 50"/>
                <a:gd name="T9" fmla="*/ 15 h 60"/>
                <a:gd name="T10" fmla="*/ 16 w 50"/>
                <a:gd name="T11" fmla="*/ 12 h 60"/>
                <a:gd name="T12" fmla="*/ 0 w 50"/>
                <a:gd name="T13" fmla="*/ 9 h 60"/>
                <a:gd name="T14" fmla="*/ 8 w 50"/>
                <a:gd name="T15" fmla="*/ 32 h 60"/>
                <a:gd name="T16" fmla="*/ 12 w 50"/>
                <a:gd name="T17" fmla="*/ 30 h 60"/>
                <a:gd name="T18" fmla="*/ 5 w 50"/>
                <a:gd name="T19" fmla="*/ 12 h 60"/>
                <a:gd name="T20" fmla="*/ 14 w 50"/>
                <a:gd name="T21" fmla="*/ 15 h 60"/>
                <a:gd name="T22" fmla="*/ 17 w 50"/>
                <a:gd name="T23" fmla="*/ 18 h 60"/>
                <a:gd name="T24" fmla="*/ 32 w 50"/>
                <a:gd name="T25" fmla="*/ 23 h 60"/>
                <a:gd name="T26" fmla="*/ 38 w 50"/>
                <a:gd name="T27" fmla="*/ 9 h 60"/>
                <a:gd name="T28" fmla="*/ 31 w 50"/>
                <a:gd name="T29" fmla="*/ 2 h 60"/>
                <a:gd name="T30" fmla="*/ 21 w 50"/>
                <a:gd name="T31" fmla="*/ 2 h 60"/>
                <a:gd name="T32" fmla="*/ 23 w 50"/>
                <a:gd name="T33" fmla="*/ 6 h 60"/>
                <a:gd name="T34" fmla="*/ 33 w 50"/>
                <a:gd name="T35" fmla="*/ 51 h 60"/>
                <a:gd name="T36" fmla="*/ 17 w 50"/>
                <a:gd name="T37" fmla="*/ 49 h 60"/>
                <a:gd name="T38" fmla="*/ 28 w 50"/>
                <a:gd name="T39" fmla="*/ 37 h 60"/>
                <a:gd name="T40" fmla="*/ 44 w 50"/>
                <a:gd name="T41" fmla="*/ 39 h 60"/>
                <a:gd name="T42" fmla="*/ 33 w 50"/>
                <a:gd name="T43" fmla="*/ 51 h 60"/>
                <a:gd name="T44" fmla="*/ 35 w 50"/>
                <a:gd name="T45" fmla="*/ 56 h 60"/>
                <a:gd name="T46" fmla="*/ 46 w 50"/>
                <a:gd name="T47" fmla="*/ 49 h 60"/>
                <a:gd name="T48" fmla="*/ 48 w 50"/>
                <a:gd name="T49" fmla="*/ 38 h 60"/>
                <a:gd name="T50" fmla="*/ 41 w 50"/>
                <a:gd name="T51" fmla="*/ 31 h 60"/>
                <a:gd name="T52" fmla="*/ 27 w 50"/>
                <a:gd name="T53" fmla="*/ 33 h 60"/>
                <a:gd name="T54" fmla="*/ 14 w 50"/>
                <a:gd name="T55" fmla="*/ 50 h 60"/>
                <a:gd name="T56" fmla="*/ 35 w 50"/>
                <a:gd name="T5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60">
                  <a:moveTo>
                    <a:pt x="23" y="6"/>
                  </a:moveTo>
                  <a:cubicBezTo>
                    <a:pt x="28" y="4"/>
                    <a:pt x="32" y="5"/>
                    <a:pt x="34" y="10"/>
                  </a:cubicBezTo>
                  <a:cubicBezTo>
                    <a:pt x="35" y="14"/>
                    <a:pt x="34" y="17"/>
                    <a:pt x="30" y="19"/>
                  </a:cubicBezTo>
                  <a:cubicBezTo>
                    <a:pt x="28" y="19"/>
                    <a:pt x="27" y="19"/>
                    <a:pt x="25" y="19"/>
                  </a:cubicBezTo>
                  <a:cubicBezTo>
                    <a:pt x="24" y="19"/>
                    <a:pt x="22" y="17"/>
                    <a:pt x="20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8"/>
                    <a:pt x="6" y="7"/>
                    <a:pt x="0" y="9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11" y="13"/>
                    <a:pt x="14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2" y="24"/>
                    <a:pt x="27" y="25"/>
                    <a:pt x="32" y="23"/>
                  </a:cubicBezTo>
                  <a:cubicBezTo>
                    <a:pt x="38" y="21"/>
                    <a:pt x="40" y="16"/>
                    <a:pt x="38" y="9"/>
                  </a:cubicBezTo>
                  <a:cubicBezTo>
                    <a:pt x="36" y="5"/>
                    <a:pt x="34" y="3"/>
                    <a:pt x="31" y="2"/>
                  </a:cubicBezTo>
                  <a:cubicBezTo>
                    <a:pt x="28" y="0"/>
                    <a:pt x="25" y="0"/>
                    <a:pt x="21" y="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33" y="51"/>
                  </a:moveTo>
                  <a:cubicBezTo>
                    <a:pt x="25" y="54"/>
                    <a:pt x="19" y="54"/>
                    <a:pt x="17" y="49"/>
                  </a:cubicBezTo>
                  <a:cubicBezTo>
                    <a:pt x="16" y="44"/>
                    <a:pt x="19" y="40"/>
                    <a:pt x="28" y="37"/>
                  </a:cubicBezTo>
                  <a:cubicBezTo>
                    <a:pt x="37" y="34"/>
                    <a:pt x="43" y="35"/>
                    <a:pt x="44" y="39"/>
                  </a:cubicBezTo>
                  <a:cubicBezTo>
                    <a:pt x="46" y="44"/>
                    <a:pt x="42" y="48"/>
                    <a:pt x="33" y="51"/>
                  </a:cubicBezTo>
                  <a:close/>
                  <a:moveTo>
                    <a:pt x="35" y="56"/>
                  </a:moveTo>
                  <a:cubicBezTo>
                    <a:pt x="40" y="54"/>
                    <a:pt x="44" y="52"/>
                    <a:pt x="46" y="49"/>
                  </a:cubicBezTo>
                  <a:cubicBezTo>
                    <a:pt x="49" y="46"/>
                    <a:pt x="50" y="42"/>
                    <a:pt x="48" y="38"/>
                  </a:cubicBezTo>
                  <a:cubicBezTo>
                    <a:pt x="47" y="34"/>
                    <a:pt x="44" y="32"/>
                    <a:pt x="41" y="31"/>
                  </a:cubicBezTo>
                  <a:cubicBezTo>
                    <a:pt x="37" y="30"/>
                    <a:pt x="32" y="31"/>
                    <a:pt x="27" y="33"/>
                  </a:cubicBezTo>
                  <a:cubicBezTo>
                    <a:pt x="16" y="37"/>
                    <a:pt x="11" y="43"/>
                    <a:pt x="14" y="50"/>
                  </a:cubicBezTo>
                  <a:cubicBezTo>
                    <a:pt x="17" y="58"/>
                    <a:pt x="24" y="60"/>
                    <a:pt x="35" y="5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0"/>
            <p:cNvSpPr>
              <a:spLocks noEditPoints="1"/>
            </p:cNvSpPr>
            <p:nvPr/>
          </p:nvSpPr>
          <p:spPr bwMode="auto">
            <a:xfrm>
              <a:off x="5859" y="2961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1"/>
            <p:cNvSpPr>
              <a:spLocks noEditPoints="1"/>
            </p:cNvSpPr>
            <p:nvPr/>
          </p:nvSpPr>
          <p:spPr bwMode="auto">
            <a:xfrm>
              <a:off x="5903" y="3454"/>
              <a:ext cx="146" cy="97"/>
            </a:xfrm>
            <a:custGeom>
              <a:avLst/>
              <a:gdLst>
                <a:gd name="T0" fmla="*/ 18 w 36"/>
                <a:gd name="T1" fmla="*/ 20 h 24"/>
                <a:gd name="T2" fmla="*/ 3 w 36"/>
                <a:gd name="T3" fmla="*/ 12 h 24"/>
                <a:gd name="T4" fmla="*/ 18 w 36"/>
                <a:gd name="T5" fmla="*/ 5 h 24"/>
                <a:gd name="T6" fmla="*/ 32 w 36"/>
                <a:gd name="T7" fmla="*/ 12 h 24"/>
                <a:gd name="T8" fmla="*/ 18 w 36"/>
                <a:gd name="T9" fmla="*/ 20 h 24"/>
                <a:gd name="T10" fmla="*/ 18 w 36"/>
                <a:gd name="T11" fmla="*/ 24 h 24"/>
                <a:gd name="T12" fmla="*/ 30 w 36"/>
                <a:gd name="T13" fmla="*/ 22 h 24"/>
                <a:gd name="T14" fmla="*/ 36 w 36"/>
                <a:gd name="T15" fmla="*/ 12 h 24"/>
                <a:gd name="T16" fmla="*/ 32 w 36"/>
                <a:gd name="T17" fmla="*/ 3 h 24"/>
                <a:gd name="T18" fmla="*/ 18 w 36"/>
                <a:gd name="T19" fmla="*/ 0 h 24"/>
                <a:gd name="T20" fmla="*/ 0 w 36"/>
                <a:gd name="T21" fmla="*/ 12 h 24"/>
                <a:gd name="T22" fmla="*/ 18 w 36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4">
                  <a:moveTo>
                    <a:pt x="18" y="20"/>
                  </a:moveTo>
                  <a:cubicBezTo>
                    <a:pt x="8" y="20"/>
                    <a:pt x="4" y="17"/>
                    <a:pt x="3" y="12"/>
                  </a:cubicBezTo>
                  <a:cubicBezTo>
                    <a:pt x="3" y="7"/>
                    <a:pt x="8" y="5"/>
                    <a:pt x="18" y="5"/>
                  </a:cubicBezTo>
                  <a:cubicBezTo>
                    <a:pt x="27" y="5"/>
                    <a:pt x="32" y="7"/>
                    <a:pt x="32" y="12"/>
                  </a:cubicBezTo>
                  <a:cubicBezTo>
                    <a:pt x="32" y="17"/>
                    <a:pt x="27" y="20"/>
                    <a:pt x="18" y="20"/>
                  </a:cubicBezTo>
                  <a:close/>
                  <a:moveTo>
                    <a:pt x="18" y="24"/>
                  </a:moveTo>
                  <a:cubicBezTo>
                    <a:pt x="23" y="24"/>
                    <a:pt x="27" y="23"/>
                    <a:pt x="30" y="22"/>
                  </a:cubicBezTo>
                  <a:cubicBezTo>
                    <a:pt x="34" y="20"/>
                    <a:pt x="36" y="16"/>
                    <a:pt x="36" y="12"/>
                  </a:cubicBezTo>
                  <a:cubicBezTo>
                    <a:pt x="36" y="8"/>
                    <a:pt x="35" y="5"/>
                    <a:pt x="32" y="3"/>
                  </a:cubicBezTo>
                  <a:cubicBezTo>
                    <a:pt x="28" y="1"/>
                    <a:pt x="24" y="0"/>
                    <a:pt x="18" y="0"/>
                  </a:cubicBezTo>
                  <a:cubicBezTo>
                    <a:pt x="6" y="0"/>
                    <a:pt x="0" y="4"/>
                    <a:pt x="0" y="12"/>
                  </a:cubicBezTo>
                  <a:cubicBezTo>
                    <a:pt x="0" y="20"/>
                    <a:pt x="6" y="24"/>
                    <a:pt x="18" y="2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2"/>
            <p:cNvSpPr>
              <a:spLocks noEditPoints="1"/>
            </p:cNvSpPr>
            <p:nvPr/>
          </p:nvSpPr>
          <p:spPr bwMode="auto">
            <a:xfrm>
              <a:off x="2880" y="923"/>
              <a:ext cx="323" cy="186"/>
            </a:xfrm>
            <a:custGeom>
              <a:avLst/>
              <a:gdLst>
                <a:gd name="T0" fmla="*/ 11 w 80"/>
                <a:gd name="T1" fmla="*/ 10 h 46"/>
                <a:gd name="T2" fmla="*/ 8 w 80"/>
                <a:gd name="T3" fmla="*/ 11 h 46"/>
                <a:gd name="T4" fmla="*/ 6 w 80"/>
                <a:gd name="T5" fmla="*/ 17 h 46"/>
                <a:gd name="T6" fmla="*/ 0 w 80"/>
                <a:gd name="T7" fmla="*/ 20 h 46"/>
                <a:gd name="T8" fmla="*/ 0 w 80"/>
                <a:gd name="T9" fmla="*/ 23 h 46"/>
                <a:gd name="T10" fmla="*/ 9 w 80"/>
                <a:gd name="T11" fmla="*/ 21 h 46"/>
                <a:gd name="T12" fmla="*/ 13 w 80"/>
                <a:gd name="T13" fmla="*/ 46 h 46"/>
                <a:gd name="T14" fmla="*/ 18 w 80"/>
                <a:gd name="T15" fmla="*/ 45 h 46"/>
                <a:gd name="T16" fmla="*/ 11 w 80"/>
                <a:gd name="T17" fmla="*/ 10 h 46"/>
                <a:gd name="T18" fmla="*/ 46 w 80"/>
                <a:gd name="T19" fmla="*/ 22 h 46"/>
                <a:gd name="T20" fmla="*/ 41 w 80"/>
                <a:gd name="T21" fmla="*/ 38 h 46"/>
                <a:gd name="T22" fmla="*/ 31 w 80"/>
                <a:gd name="T23" fmla="*/ 25 h 46"/>
                <a:gd name="T24" fmla="*/ 36 w 80"/>
                <a:gd name="T25" fmla="*/ 10 h 46"/>
                <a:gd name="T26" fmla="*/ 46 w 80"/>
                <a:gd name="T27" fmla="*/ 22 h 46"/>
                <a:gd name="T28" fmla="*/ 51 w 80"/>
                <a:gd name="T29" fmla="*/ 22 h 46"/>
                <a:gd name="T30" fmla="*/ 46 w 80"/>
                <a:gd name="T31" fmla="*/ 10 h 46"/>
                <a:gd name="T32" fmla="*/ 35 w 80"/>
                <a:gd name="T33" fmla="*/ 6 h 46"/>
                <a:gd name="T34" fmla="*/ 27 w 80"/>
                <a:gd name="T35" fmla="*/ 12 h 46"/>
                <a:gd name="T36" fmla="*/ 26 w 80"/>
                <a:gd name="T37" fmla="*/ 26 h 46"/>
                <a:gd name="T38" fmla="*/ 42 w 80"/>
                <a:gd name="T39" fmla="*/ 41 h 46"/>
                <a:gd name="T40" fmla="*/ 51 w 80"/>
                <a:gd name="T41" fmla="*/ 22 h 46"/>
                <a:gd name="T42" fmla="*/ 74 w 80"/>
                <a:gd name="T43" fmla="*/ 17 h 46"/>
                <a:gd name="T44" fmla="*/ 69 w 80"/>
                <a:gd name="T45" fmla="*/ 33 h 46"/>
                <a:gd name="T46" fmla="*/ 59 w 80"/>
                <a:gd name="T47" fmla="*/ 20 h 46"/>
                <a:gd name="T48" fmla="*/ 64 w 80"/>
                <a:gd name="T49" fmla="*/ 4 h 46"/>
                <a:gd name="T50" fmla="*/ 74 w 80"/>
                <a:gd name="T51" fmla="*/ 17 h 46"/>
                <a:gd name="T52" fmla="*/ 78 w 80"/>
                <a:gd name="T53" fmla="*/ 16 h 46"/>
                <a:gd name="T54" fmla="*/ 73 w 80"/>
                <a:gd name="T55" fmla="*/ 5 h 46"/>
                <a:gd name="T56" fmla="*/ 63 w 80"/>
                <a:gd name="T57" fmla="*/ 0 h 46"/>
                <a:gd name="T58" fmla="*/ 55 w 80"/>
                <a:gd name="T59" fmla="*/ 7 h 46"/>
                <a:gd name="T60" fmla="*/ 54 w 80"/>
                <a:gd name="T61" fmla="*/ 21 h 46"/>
                <a:gd name="T62" fmla="*/ 70 w 80"/>
                <a:gd name="T63" fmla="*/ 36 h 46"/>
                <a:gd name="T64" fmla="*/ 78 w 80"/>
                <a:gd name="T6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46">
                  <a:moveTo>
                    <a:pt x="11" y="1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4"/>
                    <a:pt x="7" y="16"/>
                    <a:pt x="6" y="17"/>
                  </a:cubicBezTo>
                  <a:cubicBezTo>
                    <a:pt x="5" y="18"/>
                    <a:pt x="3" y="19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46" y="22"/>
                  </a:moveTo>
                  <a:cubicBezTo>
                    <a:pt x="48" y="32"/>
                    <a:pt x="46" y="37"/>
                    <a:pt x="41" y="38"/>
                  </a:cubicBezTo>
                  <a:cubicBezTo>
                    <a:pt x="36" y="39"/>
                    <a:pt x="33" y="35"/>
                    <a:pt x="31" y="25"/>
                  </a:cubicBezTo>
                  <a:cubicBezTo>
                    <a:pt x="29" y="16"/>
                    <a:pt x="31" y="11"/>
                    <a:pt x="36" y="10"/>
                  </a:cubicBezTo>
                  <a:cubicBezTo>
                    <a:pt x="41" y="9"/>
                    <a:pt x="44" y="13"/>
                    <a:pt x="46" y="22"/>
                  </a:cubicBezTo>
                  <a:close/>
                  <a:moveTo>
                    <a:pt x="51" y="22"/>
                  </a:moveTo>
                  <a:cubicBezTo>
                    <a:pt x="50" y="16"/>
                    <a:pt x="48" y="13"/>
                    <a:pt x="46" y="10"/>
                  </a:cubicBezTo>
                  <a:cubicBezTo>
                    <a:pt x="43" y="6"/>
                    <a:pt x="39" y="5"/>
                    <a:pt x="35" y="6"/>
                  </a:cubicBezTo>
                  <a:cubicBezTo>
                    <a:pt x="31" y="6"/>
                    <a:pt x="28" y="9"/>
                    <a:pt x="27" y="12"/>
                  </a:cubicBezTo>
                  <a:cubicBezTo>
                    <a:pt x="25" y="16"/>
                    <a:pt x="25" y="20"/>
                    <a:pt x="26" y="26"/>
                  </a:cubicBezTo>
                  <a:cubicBezTo>
                    <a:pt x="29" y="38"/>
                    <a:pt x="34" y="43"/>
                    <a:pt x="42" y="41"/>
                  </a:cubicBezTo>
                  <a:cubicBezTo>
                    <a:pt x="50" y="40"/>
                    <a:pt x="53" y="33"/>
                    <a:pt x="51" y="22"/>
                  </a:cubicBezTo>
                  <a:close/>
                  <a:moveTo>
                    <a:pt x="74" y="17"/>
                  </a:moveTo>
                  <a:cubicBezTo>
                    <a:pt x="75" y="26"/>
                    <a:pt x="74" y="32"/>
                    <a:pt x="69" y="33"/>
                  </a:cubicBezTo>
                  <a:cubicBezTo>
                    <a:pt x="64" y="34"/>
                    <a:pt x="61" y="29"/>
                    <a:pt x="59" y="20"/>
                  </a:cubicBezTo>
                  <a:cubicBezTo>
                    <a:pt x="57" y="11"/>
                    <a:pt x="59" y="5"/>
                    <a:pt x="64" y="4"/>
                  </a:cubicBezTo>
                  <a:cubicBezTo>
                    <a:pt x="68" y="4"/>
                    <a:pt x="72" y="8"/>
                    <a:pt x="74" y="17"/>
                  </a:cubicBezTo>
                  <a:close/>
                  <a:moveTo>
                    <a:pt x="78" y="16"/>
                  </a:moveTo>
                  <a:cubicBezTo>
                    <a:pt x="77" y="11"/>
                    <a:pt x="76" y="7"/>
                    <a:pt x="73" y="5"/>
                  </a:cubicBezTo>
                  <a:cubicBezTo>
                    <a:pt x="71" y="1"/>
                    <a:pt x="67" y="0"/>
                    <a:pt x="63" y="0"/>
                  </a:cubicBezTo>
                  <a:cubicBezTo>
                    <a:pt x="59" y="1"/>
                    <a:pt x="56" y="3"/>
                    <a:pt x="55" y="7"/>
                  </a:cubicBezTo>
                  <a:cubicBezTo>
                    <a:pt x="53" y="10"/>
                    <a:pt x="53" y="15"/>
                    <a:pt x="54" y="21"/>
                  </a:cubicBezTo>
                  <a:cubicBezTo>
                    <a:pt x="57" y="32"/>
                    <a:pt x="62" y="37"/>
                    <a:pt x="70" y="36"/>
                  </a:cubicBezTo>
                  <a:cubicBezTo>
                    <a:pt x="77" y="34"/>
                    <a:pt x="80" y="28"/>
                    <a:pt x="78" y="1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3"/>
            <p:cNvSpPr>
              <a:spLocks noEditPoints="1"/>
            </p:cNvSpPr>
            <p:nvPr/>
          </p:nvSpPr>
          <p:spPr bwMode="auto">
            <a:xfrm>
              <a:off x="2451" y="1012"/>
              <a:ext cx="327" cy="227"/>
            </a:xfrm>
            <a:custGeom>
              <a:avLst/>
              <a:gdLst>
                <a:gd name="T0" fmla="*/ 10 w 81"/>
                <a:gd name="T1" fmla="*/ 21 h 56"/>
                <a:gd name="T2" fmla="*/ 7 w 81"/>
                <a:gd name="T3" fmla="*/ 22 h 56"/>
                <a:gd name="T4" fmla="*/ 6 w 81"/>
                <a:gd name="T5" fmla="*/ 28 h 56"/>
                <a:gd name="T6" fmla="*/ 0 w 81"/>
                <a:gd name="T7" fmla="*/ 32 h 56"/>
                <a:gd name="T8" fmla="*/ 2 w 81"/>
                <a:gd name="T9" fmla="*/ 35 h 56"/>
                <a:gd name="T10" fmla="*/ 10 w 81"/>
                <a:gd name="T11" fmla="*/ 32 h 56"/>
                <a:gd name="T12" fmla="*/ 19 w 81"/>
                <a:gd name="T13" fmla="*/ 56 h 56"/>
                <a:gd name="T14" fmla="*/ 23 w 81"/>
                <a:gd name="T15" fmla="*/ 54 h 56"/>
                <a:gd name="T16" fmla="*/ 10 w 81"/>
                <a:gd name="T17" fmla="*/ 21 h 56"/>
                <a:gd name="T18" fmla="*/ 37 w 81"/>
                <a:gd name="T19" fmla="*/ 11 h 56"/>
                <a:gd name="T20" fmla="*/ 33 w 81"/>
                <a:gd name="T21" fmla="*/ 12 h 56"/>
                <a:gd name="T22" fmla="*/ 32 w 81"/>
                <a:gd name="T23" fmla="*/ 18 h 56"/>
                <a:gd name="T24" fmla="*/ 27 w 81"/>
                <a:gd name="T25" fmla="*/ 22 h 56"/>
                <a:gd name="T26" fmla="*/ 28 w 81"/>
                <a:gd name="T27" fmla="*/ 25 h 56"/>
                <a:gd name="T28" fmla="*/ 36 w 81"/>
                <a:gd name="T29" fmla="*/ 22 h 56"/>
                <a:gd name="T30" fmla="*/ 45 w 81"/>
                <a:gd name="T31" fmla="*/ 46 h 56"/>
                <a:gd name="T32" fmla="*/ 49 w 81"/>
                <a:gd name="T33" fmla="*/ 44 h 56"/>
                <a:gd name="T34" fmla="*/ 37 w 81"/>
                <a:gd name="T35" fmla="*/ 11 h 56"/>
                <a:gd name="T36" fmla="*/ 73 w 81"/>
                <a:gd name="T37" fmla="*/ 16 h 56"/>
                <a:gd name="T38" fmla="*/ 71 w 81"/>
                <a:gd name="T39" fmla="*/ 33 h 56"/>
                <a:gd name="T40" fmla="*/ 59 w 81"/>
                <a:gd name="T41" fmla="*/ 22 h 56"/>
                <a:gd name="T42" fmla="*/ 61 w 81"/>
                <a:gd name="T43" fmla="*/ 6 h 56"/>
                <a:gd name="T44" fmla="*/ 73 w 81"/>
                <a:gd name="T45" fmla="*/ 16 h 56"/>
                <a:gd name="T46" fmla="*/ 77 w 81"/>
                <a:gd name="T47" fmla="*/ 15 h 56"/>
                <a:gd name="T48" fmla="*/ 71 w 81"/>
                <a:gd name="T49" fmla="*/ 4 h 56"/>
                <a:gd name="T50" fmla="*/ 59 w 81"/>
                <a:gd name="T51" fmla="*/ 2 h 56"/>
                <a:gd name="T52" fmla="*/ 53 w 81"/>
                <a:gd name="T53" fmla="*/ 10 h 56"/>
                <a:gd name="T54" fmla="*/ 54 w 81"/>
                <a:gd name="T55" fmla="*/ 24 h 56"/>
                <a:gd name="T56" fmla="*/ 72 w 81"/>
                <a:gd name="T57" fmla="*/ 36 h 56"/>
                <a:gd name="T58" fmla="*/ 77 w 81"/>
                <a:gd name="T5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56">
                  <a:moveTo>
                    <a:pt x="10" y="2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8" y="25"/>
                    <a:pt x="7" y="27"/>
                    <a:pt x="6" y="28"/>
                  </a:cubicBezTo>
                  <a:cubicBezTo>
                    <a:pt x="5" y="29"/>
                    <a:pt x="3" y="31"/>
                    <a:pt x="0" y="3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37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4" y="15"/>
                    <a:pt x="34" y="17"/>
                    <a:pt x="32" y="18"/>
                  </a:cubicBezTo>
                  <a:cubicBezTo>
                    <a:pt x="32" y="19"/>
                    <a:pt x="30" y="20"/>
                    <a:pt x="27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37" y="11"/>
                    <a:pt x="37" y="11"/>
                    <a:pt x="37" y="11"/>
                  </a:cubicBezTo>
                  <a:close/>
                  <a:moveTo>
                    <a:pt x="73" y="16"/>
                  </a:moveTo>
                  <a:cubicBezTo>
                    <a:pt x="76" y="25"/>
                    <a:pt x="76" y="31"/>
                    <a:pt x="71" y="33"/>
                  </a:cubicBezTo>
                  <a:cubicBezTo>
                    <a:pt x="66" y="34"/>
                    <a:pt x="62" y="31"/>
                    <a:pt x="59" y="22"/>
                  </a:cubicBezTo>
                  <a:cubicBezTo>
                    <a:pt x="56" y="13"/>
                    <a:pt x="56" y="8"/>
                    <a:pt x="61" y="6"/>
                  </a:cubicBezTo>
                  <a:cubicBezTo>
                    <a:pt x="66" y="4"/>
                    <a:pt x="70" y="8"/>
                    <a:pt x="73" y="16"/>
                  </a:cubicBezTo>
                  <a:close/>
                  <a:moveTo>
                    <a:pt x="77" y="15"/>
                  </a:moveTo>
                  <a:cubicBezTo>
                    <a:pt x="76" y="10"/>
                    <a:pt x="73" y="6"/>
                    <a:pt x="71" y="4"/>
                  </a:cubicBezTo>
                  <a:cubicBezTo>
                    <a:pt x="67" y="1"/>
                    <a:pt x="63" y="0"/>
                    <a:pt x="59" y="2"/>
                  </a:cubicBezTo>
                  <a:cubicBezTo>
                    <a:pt x="56" y="3"/>
                    <a:pt x="53" y="6"/>
                    <a:pt x="53" y="10"/>
                  </a:cubicBezTo>
                  <a:cubicBezTo>
                    <a:pt x="52" y="13"/>
                    <a:pt x="52" y="18"/>
                    <a:pt x="54" y="24"/>
                  </a:cubicBezTo>
                  <a:cubicBezTo>
                    <a:pt x="59" y="35"/>
                    <a:pt x="65" y="39"/>
                    <a:pt x="72" y="36"/>
                  </a:cubicBezTo>
                  <a:cubicBezTo>
                    <a:pt x="80" y="33"/>
                    <a:pt x="81" y="26"/>
                    <a:pt x="77" y="15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4"/>
            <p:cNvSpPr>
              <a:spLocks noEditPoints="1"/>
            </p:cNvSpPr>
            <p:nvPr/>
          </p:nvSpPr>
          <p:spPr bwMode="auto">
            <a:xfrm>
              <a:off x="2058" y="1182"/>
              <a:ext cx="320" cy="251"/>
            </a:xfrm>
            <a:custGeom>
              <a:avLst/>
              <a:gdLst>
                <a:gd name="T0" fmla="*/ 8 w 79"/>
                <a:gd name="T1" fmla="*/ 29 h 62"/>
                <a:gd name="T2" fmla="*/ 5 w 79"/>
                <a:gd name="T3" fmla="*/ 31 h 62"/>
                <a:gd name="T4" fmla="*/ 5 w 79"/>
                <a:gd name="T5" fmla="*/ 37 h 62"/>
                <a:gd name="T6" fmla="*/ 0 w 79"/>
                <a:gd name="T7" fmla="*/ 42 h 62"/>
                <a:gd name="T8" fmla="*/ 2 w 79"/>
                <a:gd name="T9" fmla="*/ 45 h 62"/>
                <a:gd name="T10" fmla="*/ 9 w 79"/>
                <a:gd name="T11" fmla="*/ 40 h 62"/>
                <a:gd name="T12" fmla="*/ 22 w 79"/>
                <a:gd name="T13" fmla="*/ 62 h 62"/>
                <a:gd name="T14" fmla="*/ 26 w 79"/>
                <a:gd name="T15" fmla="*/ 60 h 62"/>
                <a:gd name="T16" fmla="*/ 8 w 79"/>
                <a:gd name="T17" fmla="*/ 29 h 62"/>
                <a:gd name="T18" fmla="*/ 29 w 79"/>
                <a:gd name="T19" fmla="*/ 31 h 62"/>
                <a:gd name="T20" fmla="*/ 30 w 79"/>
                <a:gd name="T21" fmla="*/ 20 h 62"/>
                <a:gd name="T22" fmla="*/ 40 w 79"/>
                <a:gd name="T23" fmla="*/ 22 h 62"/>
                <a:gd name="T24" fmla="*/ 41 w 79"/>
                <a:gd name="T25" fmla="*/ 27 h 62"/>
                <a:gd name="T26" fmla="*/ 38 w 79"/>
                <a:gd name="T27" fmla="*/ 33 h 62"/>
                <a:gd name="T28" fmla="*/ 36 w 79"/>
                <a:gd name="T29" fmla="*/ 37 h 62"/>
                <a:gd name="T30" fmla="*/ 36 w 79"/>
                <a:gd name="T31" fmla="*/ 54 h 62"/>
                <a:gd name="T32" fmla="*/ 57 w 79"/>
                <a:gd name="T33" fmla="*/ 41 h 62"/>
                <a:gd name="T34" fmla="*/ 55 w 79"/>
                <a:gd name="T35" fmla="*/ 38 h 62"/>
                <a:gd name="T36" fmla="*/ 38 w 79"/>
                <a:gd name="T37" fmla="*/ 48 h 62"/>
                <a:gd name="T38" fmla="*/ 40 w 79"/>
                <a:gd name="T39" fmla="*/ 39 h 62"/>
                <a:gd name="T40" fmla="*/ 42 w 79"/>
                <a:gd name="T41" fmla="*/ 35 h 62"/>
                <a:gd name="T42" fmla="*/ 44 w 79"/>
                <a:gd name="T43" fmla="*/ 20 h 62"/>
                <a:gd name="T44" fmla="*/ 29 w 79"/>
                <a:gd name="T45" fmla="*/ 16 h 62"/>
                <a:gd name="T46" fmla="*/ 23 w 79"/>
                <a:gd name="T47" fmla="*/ 24 h 62"/>
                <a:gd name="T48" fmla="*/ 25 w 79"/>
                <a:gd name="T49" fmla="*/ 34 h 62"/>
                <a:gd name="T50" fmla="*/ 29 w 79"/>
                <a:gd name="T51" fmla="*/ 31 h 62"/>
                <a:gd name="T52" fmla="*/ 69 w 79"/>
                <a:gd name="T53" fmla="*/ 14 h 62"/>
                <a:gd name="T54" fmla="*/ 69 w 79"/>
                <a:gd name="T55" fmla="*/ 30 h 62"/>
                <a:gd name="T56" fmla="*/ 56 w 79"/>
                <a:gd name="T57" fmla="*/ 22 h 62"/>
                <a:gd name="T58" fmla="*/ 55 w 79"/>
                <a:gd name="T59" fmla="*/ 6 h 62"/>
                <a:gd name="T60" fmla="*/ 69 w 79"/>
                <a:gd name="T61" fmla="*/ 14 h 62"/>
                <a:gd name="T62" fmla="*/ 73 w 79"/>
                <a:gd name="T63" fmla="*/ 12 h 62"/>
                <a:gd name="T64" fmla="*/ 64 w 79"/>
                <a:gd name="T65" fmla="*/ 2 h 62"/>
                <a:gd name="T66" fmla="*/ 53 w 79"/>
                <a:gd name="T67" fmla="*/ 2 h 62"/>
                <a:gd name="T68" fmla="*/ 47 w 79"/>
                <a:gd name="T69" fmla="*/ 11 h 62"/>
                <a:gd name="T70" fmla="*/ 52 w 79"/>
                <a:gd name="T71" fmla="*/ 24 h 62"/>
                <a:gd name="T72" fmla="*/ 71 w 79"/>
                <a:gd name="T73" fmla="*/ 33 h 62"/>
                <a:gd name="T74" fmla="*/ 73 w 79"/>
                <a:gd name="T7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62">
                  <a:moveTo>
                    <a:pt x="8" y="29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6" y="33"/>
                    <a:pt x="6" y="36"/>
                    <a:pt x="5" y="37"/>
                  </a:cubicBezTo>
                  <a:cubicBezTo>
                    <a:pt x="4" y="38"/>
                    <a:pt x="2" y="40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8" y="29"/>
                    <a:pt x="8" y="29"/>
                    <a:pt x="8" y="29"/>
                  </a:cubicBezTo>
                  <a:close/>
                  <a:moveTo>
                    <a:pt x="29" y="31"/>
                  </a:moveTo>
                  <a:cubicBezTo>
                    <a:pt x="26" y="26"/>
                    <a:pt x="26" y="23"/>
                    <a:pt x="30" y="20"/>
                  </a:cubicBezTo>
                  <a:cubicBezTo>
                    <a:pt x="34" y="18"/>
                    <a:pt x="37" y="19"/>
                    <a:pt x="40" y="22"/>
                  </a:cubicBezTo>
                  <a:cubicBezTo>
                    <a:pt x="41" y="24"/>
                    <a:pt x="41" y="25"/>
                    <a:pt x="41" y="27"/>
                  </a:cubicBezTo>
                  <a:cubicBezTo>
                    <a:pt x="41" y="28"/>
                    <a:pt x="40" y="30"/>
                    <a:pt x="38" y="33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3" y="43"/>
                    <a:pt x="33" y="48"/>
                    <a:pt x="36" y="5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5"/>
                    <a:pt x="38" y="42"/>
                    <a:pt x="40" y="39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6" y="29"/>
                    <a:pt x="47" y="24"/>
                    <a:pt x="44" y="20"/>
                  </a:cubicBezTo>
                  <a:cubicBezTo>
                    <a:pt x="40" y="14"/>
                    <a:pt x="35" y="13"/>
                    <a:pt x="29" y="16"/>
                  </a:cubicBezTo>
                  <a:cubicBezTo>
                    <a:pt x="25" y="18"/>
                    <a:pt x="23" y="21"/>
                    <a:pt x="23" y="24"/>
                  </a:cubicBezTo>
                  <a:cubicBezTo>
                    <a:pt x="22" y="27"/>
                    <a:pt x="23" y="30"/>
                    <a:pt x="25" y="34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69" y="14"/>
                  </a:moveTo>
                  <a:cubicBezTo>
                    <a:pt x="73" y="22"/>
                    <a:pt x="74" y="28"/>
                    <a:pt x="69" y="30"/>
                  </a:cubicBezTo>
                  <a:cubicBezTo>
                    <a:pt x="65" y="33"/>
                    <a:pt x="61" y="30"/>
                    <a:pt x="56" y="22"/>
                  </a:cubicBezTo>
                  <a:cubicBezTo>
                    <a:pt x="51" y="14"/>
                    <a:pt x="51" y="8"/>
                    <a:pt x="55" y="6"/>
                  </a:cubicBezTo>
                  <a:cubicBezTo>
                    <a:pt x="59" y="3"/>
                    <a:pt x="64" y="6"/>
                    <a:pt x="69" y="14"/>
                  </a:cubicBezTo>
                  <a:close/>
                  <a:moveTo>
                    <a:pt x="73" y="12"/>
                  </a:moveTo>
                  <a:cubicBezTo>
                    <a:pt x="70" y="7"/>
                    <a:pt x="67" y="4"/>
                    <a:pt x="64" y="2"/>
                  </a:cubicBezTo>
                  <a:cubicBezTo>
                    <a:pt x="60" y="0"/>
                    <a:pt x="56" y="0"/>
                    <a:pt x="53" y="2"/>
                  </a:cubicBezTo>
                  <a:cubicBezTo>
                    <a:pt x="49" y="4"/>
                    <a:pt x="47" y="7"/>
                    <a:pt x="47" y="11"/>
                  </a:cubicBezTo>
                  <a:cubicBezTo>
                    <a:pt x="47" y="15"/>
                    <a:pt x="49" y="19"/>
                    <a:pt x="52" y="24"/>
                  </a:cubicBezTo>
                  <a:cubicBezTo>
                    <a:pt x="58" y="34"/>
                    <a:pt x="64" y="37"/>
                    <a:pt x="71" y="33"/>
                  </a:cubicBezTo>
                  <a:cubicBezTo>
                    <a:pt x="78" y="29"/>
                    <a:pt x="79" y="22"/>
                    <a:pt x="7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5"/>
            <p:cNvSpPr>
              <a:spLocks noEditPoints="1"/>
            </p:cNvSpPr>
            <p:nvPr/>
          </p:nvSpPr>
          <p:spPr bwMode="auto">
            <a:xfrm>
              <a:off x="1706" y="1416"/>
              <a:ext cx="303" cy="275"/>
            </a:xfrm>
            <a:custGeom>
              <a:avLst/>
              <a:gdLst>
                <a:gd name="T0" fmla="*/ 5 w 75"/>
                <a:gd name="T1" fmla="*/ 38 h 68"/>
                <a:gd name="T2" fmla="*/ 3 w 75"/>
                <a:gd name="T3" fmla="*/ 40 h 68"/>
                <a:gd name="T4" fmla="*/ 4 w 75"/>
                <a:gd name="T5" fmla="*/ 47 h 68"/>
                <a:gd name="T6" fmla="*/ 0 w 75"/>
                <a:gd name="T7" fmla="*/ 52 h 68"/>
                <a:gd name="T8" fmla="*/ 2 w 75"/>
                <a:gd name="T9" fmla="*/ 55 h 68"/>
                <a:gd name="T10" fmla="*/ 9 w 75"/>
                <a:gd name="T11" fmla="*/ 49 h 68"/>
                <a:gd name="T12" fmla="*/ 25 w 75"/>
                <a:gd name="T13" fmla="*/ 68 h 68"/>
                <a:gd name="T14" fmla="*/ 29 w 75"/>
                <a:gd name="T15" fmla="*/ 65 h 68"/>
                <a:gd name="T16" fmla="*/ 5 w 75"/>
                <a:gd name="T17" fmla="*/ 38 h 68"/>
                <a:gd name="T18" fmla="*/ 34 w 75"/>
                <a:gd name="T19" fmla="*/ 39 h 68"/>
                <a:gd name="T20" fmla="*/ 36 w 75"/>
                <a:gd name="T21" fmla="*/ 37 h 68"/>
                <a:gd name="T22" fmla="*/ 46 w 75"/>
                <a:gd name="T23" fmla="*/ 37 h 68"/>
                <a:gd name="T24" fmla="*/ 45 w 75"/>
                <a:gd name="T25" fmla="*/ 47 h 68"/>
                <a:gd name="T26" fmla="*/ 34 w 75"/>
                <a:gd name="T27" fmla="*/ 46 h 68"/>
                <a:gd name="T28" fmla="*/ 30 w 75"/>
                <a:gd name="T29" fmla="*/ 49 h 68"/>
                <a:gd name="T30" fmla="*/ 41 w 75"/>
                <a:gd name="T31" fmla="*/ 53 h 68"/>
                <a:gd name="T32" fmla="*/ 47 w 75"/>
                <a:gd name="T33" fmla="*/ 50 h 68"/>
                <a:gd name="T34" fmla="*/ 52 w 75"/>
                <a:gd name="T35" fmla="*/ 41 h 68"/>
                <a:gd name="T36" fmla="*/ 49 w 75"/>
                <a:gd name="T37" fmla="*/ 33 h 68"/>
                <a:gd name="T38" fmla="*/ 40 w 75"/>
                <a:gd name="T39" fmla="*/ 31 h 68"/>
                <a:gd name="T40" fmla="*/ 40 w 75"/>
                <a:gd name="T41" fmla="*/ 31 h 68"/>
                <a:gd name="T42" fmla="*/ 38 w 75"/>
                <a:gd name="T43" fmla="*/ 22 h 68"/>
                <a:gd name="T44" fmla="*/ 23 w 75"/>
                <a:gd name="T45" fmla="*/ 22 h 68"/>
                <a:gd name="T46" fmla="*/ 19 w 75"/>
                <a:gd name="T47" fmla="*/ 30 h 68"/>
                <a:gd name="T48" fmla="*/ 22 w 75"/>
                <a:gd name="T49" fmla="*/ 39 h 68"/>
                <a:gd name="T50" fmla="*/ 26 w 75"/>
                <a:gd name="T51" fmla="*/ 36 h 68"/>
                <a:gd name="T52" fmla="*/ 26 w 75"/>
                <a:gd name="T53" fmla="*/ 25 h 68"/>
                <a:gd name="T54" fmla="*/ 35 w 75"/>
                <a:gd name="T55" fmla="*/ 25 h 68"/>
                <a:gd name="T56" fmla="*/ 33 w 75"/>
                <a:gd name="T57" fmla="*/ 34 h 68"/>
                <a:gd name="T58" fmla="*/ 32 w 75"/>
                <a:gd name="T59" fmla="*/ 36 h 68"/>
                <a:gd name="T60" fmla="*/ 34 w 75"/>
                <a:gd name="T61" fmla="*/ 39 h 68"/>
                <a:gd name="T62" fmla="*/ 63 w 75"/>
                <a:gd name="T63" fmla="*/ 13 h 68"/>
                <a:gd name="T64" fmla="*/ 66 w 75"/>
                <a:gd name="T65" fmla="*/ 28 h 68"/>
                <a:gd name="T66" fmla="*/ 51 w 75"/>
                <a:gd name="T67" fmla="*/ 22 h 68"/>
                <a:gd name="T68" fmla="*/ 48 w 75"/>
                <a:gd name="T69" fmla="*/ 7 h 68"/>
                <a:gd name="T70" fmla="*/ 63 w 75"/>
                <a:gd name="T71" fmla="*/ 13 h 68"/>
                <a:gd name="T72" fmla="*/ 66 w 75"/>
                <a:gd name="T73" fmla="*/ 10 h 68"/>
                <a:gd name="T74" fmla="*/ 56 w 75"/>
                <a:gd name="T75" fmla="*/ 2 h 68"/>
                <a:gd name="T76" fmla="*/ 45 w 75"/>
                <a:gd name="T77" fmla="*/ 4 h 68"/>
                <a:gd name="T78" fmla="*/ 41 w 75"/>
                <a:gd name="T79" fmla="*/ 13 h 68"/>
                <a:gd name="T80" fmla="*/ 48 w 75"/>
                <a:gd name="T81" fmla="*/ 26 h 68"/>
                <a:gd name="T82" fmla="*/ 69 w 75"/>
                <a:gd name="T83" fmla="*/ 31 h 68"/>
                <a:gd name="T84" fmla="*/ 66 w 75"/>
                <a:gd name="T8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" h="68">
                  <a:moveTo>
                    <a:pt x="5" y="38"/>
                  </a:move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4" y="45"/>
                    <a:pt x="4" y="47"/>
                  </a:cubicBezTo>
                  <a:cubicBezTo>
                    <a:pt x="3" y="48"/>
                    <a:pt x="2" y="50"/>
                    <a:pt x="0" y="52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5" y="38"/>
                    <a:pt x="5" y="38"/>
                    <a:pt x="5" y="38"/>
                  </a:cubicBezTo>
                  <a:close/>
                  <a:moveTo>
                    <a:pt x="34" y="39"/>
                  </a:moveTo>
                  <a:cubicBezTo>
                    <a:pt x="34" y="38"/>
                    <a:pt x="35" y="38"/>
                    <a:pt x="36" y="37"/>
                  </a:cubicBezTo>
                  <a:cubicBezTo>
                    <a:pt x="40" y="34"/>
                    <a:pt x="43" y="33"/>
                    <a:pt x="46" y="37"/>
                  </a:cubicBezTo>
                  <a:cubicBezTo>
                    <a:pt x="49" y="40"/>
                    <a:pt x="48" y="44"/>
                    <a:pt x="45" y="47"/>
                  </a:cubicBezTo>
                  <a:cubicBezTo>
                    <a:pt x="41" y="50"/>
                    <a:pt x="37" y="50"/>
                    <a:pt x="34" y="46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3"/>
                    <a:pt x="38" y="54"/>
                    <a:pt x="41" y="53"/>
                  </a:cubicBezTo>
                  <a:cubicBezTo>
                    <a:pt x="43" y="53"/>
                    <a:pt x="45" y="52"/>
                    <a:pt x="47" y="50"/>
                  </a:cubicBezTo>
                  <a:cubicBezTo>
                    <a:pt x="50" y="47"/>
                    <a:pt x="52" y="44"/>
                    <a:pt x="52" y="41"/>
                  </a:cubicBezTo>
                  <a:cubicBezTo>
                    <a:pt x="53" y="38"/>
                    <a:pt x="52" y="36"/>
                    <a:pt x="49" y="33"/>
                  </a:cubicBezTo>
                  <a:cubicBezTo>
                    <a:pt x="47" y="30"/>
                    <a:pt x="43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28"/>
                    <a:pt x="40" y="25"/>
                    <a:pt x="38" y="22"/>
                  </a:cubicBezTo>
                  <a:cubicBezTo>
                    <a:pt x="34" y="18"/>
                    <a:pt x="29" y="18"/>
                    <a:pt x="23" y="22"/>
                  </a:cubicBezTo>
                  <a:cubicBezTo>
                    <a:pt x="21" y="24"/>
                    <a:pt x="19" y="27"/>
                    <a:pt x="19" y="30"/>
                  </a:cubicBezTo>
                  <a:cubicBezTo>
                    <a:pt x="19" y="33"/>
                    <a:pt x="20" y="36"/>
                    <a:pt x="22" y="39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3" y="32"/>
                    <a:pt x="23" y="28"/>
                    <a:pt x="26" y="25"/>
                  </a:cubicBezTo>
                  <a:cubicBezTo>
                    <a:pt x="29" y="23"/>
                    <a:pt x="32" y="23"/>
                    <a:pt x="35" y="25"/>
                  </a:cubicBezTo>
                  <a:cubicBezTo>
                    <a:pt x="37" y="28"/>
                    <a:pt x="37" y="31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63" y="13"/>
                  </a:moveTo>
                  <a:cubicBezTo>
                    <a:pt x="69" y="20"/>
                    <a:pt x="70" y="25"/>
                    <a:pt x="66" y="28"/>
                  </a:cubicBezTo>
                  <a:cubicBezTo>
                    <a:pt x="63" y="32"/>
                    <a:pt x="58" y="30"/>
                    <a:pt x="51" y="22"/>
                  </a:cubicBezTo>
                  <a:cubicBezTo>
                    <a:pt x="45" y="15"/>
                    <a:pt x="44" y="10"/>
                    <a:pt x="48" y="7"/>
                  </a:cubicBezTo>
                  <a:cubicBezTo>
                    <a:pt x="51" y="3"/>
                    <a:pt x="56" y="5"/>
                    <a:pt x="63" y="13"/>
                  </a:cubicBezTo>
                  <a:close/>
                  <a:moveTo>
                    <a:pt x="66" y="10"/>
                  </a:moveTo>
                  <a:cubicBezTo>
                    <a:pt x="63" y="6"/>
                    <a:pt x="60" y="3"/>
                    <a:pt x="56" y="2"/>
                  </a:cubicBezTo>
                  <a:cubicBezTo>
                    <a:pt x="52" y="0"/>
                    <a:pt x="48" y="1"/>
                    <a:pt x="45" y="4"/>
                  </a:cubicBezTo>
                  <a:cubicBezTo>
                    <a:pt x="42" y="6"/>
                    <a:pt x="41" y="9"/>
                    <a:pt x="41" y="13"/>
                  </a:cubicBezTo>
                  <a:cubicBezTo>
                    <a:pt x="42" y="17"/>
                    <a:pt x="44" y="21"/>
                    <a:pt x="48" y="26"/>
                  </a:cubicBezTo>
                  <a:cubicBezTo>
                    <a:pt x="56" y="34"/>
                    <a:pt x="63" y="36"/>
                    <a:pt x="69" y="31"/>
                  </a:cubicBezTo>
                  <a:cubicBezTo>
                    <a:pt x="75" y="26"/>
                    <a:pt x="74" y="19"/>
                    <a:pt x="66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6"/>
            <p:cNvSpPr>
              <a:spLocks noEditPoints="1"/>
            </p:cNvSpPr>
            <p:nvPr/>
          </p:nvSpPr>
          <p:spPr bwMode="auto">
            <a:xfrm>
              <a:off x="1406" y="1716"/>
              <a:ext cx="280" cy="291"/>
            </a:xfrm>
            <a:custGeom>
              <a:avLst/>
              <a:gdLst>
                <a:gd name="T0" fmla="*/ 3 w 69"/>
                <a:gd name="T1" fmla="*/ 45 h 72"/>
                <a:gd name="T2" fmla="*/ 1 w 69"/>
                <a:gd name="T3" fmla="*/ 48 h 72"/>
                <a:gd name="T4" fmla="*/ 3 w 69"/>
                <a:gd name="T5" fmla="*/ 54 h 72"/>
                <a:gd name="T6" fmla="*/ 0 w 69"/>
                <a:gd name="T7" fmla="*/ 60 h 72"/>
                <a:gd name="T8" fmla="*/ 3 w 69"/>
                <a:gd name="T9" fmla="*/ 62 h 72"/>
                <a:gd name="T10" fmla="*/ 8 w 69"/>
                <a:gd name="T11" fmla="*/ 56 h 72"/>
                <a:gd name="T12" fmla="*/ 28 w 69"/>
                <a:gd name="T13" fmla="*/ 72 h 72"/>
                <a:gd name="T14" fmla="*/ 30 w 69"/>
                <a:gd name="T15" fmla="*/ 68 h 72"/>
                <a:gd name="T16" fmla="*/ 3 w 69"/>
                <a:gd name="T17" fmla="*/ 45 h 72"/>
                <a:gd name="T18" fmla="*/ 47 w 69"/>
                <a:gd name="T19" fmla="*/ 34 h 72"/>
                <a:gd name="T20" fmla="*/ 44 w 69"/>
                <a:gd name="T21" fmla="*/ 32 h 72"/>
                <a:gd name="T22" fmla="*/ 41 w 69"/>
                <a:gd name="T23" fmla="*/ 36 h 72"/>
                <a:gd name="T24" fmla="*/ 23 w 69"/>
                <a:gd name="T25" fmla="*/ 21 h 72"/>
                <a:gd name="T26" fmla="*/ 20 w 69"/>
                <a:gd name="T27" fmla="*/ 24 h 72"/>
                <a:gd name="T28" fmla="*/ 27 w 69"/>
                <a:gd name="T29" fmla="*/ 51 h 72"/>
                <a:gd name="T30" fmla="*/ 31 w 69"/>
                <a:gd name="T31" fmla="*/ 54 h 72"/>
                <a:gd name="T32" fmla="*/ 41 w 69"/>
                <a:gd name="T33" fmla="*/ 42 h 72"/>
                <a:gd name="T34" fmla="*/ 48 w 69"/>
                <a:gd name="T35" fmla="*/ 47 h 72"/>
                <a:gd name="T36" fmla="*/ 50 w 69"/>
                <a:gd name="T37" fmla="*/ 44 h 72"/>
                <a:gd name="T38" fmla="*/ 44 w 69"/>
                <a:gd name="T39" fmla="*/ 38 h 72"/>
                <a:gd name="T40" fmla="*/ 47 w 69"/>
                <a:gd name="T41" fmla="*/ 34 h 72"/>
                <a:gd name="T42" fmla="*/ 25 w 69"/>
                <a:gd name="T43" fmla="*/ 29 h 72"/>
                <a:gd name="T44" fmla="*/ 25 w 69"/>
                <a:gd name="T45" fmla="*/ 29 h 72"/>
                <a:gd name="T46" fmla="*/ 38 w 69"/>
                <a:gd name="T47" fmla="*/ 39 h 72"/>
                <a:gd name="T48" fmla="*/ 31 w 69"/>
                <a:gd name="T49" fmla="*/ 48 h 72"/>
                <a:gd name="T50" fmla="*/ 25 w 69"/>
                <a:gd name="T51" fmla="*/ 29 h 72"/>
                <a:gd name="T52" fmla="*/ 55 w 69"/>
                <a:gd name="T53" fmla="*/ 11 h 72"/>
                <a:gd name="T54" fmla="*/ 61 w 69"/>
                <a:gd name="T55" fmla="*/ 25 h 72"/>
                <a:gd name="T56" fmla="*/ 46 w 69"/>
                <a:gd name="T57" fmla="*/ 22 h 72"/>
                <a:gd name="T58" fmla="*/ 39 w 69"/>
                <a:gd name="T59" fmla="*/ 7 h 72"/>
                <a:gd name="T60" fmla="*/ 55 w 69"/>
                <a:gd name="T61" fmla="*/ 11 h 72"/>
                <a:gd name="T62" fmla="*/ 58 w 69"/>
                <a:gd name="T63" fmla="*/ 7 h 72"/>
                <a:gd name="T64" fmla="*/ 47 w 69"/>
                <a:gd name="T65" fmla="*/ 1 h 72"/>
                <a:gd name="T66" fmla="*/ 36 w 69"/>
                <a:gd name="T67" fmla="*/ 5 h 72"/>
                <a:gd name="T68" fmla="*/ 34 w 69"/>
                <a:gd name="T69" fmla="*/ 15 h 72"/>
                <a:gd name="T70" fmla="*/ 42 w 69"/>
                <a:gd name="T71" fmla="*/ 26 h 72"/>
                <a:gd name="T72" fmla="*/ 64 w 69"/>
                <a:gd name="T73" fmla="*/ 28 h 72"/>
                <a:gd name="T74" fmla="*/ 58 w 69"/>
                <a:gd name="T75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72">
                  <a:moveTo>
                    <a:pt x="3" y="45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50"/>
                    <a:pt x="3" y="52"/>
                    <a:pt x="3" y="54"/>
                  </a:cubicBezTo>
                  <a:cubicBezTo>
                    <a:pt x="3" y="56"/>
                    <a:pt x="2" y="57"/>
                    <a:pt x="0" y="60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47" y="34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7" y="34"/>
                    <a:pt x="47" y="34"/>
                    <a:pt x="47" y="34"/>
                  </a:cubicBezTo>
                  <a:close/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5" y="29"/>
                    <a:pt x="25" y="29"/>
                    <a:pt x="25" y="29"/>
                  </a:cubicBezTo>
                  <a:close/>
                  <a:moveTo>
                    <a:pt x="55" y="11"/>
                  </a:moveTo>
                  <a:cubicBezTo>
                    <a:pt x="62" y="16"/>
                    <a:pt x="64" y="21"/>
                    <a:pt x="61" y="25"/>
                  </a:cubicBezTo>
                  <a:cubicBezTo>
                    <a:pt x="58" y="29"/>
                    <a:pt x="53" y="28"/>
                    <a:pt x="46" y="22"/>
                  </a:cubicBezTo>
                  <a:cubicBezTo>
                    <a:pt x="38" y="16"/>
                    <a:pt x="36" y="11"/>
                    <a:pt x="39" y="7"/>
                  </a:cubicBezTo>
                  <a:cubicBezTo>
                    <a:pt x="42" y="3"/>
                    <a:pt x="48" y="4"/>
                    <a:pt x="55" y="11"/>
                  </a:cubicBezTo>
                  <a:close/>
                  <a:moveTo>
                    <a:pt x="58" y="7"/>
                  </a:moveTo>
                  <a:cubicBezTo>
                    <a:pt x="54" y="4"/>
                    <a:pt x="50" y="2"/>
                    <a:pt x="47" y="1"/>
                  </a:cubicBezTo>
                  <a:cubicBezTo>
                    <a:pt x="42" y="0"/>
                    <a:pt x="39" y="1"/>
                    <a:pt x="36" y="5"/>
                  </a:cubicBezTo>
                  <a:cubicBezTo>
                    <a:pt x="33" y="8"/>
                    <a:pt x="33" y="11"/>
                    <a:pt x="34" y="15"/>
                  </a:cubicBezTo>
                  <a:cubicBezTo>
                    <a:pt x="35" y="19"/>
                    <a:pt x="38" y="22"/>
                    <a:pt x="42" y="26"/>
                  </a:cubicBezTo>
                  <a:cubicBezTo>
                    <a:pt x="52" y="33"/>
                    <a:pt x="59" y="34"/>
                    <a:pt x="64" y="28"/>
                  </a:cubicBezTo>
                  <a:cubicBezTo>
                    <a:pt x="69" y="21"/>
                    <a:pt x="67" y="14"/>
                    <a:pt x="58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1163" y="2067"/>
              <a:ext cx="255" cy="296"/>
            </a:xfrm>
            <a:custGeom>
              <a:avLst/>
              <a:gdLst>
                <a:gd name="T0" fmla="*/ 2 w 63"/>
                <a:gd name="T1" fmla="*/ 52 h 73"/>
                <a:gd name="T2" fmla="*/ 0 w 63"/>
                <a:gd name="T3" fmla="*/ 55 h 73"/>
                <a:gd name="T4" fmla="*/ 3 w 63"/>
                <a:gd name="T5" fmla="*/ 60 h 73"/>
                <a:gd name="T6" fmla="*/ 1 w 63"/>
                <a:gd name="T7" fmla="*/ 67 h 73"/>
                <a:gd name="T8" fmla="*/ 4 w 63"/>
                <a:gd name="T9" fmla="*/ 69 h 73"/>
                <a:gd name="T10" fmla="*/ 9 w 63"/>
                <a:gd name="T11" fmla="*/ 61 h 73"/>
                <a:gd name="T12" fmla="*/ 31 w 63"/>
                <a:gd name="T13" fmla="*/ 73 h 73"/>
                <a:gd name="T14" fmla="*/ 33 w 63"/>
                <a:gd name="T15" fmla="*/ 69 h 73"/>
                <a:gd name="T16" fmla="*/ 2 w 63"/>
                <a:gd name="T17" fmla="*/ 52 h 73"/>
                <a:gd name="T18" fmla="*/ 15 w 63"/>
                <a:gd name="T19" fmla="*/ 38 h 73"/>
                <a:gd name="T20" fmla="*/ 23 w 63"/>
                <a:gd name="T21" fmla="*/ 25 h 73"/>
                <a:gd name="T22" fmla="*/ 19 w 63"/>
                <a:gd name="T23" fmla="*/ 22 h 73"/>
                <a:gd name="T24" fmla="*/ 10 w 63"/>
                <a:gd name="T25" fmla="*/ 39 h 73"/>
                <a:gd name="T26" fmla="*/ 26 w 63"/>
                <a:gd name="T27" fmla="*/ 50 h 73"/>
                <a:gd name="T28" fmla="*/ 28 w 63"/>
                <a:gd name="T29" fmla="*/ 47 h 73"/>
                <a:gd name="T30" fmla="*/ 28 w 63"/>
                <a:gd name="T31" fmla="*/ 40 h 73"/>
                <a:gd name="T32" fmla="*/ 39 w 63"/>
                <a:gd name="T33" fmla="*/ 37 h 73"/>
                <a:gd name="T34" fmla="*/ 42 w 63"/>
                <a:gd name="T35" fmla="*/ 47 h 73"/>
                <a:gd name="T36" fmla="*/ 33 w 63"/>
                <a:gd name="T37" fmla="*/ 51 h 73"/>
                <a:gd name="T38" fmla="*/ 31 w 63"/>
                <a:gd name="T39" fmla="*/ 55 h 73"/>
                <a:gd name="T40" fmla="*/ 45 w 63"/>
                <a:gd name="T41" fmla="*/ 49 h 73"/>
                <a:gd name="T42" fmla="*/ 47 w 63"/>
                <a:gd name="T43" fmla="*/ 39 h 73"/>
                <a:gd name="T44" fmla="*/ 40 w 63"/>
                <a:gd name="T45" fmla="*/ 32 h 73"/>
                <a:gd name="T46" fmla="*/ 25 w 63"/>
                <a:gd name="T47" fmla="*/ 37 h 73"/>
                <a:gd name="T48" fmla="*/ 23 w 63"/>
                <a:gd name="T49" fmla="*/ 44 h 73"/>
                <a:gd name="T50" fmla="*/ 15 w 63"/>
                <a:gd name="T51" fmla="*/ 38 h 73"/>
                <a:gd name="T52" fmla="*/ 47 w 63"/>
                <a:gd name="T53" fmla="*/ 8 h 73"/>
                <a:gd name="T54" fmla="*/ 56 w 63"/>
                <a:gd name="T55" fmla="*/ 22 h 73"/>
                <a:gd name="T56" fmla="*/ 40 w 63"/>
                <a:gd name="T57" fmla="*/ 22 h 73"/>
                <a:gd name="T58" fmla="*/ 31 w 63"/>
                <a:gd name="T59" fmla="*/ 8 h 73"/>
                <a:gd name="T60" fmla="*/ 47 w 63"/>
                <a:gd name="T61" fmla="*/ 8 h 73"/>
                <a:gd name="T62" fmla="*/ 49 w 63"/>
                <a:gd name="T63" fmla="*/ 4 h 73"/>
                <a:gd name="T64" fmla="*/ 37 w 63"/>
                <a:gd name="T65" fmla="*/ 1 h 73"/>
                <a:gd name="T66" fmla="*/ 27 w 63"/>
                <a:gd name="T67" fmla="*/ 6 h 73"/>
                <a:gd name="T68" fmla="*/ 27 w 63"/>
                <a:gd name="T69" fmla="*/ 16 h 73"/>
                <a:gd name="T70" fmla="*/ 37 w 63"/>
                <a:gd name="T71" fmla="*/ 26 h 73"/>
                <a:gd name="T72" fmla="*/ 59 w 63"/>
                <a:gd name="T73" fmla="*/ 24 h 73"/>
                <a:gd name="T74" fmla="*/ 49 w 63"/>
                <a:gd name="T75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73">
                  <a:moveTo>
                    <a:pt x="2" y="52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3" y="60"/>
                  </a:cubicBezTo>
                  <a:cubicBezTo>
                    <a:pt x="3" y="62"/>
                    <a:pt x="3" y="64"/>
                    <a:pt x="1" y="67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2" y="52"/>
                    <a:pt x="2" y="52"/>
                    <a:pt x="2" y="52"/>
                  </a:cubicBezTo>
                  <a:close/>
                  <a:moveTo>
                    <a:pt x="15" y="38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6" y="44"/>
                    <a:pt x="27" y="42"/>
                    <a:pt x="28" y="40"/>
                  </a:cubicBezTo>
                  <a:cubicBezTo>
                    <a:pt x="30" y="35"/>
                    <a:pt x="34" y="34"/>
                    <a:pt x="39" y="37"/>
                  </a:cubicBezTo>
                  <a:cubicBezTo>
                    <a:pt x="43" y="39"/>
                    <a:pt x="44" y="43"/>
                    <a:pt x="42" y="47"/>
                  </a:cubicBezTo>
                  <a:cubicBezTo>
                    <a:pt x="40" y="51"/>
                    <a:pt x="37" y="52"/>
                    <a:pt x="33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7" y="57"/>
                    <a:pt x="41" y="55"/>
                    <a:pt x="45" y="49"/>
                  </a:cubicBezTo>
                  <a:cubicBezTo>
                    <a:pt x="47" y="46"/>
                    <a:pt x="47" y="42"/>
                    <a:pt x="47" y="39"/>
                  </a:cubicBezTo>
                  <a:cubicBezTo>
                    <a:pt x="46" y="36"/>
                    <a:pt x="44" y="34"/>
                    <a:pt x="40" y="32"/>
                  </a:cubicBezTo>
                  <a:cubicBezTo>
                    <a:pt x="34" y="29"/>
                    <a:pt x="29" y="31"/>
                    <a:pt x="25" y="37"/>
                  </a:cubicBezTo>
                  <a:cubicBezTo>
                    <a:pt x="23" y="39"/>
                    <a:pt x="23" y="41"/>
                    <a:pt x="23" y="44"/>
                  </a:cubicBezTo>
                  <a:cubicBezTo>
                    <a:pt x="15" y="38"/>
                    <a:pt x="15" y="38"/>
                    <a:pt x="15" y="38"/>
                  </a:cubicBezTo>
                  <a:close/>
                  <a:moveTo>
                    <a:pt x="47" y="8"/>
                  </a:moveTo>
                  <a:cubicBezTo>
                    <a:pt x="55" y="13"/>
                    <a:pt x="58" y="18"/>
                    <a:pt x="56" y="22"/>
                  </a:cubicBezTo>
                  <a:cubicBezTo>
                    <a:pt x="53" y="26"/>
                    <a:pt x="48" y="26"/>
                    <a:pt x="40" y="22"/>
                  </a:cubicBezTo>
                  <a:cubicBezTo>
                    <a:pt x="31" y="17"/>
                    <a:pt x="28" y="12"/>
                    <a:pt x="31" y="8"/>
                  </a:cubicBezTo>
                  <a:cubicBezTo>
                    <a:pt x="33" y="4"/>
                    <a:pt x="39" y="4"/>
                    <a:pt x="47" y="8"/>
                  </a:cubicBezTo>
                  <a:close/>
                  <a:moveTo>
                    <a:pt x="49" y="4"/>
                  </a:moveTo>
                  <a:cubicBezTo>
                    <a:pt x="45" y="2"/>
                    <a:pt x="41" y="1"/>
                    <a:pt x="37" y="1"/>
                  </a:cubicBezTo>
                  <a:cubicBezTo>
                    <a:pt x="33" y="0"/>
                    <a:pt x="29" y="2"/>
                    <a:pt x="27" y="6"/>
                  </a:cubicBezTo>
                  <a:cubicBezTo>
                    <a:pt x="25" y="10"/>
                    <a:pt x="25" y="13"/>
                    <a:pt x="27" y="16"/>
                  </a:cubicBezTo>
                  <a:cubicBezTo>
                    <a:pt x="29" y="20"/>
                    <a:pt x="32" y="23"/>
                    <a:pt x="37" y="26"/>
                  </a:cubicBezTo>
                  <a:cubicBezTo>
                    <a:pt x="48" y="31"/>
                    <a:pt x="55" y="31"/>
                    <a:pt x="59" y="24"/>
                  </a:cubicBezTo>
                  <a:cubicBezTo>
                    <a:pt x="63" y="17"/>
                    <a:pt x="59" y="10"/>
                    <a:pt x="49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8"/>
            <p:cNvSpPr>
              <a:spLocks noEditPoints="1"/>
            </p:cNvSpPr>
            <p:nvPr/>
          </p:nvSpPr>
          <p:spPr bwMode="auto">
            <a:xfrm>
              <a:off x="985" y="2460"/>
              <a:ext cx="227" cy="299"/>
            </a:xfrm>
            <a:custGeom>
              <a:avLst/>
              <a:gdLst>
                <a:gd name="T0" fmla="*/ 2 w 56"/>
                <a:gd name="T1" fmla="*/ 58 h 74"/>
                <a:gd name="T2" fmla="*/ 0 w 56"/>
                <a:gd name="T3" fmla="*/ 61 h 74"/>
                <a:gd name="T4" fmla="*/ 5 w 56"/>
                <a:gd name="T5" fmla="*/ 66 h 74"/>
                <a:gd name="T6" fmla="*/ 4 w 56"/>
                <a:gd name="T7" fmla="*/ 72 h 74"/>
                <a:gd name="T8" fmla="*/ 7 w 56"/>
                <a:gd name="T9" fmla="*/ 74 h 74"/>
                <a:gd name="T10" fmla="*/ 10 w 56"/>
                <a:gd name="T11" fmla="*/ 65 h 74"/>
                <a:gd name="T12" fmla="*/ 34 w 56"/>
                <a:gd name="T13" fmla="*/ 74 h 74"/>
                <a:gd name="T14" fmla="*/ 35 w 56"/>
                <a:gd name="T15" fmla="*/ 69 h 74"/>
                <a:gd name="T16" fmla="*/ 2 w 56"/>
                <a:gd name="T17" fmla="*/ 58 h 74"/>
                <a:gd name="T18" fmla="*/ 22 w 56"/>
                <a:gd name="T19" fmla="*/ 27 h 74"/>
                <a:gd name="T20" fmla="*/ 10 w 56"/>
                <a:gd name="T21" fmla="*/ 34 h 74"/>
                <a:gd name="T22" fmla="*/ 11 w 56"/>
                <a:gd name="T23" fmla="*/ 44 h 74"/>
                <a:gd name="T24" fmla="*/ 24 w 56"/>
                <a:gd name="T25" fmla="*/ 53 h 74"/>
                <a:gd name="T26" fmla="*/ 36 w 56"/>
                <a:gd name="T27" fmla="*/ 54 h 74"/>
                <a:gd name="T28" fmla="*/ 44 w 56"/>
                <a:gd name="T29" fmla="*/ 47 h 74"/>
                <a:gd name="T30" fmla="*/ 44 w 56"/>
                <a:gd name="T31" fmla="*/ 37 h 74"/>
                <a:gd name="T32" fmla="*/ 37 w 56"/>
                <a:gd name="T33" fmla="*/ 31 h 74"/>
                <a:gd name="T34" fmla="*/ 22 w 56"/>
                <a:gd name="T35" fmla="*/ 38 h 74"/>
                <a:gd name="T36" fmla="*/ 24 w 56"/>
                <a:gd name="T37" fmla="*/ 47 h 74"/>
                <a:gd name="T38" fmla="*/ 23 w 56"/>
                <a:gd name="T39" fmla="*/ 48 h 74"/>
                <a:gd name="T40" fmla="*/ 14 w 56"/>
                <a:gd name="T41" fmla="*/ 35 h 74"/>
                <a:gd name="T42" fmla="*/ 21 w 56"/>
                <a:gd name="T43" fmla="*/ 31 h 74"/>
                <a:gd name="T44" fmla="*/ 22 w 56"/>
                <a:gd name="T45" fmla="*/ 27 h 74"/>
                <a:gd name="T46" fmla="*/ 31 w 56"/>
                <a:gd name="T47" fmla="*/ 49 h 74"/>
                <a:gd name="T48" fmla="*/ 26 w 56"/>
                <a:gd name="T49" fmla="*/ 40 h 74"/>
                <a:gd name="T50" fmla="*/ 35 w 56"/>
                <a:gd name="T51" fmla="*/ 36 h 74"/>
                <a:gd name="T52" fmla="*/ 41 w 56"/>
                <a:gd name="T53" fmla="*/ 45 h 74"/>
                <a:gd name="T54" fmla="*/ 31 w 56"/>
                <a:gd name="T55" fmla="*/ 49 h 74"/>
                <a:gd name="T56" fmla="*/ 39 w 56"/>
                <a:gd name="T57" fmla="*/ 7 h 74"/>
                <a:gd name="T58" fmla="*/ 50 w 56"/>
                <a:gd name="T59" fmla="*/ 19 h 74"/>
                <a:gd name="T60" fmla="*/ 34 w 56"/>
                <a:gd name="T61" fmla="*/ 21 h 74"/>
                <a:gd name="T62" fmla="*/ 23 w 56"/>
                <a:gd name="T63" fmla="*/ 9 h 74"/>
                <a:gd name="T64" fmla="*/ 39 w 56"/>
                <a:gd name="T65" fmla="*/ 7 h 74"/>
                <a:gd name="T66" fmla="*/ 40 w 56"/>
                <a:gd name="T67" fmla="*/ 2 h 74"/>
                <a:gd name="T68" fmla="*/ 28 w 56"/>
                <a:gd name="T69" fmla="*/ 1 h 74"/>
                <a:gd name="T70" fmla="*/ 19 w 56"/>
                <a:gd name="T71" fmla="*/ 8 h 74"/>
                <a:gd name="T72" fmla="*/ 20 w 56"/>
                <a:gd name="T73" fmla="*/ 18 h 74"/>
                <a:gd name="T74" fmla="*/ 32 w 56"/>
                <a:gd name="T75" fmla="*/ 26 h 74"/>
                <a:gd name="T76" fmla="*/ 53 w 56"/>
                <a:gd name="T77" fmla="*/ 20 h 74"/>
                <a:gd name="T78" fmla="*/ 40 w 56"/>
                <a:gd name="T79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74">
                  <a:moveTo>
                    <a:pt x="2" y="58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3" y="62"/>
                    <a:pt x="4" y="64"/>
                    <a:pt x="5" y="66"/>
                  </a:cubicBezTo>
                  <a:cubicBezTo>
                    <a:pt x="5" y="67"/>
                    <a:pt x="5" y="69"/>
                    <a:pt x="4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2" y="58"/>
                    <a:pt x="2" y="58"/>
                    <a:pt x="2" y="58"/>
                  </a:cubicBezTo>
                  <a:close/>
                  <a:moveTo>
                    <a:pt x="22" y="27"/>
                  </a:moveTo>
                  <a:cubicBezTo>
                    <a:pt x="17" y="26"/>
                    <a:pt x="12" y="28"/>
                    <a:pt x="10" y="34"/>
                  </a:cubicBezTo>
                  <a:cubicBezTo>
                    <a:pt x="9" y="37"/>
                    <a:pt x="9" y="41"/>
                    <a:pt x="11" y="44"/>
                  </a:cubicBezTo>
                  <a:cubicBezTo>
                    <a:pt x="13" y="47"/>
                    <a:pt x="17" y="50"/>
                    <a:pt x="24" y="53"/>
                  </a:cubicBezTo>
                  <a:cubicBezTo>
                    <a:pt x="29" y="54"/>
                    <a:pt x="33" y="55"/>
                    <a:pt x="36" y="54"/>
                  </a:cubicBezTo>
                  <a:cubicBezTo>
                    <a:pt x="40" y="53"/>
                    <a:pt x="42" y="51"/>
                    <a:pt x="44" y="47"/>
                  </a:cubicBezTo>
                  <a:cubicBezTo>
                    <a:pt x="45" y="43"/>
                    <a:pt x="45" y="40"/>
                    <a:pt x="44" y="37"/>
                  </a:cubicBezTo>
                  <a:cubicBezTo>
                    <a:pt x="42" y="34"/>
                    <a:pt x="40" y="32"/>
                    <a:pt x="37" y="31"/>
                  </a:cubicBezTo>
                  <a:cubicBezTo>
                    <a:pt x="30" y="29"/>
                    <a:pt x="25" y="31"/>
                    <a:pt x="22" y="38"/>
                  </a:cubicBezTo>
                  <a:cubicBezTo>
                    <a:pt x="21" y="42"/>
                    <a:pt x="21" y="45"/>
                    <a:pt x="24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6" y="44"/>
                    <a:pt x="12" y="40"/>
                    <a:pt x="14" y="35"/>
                  </a:cubicBezTo>
                  <a:cubicBezTo>
                    <a:pt x="15" y="32"/>
                    <a:pt x="17" y="31"/>
                    <a:pt x="21" y="31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31" y="49"/>
                  </a:moveTo>
                  <a:cubicBezTo>
                    <a:pt x="26" y="48"/>
                    <a:pt x="24" y="44"/>
                    <a:pt x="26" y="40"/>
                  </a:cubicBezTo>
                  <a:cubicBezTo>
                    <a:pt x="27" y="36"/>
                    <a:pt x="31" y="34"/>
                    <a:pt x="35" y="36"/>
                  </a:cubicBezTo>
                  <a:cubicBezTo>
                    <a:pt x="40" y="38"/>
                    <a:pt x="42" y="41"/>
                    <a:pt x="41" y="45"/>
                  </a:cubicBezTo>
                  <a:cubicBezTo>
                    <a:pt x="39" y="49"/>
                    <a:pt x="36" y="51"/>
                    <a:pt x="31" y="49"/>
                  </a:cubicBezTo>
                  <a:close/>
                  <a:moveTo>
                    <a:pt x="39" y="7"/>
                  </a:moveTo>
                  <a:cubicBezTo>
                    <a:pt x="48" y="10"/>
                    <a:pt x="51" y="14"/>
                    <a:pt x="50" y="19"/>
                  </a:cubicBezTo>
                  <a:cubicBezTo>
                    <a:pt x="48" y="23"/>
                    <a:pt x="43" y="24"/>
                    <a:pt x="34" y="21"/>
                  </a:cubicBezTo>
                  <a:cubicBezTo>
                    <a:pt x="25" y="18"/>
                    <a:pt x="21" y="14"/>
                    <a:pt x="23" y="9"/>
                  </a:cubicBezTo>
                  <a:cubicBezTo>
                    <a:pt x="24" y="5"/>
                    <a:pt x="30" y="4"/>
                    <a:pt x="39" y="7"/>
                  </a:cubicBezTo>
                  <a:close/>
                  <a:moveTo>
                    <a:pt x="40" y="2"/>
                  </a:moveTo>
                  <a:cubicBezTo>
                    <a:pt x="35" y="1"/>
                    <a:pt x="31" y="0"/>
                    <a:pt x="28" y="1"/>
                  </a:cubicBezTo>
                  <a:cubicBezTo>
                    <a:pt x="23" y="1"/>
                    <a:pt x="20" y="4"/>
                    <a:pt x="19" y="8"/>
                  </a:cubicBezTo>
                  <a:cubicBezTo>
                    <a:pt x="18" y="12"/>
                    <a:pt x="18" y="15"/>
                    <a:pt x="20" y="18"/>
                  </a:cubicBezTo>
                  <a:cubicBezTo>
                    <a:pt x="23" y="21"/>
                    <a:pt x="27" y="24"/>
                    <a:pt x="32" y="26"/>
                  </a:cubicBezTo>
                  <a:cubicBezTo>
                    <a:pt x="44" y="29"/>
                    <a:pt x="50" y="27"/>
                    <a:pt x="53" y="20"/>
                  </a:cubicBezTo>
                  <a:cubicBezTo>
                    <a:pt x="56" y="12"/>
                    <a:pt x="51" y="7"/>
                    <a:pt x="40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9"/>
            <p:cNvSpPr>
              <a:spLocks noEditPoints="1"/>
            </p:cNvSpPr>
            <p:nvPr/>
          </p:nvSpPr>
          <p:spPr bwMode="auto">
            <a:xfrm>
              <a:off x="888" y="2880"/>
              <a:ext cx="186" cy="311"/>
            </a:xfrm>
            <a:custGeom>
              <a:avLst/>
              <a:gdLst>
                <a:gd name="T0" fmla="*/ 0 w 46"/>
                <a:gd name="T1" fmla="*/ 62 h 77"/>
                <a:gd name="T2" fmla="*/ 0 w 46"/>
                <a:gd name="T3" fmla="*/ 66 h 77"/>
                <a:gd name="T4" fmla="*/ 5 w 46"/>
                <a:gd name="T5" fmla="*/ 70 h 77"/>
                <a:gd name="T6" fmla="*/ 5 w 46"/>
                <a:gd name="T7" fmla="*/ 77 h 77"/>
                <a:gd name="T8" fmla="*/ 8 w 46"/>
                <a:gd name="T9" fmla="*/ 77 h 77"/>
                <a:gd name="T10" fmla="*/ 10 w 46"/>
                <a:gd name="T11" fmla="*/ 69 h 77"/>
                <a:gd name="T12" fmla="*/ 35 w 46"/>
                <a:gd name="T13" fmla="*/ 73 h 77"/>
                <a:gd name="T14" fmla="*/ 36 w 46"/>
                <a:gd name="T15" fmla="*/ 68 h 77"/>
                <a:gd name="T16" fmla="*/ 0 w 46"/>
                <a:gd name="T17" fmla="*/ 62 h 77"/>
                <a:gd name="T18" fmla="*/ 7 w 46"/>
                <a:gd name="T19" fmla="*/ 51 h 77"/>
                <a:gd name="T20" fmla="*/ 10 w 46"/>
                <a:gd name="T21" fmla="*/ 32 h 77"/>
                <a:gd name="T22" fmla="*/ 22 w 46"/>
                <a:gd name="T23" fmla="*/ 43 h 77"/>
                <a:gd name="T24" fmla="*/ 38 w 46"/>
                <a:gd name="T25" fmla="*/ 51 h 77"/>
                <a:gd name="T26" fmla="*/ 39 w 46"/>
                <a:gd name="T27" fmla="*/ 47 h 77"/>
                <a:gd name="T28" fmla="*/ 24 w 46"/>
                <a:gd name="T29" fmla="*/ 39 h 77"/>
                <a:gd name="T30" fmla="*/ 11 w 46"/>
                <a:gd name="T31" fmla="*/ 27 h 77"/>
                <a:gd name="T32" fmla="*/ 7 w 46"/>
                <a:gd name="T33" fmla="*/ 26 h 77"/>
                <a:gd name="T34" fmla="*/ 3 w 46"/>
                <a:gd name="T35" fmla="*/ 51 h 77"/>
                <a:gd name="T36" fmla="*/ 7 w 46"/>
                <a:gd name="T37" fmla="*/ 51 h 77"/>
                <a:gd name="T38" fmla="*/ 28 w 46"/>
                <a:gd name="T39" fmla="*/ 6 h 77"/>
                <a:gd name="T40" fmla="*/ 41 w 46"/>
                <a:gd name="T41" fmla="*/ 16 h 77"/>
                <a:gd name="T42" fmla="*/ 26 w 46"/>
                <a:gd name="T43" fmla="*/ 21 h 77"/>
                <a:gd name="T44" fmla="*/ 13 w 46"/>
                <a:gd name="T45" fmla="*/ 11 h 77"/>
                <a:gd name="T46" fmla="*/ 28 w 46"/>
                <a:gd name="T47" fmla="*/ 6 h 77"/>
                <a:gd name="T48" fmla="*/ 29 w 46"/>
                <a:gd name="T49" fmla="*/ 1 h 77"/>
                <a:gd name="T50" fmla="*/ 16 w 46"/>
                <a:gd name="T51" fmla="*/ 2 h 77"/>
                <a:gd name="T52" fmla="*/ 8 w 46"/>
                <a:gd name="T53" fmla="*/ 11 h 77"/>
                <a:gd name="T54" fmla="*/ 12 w 46"/>
                <a:gd name="T55" fmla="*/ 20 h 77"/>
                <a:gd name="T56" fmla="*/ 25 w 46"/>
                <a:gd name="T57" fmla="*/ 26 h 77"/>
                <a:gd name="T58" fmla="*/ 44 w 46"/>
                <a:gd name="T59" fmla="*/ 16 h 77"/>
                <a:gd name="T60" fmla="*/ 29 w 46"/>
                <a:gd name="T6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77">
                  <a:moveTo>
                    <a:pt x="0" y="62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5" y="70"/>
                  </a:cubicBezTo>
                  <a:cubicBezTo>
                    <a:pt x="5" y="71"/>
                    <a:pt x="5" y="73"/>
                    <a:pt x="5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0" y="62"/>
                    <a:pt x="0" y="62"/>
                    <a:pt x="0" y="62"/>
                  </a:cubicBezTo>
                  <a:close/>
                  <a:moveTo>
                    <a:pt x="7" y="51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3" y="35"/>
                    <a:pt x="17" y="39"/>
                    <a:pt x="22" y="43"/>
                  </a:cubicBezTo>
                  <a:cubicBezTo>
                    <a:pt x="28" y="47"/>
                    <a:pt x="34" y="50"/>
                    <a:pt x="38" y="51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3" y="44"/>
                    <a:pt x="28" y="42"/>
                    <a:pt x="24" y="39"/>
                  </a:cubicBezTo>
                  <a:cubicBezTo>
                    <a:pt x="18" y="35"/>
                    <a:pt x="13" y="31"/>
                    <a:pt x="11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51"/>
                    <a:pt x="7" y="51"/>
                    <a:pt x="7" y="51"/>
                  </a:cubicBezTo>
                  <a:close/>
                  <a:moveTo>
                    <a:pt x="28" y="6"/>
                  </a:moveTo>
                  <a:cubicBezTo>
                    <a:pt x="37" y="8"/>
                    <a:pt x="42" y="11"/>
                    <a:pt x="41" y="16"/>
                  </a:cubicBezTo>
                  <a:cubicBezTo>
                    <a:pt x="40" y="21"/>
                    <a:pt x="35" y="22"/>
                    <a:pt x="26" y="21"/>
                  </a:cubicBezTo>
                  <a:cubicBezTo>
                    <a:pt x="16" y="19"/>
                    <a:pt x="12" y="16"/>
                    <a:pt x="13" y="11"/>
                  </a:cubicBezTo>
                  <a:cubicBezTo>
                    <a:pt x="13" y="6"/>
                    <a:pt x="19" y="5"/>
                    <a:pt x="28" y="6"/>
                  </a:cubicBezTo>
                  <a:close/>
                  <a:moveTo>
                    <a:pt x="29" y="1"/>
                  </a:moveTo>
                  <a:cubicBezTo>
                    <a:pt x="24" y="0"/>
                    <a:pt x="19" y="1"/>
                    <a:pt x="16" y="2"/>
                  </a:cubicBezTo>
                  <a:cubicBezTo>
                    <a:pt x="12" y="3"/>
                    <a:pt x="9" y="6"/>
                    <a:pt x="8" y="11"/>
                  </a:cubicBezTo>
                  <a:cubicBezTo>
                    <a:pt x="8" y="14"/>
                    <a:pt x="9" y="18"/>
                    <a:pt x="12" y="20"/>
                  </a:cubicBezTo>
                  <a:cubicBezTo>
                    <a:pt x="15" y="23"/>
                    <a:pt x="19" y="25"/>
                    <a:pt x="25" y="26"/>
                  </a:cubicBezTo>
                  <a:cubicBezTo>
                    <a:pt x="37" y="27"/>
                    <a:pt x="43" y="24"/>
                    <a:pt x="44" y="16"/>
                  </a:cubicBezTo>
                  <a:cubicBezTo>
                    <a:pt x="46" y="8"/>
                    <a:pt x="40" y="3"/>
                    <a:pt x="29" y="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0"/>
            <p:cNvSpPr>
              <a:spLocks noEditPoints="1"/>
            </p:cNvSpPr>
            <p:nvPr/>
          </p:nvSpPr>
          <p:spPr bwMode="auto">
            <a:xfrm>
              <a:off x="860" y="3321"/>
              <a:ext cx="150" cy="315"/>
            </a:xfrm>
            <a:custGeom>
              <a:avLst/>
              <a:gdLst>
                <a:gd name="T0" fmla="*/ 1 w 37"/>
                <a:gd name="T1" fmla="*/ 65 h 78"/>
                <a:gd name="T2" fmla="*/ 1 w 37"/>
                <a:gd name="T3" fmla="*/ 68 h 78"/>
                <a:gd name="T4" fmla="*/ 7 w 37"/>
                <a:gd name="T5" fmla="*/ 71 h 78"/>
                <a:gd name="T6" fmla="*/ 8 w 37"/>
                <a:gd name="T7" fmla="*/ 78 h 78"/>
                <a:gd name="T8" fmla="*/ 12 w 37"/>
                <a:gd name="T9" fmla="*/ 78 h 78"/>
                <a:gd name="T10" fmla="*/ 12 w 37"/>
                <a:gd name="T11" fmla="*/ 69 h 78"/>
                <a:gd name="T12" fmla="*/ 37 w 37"/>
                <a:gd name="T13" fmla="*/ 69 h 78"/>
                <a:gd name="T14" fmla="*/ 37 w 37"/>
                <a:gd name="T15" fmla="*/ 64 h 78"/>
                <a:gd name="T16" fmla="*/ 1 w 37"/>
                <a:gd name="T17" fmla="*/ 65 h 78"/>
                <a:gd name="T18" fmla="*/ 10 w 37"/>
                <a:gd name="T19" fmla="*/ 30 h 78"/>
                <a:gd name="T20" fmla="*/ 1 w 37"/>
                <a:gd name="T21" fmla="*/ 41 h 78"/>
                <a:gd name="T22" fmla="*/ 11 w 37"/>
                <a:gd name="T23" fmla="*/ 52 h 78"/>
                <a:gd name="T24" fmla="*/ 18 w 37"/>
                <a:gd name="T25" fmla="*/ 47 h 78"/>
                <a:gd name="T26" fmla="*/ 26 w 37"/>
                <a:gd name="T27" fmla="*/ 52 h 78"/>
                <a:gd name="T28" fmla="*/ 35 w 37"/>
                <a:gd name="T29" fmla="*/ 49 h 78"/>
                <a:gd name="T30" fmla="*/ 37 w 37"/>
                <a:gd name="T31" fmla="*/ 40 h 78"/>
                <a:gd name="T32" fmla="*/ 34 w 37"/>
                <a:gd name="T33" fmla="*/ 31 h 78"/>
                <a:gd name="T34" fmla="*/ 26 w 37"/>
                <a:gd name="T35" fmla="*/ 28 h 78"/>
                <a:gd name="T36" fmla="*/ 17 w 37"/>
                <a:gd name="T37" fmla="*/ 34 h 78"/>
                <a:gd name="T38" fmla="*/ 10 w 37"/>
                <a:gd name="T39" fmla="*/ 30 h 78"/>
                <a:gd name="T40" fmla="*/ 20 w 37"/>
                <a:gd name="T41" fmla="*/ 40 h 78"/>
                <a:gd name="T42" fmla="*/ 27 w 37"/>
                <a:gd name="T43" fmla="*/ 33 h 78"/>
                <a:gd name="T44" fmla="*/ 33 w 37"/>
                <a:gd name="T45" fmla="*/ 40 h 78"/>
                <a:gd name="T46" fmla="*/ 26 w 37"/>
                <a:gd name="T47" fmla="*/ 48 h 78"/>
                <a:gd name="T48" fmla="*/ 20 w 37"/>
                <a:gd name="T49" fmla="*/ 40 h 78"/>
                <a:gd name="T50" fmla="*/ 16 w 37"/>
                <a:gd name="T51" fmla="*/ 40 h 78"/>
                <a:gd name="T52" fmla="*/ 10 w 37"/>
                <a:gd name="T53" fmla="*/ 47 h 78"/>
                <a:gd name="T54" fmla="*/ 5 w 37"/>
                <a:gd name="T55" fmla="*/ 41 h 78"/>
                <a:gd name="T56" fmla="*/ 10 w 37"/>
                <a:gd name="T57" fmla="*/ 34 h 78"/>
                <a:gd name="T58" fmla="*/ 16 w 37"/>
                <a:gd name="T59" fmla="*/ 40 h 78"/>
                <a:gd name="T60" fmla="*/ 19 w 37"/>
                <a:gd name="T61" fmla="*/ 5 h 78"/>
                <a:gd name="T62" fmla="*/ 33 w 37"/>
                <a:gd name="T63" fmla="*/ 12 h 78"/>
                <a:gd name="T64" fmla="*/ 19 w 37"/>
                <a:gd name="T65" fmla="*/ 20 h 78"/>
                <a:gd name="T66" fmla="*/ 4 w 37"/>
                <a:gd name="T67" fmla="*/ 12 h 78"/>
                <a:gd name="T68" fmla="*/ 19 w 37"/>
                <a:gd name="T69" fmla="*/ 5 h 78"/>
                <a:gd name="T70" fmla="*/ 18 w 37"/>
                <a:gd name="T71" fmla="*/ 0 h 78"/>
                <a:gd name="T72" fmla="*/ 6 w 37"/>
                <a:gd name="T73" fmla="*/ 3 h 78"/>
                <a:gd name="T74" fmla="*/ 0 w 37"/>
                <a:gd name="T75" fmla="*/ 12 h 78"/>
                <a:gd name="T76" fmla="*/ 5 w 37"/>
                <a:gd name="T77" fmla="*/ 21 h 78"/>
                <a:gd name="T78" fmla="*/ 19 w 37"/>
                <a:gd name="T79" fmla="*/ 24 h 78"/>
                <a:gd name="T80" fmla="*/ 37 w 37"/>
                <a:gd name="T81" fmla="*/ 12 h 78"/>
                <a:gd name="T82" fmla="*/ 18 w 37"/>
                <a:gd name="T8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1" y="65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4" y="69"/>
                    <a:pt x="6" y="70"/>
                    <a:pt x="7" y="71"/>
                  </a:cubicBezTo>
                  <a:cubicBezTo>
                    <a:pt x="7" y="73"/>
                    <a:pt x="8" y="75"/>
                    <a:pt x="8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" y="65"/>
                    <a:pt x="1" y="65"/>
                    <a:pt x="1" y="65"/>
                  </a:cubicBezTo>
                  <a:close/>
                  <a:moveTo>
                    <a:pt x="10" y="30"/>
                  </a:moveTo>
                  <a:cubicBezTo>
                    <a:pt x="4" y="30"/>
                    <a:pt x="1" y="34"/>
                    <a:pt x="1" y="41"/>
                  </a:cubicBezTo>
                  <a:cubicBezTo>
                    <a:pt x="1" y="48"/>
                    <a:pt x="4" y="51"/>
                    <a:pt x="11" y="52"/>
                  </a:cubicBezTo>
                  <a:cubicBezTo>
                    <a:pt x="14" y="51"/>
                    <a:pt x="16" y="50"/>
                    <a:pt x="18" y="47"/>
                  </a:cubicBezTo>
                  <a:cubicBezTo>
                    <a:pt x="19" y="51"/>
                    <a:pt x="22" y="53"/>
                    <a:pt x="26" y="52"/>
                  </a:cubicBezTo>
                  <a:cubicBezTo>
                    <a:pt x="30" y="53"/>
                    <a:pt x="33" y="51"/>
                    <a:pt x="35" y="49"/>
                  </a:cubicBezTo>
                  <a:cubicBezTo>
                    <a:pt x="36" y="46"/>
                    <a:pt x="37" y="43"/>
                    <a:pt x="37" y="40"/>
                  </a:cubicBezTo>
                  <a:cubicBezTo>
                    <a:pt x="37" y="36"/>
                    <a:pt x="36" y="33"/>
                    <a:pt x="34" y="31"/>
                  </a:cubicBezTo>
                  <a:cubicBezTo>
                    <a:pt x="32" y="29"/>
                    <a:pt x="29" y="28"/>
                    <a:pt x="26" y="28"/>
                  </a:cubicBezTo>
                  <a:cubicBezTo>
                    <a:pt x="22" y="28"/>
                    <a:pt x="19" y="30"/>
                    <a:pt x="17" y="34"/>
                  </a:cubicBezTo>
                  <a:cubicBezTo>
                    <a:pt x="16" y="31"/>
                    <a:pt x="13" y="30"/>
                    <a:pt x="10" y="30"/>
                  </a:cubicBezTo>
                  <a:close/>
                  <a:moveTo>
                    <a:pt x="20" y="40"/>
                  </a:moveTo>
                  <a:cubicBezTo>
                    <a:pt x="20" y="36"/>
                    <a:pt x="22" y="33"/>
                    <a:pt x="27" y="33"/>
                  </a:cubicBezTo>
                  <a:cubicBezTo>
                    <a:pt x="31" y="33"/>
                    <a:pt x="33" y="35"/>
                    <a:pt x="33" y="40"/>
                  </a:cubicBezTo>
                  <a:cubicBezTo>
                    <a:pt x="33" y="45"/>
                    <a:pt x="31" y="47"/>
                    <a:pt x="26" y="48"/>
                  </a:cubicBezTo>
                  <a:cubicBezTo>
                    <a:pt x="22" y="47"/>
                    <a:pt x="20" y="45"/>
                    <a:pt x="20" y="40"/>
                  </a:cubicBezTo>
                  <a:close/>
                  <a:moveTo>
                    <a:pt x="16" y="40"/>
                  </a:moveTo>
                  <a:cubicBezTo>
                    <a:pt x="16" y="44"/>
                    <a:pt x="14" y="47"/>
                    <a:pt x="10" y="47"/>
                  </a:cubicBezTo>
                  <a:cubicBezTo>
                    <a:pt x="7" y="47"/>
                    <a:pt x="5" y="45"/>
                    <a:pt x="5" y="41"/>
                  </a:cubicBezTo>
                  <a:cubicBezTo>
                    <a:pt x="5" y="37"/>
                    <a:pt x="7" y="35"/>
                    <a:pt x="10" y="34"/>
                  </a:cubicBezTo>
                  <a:cubicBezTo>
                    <a:pt x="13" y="34"/>
                    <a:pt x="15" y="36"/>
                    <a:pt x="16" y="40"/>
                  </a:cubicBezTo>
                  <a:close/>
                  <a:moveTo>
                    <a:pt x="19" y="5"/>
                  </a:moveTo>
                  <a:cubicBezTo>
                    <a:pt x="28" y="4"/>
                    <a:pt x="33" y="7"/>
                    <a:pt x="33" y="12"/>
                  </a:cubicBezTo>
                  <a:cubicBezTo>
                    <a:pt x="33" y="17"/>
                    <a:pt x="28" y="19"/>
                    <a:pt x="19" y="20"/>
                  </a:cubicBezTo>
                  <a:cubicBezTo>
                    <a:pt x="9" y="20"/>
                    <a:pt x="4" y="17"/>
                    <a:pt x="4" y="12"/>
                  </a:cubicBezTo>
                  <a:cubicBezTo>
                    <a:pt x="4" y="7"/>
                    <a:pt x="9" y="5"/>
                    <a:pt x="19" y="5"/>
                  </a:cubicBezTo>
                  <a:close/>
                  <a:moveTo>
                    <a:pt x="18" y="0"/>
                  </a:moveTo>
                  <a:cubicBezTo>
                    <a:pt x="13" y="0"/>
                    <a:pt x="9" y="1"/>
                    <a:pt x="6" y="3"/>
                  </a:cubicBezTo>
                  <a:cubicBezTo>
                    <a:pt x="2" y="5"/>
                    <a:pt x="0" y="8"/>
                    <a:pt x="0" y="12"/>
                  </a:cubicBezTo>
                  <a:cubicBezTo>
                    <a:pt x="0" y="16"/>
                    <a:pt x="2" y="19"/>
                    <a:pt x="5" y="21"/>
                  </a:cubicBezTo>
                  <a:cubicBezTo>
                    <a:pt x="8" y="24"/>
                    <a:pt x="13" y="25"/>
                    <a:pt x="19" y="24"/>
                  </a:cubicBezTo>
                  <a:cubicBezTo>
                    <a:pt x="31" y="24"/>
                    <a:pt x="37" y="20"/>
                    <a:pt x="37" y="12"/>
                  </a:cubicBezTo>
                  <a:cubicBezTo>
                    <a:pt x="36" y="4"/>
                    <a:pt x="30" y="0"/>
                    <a:pt x="18" y="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1"/>
            <p:cNvSpPr>
              <a:spLocks noEditPoints="1"/>
            </p:cNvSpPr>
            <p:nvPr/>
          </p:nvSpPr>
          <p:spPr bwMode="auto">
            <a:xfrm>
              <a:off x="4608" y="3580"/>
              <a:ext cx="1109" cy="85"/>
            </a:xfrm>
            <a:custGeom>
              <a:avLst/>
              <a:gdLst>
                <a:gd name="T0" fmla="*/ 16 w 274"/>
                <a:gd name="T1" fmla="*/ 0 h 21"/>
                <a:gd name="T2" fmla="*/ 4 w 274"/>
                <a:gd name="T3" fmla="*/ 0 h 21"/>
                <a:gd name="T4" fmla="*/ 3 w 274"/>
                <a:gd name="T5" fmla="*/ 21 h 21"/>
                <a:gd name="T6" fmla="*/ 3 w 274"/>
                <a:gd name="T7" fmla="*/ 3 h 21"/>
                <a:gd name="T8" fmla="*/ 11 w 274"/>
                <a:gd name="T9" fmla="*/ 21 h 21"/>
                <a:gd name="T10" fmla="*/ 17 w 274"/>
                <a:gd name="T11" fmla="*/ 9 h 21"/>
                <a:gd name="T12" fmla="*/ 34 w 274"/>
                <a:gd name="T13" fmla="*/ 15 h 21"/>
                <a:gd name="T14" fmla="*/ 32 w 274"/>
                <a:gd name="T15" fmla="*/ 0 h 21"/>
                <a:gd name="T16" fmla="*/ 24 w 274"/>
                <a:gd name="T17" fmla="*/ 21 h 21"/>
                <a:gd name="T18" fmla="*/ 27 w 274"/>
                <a:gd name="T19" fmla="*/ 12 h 21"/>
                <a:gd name="T20" fmla="*/ 33 w 274"/>
                <a:gd name="T21" fmla="*/ 12 h 21"/>
                <a:gd name="T22" fmla="*/ 49 w 274"/>
                <a:gd name="T23" fmla="*/ 21 h 21"/>
                <a:gd name="T24" fmla="*/ 56 w 274"/>
                <a:gd name="T25" fmla="*/ 3 h 21"/>
                <a:gd name="T26" fmla="*/ 40 w 274"/>
                <a:gd name="T27" fmla="*/ 21 h 21"/>
                <a:gd name="T28" fmla="*/ 55 w 274"/>
                <a:gd name="T29" fmla="*/ 10 h 21"/>
                <a:gd name="T30" fmla="*/ 43 w 274"/>
                <a:gd name="T31" fmla="*/ 2 h 21"/>
                <a:gd name="T32" fmla="*/ 63 w 274"/>
                <a:gd name="T33" fmla="*/ 11 h 21"/>
                <a:gd name="T34" fmla="*/ 63 w 274"/>
                <a:gd name="T35" fmla="*/ 9 h 21"/>
                <a:gd name="T36" fmla="*/ 75 w 274"/>
                <a:gd name="T37" fmla="*/ 0 h 21"/>
                <a:gd name="T38" fmla="*/ 75 w 274"/>
                <a:gd name="T39" fmla="*/ 21 h 21"/>
                <a:gd name="T40" fmla="*/ 95 w 274"/>
                <a:gd name="T41" fmla="*/ 0 h 21"/>
                <a:gd name="T42" fmla="*/ 98 w 274"/>
                <a:gd name="T43" fmla="*/ 0 h 21"/>
                <a:gd name="T44" fmla="*/ 105 w 274"/>
                <a:gd name="T45" fmla="*/ 0 h 21"/>
                <a:gd name="T46" fmla="*/ 104 w 274"/>
                <a:gd name="T47" fmla="*/ 21 h 21"/>
                <a:gd name="T48" fmla="*/ 115 w 274"/>
                <a:gd name="T49" fmla="*/ 21 h 21"/>
                <a:gd name="T50" fmla="*/ 115 w 274"/>
                <a:gd name="T51" fmla="*/ 0 h 21"/>
                <a:gd name="T52" fmla="*/ 146 w 274"/>
                <a:gd name="T53" fmla="*/ 0 h 21"/>
                <a:gd name="T54" fmla="*/ 143 w 274"/>
                <a:gd name="T55" fmla="*/ 11 h 21"/>
                <a:gd name="T56" fmla="*/ 152 w 274"/>
                <a:gd name="T57" fmla="*/ 16 h 21"/>
                <a:gd name="T58" fmla="*/ 138 w 274"/>
                <a:gd name="T59" fmla="*/ 14 h 21"/>
                <a:gd name="T60" fmla="*/ 152 w 274"/>
                <a:gd name="T61" fmla="*/ 20 h 21"/>
                <a:gd name="T62" fmla="*/ 144 w 274"/>
                <a:gd name="T63" fmla="*/ 8 h 21"/>
                <a:gd name="T64" fmla="*/ 151 w 274"/>
                <a:gd name="T65" fmla="*/ 6 h 21"/>
                <a:gd name="T66" fmla="*/ 159 w 274"/>
                <a:gd name="T67" fmla="*/ 9 h 21"/>
                <a:gd name="T68" fmla="*/ 156 w 274"/>
                <a:gd name="T69" fmla="*/ 21 h 21"/>
                <a:gd name="T70" fmla="*/ 170 w 274"/>
                <a:gd name="T71" fmla="*/ 11 h 21"/>
                <a:gd name="T72" fmla="*/ 173 w 274"/>
                <a:gd name="T73" fmla="*/ 0 h 21"/>
                <a:gd name="T74" fmla="*/ 191 w 274"/>
                <a:gd name="T75" fmla="*/ 18 h 21"/>
                <a:gd name="T76" fmla="*/ 190 w 274"/>
                <a:gd name="T77" fmla="*/ 11 h 21"/>
                <a:gd name="T78" fmla="*/ 179 w 274"/>
                <a:gd name="T79" fmla="*/ 3 h 21"/>
                <a:gd name="T80" fmla="*/ 176 w 274"/>
                <a:gd name="T81" fmla="*/ 0 h 21"/>
                <a:gd name="T82" fmla="*/ 191 w 274"/>
                <a:gd name="T83" fmla="*/ 18 h 21"/>
                <a:gd name="T84" fmla="*/ 196 w 274"/>
                <a:gd name="T85" fmla="*/ 0 h 21"/>
                <a:gd name="T86" fmla="*/ 196 w 274"/>
                <a:gd name="T87" fmla="*/ 21 h 21"/>
                <a:gd name="T88" fmla="*/ 206 w 274"/>
                <a:gd name="T89" fmla="*/ 21 h 21"/>
                <a:gd name="T90" fmla="*/ 207 w 274"/>
                <a:gd name="T91" fmla="*/ 0 h 21"/>
                <a:gd name="T92" fmla="*/ 228 w 274"/>
                <a:gd name="T93" fmla="*/ 12 h 21"/>
                <a:gd name="T94" fmla="*/ 215 w 274"/>
                <a:gd name="T95" fmla="*/ 10 h 21"/>
                <a:gd name="T96" fmla="*/ 230 w 274"/>
                <a:gd name="T97" fmla="*/ 6 h 21"/>
                <a:gd name="T98" fmla="*/ 215 w 274"/>
                <a:gd name="T99" fmla="*/ 19 h 21"/>
                <a:gd name="T100" fmla="*/ 229 w 274"/>
                <a:gd name="T101" fmla="*/ 21 h 21"/>
                <a:gd name="T102" fmla="*/ 222 w 274"/>
                <a:gd name="T103" fmla="*/ 10 h 21"/>
                <a:gd name="T104" fmla="*/ 250 w 274"/>
                <a:gd name="T105" fmla="*/ 0 h 21"/>
                <a:gd name="T106" fmla="*/ 236 w 274"/>
                <a:gd name="T107" fmla="*/ 0 h 21"/>
                <a:gd name="T108" fmla="*/ 232 w 274"/>
                <a:gd name="T109" fmla="*/ 21 h 21"/>
                <a:gd name="T110" fmla="*/ 247 w 274"/>
                <a:gd name="T111" fmla="*/ 21 h 21"/>
                <a:gd name="T112" fmla="*/ 254 w 274"/>
                <a:gd name="T113" fmla="*/ 0 h 21"/>
                <a:gd name="T114" fmla="*/ 254 w 274"/>
                <a:gd name="T115" fmla="*/ 21 h 21"/>
                <a:gd name="T116" fmla="*/ 271 w 274"/>
                <a:gd name="T117" fmla="*/ 17 h 21"/>
                <a:gd name="T118" fmla="*/ 257 w 274"/>
                <a:gd name="T119" fmla="*/ 21 h 21"/>
                <a:gd name="T120" fmla="*/ 260 w 274"/>
                <a:gd name="T121" fmla="*/ 4 h 21"/>
                <a:gd name="T122" fmla="*/ 274 w 274"/>
                <a:gd name="T1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4" h="21">
                  <a:moveTo>
                    <a:pt x="20" y="21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6"/>
                    <a:pt x="17" y="8"/>
                    <a:pt x="17" y="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0" y="21"/>
                    <a:pt x="20" y="21"/>
                  </a:cubicBezTo>
                  <a:close/>
                  <a:moveTo>
                    <a:pt x="34" y="15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  <a:moveTo>
                    <a:pt x="27" y="1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40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52" y="21"/>
                    <a:pt x="54" y="20"/>
                    <a:pt x="56" y="17"/>
                  </a:cubicBezTo>
                  <a:cubicBezTo>
                    <a:pt x="57" y="15"/>
                    <a:pt x="58" y="13"/>
                    <a:pt x="58" y="10"/>
                  </a:cubicBezTo>
                  <a:cubicBezTo>
                    <a:pt x="58" y="7"/>
                    <a:pt x="57" y="5"/>
                    <a:pt x="56" y="3"/>
                  </a:cubicBezTo>
                  <a:cubicBezTo>
                    <a:pt x="54" y="1"/>
                    <a:pt x="52" y="0"/>
                    <a:pt x="4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1"/>
                    <a:pt x="40" y="21"/>
                    <a:pt x="40" y="21"/>
                  </a:cubicBezTo>
                  <a:close/>
                  <a:moveTo>
                    <a:pt x="43" y="2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53" y="3"/>
                    <a:pt x="55" y="5"/>
                    <a:pt x="55" y="10"/>
                  </a:cubicBezTo>
                  <a:cubicBezTo>
                    <a:pt x="55" y="16"/>
                    <a:pt x="53" y="18"/>
                    <a:pt x="49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"/>
                    <a:pt x="43" y="2"/>
                    <a:pt x="43" y="2"/>
                  </a:cubicBezTo>
                  <a:close/>
                  <a:moveTo>
                    <a:pt x="75" y="18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98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115" y="17"/>
                  </a:moveTo>
                  <a:cubicBezTo>
                    <a:pt x="115" y="17"/>
                    <a:pt x="115" y="17"/>
                    <a:pt x="115" y="17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7"/>
                    <a:pt x="115" y="17"/>
                    <a:pt x="115" y="17"/>
                  </a:cubicBezTo>
                  <a:close/>
                  <a:moveTo>
                    <a:pt x="154" y="6"/>
                  </a:moveTo>
                  <a:cubicBezTo>
                    <a:pt x="153" y="2"/>
                    <a:pt x="151" y="0"/>
                    <a:pt x="146" y="0"/>
                  </a:cubicBezTo>
                  <a:cubicBezTo>
                    <a:pt x="144" y="0"/>
                    <a:pt x="142" y="0"/>
                    <a:pt x="141" y="1"/>
                  </a:cubicBezTo>
                  <a:cubicBezTo>
                    <a:pt x="139" y="2"/>
                    <a:pt x="138" y="4"/>
                    <a:pt x="138" y="6"/>
                  </a:cubicBezTo>
                  <a:cubicBezTo>
                    <a:pt x="138" y="8"/>
                    <a:pt x="140" y="10"/>
                    <a:pt x="143" y="11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9" y="12"/>
                    <a:pt x="150" y="13"/>
                    <a:pt x="151" y="13"/>
                  </a:cubicBezTo>
                  <a:cubicBezTo>
                    <a:pt x="151" y="14"/>
                    <a:pt x="152" y="15"/>
                    <a:pt x="152" y="16"/>
                  </a:cubicBezTo>
                  <a:cubicBezTo>
                    <a:pt x="152" y="18"/>
                    <a:pt x="150" y="19"/>
                    <a:pt x="146" y="19"/>
                  </a:cubicBezTo>
                  <a:cubicBezTo>
                    <a:pt x="142" y="19"/>
                    <a:pt x="140" y="17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7"/>
                    <a:pt x="138" y="18"/>
                    <a:pt x="140" y="19"/>
                  </a:cubicBezTo>
                  <a:cubicBezTo>
                    <a:pt x="141" y="21"/>
                    <a:pt x="143" y="21"/>
                    <a:pt x="146" y="21"/>
                  </a:cubicBezTo>
                  <a:cubicBezTo>
                    <a:pt x="148" y="21"/>
                    <a:pt x="150" y="21"/>
                    <a:pt x="152" y="20"/>
                  </a:cubicBezTo>
                  <a:cubicBezTo>
                    <a:pt x="153" y="19"/>
                    <a:pt x="154" y="17"/>
                    <a:pt x="154" y="15"/>
                  </a:cubicBezTo>
                  <a:cubicBezTo>
                    <a:pt x="154" y="12"/>
                    <a:pt x="153" y="10"/>
                    <a:pt x="150" y="1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2" y="8"/>
                    <a:pt x="141" y="7"/>
                    <a:pt x="141" y="6"/>
                  </a:cubicBezTo>
                  <a:cubicBezTo>
                    <a:pt x="141" y="3"/>
                    <a:pt x="143" y="2"/>
                    <a:pt x="146" y="2"/>
                  </a:cubicBezTo>
                  <a:cubicBezTo>
                    <a:pt x="149" y="2"/>
                    <a:pt x="151" y="3"/>
                    <a:pt x="151" y="6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70" y="9"/>
                  </a:moveTo>
                  <a:cubicBezTo>
                    <a:pt x="159" y="9"/>
                    <a:pt x="159" y="9"/>
                    <a:pt x="159" y="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9"/>
                    <a:pt x="170" y="9"/>
                  </a:cubicBezTo>
                  <a:close/>
                  <a:moveTo>
                    <a:pt x="191" y="18"/>
                  </a:moveTo>
                  <a:cubicBezTo>
                    <a:pt x="179" y="18"/>
                    <a:pt x="179" y="18"/>
                    <a:pt x="179" y="18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8"/>
                    <a:pt x="191" y="18"/>
                    <a:pt x="191" y="18"/>
                  </a:cubicBezTo>
                  <a:close/>
                  <a:moveTo>
                    <a:pt x="207" y="17"/>
                  </a:moveTo>
                  <a:cubicBezTo>
                    <a:pt x="207" y="17"/>
                    <a:pt x="207" y="17"/>
                    <a:pt x="207" y="17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17"/>
                    <a:pt x="207" y="17"/>
                    <a:pt x="207" y="17"/>
                  </a:cubicBezTo>
                  <a:close/>
                  <a:moveTo>
                    <a:pt x="222" y="12"/>
                  </a:moveTo>
                  <a:cubicBezTo>
                    <a:pt x="228" y="12"/>
                    <a:pt x="228" y="12"/>
                    <a:pt x="228" y="12"/>
                  </a:cubicBezTo>
                  <a:cubicBezTo>
                    <a:pt x="228" y="15"/>
                    <a:pt x="227" y="17"/>
                    <a:pt x="226" y="18"/>
                  </a:cubicBezTo>
                  <a:cubicBezTo>
                    <a:pt x="225" y="19"/>
                    <a:pt x="223" y="19"/>
                    <a:pt x="221" y="19"/>
                  </a:cubicBezTo>
                  <a:cubicBezTo>
                    <a:pt x="217" y="19"/>
                    <a:pt x="215" y="16"/>
                    <a:pt x="215" y="10"/>
                  </a:cubicBezTo>
                  <a:cubicBezTo>
                    <a:pt x="215" y="5"/>
                    <a:pt x="217" y="2"/>
                    <a:pt x="221" y="2"/>
                  </a:cubicBezTo>
                  <a:cubicBezTo>
                    <a:pt x="225" y="2"/>
                    <a:pt x="227" y="3"/>
                    <a:pt x="228" y="6"/>
                  </a:cubicBezTo>
                  <a:cubicBezTo>
                    <a:pt x="230" y="6"/>
                    <a:pt x="230" y="6"/>
                    <a:pt x="230" y="6"/>
                  </a:cubicBezTo>
                  <a:cubicBezTo>
                    <a:pt x="230" y="2"/>
                    <a:pt x="227" y="0"/>
                    <a:pt x="221" y="0"/>
                  </a:cubicBezTo>
                  <a:cubicBezTo>
                    <a:pt x="215" y="0"/>
                    <a:pt x="212" y="3"/>
                    <a:pt x="212" y="10"/>
                  </a:cubicBezTo>
                  <a:cubicBezTo>
                    <a:pt x="211" y="14"/>
                    <a:pt x="213" y="17"/>
                    <a:pt x="215" y="19"/>
                  </a:cubicBezTo>
                  <a:cubicBezTo>
                    <a:pt x="216" y="21"/>
                    <a:pt x="219" y="21"/>
                    <a:pt x="221" y="21"/>
                  </a:cubicBezTo>
                  <a:cubicBezTo>
                    <a:pt x="224" y="21"/>
                    <a:pt x="227" y="20"/>
                    <a:pt x="228" y="1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2"/>
                    <a:pt x="222" y="12"/>
                    <a:pt x="222" y="12"/>
                  </a:cubicBezTo>
                  <a:close/>
                  <a:moveTo>
                    <a:pt x="243" y="10"/>
                  </a:moveTo>
                  <a:cubicBezTo>
                    <a:pt x="250" y="0"/>
                    <a:pt x="250" y="0"/>
                    <a:pt x="25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1" y="8"/>
                    <a:pt x="241" y="8"/>
                    <a:pt x="241" y="8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41" y="12"/>
                    <a:pt x="241" y="12"/>
                    <a:pt x="241" y="1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43" y="10"/>
                    <a:pt x="243" y="10"/>
                    <a:pt x="243" y="10"/>
                  </a:cubicBezTo>
                  <a:close/>
                  <a:moveTo>
                    <a:pt x="254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1"/>
                    <a:pt x="251" y="21"/>
                    <a:pt x="251" y="21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4" y="0"/>
                    <a:pt x="254" y="0"/>
                    <a:pt x="254" y="0"/>
                  </a:cubicBezTo>
                  <a:close/>
                  <a:moveTo>
                    <a:pt x="271" y="17"/>
                  </a:moveTo>
                  <a:cubicBezTo>
                    <a:pt x="271" y="17"/>
                    <a:pt x="271" y="17"/>
                    <a:pt x="271" y="17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1"/>
                    <a:pt x="257" y="21"/>
                    <a:pt x="257" y="21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17"/>
                    <a:pt x="271" y="17"/>
                    <a:pt x="271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2"/>
            <p:cNvSpPr>
              <a:spLocks noEditPoints="1"/>
            </p:cNvSpPr>
            <p:nvPr/>
          </p:nvSpPr>
          <p:spPr bwMode="auto">
            <a:xfrm>
              <a:off x="1107" y="1154"/>
              <a:ext cx="4699" cy="2268"/>
            </a:xfrm>
            <a:custGeom>
              <a:avLst/>
              <a:gdLst>
                <a:gd name="T0" fmla="*/ 1894 w 4699"/>
                <a:gd name="T1" fmla="*/ 2268 h 2268"/>
                <a:gd name="T2" fmla="*/ 0 w 4699"/>
                <a:gd name="T3" fmla="*/ 1932 h 2268"/>
                <a:gd name="T4" fmla="*/ 1914 w 4699"/>
                <a:gd name="T5" fmla="*/ 2191 h 2268"/>
                <a:gd name="T6" fmla="*/ 109 w 4699"/>
                <a:gd name="T7" fmla="*/ 1532 h 2268"/>
                <a:gd name="T8" fmla="*/ 1951 w 4699"/>
                <a:gd name="T9" fmla="*/ 2118 h 2268"/>
                <a:gd name="T10" fmla="*/ 283 w 4699"/>
                <a:gd name="T11" fmla="*/ 1156 h 2268"/>
                <a:gd name="T12" fmla="*/ 1995 w 4699"/>
                <a:gd name="T13" fmla="*/ 2050 h 2268"/>
                <a:gd name="T14" fmla="*/ 522 w 4699"/>
                <a:gd name="T15" fmla="*/ 816 h 2268"/>
                <a:gd name="T16" fmla="*/ 2052 w 4699"/>
                <a:gd name="T17" fmla="*/ 1993 h 2268"/>
                <a:gd name="T18" fmla="*/ 817 w 4699"/>
                <a:gd name="T19" fmla="*/ 521 h 2268"/>
                <a:gd name="T20" fmla="*/ 2121 w 4699"/>
                <a:gd name="T21" fmla="*/ 1949 h 2268"/>
                <a:gd name="T22" fmla="*/ 1157 w 4699"/>
                <a:gd name="T23" fmla="*/ 283 h 2268"/>
                <a:gd name="T24" fmla="*/ 2194 w 4699"/>
                <a:gd name="T25" fmla="*/ 1912 h 2268"/>
                <a:gd name="T26" fmla="*/ 1534 w 4699"/>
                <a:gd name="T27" fmla="*/ 109 h 2268"/>
                <a:gd name="T28" fmla="*/ 2271 w 4699"/>
                <a:gd name="T29" fmla="*/ 1892 h 2268"/>
                <a:gd name="T30" fmla="*/ 1935 w 4699"/>
                <a:gd name="T31" fmla="*/ 0 h 2268"/>
                <a:gd name="T32" fmla="*/ 2428 w 4699"/>
                <a:gd name="T33" fmla="*/ 1892 h 2268"/>
                <a:gd name="T34" fmla="*/ 2764 w 4699"/>
                <a:gd name="T35" fmla="*/ 0 h 2268"/>
                <a:gd name="T36" fmla="*/ 2505 w 4699"/>
                <a:gd name="T37" fmla="*/ 1912 h 2268"/>
                <a:gd name="T38" fmla="*/ 3165 w 4699"/>
                <a:gd name="T39" fmla="*/ 109 h 2268"/>
                <a:gd name="T40" fmla="*/ 2578 w 4699"/>
                <a:gd name="T41" fmla="*/ 1949 h 2268"/>
                <a:gd name="T42" fmla="*/ 3542 w 4699"/>
                <a:gd name="T43" fmla="*/ 283 h 2268"/>
                <a:gd name="T44" fmla="*/ 2647 w 4699"/>
                <a:gd name="T45" fmla="*/ 1993 h 2268"/>
                <a:gd name="T46" fmla="*/ 3882 w 4699"/>
                <a:gd name="T47" fmla="*/ 521 h 2268"/>
                <a:gd name="T48" fmla="*/ 2704 w 4699"/>
                <a:gd name="T49" fmla="*/ 2050 h 2268"/>
                <a:gd name="T50" fmla="*/ 4177 w 4699"/>
                <a:gd name="T51" fmla="*/ 816 h 2268"/>
                <a:gd name="T52" fmla="*/ 2748 w 4699"/>
                <a:gd name="T53" fmla="*/ 2118 h 2268"/>
                <a:gd name="T54" fmla="*/ 4416 w 4699"/>
                <a:gd name="T55" fmla="*/ 1156 h 2268"/>
                <a:gd name="T56" fmla="*/ 2785 w 4699"/>
                <a:gd name="T57" fmla="*/ 2191 h 2268"/>
                <a:gd name="T58" fmla="*/ 4590 w 4699"/>
                <a:gd name="T59" fmla="*/ 1532 h 2268"/>
                <a:gd name="T60" fmla="*/ 2805 w 4699"/>
                <a:gd name="T61" fmla="*/ 2268 h 2268"/>
                <a:gd name="T62" fmla="*/ 4699 w 4699"/>
                <a:gd name="T63" fmla="*/ 1932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99" h="2268">
                  <a:moveTo>
                    <a:pt x="1894" y="2268"/>
                  </a:moveTo>
                  <a:lnTo>
                    <a:pt x="0" y="1932"/>
                  </a:lnTo>
                  <a:moveTo>
                    <a:pt x="1914" y="2191"/>
                  </a:moveTo>
                  <a:lnTo>
                    <a:pt x="109" y="1532"/>
                  </a:lnTo>
                  <a:moveTo>
                    <a:pt x="1951" y="2118"/>
                  </a:moveTo>
                  <a:lnTo>
                    <a:pt x="283" y="1156"/>
                  </a:lnTo>
                  <a:moveTo>
                    <a:pt x="1995" y="2050"/>
                  </a:moveTo>
                  <a:lnTo>
                    <a:pt x="522" y="816"/>
                  </a:lnTo>
                  <a:moveTo>
                    <a:pt x="2052" y="1993"/>
                  </a:moveTo>
                  <a:lnTo>
                    <a:pt x="817" y="521"/>
                  </a:lnTo>
                  <a:moveTo>
                    <a:pt x="2121" y="1949"/>
                  </a:moveTo>
                  <a:lnTo>
                    <a:pt x="1157" y="283"/>
                  </a:lnTo>
                  <a:moveTo>
                    <a:pt x="2194" y="1912"/>
                  </a:moveTo>
                  <a:lnTo>
                    <a:pt x="1534" y="109"/>
                  </a:lnTo>
                  <a:moveTo>
                    <a:pt x="2271" y="1892"/>
                  </a:moveTo>
                  <a:lnTo>
                    <a:pt x="1935" y="0"/>
                  </a:lnTo>
                  <a:moveTo>
                    <a:pt x="2428" y="1892"/>
                  </a:moveTo>
                  <a:lnTo>
                    <a:pt x="2764" y="0"/>
                  </a:lnTo>
                  <a:moveTo>
                    <a:pt x="2505" y="1912"/>
                  </a:moveTo>
                  <a:lnTo>
                    <a:pt x="3165" y="109"/>
                  </a:lnTo>
                  <a:moveTo>
                    <a:pt x="2578" y="1949"/>
                  </a:moveTo>
                  <a:lnTo>
                    <a:pt x="3542" y="283"/>
                  </a:lnTo>
                  <a:moveTo>
                    <a:pt x="2647" y="1993"/>
                  </a:moveTo>
                  <a:lnTo>
                    <a:pt x="3882" y="521"/>
                  </a:lnTo>
                  <a:moveTo>
                    <a:pt x="2704" y="2050"/>
                  </a:moveTo>
                  <a:lnTo>
                    <a:pt x="4177" y="816"/>
                  </a:lnTo>
                  <a:moveTo>
                    <a:pt x="2748" y="2118"/>
                  </a:moveTo>
                  <a:lnTo>
                    <a:pt x="4416" y="1156"/>
                  </a:lnTo>
                  <a:moveTo>
                    <a:pt x="2785" y="2191"/>
                  </a:moveTo>
                  <a:lnTo>
                    <a:pt x="4590" y="1532"/>
                  </a:lnTo>
                  <a:moveTo>
                    <a:pt x="2805" y="2268"/>
                  </a:moveTo>
                  <a:lnTo>
                    <a:pt x="4699" y="1932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3"/>
            <p:cNvSpPr>
              <a:spLocks noEditPoints="1"/>
            </p:cNvSpPr>
            <p:nvPr/>
          </p:nvSpPr>
          <p:spPr bwMode="auto">
            <a:xfrm>
              <a:off x="212" y="260"/>
              <a:ext cx="6489" cy="3247"/>
            </a:xfrm>
            <a:custGeom>
              <a:avLst/>
              <a:gdLst>
                <a:gd name="T0" fmla="*/ 1384 w 6489"/>
                <a:gd name="T1" fmla="*/ 586 h 3247"/>
                <a:gd name="T2" fmla="*/ 304 w 6489"/>
                <a:gd name="T3" fmla="*/ 1872 h 3247"/>
                <a:gd name="T4" fmla="*/ 1623 w 6489"/>
                <a:gd name="T5" fmla="*/ 433 h 3247"/>
                <a:gd name="T6" fmla="*/ 433 w 6489"/>
                <a:gd name="T7" fmla="*/ 1621 h 3247"/>
                <a:gd name="T8" fmla="*/ 2081 w 6489"/>
                <a:gd name="T9" fmla="*/ 214 h 3247"/>
                <a:gd name="T10" fmla="*/ 1927 w 6489"/>
                <a:gd name="T11" fmla="*/ 279 h 3247"/>
                <a:gd name="T12" fmla="*/ 1720 w 6489"/>
                <a:gd name="T13" fmla="*/ 380 h 3247"/>
                <a:gd name="T14" fmla="*/ 1526 w 6489"/>
                <a:gd name="T15" fmla="*/ 493 h 3247"/>
                <a:gd name="T16" fmla="*/ 1340 w 6489"/>
                <a:gd name="T17" fmla="*/ 619 h 3247"/>
                <a:gd name="T18" fmla="*/ 1202 w 6489"/>
                <a:gd name="T19" fmla="*/ 724 h 3247"/>
                <a:gd name="T20" fmla="*/ 1032 w 6489"/>
                <a:gd name="T21" fmla="*/ 869 h 3247"/>
                <a:gd name="T22" fmla="*/ 874 w 6489"/>
                <a:gd name="T23" fmla="*/ 1031 h 3247"/>
                <a:gd name="T24" fmla="*/ 725 w 6489"/>
                <a:gd name="T25" fmla="*/ 1201 h 3247"/>
                <a:gd name="T26" fmla="*/ 619 w 6489"/>
                <a:gd name="T27" fmla="*/ 1334 h 3247"/>
                <a:gd name="T28" fmla="*/ 494 w 6489"/>
                <a:gd name="T29" fmla="*/ 1524 h 3247"/>
                <a:gd name="T30" fmla="*/ 381 w 6489"/>
                <a:gd name="T31" fmla="*/ 1718 h 3247"/>
                <a:gd name="T32" fmla="*/ 279 w 6489"/>
                <a:gd name="T33" fmla="*/ 1921 h 3247"/>
                <a:gd name="T34" fmla="*/ 215 w 6489"/>
                <a:gd name="T35" fmla="*/ 2078 h 3247"/>
                <a:gd name="T36" fmla="*/ 142 w 6489"/>
                <a:gd name="T37" fmla="*/ 2293 h 3247"/>
                <a:gd name="T38" fmla="*/ 81 w 6489"/>
                <a:gd name="T39" fmla="*/ 2511 h 3247"/>
                <a:gd name="T40" fmla="*/ 37 w 6489"/>
                <a:gd name="T41" fmla="*/ 2733 h 3247"/>
                <a:gd name="T42" fmla="*/ 16 w 6489"/>
                <a:gd name="T43" fmla="*/ 2903 h 3247"/>
                <a:gd name="T44" fmla="*/ 0 w 6489"/>
                <a:gd name="T45" fmla="*/ 3126 h 3247"/>
                <a:gd name="T46" fmla="*/ 3303 w 6489"/>
                <a:gd name="T47" fmla="*/ 0 h 3247"/>
                <a:gd name="T48" fmla="*/ 3526 w 6489"/>
                <a:gd name="T49" fmla="*/ 12 h 3247"/>
                <a:gd name="T50" fmla="*/ 4356 w 6489"/>
                <a:gd name="T51" fmla="*/ 194 h 3247"/>
                <a:gd name="T52" fmla="*/ 3360 w 6489"/>
                <a:gd name="T53" fmla="*/ 0 h 3247"/>
                <a:gd name="T54" fmla="*/ 3582 w 6489"/>
                <a:gd name="T55" fmla="*/ 16 h 3247"/>
                <a:gd name="T56" fmla="*/ 3752 w 6489"/>
                <a:gd name="T57" fmla="*/ 36 h 3247"/>
                <a:gd name="T58" fmla="*/ 3975 w 6489"/>
                <a:gd name="T59" fmla="*/ 81 h 3247"/>
                <a:gd name="T60" fmla="*/ 4194 w 6489"/>
                <a:gd name="T61" fmla="*/ 142 h 3247"/>
                <a:gd name="T62" fmla="*/ 4408 w 6489"/>
                <a:gd name="T63" fmla="*/ 214 h 3247"/>
                <a:gd name="T64" fmla="*/ 3133 w 6489"/>
                <a:gd name="T65" fmla="*/ 0 h 3247"/>
                <a:gd name="T66" fmla="*/ 2906 w 6489"/>
                <a:gd name="T67" fmla="*/ 16 h 3247"/>
                <a:gd name="T68" fmla="*/ 2736 w 6489"/>
                <a:gd name="T69" fmla="*/ 36 h 3247"/>
                <a:gd name="T70" fmla="*/ 2514 w 6489"/>
                <a:gd name="T71" fmla="*/ 81 h 3247"/>
                <a:gd name="T72" fmla="*/ 2295 w 6489"/>
                <a:gd name="T73" fmla="*/ 142 h 3247"/>
                <a:gd name="T74" fmla="*/ 3246 w 6489"/>
                <a:gd name="T75" fmla="*/ 360 h 3247"/>
                <a:gd name="T76" fmla="*/ 4566 w 6489"/>
                <a:gd name="T77" fmla="*/ 279 h 3247"/>
                <a:gd name="T78" fmla="*/ 4769 w 6489"/>
                <a:gd name="T79" fmla="*/ 380 h 3247"/>
                <a:gd name="T80" fmla="*/ 4963 w 6489"/>
                <a:gd name="T81" fmla="*/ 493 h 3247"/>
                <a:gd name="T82" fmla="*/ 5728 w 6489"/>
                <a:gd name="T83" fmla="*/ 1160 h 3247"/>
                <a:gd name="T84" fmla="*/ 5655 w 6489"/>
                <a:gd name="T85" fmla="*/ 1072 h 3247"/>
                <a:gd name="T86" fmla="*/ 5801 w 6489"/>
                <a:gd name="T87" fmla="*/ 1245 h 3247"/>
                <a:gd name="T88" fmla="*/ 5104 w 6489"/>
                <a:gd name="T89" fmla="*/ 586 h 3247"/>
                <a:gd name="T90" fmla="*/ 5153 w 6489"/>
                <a:gd name="T91" fmla="*/ 619 h 3247"/>
                <a:gd name="T92" fmla="*/ 5287 w 6489"/>
                <a:gd name="T93" fmla="*/ 724 h 3247"/>
                <a:gd name="T94" fmla="*/ 5457 w 6489"/>
                <a:gd name="T95" fmla="*/ 873 h 3247"/>
                <a:gd name="T96" fmla="*/ 6477 w 6489"/>
                <a:gd name="T97" fmla="*/ 2960 h 3247"/>
                <a:gd name="T98" fmla="*/ 6465 w 6489"/>
                <a:gd name="T99" fmla="*/ 2847 h 3247"/>
                <a:gd name="T100" fmla="*/ 6485 w 6489"/>
                <a:gd name="T101" fmla="*/ 3073 h 3247"/>
                <a:gd name="T102" fmla="*/ 6295 w 6489"/>
                <a:gd name="T103" fmla="*/ 2131 h 3247"/>
                <a:gd name="T104" fmla="*/ 6331 w 6489"/>
                <a:gd name="T105" fmla="*/ 2240 h 3247"/>
                <a:gd name="T106" fmla="*/ 6396 w 6489"/>
                <a:gd name="T107" fmla="*/ 2458 h 3247"/>
                <a:gd name="T108" fmla="*/ 6432 w 6489"/>
                <a:gd name="T109" fmla="*/ 2624 h 3247"/>
                <a:gd name="T110" fmla="*/ 6056 w 6489"/>
                <a:gd name="T111" fmla="*/ 1621 h 3247"/>
                <a:gd name="T112" fmla="*/ 5967 w 6489"/>
                <a:gd name="T113" fmla="*/ 1476 h 3247"/>
                <a:gd name="T114" fmla="*/ 6084 w 6489"/>
                <a:gd name="T115" fmla="*/ 1670 h 3247"/>
                <a:gd name="T116" fmla="*/ 6161 w 6489"/>
                <a:gd name="T117" fmla="*/ 1820 h 3247"/>
                <a:gd name="T118" fmla="*/ 6254 w 6489"/>
                <a:gd name="T119" fmla="*/ 2026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9" h="3247">
                  <a:moveTo>
                    <a:pt x="619" y="3247"/>
                  </a:moveTo>
                  <a:lnTo>
                    <a:pt x="478" y="3247"/>
                  </a:lnTo>
                  <a:moveTo>
                    <a:pt x="1984" y="542"/>
                  </a:moveTo>
                  <a:lnTo>
                    <a:pt x="1874" y="303"/>
                  </a:lnTo>
                  <a:moveTo>
                    <a:pt x="1534" y="801"/>
                  </a:moveTo>
                  <a:lnTo>
                    <a:pt x="1384" y="586"/>
                  </a:lnTo>
                  <a:moveTo>
                    <a:pt x="1138" y="1132"/>
                  </a:moveTo>
                  <a:lnTo>
                    <a:pt x="951" y="950"/>
                  </a:lnTo>
                  <a:moveTo>
                    <a:pt x="802" y="1532"/>
                  </a:moveTo>
                  <a:lnTo>
                    <a:pt x="587" y="1383"/>
                  </a:lnTo>
                  <a:moveTo>
                    <a:pt x="542" y="1981"/>
                  </a:moveTo>
                  <a:lnTo>
                    <a:pt x="304" y="1872"/>
                  </a:lnTo>
                  <a:moveTo>
                    <a:pt x="364" y="2471"/>
                  </a:moveTo>
                  <a:lnTo>
                    <a:pt x="109" y="2402"/>
                  </a:lnTo>
                  <a:moveTo>
                    <a:pt x="271" y="2980"/>
                  </a:moveTo>
                  <a:lnTo>
                    <a:pt x="12" y="2960"/>
                  </a:lnTo>
                  <a:moveTo>
                    <a:pt x="1753" y="659"/>
                  </a:moveTo>
                  <a:lnTo>
                    <a:pt x="1623" y="433"/>
                  </a:lnTo>
                  <a:moveTo>
                    <a:pt x="1328" y="958"/>
                  </a:moveTo>
                  <a:lnTo>
                    <a:pt x="1162" y="760"/>
                  </a:lnTo>
                  <a:moveTo>
                    <a:pt x="959" y="1326"/>
                  </a:moveTo>
                  <a:lnTo>
                    <a:pt x="761" y="1156"/>
                  </a:lnTo>
                  <a:moveTo>
                    <a:pt x="660" y="1751"/>
                  </a:moveTo>
                  <a:lnTo>
                    <a:pt x="433" y="1621"/>
                  </a:lnTo>
                  <a:moveTo>
                    <a:pt x="441" y="2220"/>
                  </a:moveTo>
                  <a:lnTo>
                    <a:pt x="194" y="2131"/>
                  </a:lnTo>
                  <a:moveTo>
                    <a:pt x="308" y="2721"/>
                  </a:moveTo>
                  <a:lnTo>
                    <a:pt x="49" y="2677"/>
                  </a:lnTo>
                  <a:moveTo>
                    <a:pt x="2154" y="396"/>
                  </a:moveTo>
                  <a:lnTo>
                    <a:pt x="2081" y="214"/>
                  </a:lnTo>
                  <a:moveTo>
                    <a:pt x="2105" y="417"/>
                  </a:moveTo>
                  <a:lnTo>
                    <a:pt x="2028" y="235"/>
                  </a:lnTo>
                  <a:moveTo>
                    <a:pt x="2052" y="437"/>
                  </a:moveTo>
                  <a:lnTo>
                    <a:pt x="1975" y="255"/>
                  </a:lnTo>
                  <a:moveTo>
                    <a:pt x="2004" y="457"/>
                  </a:moveTo>
                  <a:lnTo>
                    <a:pt x="1927" y="279"/>
                  </a:lnTo>
                  <a:moveTo>
                    <a:pt x="1911" y="505"/>
                  </a:moveTo>
                  <a:lnTo>
                    <a:pt x="1822" y="328"/>
                  </a:lnTo>
                  <a:moveTo>
                    <a:pt x="1862" y="526"/>
                  </a:moveTo>
                  <a:lnTo>
                    <a:pt x="1773" y="352"/>
                  </a:lnTo>
                  <a:moveTo>
                    <a:pt x="1814" y="554"/>
                  </a:moveTo>
                  <a:lnTo>
                    <a:pt x="1720" y="380"/>
                  </a:lnTo>
                  <a:moveTo>
                    <a:pt x="1769" y="578"/>
                  </a:moveTo>
                  <a:lnTo>
                    <a:pt x="1672" y="404"/>
                  </a:lnTo>
                  <a:moveTo>
                    <a:pt x="1676" y="631"/>
                  </a:moveTo>
                  <a:lnTo>
                    <a:pt x="1575" y="461"/>
                  </a:lnTo>
                  <a:moveTo>
                    <a:pt x="1631" y="659"/>
                  </a:moveTo>
                  <a:lnTo>
                    <a:pt x="1526" y="493"/>
                  </a:lnTo>
                  <a:moveTo>
                    <a:pt x="1583" y="687"/>
                  </a:moveTo>
                  <a:lnTo>
                    <a:pt x="1478" y="522"/>
                  </a:lnTo>
                  <a:moveTo>
                    <a:pt x="1542" y="716"/>
                  </a:moveTo>
                  <a:lnTo>
                    <a:pt x="1429" y="554"/>
                  </a:lnTo>
                  <a:moveTo>
                    <a:pt x="1453" y="776"/>
                  </a:moveTo>
                  <a:lnTo>
                    <a:pt x="1340" y="619"/>
                  </a:lnTo>
                  <a:moveTo>
                    <a:pt x="1409" y="809"/>
                  </a:moveTo>
                  <a:lnTo>
                    <a:pt x="1291" y="651"/>
                  </a:lnTo>
                  <a:moveTo>
                    <a:pt x="1368" y="841"/>
                  </a:moveTo>
                  <a:lnTo>
                    <a:pt x="1247" y="687"/>
                  </a:lnTo>
                  <a:moveTo>
                    <a:pt x="1328" y="873"/>
                  </a:moveTo>
                  <a:lnTo>
                    <a:pt x="1202" y="724"/>
                  </a:lnTo>
                  <a:moveTo>
                    <a:pt x="1247" y="942"/>
                  </a:moveTo>
                  <a:lnTo>
                    <a:pt x="1117" y="797"/>
                  </a:lnTo>
                  <a:moveTo>
                    <a:pt x="1206" y="979"/>
                  </a:moveTo>
                  <a:lnTo>
                    <a:pt x="1073" y="833"/>
                  </a:lnTo>
                  <a:moveTo>
                    <a:pt x="1166" y="1015"/>
                  </a:moveTo>
                  <a:lnTo>
                    <a:pt x="1032" y="869"/>
                  </a:lnTo>
                  <a:moveTo>
                    <a:pt x="1125" y="1051"/>
                  </a:moveTo>
                  <a:lnTo>
                    <a:pt x="992" y="910"/>
                  </a:lnTo>
                  <a:moveTo>
                    <a:pt x="1053" y="1124"/>
                  </a:moveTo>
                  <a:lnTo>
                    <a:pt x="911" y="991"/>
                  </a:lnTo>
                  <a:moveTo>
                    <a:pt x="1016" y="1165"/>
                  </a:moveTo>
                  <a:lnTo>
                    <a:pt x="874" y="1031"/>
                  </a:lnTo>
                  <a:moveTo>
                    <a:pt x="980" y="1201"/>
                  </a:moveTo>
                  <a:lnTo>
                    <a:pt x="834" y="1072"/>
                  </a:lnTo>
                  <a:moveTo>
                    <a:pt x="943" y="1241"/>
                  </a:moveTo>
                  <a:lnTo>
                    <a:pt x="798" y="1116"/>
                  </a:lnTo>
                  <a:moveTo>
                    <a:pt x="874" y="1322"/>
                  </a:moveTo>
                  <a:lnTo>
                    <a:pt x="725" y="1201"/>
                  </a:lnTo>
                  <a:moveTo>
                    <a:pt x="842" y="1367"/>
                  </a:moveTo>
                  <a:lnTo>
                    <a:pt x="688" y="1245"/>
                  </a:lnTo>
                  <a:moveTo>
                    <a:pt x="810" y="1407"/>
                  </a:moveTo>
                  <a:lnTo>
                    <a:pt x="656" y="1290"/>
                  </a:lnTo>
                  <a:moveTo>
                    <a:pt x="777" y="1452"/>
                  </a:moveTo>
                  <a:lnTo>
                    <a:pt x="619" y="1334"/>
                  </a:lnTo>
                  <a:moveTo>
                    <a:pt x="717" y="1537"/>
                  </a:moveTo>
                  <a:lnTo>
                    <a:pt x="555" y="1427"/>
                  </a:lnTo>
                  <a:moveTo>
                    <a:pt x="688" y="1581"/>
                  </a:moveTo>
                  <a:lnTo>
                    <a:pt x="522" y="1476"/>
                  </a:lnTo>
                  <a:moveTo>
                    <a:pt x="660" y="1625"/>
                  </a:moveTo>
                  <a:lnTo>
                    <a:pt x="494" y="1524"/>
                  </a:lnTo>
                  <a:moveTo>
                    <a:pt x="632" y="1674"/>
                  </a:moveTo>
                  <a:lnTo>
                    <a:pt x="466" y="1573"/>
                  </a:lnTo>
                  <a:moveTo>
                    <a:pt x="579" y="1763"/>
                  </a:moveTo>
                  <a:lnTo>
                    <a:pt x="409" y="1670"/>
                  </a:lnTo>
                  <a:moveTo>
                    <a:pt x="555" y="1811"/>
                  </a:moveTo>
                  <a:lnTo>
                    <a:pt x="381" y="1718"/>
                  </a:lnTo>
                  <a:moveTo>
                    <a:pt x="530" y="1856"/>
                  </a:moveTo>
                  <a:lnTo>
                    <a:pt x="352" y="1767"/>
                  </a:lnTo>
                  <a:moveTo>
                    <a:pt x="506" y="1904"/>
                  </a:moveTo>
                  <a:lnTo>
                    <a:pt x="328" y="1820"/>
                  </a:lnTo>
                  <a:moveTo>
                    <a:pt x="462" y="2002"/>
                  </a:moveTo>
                  <a:lnTo>
                    <a:pt x="279" y="1921"/>
                  </a:lnTo>
                  <a:moveTo>
                    <a:pt x="437" y="2050"/>
                  </a:moveTo>
                  <a:lnTo>
                    <a:pt x="259" y="1973"/>
                  </a:lnTo>
                  <a:moveTo>
                    <a:pt x="417" y="2099"/>
                  </a:moveTo>
                  <a:lnTo>
                    <a:pt x="235" y="2026"/>
                  </a:lnTo>
                  <a:moveTo>
                    <a:pt x="401" y="2147"/>
                  </a:moveTo>
                  <a:lnTo>
                    <a:pt x="215" y="2078"/>
                  </a:lnTo>
                  <a:moveTo>
                    <a:pt x="364" y="2248"/>
                  </a:moveTo>
                  <a:lnTo>
                    <a:pt x="174" y="2183"/>
                  </a:lnTo>
                  <a:moveTo>
                    <a:pt x="344" y="2301"/>
                  </a:moveTo>
                  <a:lnTo>
                    <a:pt x="158" y="2240"/>
                  </a:lnTo>
                  <a:moveTo>
                    <a:pt x="328" y="2349"/>
                  </a:moveTo>
                  <a:lnTo>
                    <a:pt x="142" y="2293"/>
                  </a:lnTo>
                  <a:moveTo>
                    <a:pt x="316" y="2402"/>
                  </a:moveTo>
                  <a:lnTo>
                    <a:pt x="126" y="2345"/>
                  </a:lnTo>
                  <a:moveTo>
                    <a:pt x="287" y="2503"/>
                  </a:moveTo>
                  <a:lnTo>
                    <a:pt x="93" y="2454"/>
                  </a:lnTo>
                  <a:moveTo>
                    <a:pt x="275" y="2555"/>
                  </a:moveTo>
                  <a:lnTo>
                    <a:pt x="81" y="2511"/>
                  </a:lnTo>
                  <a:moveTo>
                    <a:pt x="263" y="2608"/>
                  </a:moveTo>
                  <a:lnTo>
                    <a:pt x="69" y="2568"/>
                  </a:lnTo>
                  <a:moveTo>
                    <a:pt x="251" y="2661"/>
                  </a:moveTo>
                  <a:lnTo>
                    <a:pt x="57" y="2620"/>
                  </a:lnTo>
                  <a:moveTo>
                    <a:pt x="235" y="2766"/>
                  </a:moveTo>
                  <a:lnTo>
                    <a:pt x="37" y="2733"/>
                  </a:lnTo>
                  <a:moveTo>
                    <a:pt x="227" y="2818"/>
                  </a:moveTo>
                  <a:lnTo>
                    <a:pt x="28" y="2790"/>
                  </a:lnTo>
                  <a:moveTo>
                    <a:pt x="219" y="2871"/>
                  </a:moveTo>
                  <a:lnTo>
                    <a:pt x="24" y="2847"/>
                  </a:lnTo>
                  <a:moveTo>
                    <a:pt x="215" y="2923"/>
                  </a:moveTo>
                  <a:lnTo>
                    <a:pt x="16" y="2903"/>
                  </a:lnTo>
                  <a:moveTo>
                    <a:pt x="202" y="3029"/>
                  </a:moveTo>
                  <a:lnTo>
                    <a:pt x="8" y="3012"/>
                  </a:lnTo>
                  <a:moveTo>
                    <a:pt x="198" y="3081"/>
                  </a:moveTo>
                  <a:lnTo>
                    <a:pt x="4" y="3069"/>
                  </a:lnTo>
                  <a:moveTo>
                    <a:pt x="198" y="3134"/>
                  </a:moveTo>
                  <a:lnTo>
                    <a:pt x="0" y="3126"/>
                  </a:lnTo>
                  <a:moveTo>
                    <a:pt x="198" y="3186"/>
                  </a:moveTo>
                  <a:lnTo>
                    <a:pt x="0" y="3182"/>
                  </a:lnTo>
                  <a:moveTo>
                    <a:pt x="3194" y="198"/>
                  </a:moveTo>
                  <a:lnTo>
                    <a:pt x="3190" y="0"/>
                  </a:lnTo>
                  <a:moveTo>
                    <a:pt x="3299" y="198"/>
                  </a:moveTo>
                  <a:lnTo>
                    <a:pt x="3303" y="0"/>
                  </a:lnTo>
                  <a:moveTo>
                    <a:pt x="2728" y="307"/>
                  </a:moveTo>
                  <a:lnTo>
                    <a:pt x="2680" y="49"/>
                  </a:lnTo>
                  <a:moveTo>
                    <a:pt x="2983" y="271"/>
                  </a:moveTo>
                  <a:lnTo>
                    <a:pt x="2963" y="12"/>
                  </a:lnTo>
                  <a:moveTo>
                    <a:pt x="3506" y="271"/>
                  </a:moveTo>
                  <a:lnTo>
                    <a:pt x="3526" y="12"/>
                  </a:lnTo>
                  <a:moveTo>
                    <a:pt x="3765" y="307"/>
                  </a:moveTo>
                  <a:lnTo>
                    <a:pt x="3809" y="49"/>
                  </a:lnTo>
                  <a:moveTo>
                    <a:pt x="4016" y="364"/>
                  </a:moveTo>
                  <a:lnTo>
                    <a:pt x="4084" y="109"/>
                  </a:lnTo>
                  <a:moveTo>
                    <a:pt x="4267" y="441"/>
                  </a:moveTo>
                  <a:lnTo>
                    <a:pt x="4356" y="194"/>
                  </a:lnTo>
                  <a:moveTo>
                    <a:pt x="2473" y="364"/>
                  </a:moveTo>
                  <a:lnTo>
                    <a:pt x="2405" y="109"/>
                  </a:lnTo>
                  <a:moveTo>
                    <a:pt x="2226" y="441"/>
                  </a:moveTo>
                  <a:lnTo>
                    <a:pt x="2133" y="194"/>
                  </a:lnTo>
                  <a:moveTo>
                    <a:pt x="3352" y="198"/>
                  </a:moveTo>
                  <a:lnTo>
                    <a:pt x="3360" y="0"/>
                  </a:lnTo>
                  <a:moveTo>
                    <a:pt x="3404" y="198"/>
                  </a:moveTo>
                  <a:lnTo>
                    <a:pt x="3417" y="4"/>
                  </a:lnTo>
                  <a:moveTo>
                    <a:pt x="3457" y="202"/>
                  </a:moveTo>
                  <a:lnTo>
                    <a:pt x="3473" y="8"/>
                  </a:lnTo>
                  <a:moveTo>
                    <a:pt x="3562" y="214"/>
                  </a:moveTo>
                  <a:lnTo>
                    <a:pt x="3582" y="16"/>
                  </a:lnTo>
                  <a:moveTo>
                    <a:pt x="3615" y="218"/>
                  </a:moveTo>
                  <a:lnTo>
                    <a:pt x="3639" y="24"/>
                  </a:lnTo>
                  <a:moveTo>
                    <a:pt x="3667" y="226"/>
                  </a:moveTo>
                  <a:lnTo>
                    <a:pt x="3696" y="28"/>
                  </a:lnTo>
                  <a:moveTo>
                    <a:pt x="3720" y="235"/>
                  </a:moveTo>
                  <a:lnTo>
                    <a:pt x="3752" y="36"/>
                  </a:lnTo>
                  <a:moveTo>
                    <a:pt x="3825" y="251"/>
                  </a:moveTo>
                  <a:lnTo>
                    <a:pt x="3866" y="57"/>
                  </a:lnTo>
                  <a:moveTo>
                    <a:pt x="3878" y="263"/>
                  </a:moveTo>
                  <a:lnTo>
                    <a:pt x="3918" y="69"/>
                  </a:lnTo>
                  <a:moveTo>
                    <a:pt x="3931" y="275"/>
                  </a:moveTo>
                  <a:lnTo>
                    <a:pt x="3975" y="81"/>
                  </a:lnTo>
                  <a:moveTo>
                    <a:pt x="3983" y="287"/>
                  </a:moveTo>
                  <a:lnTo>
                    <a:pt x="4032" y="93"/>
                  </a:lnTo>
                  <a:moveTo>
                    <a:pt x="4084" y="315"/>
                  </a:moveTo>
                  <a:lnTo>
                    <a:pt x="4141" y="125"/>
                  </a:lnTo>
                  <a:moveTo>
                    <a:pt x="4137" y="328"/>
                  </a:moveTo>
                  <a:lnTo>
                    <a:pt x="4194" y="142"/>
                  </a:lnTo>
                  <a:moveTo>
                    <a:pt x="4186" y="344"/>
                  </a:moveTo>
                  <a:lnTo>
                    <a:pt x="4246" y="158"/>
                  </a:lnTo>
                  <a:moveTo>
                    <a:pt x="4238" y="364"/>
                  </a:moveTo>
                  <a:lnTo>
                    <a:pt x="4303" y="174"/>
                  </a:lnTo>
                  <a:moveTo>
                    <a:pt x="4339" y="400"/>
                  </a:moveTo>
                  <a:lnTo>
                    <a:pt x="4408" y="214"/>
                  </a:lnTo>
                  <a:moveTo>
                    <a:pt x="4388" y="417"/>
                  </a:moveTo>
                  <a:lnTo>
                    <a:pt x="4461" y="235"/>
                  </a:lnTo>
                  <a:moveTo>
                    <a:pt x="4437" y="437"/>
                  </a:moveTo>
                  <a:lnTo>
                    <a:pt x="4513" y="259"/>
                  </a:lnTo>
                  <a:moveTo>
                    <a:pt x="3137" y="198"/>
                  </a:moveTo>
                  <a:lnTo>
                    <a:pt x="3133" y="0"/>
                  </a:lnTo>
                  <a:moveTo>
                    <a:pt x="3085" y="198"/>
                  </a:moveTo>
                  <a:lnTo>
                    <a:pt x="3076" y="4"/>
                  </a:lnTo>
                  <a:moveTo>
                    <a:pt x="3032" y="202"/>
                  </a:moveTo>
                  <a:lnTo>
                    <a:pt x="3020" y="8"/>
                  </a:lnTo>
                  <a:moveTo>
                    <a:pt x="2927" y="214"/>
                  </a:moveTo>
                  <a:lnTo>
                    <a:pt x="2906" y="16"/>
                  </a:lnTo>
                  <a:moveTo>
                    <a:pt x="2874" y="218"/>
                  </a:moveTo>
                  <a:lnTo>
                    <a:pt x="2850" y="24"/>
                  </a:lnTo>
                  <a:moveTo>
                    <a:pt x="2821" y="226"/>
                  </a:moveTo>
                  <a:lnTo>
                    <a:pt x="2793" y="28"/>
                  </a:lnTo>
                  <a:moveTo>
                    <a:pt x="2769" y="235"/>
                  </a:moveTo>
                  <a:lnTo>
                    <a:pt x="2736" y="36"/>
                  </a:lnTo>
                  <a:moveTo>
                    <a:pt x="2664" y="251"/>
                  </a:moveTo>
                  <a:lnTo>
                    <a:pt x="2627" y="57"/>
                  </a:lnTo>
                  <a:moveTo>
                    <a:pt x="2611" y="263"/>
                  </a:moveTo>
                  <a:lnTo>
                    <a:pt x="2570" y="69"/>
                  </a:lnTo>
                  <a:moveTo>
                    <a:pt x="2558" y="275"/>
                  </a:moveTo>
                  <a:lnTo>
                    <a:pt x="2514" y="81"/>
                  </a:lnTo>
                  <a:moveTo>
                    <a:pt x="2506" y="287"/>
                  </a:moveTo>
                  <a:lnTo>
                    <a:pt x="2461" y="93"/>
                  </a:lnTo>
                  <a:moveTo>
                    <a:pt x="2405" y="315"/>
                  </a:moveTo>
                  <a:lnTo>
                    <a:pt x="2352" y="125"/>
                  </a:lnTo>
                  <a:moveTo>
                    <a:pt x="2352" y="328"/>
                  </a:moveTo>
                  <a:lnTo>
                    <a:pt x="2295" y="142"/>
                  </a:lnTo>
                  <a:moveTo>
                    <a:pt x="2303" y="344"/>
                  </a:moveTo>
                  <a:lnTo>
                    <a:pt x="2243" y="158"/>
                  </a:lnTo>
                  <a:moveTo>
                    <a:pt x="2251" y="360"/>
                  </a:moveTo>
                  <a:lnTo>
                    <a:pt x="2190" y="174"/>
                  </a:lnTo>
                  <a:moveTo>
                    <a:pt x="3246" y="0"/>
                  </a:moveTo>
                  <a:lnTo>
                    <a:pt x="3246" y="360"/>
                  </a:lnTo>
                  <a:moveTo>
                    <a:pt x="4505" y="542"/>
                  </a:moveTo>
                  <a:lnTo>
                    <a:pt x="4615" y="303"/>
                  </a:lnTo>
                  <a:moveTo>
                    <a:pt x="4736" y="659"/>
                  </a:moveTo>
                  <a:lnTo>
                    <a:pt x="4866" y="433"/>
                  </a:lnTo>
                  <a:moveTo>
                    <a:pt x="4485" y="461"/>
                  </a:moveTo>
                  <a:lnTo>
                    <a:pt x="4566" y="279"/>
                  </a:lnTo>
                  <a:moveTo>
                    <a:pt x="4582" y="505"/>
                  </a:moveTo>
                  <a:lnTo>
                    <a:pt x="4667" y="328"/>
                  </a:lnTo>
                  <a:moveTo>
                    <a:pt x="4631" y="530"/>
                  </a:moveTo>
                  <a:lnTo>
                    <a:pt x="4720" y="352"/>
                  </a:lnTo>
                  <a:moveTo>
                    <a:pt x="4675" y="554"/>
                  </a:moveTo>
                  <a:lnTo>
                    <a:pt x="4769" y="380"/>
                  </a:lnTo>
                  <a:moveTo>
                    <a:pt x="4724" y="578"/>
                  </a:moveTo>
                  <a:lnTo>
                    <a:pt x="4817" y="408"/>
                  </a:lnTo>
                  <a:moveTo>
                    <a:pt x="4813" y="631"/>
                  </a:moveTo>
                  <a:lnTo>
                    <a:pt x="4914" y="465"/>
                  </a:lnTo>
                  <a:moveTo>
                    <a:pt x="4862" y="659"/>
                  </a:moveTo>
                  <a:lnTo>
                    <a:pt x="4963" y="493"/>
                  </a:lnTo>
                  <a:moveTo>
                    <a:pt x="4906" y="687"/>
                  </a:moveTo>
                  <a:lnTo>
                    <a:pt x="5011" y="522"/>
                  </a:lnTo>
                  <a:moveTo>
                    <a:pt x="5355" y="1136"/>
                  </a:moveTo>
                  <a:lnTo>
                    <a:pt x="5538" y="950"/>
                  </a:lnTo>
                  <a:moveTo>
                    <a:pt x="5530" y="1326"/>
                  </a:moveTo>
                  <a:lnTo>
                    <a:pt x="5728" y="1160"/>
                  </a:lnTo>
                  <a:moveTo>
                    <a:pt x="5436" y="1128"/>
                  </a:moveTo>
                  <a:lnTo>
                    <a:pt x="5578" y="991"/>
                  </a:lnTo>
                  <a:moveTo>
                    <a:pt x="5473" y="1165"/>
                  </a:moveTo>
                  <a:lnTo>
                    <a:pt x="5619" y="1031"/>
                  </a:lnTo>
                  <a:moveTo>
                    <a:pt x="5509" y="1205"/>
                  </a:moveTo>
                  <a:lnTo>
                    <a:pt x="5655" y="1072"/>
                  </a:lnTo>
                  <a:moveTo>
                    <a:pt x="5546" y="1245"/>
                  </a:moveTo>
                  <a:lnTo>
                    <a:pt x="5691" y="1116"/>
                  </a:lnTo>
                  <a:moveTo>
                    <a:pt x="5615" y="1326"/>
                  </a:moveTo>
                  <a:lnTo>
                    <a:pt x="5764" y="1201"/>
                  </a:lnTo>
                  <a:moveTo>
                    <a:pt x="5647" y="1367"/>
                  </a:moveTo>
                  <a:lnTo>
                    <a:pt x="5801" y="1245"/>
                  </a:lnTo>
                  <a:moveTo>
                    <a:pt x="5679" y="1407"/>
                  </a:moveTo>
                  <a:lnTo>
                    <a:pt x="5837" y="1290"/>
                  </a:lnTo>
                  <a:moveTo>
                    <a:pt x="5712" y="1452"/>
                  </a:moveTo>
                  <a:lnTo>
                    <a:pt x="5870" y="1338"/>
                  </a:lnTo>
                  <a:moveTo>
                    <a:pt x="4955" y="801"/>
                  </a:moveTo>
                  <a:lnTo>
                    <a:pt x="5104" y="586"/>
                  </a:lnTo>
                  <a:moveTo>
                    <a:pt x="5161" y="958"/>
                  </a:moveTo>
                  <a:lnTo>
                    <a:pt x="5331" y="760"/>
                  </a:lnTo>
                  <a:moveTo>
                    <a:pt x="4951" y="716"/>
                  </a:moveTo>
                  <a:lnTo>
                    <a:pt x="5060" y="554"/>
                  </a:lnTo>
                  <a:moveTo>
                    <a:pt x="5036" y="776"/>
                  </a:moveTo>
                  <a:lnTo>
                    <a:pt x="5153" y="619"/>
                  </a:lnTo>
                  <a:moveTo>
                    <a:pt x="5080" y="809"/>
                  </a:moveTo>
                  <a:lnTo>
                    <a:pt x="5198" y="655"/>
                  </a:lnTo>
                  <a:moveTo>
                    <a:pt x="5121" y="841"/>
                  </a:moveTo>
                  <a:lnTo>
                    <a:pt x="5242" y="687"/>
                  </a:lnTo>
                  <a:moveTo>
                    <a:pt x="5165" y="873"/>
                  </a:moveTo>
                  <a:lnTo>
                    <a:pt x="5287" y="724"/>
                  </a:lnTo>
                  <a:moveTo>
                    <a:pt x="5246" y="942"/>
                  </a:moveTo>
                  <a:lnTo>
                    <a:pt x="5372" y="797"/>
                  </a:lnTo>
                  <a:moveTo>
                    <a:pt x="5287" y="979"/>
                  </a:moveTo>
                  <a:lnTo>
                    <a:pt x="5416" y="833"/>
                  </a:lnTo>
                  <a:moveTo>
                    <a:pt x="5323" y="1015"/>
                  </a:moveTo>
                  <a:lnTo>
                    <a:pt x="5457" y="873"/>
                  </a:lnTo>
                  <a:moveTo>
                    <a:pt x="5364" y="1051"/>
                  </a:moveTo>
                  <a:lnTo>
                    <a:pt x="5497" y="910"/>
                  </a:lnTo>
                  <a:moveTo>
                    <a:pt x="6181" y="2725"/>
                  </a:moveTo>
                  <a:lnTo>
                    <a:pt x="6440" y="2677"/>
                  </a:lnTo>
                  <a:moveTo>
                    <a:pt x="6218" y="2980"/>
                  </a:moveTo>
                  <a:lnTo>
                    <a:pt x="6477" y="2960"/>
                  </a:lnTo>
                  <a:moveTo>
                    <a:pt x="6254" y="2766"/>
                  </a:moveTo>
                  <a:lnTo>
                    <a:pt x="6452" y="2733"/>
                  </a:lnTo>
                  <a:moveTo>
                    <a:pt x="6262" y="2818"/>
                  </a:moveTo>
                  <a:lnTo>
                    <a:pt x="6461" y="2790"/>
                  </a:lnTo>
                  <a:moveTo>
                    <a:pt x="6270" y="2871"/>
                  </a:moveTo>
                  <a:lnTo>
                    <a:pt x="6465" y="2847"/>
                  </a:lnTo>
                  <a:moveTo>
                    <a:pt x="6274" y="2923"/>
                  </a:moveTo>
                  <a:lnTo>
                    <a:pt x="6473" y="2903"/>
                  </a:lnTo>
                  <a:moveTo>
                    <a:pt x="6286" y="3029"/>
                  </a:moveTo>
                  <a:lnTo>
                    <a:pt x="6481" y="3016"/>
                  </a:lnTo>
                  <a:moveTo>
                    <a:pt x="6291" y="3081"/>
                  </a:moveTo>
                  <a:lnTo>
                    <a:pt x="6485" y="3073"/>
                  </a:lnTo>
                  <a:moveTo>
                    <a:pt x="6291" y="3134"/>
                  </a:moveTo>
                  <a:lnTo>
                    <a:pt x="6489" y="3130"/>
                  </a:lnTo>
                  <a:moveTo>
                    <a:pt x="6291" y="3190"/>
                  </a:moveTo>
                  <a:lnTo>
                    <a:pt x="6489" y="3186"/>
                  </a:lnTo>
                  <a:moveTo>
                    <a:pt x="6048" y="2224"/>
                  </a:moveTo>
                  <a:lnTo>
                    <a:pt x="6295" y="2131"/>
                  </a:lnTo>
                  <a:moveTo>
                    <a:pt x="6125" y="2471"/>
                  </a:moveTo>
                  <a:lnTo>
                    <a:pt x="6380" y="2402"/>
                  </a:lnTo>
                  <a:moveTo>
                    <a:pt x="6129" y="2248"/>
                  </a:moveTo>
                  <a:lnTo>
                    <a:pt x="6315" y="2188"/>
                  </a:lnTo>
                  <a:moveTo>
                    <a:pt x="6145" y="2301"/>
                  </a:moveTo>
                  <a:lnTo>
                    <a:pt x="6331" y="2240"/>
                  </a:lnTo>
                  <a:moveTo>
                    <a:pt x="6161" y="2349"/>
                  </a:moveTo>
                  <a:lnTo>
                    <a:pt x="6347" y="2293"/>
                  </a:lnTo>
                  <a:moveTo>
                    <a:pt x="6173" y="2402"/>
                  </a:moveTo>
                  <a:lnTo>
                    <a:pt x="6363" y="2349"/>
                  </a:lnTo>
                  <a:moveTo>
                    <a:pt x="6201" y="2503"/>
                  </a:moveTo>
                  <a:lnTo>
                    <a:pt x="6396" y="2458"/>
                  </a:lnTo>
                  <a:moveTo>
                    <a:pt x="6214" y="2555"/>
                  </a:moveTo>
                  <a:lnTo>
                    <a:pt x="6408" y="2511"/>
                  </a:lnTo>
                  <a:moveTo>
                    <a:pt x="6226" y="2608"/>
                  </a:moveTo>
                  <a:lnTo>
                    <a:pt x="6420" y="2568"/>
                  </a:lnTo>
                  <a:moveTo>
                    <a:pt x="6238" y="2661"/>
                  </a:moveTo>
                  <a:lnTo>
                    <a:pt x="6432" y="2624"/>
                  </a:lnTo>
                  <a:moveTo>
                    <a:pt x="5914" y="1993"/>
                  </a:moveTo>
                  <a:lnTo>
                    <a:pt x="6185" y="1868"/>
                  </a:lnTo>
                  <a:moveTo>
                    <a:pt x="5687" y="1532"/>
                  </a:moveTo>
                  <a:lnTo>
                    <a:pt x="5902" y="1383"/>
                  </a:lnTo>
                  <a:moveTo>
                    <a:pt x="5829" y="1751"/>
                  </a:moveTo>
                  <a:lnTo>
                    <a:pt x="6056" y="1621"/>
                  </a:lnTo>
                  <a:moveTo>
                    <a:pt x="5946" y="1981"/>
                  </a:moveTo>
                  <a:lnTo>
                    <a:pt x="6185" y="1872"/>
                  </a:lnTo>
                  <a:moveTo>
                    <a:pt x="5772" y="1541"/>
                  </a:moveTo>
                  <a:lnTo>
                    <a:pt x="5934" y="1427"/>
                  </a:lnTo>
                  <a:moveTo>
                    <a:pt x="5801" y="1581"/>
                  </a:moveTo>
                  <a:lnTo>
                    <a:pt x="5967" y="1476"/>
                  </a:lnTo>
                  <a:moveTo>
                    <a:pt x="5829" y="1630"/>
                  </a:moveTo>
                  <a:lnTo>
                    <a:pt x="5995" y="1524"/>
                  </a:lnTo>
                  <a:moveTo>
                    <a:pt x="5857" y="1674"/>
                  </a:moveTo>
                  <a:lnTo>
                    <a:pt x="6027" y="1573"/>
                  </a:lnTo>
                  <a:moveTo>
                    <a:pt x="5910" y="1767"/>
                  </a:moveTo>
                  <a:lnTo>
                    <a:pt x="6084" y="1670"/>
                  </a:lnTo>
                  <a:moveTo>
                    <a:pt x="5934" y="1811"/>
                  </a:moveTo>
                  <a:lnTo>
                    <a:pt x="6108" y="1718"/>
                  </a:lnTo>
                  <a:moveTo>
                    <a:pt x="5963" y="1860"/>
                  </a:moveTo>
                  <a:lnTo>
                    <a:pt x="6137" y="1771"/>
                  </a:lnTo>
                  <a:moveTo>
                    <a:pt x="5983" y="1909"/>
                  </a:moveTo>
                  <a:lnTo>
                    <a:pt x="6161" y="1820"/>
                  </a:lnTo>
                  <a:moveTo>
                    <a:pt x="6031" y="2002"/>
                  </a:moveTo>
                  <a:lnTo>
                    <a:pt x="6210" y="1925"/>
                  </a:lnTo>
                  <a:moveTo>
                    <a:pt x="6052" y="2050"/>
                  </a:moveTo>
                  <a:lnTo>
                    <a:pt x="6234" y="1973"/>
                  </a:lnTo>
                  <a:moveTo>
                    <a:pt x="6072" y="2103"/>
                  </a:moveTo>
                  <a:lnTo>
                    <a:pt x="6254" y="2026"/>
                  </a:lnTo>
                  <a:moveTo>
                    <a:pt x="6092" y="2151"/>
                  </a:moveTo>
                  <a:lnTo>
                    <a:pt x="6274" y="2078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4"/>
            <p:cNvSpPr>
              <a:spLocks noEditPoints="1"/>
            </p:cNvSpPr>
            <p:nvPr/>
          </p:nvSpPr>
          <p:spPr bwMode="auto">
            <a:xfrm>
              <a:off x="212" y="260"/>
              <a:ext cx="6489" cy="3550"/>
            </a:xfrm>
            <a:custGeom>
              <a:avLst/>
              <a:gdLst>
                <a:gd name="T0" fmla="*/ 841 w 1603"/>
                <a:gd name="T1" fmla="*/ 49 h 878"/>
                <a:gd name="T2" fmla="*/ 880 w 1603"/>
                <a:gd name="T3" fmla="*/ 53 h 878"/>
                <a:gd name="T4" fmla="*/ 919 w 1603"/>
                <a:gd name="T5" fmla="*/ 58 h 878"/>
                <a:gd name="T6" fmla="*/ 958 w 1603"/>
                <a:gd name="T7" fmla="*/ 65 h 878"/>
                <a:gd name="T8" fmla="*/ 992 w 1603"/>
                <a:gd name="T9" fmla="*/ 90 h 878"/>
                <a:gd name="T10" fmla="*/ 1034 w 1603"/>
                <a:gd name="T11" fmla="*/ 85 h 878"/>
                <a:gd name="T12" fmla="*/ 1072 w 1603"/>
                <a:gd name="T13" fmla="*/ 99 h 878"/>
                <a:gd name="T14" fmla="*/ 1108 w 1603"/>
                <a:gd name="T15" fmla="*/ 114 h 878"/>
                <a:gd name="T16" fmla="*/ 1144 w 1603"/>
                <a:gd name="T17" fmla="*/ 131 h 878"/>
                <a:gd name="T18" fmla="*/ 1170 w 1603"/>
                <a:gd name="T19" fmla="*/ 163 h 878"/>
                <a:gd name="T20" fmla="*/ 1212 w 1603"/>
                <a:gd name="T21" fmla="*/ 170 h 878"/>
                <a:gd name="T22" fmla="*/ 1244 w 1603"/>
                <a:gd name="T23" fmla="*/ 192 h 878"/>
                <a:gd name="T24" fmla="*/ 1276 w 1603"/>
                <a:gd name="T25" fmla="*/ 216 h 878"/>
                <a:gd name="T26" fmla="*/ 1306 w 1603"/>
                <a:gd name="T27" fmla="*/ 242 h 878"/>
                <a:gd name="T28" fmla="*/ 1323 w 1603"/>
                <a:gd name="T29" fmla="*/ 281 h 878"/>
                <a:gd name="T30" fmla="*/ 1361 w 1603"/>
                <a:gd name="T31" fmla="*/ 298 h 878"/>
                <a:gd name="T32" fmla="*/ 1387 w 1603"/>
                <a:gd name="T33" fmla="*/ 328 h 878"/>
                <a:gd name="T34" fmla="*/ 1411 w 1603"/>
                <a:gd name="T35" fmla="*/ 359 h 878"/>
                <a:gd name="T36" fmla="*/ 1433 w 1603"/>
                <a:gd name="T37" fmla="*/ 391 h 878"/>
                <a:gd name="T38" fmla="*/ 1440 w 1603"/>
                <a:gd name="T39" fmla="*/ 433 h 878"/>
                <a:gd name="T40" fmla="*/ 1473 w 1603"/>
                <a:gd name="T41" fmla="*/ 460 h 878"/>
                <a:gd name="T42" fmla="*/ 1469 w 1603"/>
                <a:gd name="T43" fmla="*/ 490 h 878"/>
                <a:gd name="T44" fmla="*/ 1500 w 1603"/>
                <a:gd name="T45" fmla="*/ 520 h 878"/>
                <a:gd name="T46" fmla="*/ 1514 w 1603"/>
                <a:gd name="T47" fmla="*/ 556 h 878"/>
                <a:gd name="T48" fmla="*/ 1525 w 1603"/>
                <a:gd name="T49" fmla="*/ 594 h 878"/>
                <a:gd name="T50" fmla="*/ 1535 w 1603"/>
                <a:gd name="T51" fmla="*/ 632 h 878"/>
                <a:gd name="T52" fmla="*/ 1527 w 1603"/>
                <a:gd name="T53" fmla="*/ 674 h 878"/>
                <a:gd name="T54" fmla="*/ 1549 w 1603"/>
                <a:gd name="T55" fmla="*/ 710 h 878"/>
                <a:gd name="T56" fmla="*/ 1553 w 1603"/>
                <a:gd name="T57" fmla="*/ 749 h 878"/>
                <a:gd name="T58" fmla="*/ 1554 w 1603"/>
                <a:gd name="T59" fmla="*/ 789 h 878"/>
                <a:gd name="T60" fmla="*/ 49 w 1603"/>
                <a:gd name="T61" fmla="*/ 775 h 878"/>
                <a:gd name="T62" fmla="*/ 67 w 1603"/>
                <a:gd name="T63" fmla="*/ 737 h 878"/>
                <a:gd name="T64" fmla="*/ 56 w 1603"/>
                <a:gd name="T65" fmla="*/ 697 h 878"/>
                <a:gd name="T66" fmla="*/ 62 w 1603"/>
                <a:gd name="T67" fmla="*/ 658 h 878"/>
                <a:gd name="T68" fmla="*/ 71 w 1603"/>
                <a:gd name="T69" fmla="*/ 619 h 878"/>
                <a:gd name="T70" fmla="*/ 81 w 1603"/>
                <a:gd name="T71" fmla="*/ 581 h 878"/>
                <a:gd name="T72" fmla="*/ 109 w 1603"/>
                <a:gd name="T73" fmla="*/ 549 h 878"/>
                <a:gd name="T74" fmla="*/ 108 w 1603"/>
                <a:gd name="T75" fmla="*/ 507 h 878"/>
                <a:gd name="T76" fmla="*/ 125 w 1603"/>
                <a:gd name="T77" fmla="*/ 471 h 878"/>
                <a:gd name="T78" fmla="*/ 143 w 1603"/>
                <a:gd name="T79" fmla="*/ 436 h 878"/>
                <a:gd name="T80" fmla="*/ 163 w 1603"/>
                <a:gd name="T81" fmla="*/ 402 h 878"/>
                <a:gd name="T82" fmla="*/ 198 w 1603"/>
                <a:gd name="T83" fmla="*/ 379 h 878"/>
                <a:gd name="T84" fmla="*/ 208 w 1603"/>
                <a:gd name="T85" fmla="*/ 338 h 878"/>
                <a:gd name="T86" fmla="*/ 233 w 1603"/>
                <a:gd name="T87" fmla="*/ 307 h 878"/>
                <a:gd name="T88" fmla="*/ 260 w 1603"/>
                <a:gd name="T89" fmla="*/ 278 h 878"/>
                <a:gd name="T90" fmla="*/ 288 w 1603"/>
                <a:gd name="T91" fmla="*/ 251 h 878"/>
                <a:gd name="T92" fmla="*/ 328 w 1603"/>
                <a:gd name="T93" fmla="*/ 237 h 878"/>
                <a:gd name="T94" fmla="*/ 348 w 1603"/>
                <a:gd name="T95" fmla="*/ 200 h 878"/>
                <a:gd name="T96" fmla="*/ 381 w 1603"/>
                <a:gd name="T97" fmla="*/ 177 h 878"/>
                <a:gd name="T98" fmla="*/ 414 w 1603"/>
                <a:gd name="T99" fmla="*/ 156 h 878"/>
                <a:gd name="T100" fmla="*/ 448 w 1603"/>
                <a:gd name="T101" fmla="*/ 137 h 878"/>
                <a:gd name="T102" fmla="*/ 490 w 1603"/>
                <a:gd name="T103" fmla="*/ 134 h 878"/>
                <a:gd name="T104" fmla="*/ 520 w 1603"/>
                <a:gd name="T105" fmla="*/ 103 h 878"/>
                <a:gd name="T106" fmla="*/ 556 w 1603"/>
                <a:gd name="T107" fmla="*/ 89 h 878"/>
                <a:gd name="T108" fmla="*/ 594 w 1603"/>
                <a:gd name="T109" fmla="*/ 78 h 878"/>
                <a:gd name="T110" fmla="*/ 632 w 1603"/>
                <a:gd name="T111" fmla="*/ 68 h 878"/>
                <a:gd name="T112" fmla="*/ 674 w 1603"/>
                <a:gd name="T113" fmla="*/ 76 h 878"/>
                <a:gd name="T114" fmla="*/ 710 w 1603"/>
                <a:gd name="T115" fmla="*/ 54 h 878"/>
                <a:gd name="T116" fmla="*/ 749 w 1603"/>
                <a:gd name="T117" fmla="*/ 50 h 878"/>
                <a:gd name="T118" fmla="*/ 789 w 1603"/>
                <a:gd name="T119" fmla="*/ 4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3" h="878">
                  <a:moveTo>
                    <a:pt x="802" y="0"/>
                  </a:moveTo>
                  <a:cubicBezTo>
                    <a:pt x="802" y="0"/>
                    <a:pt x="802" y="0"/>
                    <a:pt x="802" y="0"/>
                  </a:cubicBezTo>
                  <a:cubicBezTo>
                    <a:pt x="807" y="0"/>
                    <a:pt x="811" y="0"/>
                    <a:pt x="816" y="0"/>
                  </a:cubicBezTo>
                  <a:cubicBezTo>
                    <a:pt x="815" y="49"/>
                    <a:pt x="815" y="49"/>
                    <a:pt x="815" y="49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21" y="0"/>
                    <a:pt x="825" y="0"/>
                    <a:pt x="830" y="0"/>
                  </a:cubicBezTo>
                  <a:cubicBezTo>
                    <a:pt x="828" y="49"/>
                    <a:pt x="828" y="49"/>
                    <a:pt x="828" y="49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5" y="0"/>
                    <a:pt x="839" y="0"/>
                    <a:pt x="844" y="1"/>
                  </a:cubicBezTo>
                  <a:cubicBezTo>
                    <a:pt x="841" y="49"/>
                    <a:pt x="841" y="49"/>
                    <a:pt x="841" y="49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9" y="1"/>
                    <a:pt x="853" y="1"/>
                    <a:pt x="858" y="2"/>
                  </a:cubicBezTo>
                  <a:cubicBezTo>
                    <a:pt x="854" y="50"/>
                    <a:pt x="854" y="50"/>
                    <a:pt x="854" y="50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63" y="2"/>
                    <a:pt x="867" y="2"/>
                    <a:pt x="871" y="3"/>
                  </a:cubicBezTo>
                  <a:cubicBezTo>
                    <a:pt x="866" y="67"/>
                    <a:pt x="866" y="67"/>
                    <a:pt x="866" y="67"/>
                  </a:cubicBezTo>
                  <a:cubicBezTo>
                    <a:pt x="871" y="3"/>
                    <a:pt x="871" y="3"/>
                    <a:pt x="871" y="3"/>
                  </a:cubicBezTo>
                  <a:cubicBezTo>
                    <a:pt x="872" y="3"/>
                    <a:pt x="872" y="3"/>
                    <a:pt x="872" y="3"/>
                  </a:cubicBezTo>
                  <a:cubicBezTo>
                    <a:pt x="877" y="3"/>
                    <a:pt x="881" y="4"/>
                    <a:pt x="885" y="4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5" y="4"/>
                    <a:pt x="885" y="4"/>
                    <a:pt x="885" y="4"/>
                  </a:cubicBezTo>
                  <a:cubicBezTo>
                    <a:pt x="886" y="4"/>
                    <a:pt x="886" y="4"/>
                    <a:pt x="886" y="4"/>
                  </a:cubicBezTo>
                  <a:cubicBezTo>
                    <a:pt x="891" y="5"/>
                    <a:pt x="895" y="5"/>
                    <a:pt x="899" y="6"/>
                  </a:cubicBezTo>
                  <a:cubicBezTo>
                    <a:pt x="893" y="54"/>
                    <a:pt x="893" y="54"/>
                    <a:pt x="893" y="54"/>
                  </a:cubicBezTo>
                  <a:cubicBezTo>
                    <a:pt x="899" y="6"/>
                    <a:pt x="899" y="6"/>
                    <a:pt x="899" y="6"/>
                  </a:cubicBezTo>
                  <a:cubicBezTo>
                    <a:pt x="900" y="6"/>
                    <a:pt x="900" y="6"/>
                    <a:pt x="900" y="6"/>
                  </a:cubicBezTo>
                  <a:cubicBezTo>
                    <a:pt x="905" y="6"/>
                    <a:pt x="909" y="7"/>
                    <a:pt x="913" y="7"/>
                  </a:cubicBezTo>
                  <a:cubicBezTo>
                    <a:pt x="906" y="56"/>
                    <a:pt x="906" y="56"/>
                    <a:pt x="906" y="56"/>
                  </a:cubicBezTo>
                  <a:cubicBezTo>
                    <a:pt x="913" y="7"/>
                    <a:pt x="913" y="7"/>
                    <a:pt x="913" y="7"/>
                  </a:cubicBezTo>
                  <a:cubicBezTo>
                    <a:pt x="913" y="8"/>
                    <a:pt x="914" y="8"/>
                    <a:pt x="914" y="8"/>
                  </a:cubicBezTo>
                  <a:cubicBezTo>
                    <a:pt x="918" y="8"/>
                    <a:pt x="923" y="9"/>
                    <a:pt x="927" y="10"/>
                  </a:cubicBezTo>
                  <a:cubicBezTo>
                    <a:pt x="919" y="58"/>
                    <a:pt x="919" y="58"/>
                    <a:pt x="919" y="58"/>
                  </a:cubicBezTo>
                  <a:cubicBezTo>
                    <a:pt x="927" y="10"/>
                    <a:pt x="927" y="10"/>
                    <a:pt x="927" y="10"/>
                  </a:cubicBezTo>
                  <a:cubicBezTo>
                    <a:pt x="927" y="10"/>
                    <a:pt x="928" y="10"/>
                    <a:pt x="928" y="10"/>
                  </a:cubicBezTo>
                  <a:cubicBezTo>
                    <a:pt x="932" y="10"/>
                    <a:pt x="937" y="11"/>
                    <a:pt x="941" y="12"/>
                  </a:cubicBezTo>
                  <a:cubicBezTo>
                    <a:pt x="930" y="76"/>
                    <a:pt x="930" y="76"/>
                    <a:pt x="930" y="76"/>
                  </a:cubicBezTo>
                  <a:cubicBezTo>
                    <a:pt x="941" y="12"/>
                    <a:pt x="941" y="12"/>
                    <a:pt x="941" y="12"/>
                  </a:cubicBezTo>
                  <a:cubicBezTo>
                    <a:pt x="941" y="12"/>
                    <a:pt x="941" y="12"/>
                    <a:pt x="942" y="12"/>
                  </a:cubicBezTo>
                  <a:cubicBezTo>
                    <a:pt x="946" y="13"/>
                    <a:pt x="950" y="14"/>
                    <a:pt x="955" y="14"/>
                  </a:cubicBezTo>
                  <a:cubicBezTo>
                    <a:pt x="945" y="62"/>
                    <a:pt x="945" y="62"/>
                    <a:pt x="945" y="62"/>
                  </a:cubicBezTo>
                  <a:cubicBezTo>
                    <a:pt x="955" y="14"/>
                    <a:pt x="955" y="14"/>
                    <a:pt x="955" y="14"/>
                  </a:cubicBezTo>
                  <a:cubicBezTo>
                    <a:pt x="955" y="14"/>
                    <a:pt x="955" y="15"/>
                    <a:pt x="955" y="15"/>
                  </a:cubicBezTo>
                  <a:cubicBezTo>
                    <a:pt x="960" y="15"/>
                    <a:pt x="964" y="16"/>
                    <a:pt x="968" y="17"/>
                  </a:cubicBezTo>
                  <a:cubicBezTo>
                    <a:pt x="958" y="65"/>
                    <a:pt x="958" y="65"/>
                    <a:pt x="958" y="65"/>
                  </a:cubicBezTo>
                  <a:cubicBezTo>
                    <a:pt x="968" y="17"/>
                    <a:pt x="968" y="17"/>
                    <a:pt x="968" y="17"/>
                  </a:cubicBezTo>
                  <a:cubicBezTo>
                    <a:pt x="969" y="17"/>
                    <a:pt x="969" y="17"/>
                    <a:pt x="969" y="17"/>
                  </a:cubicBezTo>
                  <a:cubicBezTo>
                    <a:pt x="973" y="18"/>
                    <a:pt x="978" y="19"/>
                    <a:pt x="982" y="20"/>
                  </a:cubicBezTo>
                  <a:cubicBezTo>
                    <a:pt x="971" y="68"/>
                    <a:pt x="971" y="68"/>
                    <a:pt x="971" y="68"/>
                  </a:cubicBezTo>
                  <a:cubicBezTo>
                    <a:pt x="982" y="20"/>
                    <a:pt x="982" y="20"/>
                    <a:pt x="982" y="20"/>
                  </a:cubicBezTo>
                  <a:cubicBezTo>
                    <a:pt x="982" y="20"/>
                    <a:pt x="982" y="20"/>
                    <a:pt x="983" y="20"/>
                  </a:cubicBezTo>
                  <a:cubicBezTo>
                    <a:pt x="987" y="21"/>
                    <a:pt x="991" y="22"/>
                    <a:pt x="996" y="24"/>
                  </a:cubicBezTo>
                  <a:cubicBezTo>
                    <a:pt x="984" y="71"/>
                    <a:pt x="984" y="71"/>
                    <a:pt x="984" y="71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1001" y="25"/>
                    <a:pt x="1005" y="26"/>
                    <a:pt x="1009" y="27"/>
                  </a:cubicBezTo>
                  <a:cubicBezTo>
                    <a:pt x="992" y="90"/>
                    <a:pt x="992" y="90"/>
                    <a:pt x="992" y="90"/>
                  </a:cubicBezTo>
                  <a:cubicBezTo>
                    <a:pt x="1009" y="27"/>
                    <a:pt x="1009" y="27"/>
                    <a:pt x="1009" y="27"/>
                  </a:cubicBezTo>
                  <a:cubicBezTo>
                    <a:pt x="1009" y="27"/>
                    <a:pt x="1010" y="27"/>
                    <a:pt x="1010" y="27"/>
                  </a:cubicBezTo>
                  <a:cubicBezTo>
                    <a:pt x="1014" y="28"/>
                    <a:pt x="1018" y="30"/>
                    <a:pt x="1023" y="31"/>
                  </a:cubicBezTo>
                  <a:cubicBezTo>
                    <a:pt x="1009" y="78"/>
                    <a:pt x="1009" y="78"/>
                    <a:pt x="1009" y="78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8" y="32"/>
                    <a:pt x="1032" y="34"/>
                    <a:pt x="1036" y="35"/>
                  </a:cubicBezTo>
                  <a:cubicBezTo>
                    <a:pt x="1022" y="81"/>
                    <a:pt x="1022" y="81"/>
                    <a:pt x="1022" y="81"/>
                  </a:cubicBezTo>
                  <a:cubicBezTo>
                    <a:pt x="1036" y="35"/>
                    <a:pt x="1036" y="35"/>
                    <a:pt x="1036" y="35"/>
                  </a:cubicBezTo>
                  <a:cubicBezTo>
                    <a:pt x="1036" y="35"/>
                    <a:pt x="1037" y="35"/>
                    <a:pt x="1037" y="35"/>
                  </a:cubicBezTo>
                  <a:cubicBezTo>
                    <a:pt x="1041" y="36"/>
                    <a:pt x="1045" y="38"/>
                    <a:pt x="1049" y="39"/>
                  </a:cubicBezTo>
                  <a:cubicBezTo>
                    <a:pt x="1034" y="85"/>
                    <a:pt x="1034" y="85"/>
                    <a:pt x="1034" y="85"/>
                  </a:cubicBezTo>
                  <a:cubicBezTo>
                    <a:pt x="1049" y="39"/>
                    <a:pt x="1049" y="39"/>
                    <a:pt x="1049" y="39"/>
                  </a:cubicBezTo>
                  <a:cubicBezTo>
                    <a:pt x="1050" y="39"/>
                    <a:pt x="1050" y="39"/>
                    <a:pt x="1050" y="39"/>
                  </a:cubicBezTo>
                  <a:cubicBezTo>
                    <a:pt x="1054" y="41"/>
                    <a:pt x="1058" y="42"/>
                    <a:pt x="1063" y="43"/>
                  </a:cubicBezTo>
                  <a:cubicBezTo>
                    <a:pt x="1047" y="90"/>
                    <a:pt x="1047" y="90"/>
                    <a:pt x="1047" y="90"/>
                  </a:cubicBezTo>
                  <a:cubicBezTo>
                    <a:pt x="1063" y="43"/>
                    <a:pt x="1063" y="43"/>
                    <a:pt x="1063" y="43"/>
                  </a:cubicBezTo>
                  <a:cubicBezTo>
                    <a:pt x="1063" y="44"/>
                    <a:pt x="1063" y="44"/>
                    <a:pt x="1063" y="44"/>
                  </a:cubicBezTo>
                  <a:cubicBezTo>
                    <a:pt x="1068" y="45"/>
                    <a:pt x="1072" y="47"/>
                    <a:pt x="1076" y="48"/>
                  </a:cubicBezTo>
                  <a:cubicBezTo>
                    <a:pt x="1054" y="109"/>
                    <a:pt x="1054" y="109"/>
                    <a:pt x="1054" y="109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81" y="50"/>
                    <a:pt x="1085" y="52"/>
                    <a:pt x="1089" y="53"/>
                  </a:cubicBezTo>
                  <a:cubicBezTo>
                    <a:pt x="1072" y="99"/>
                    <a:pt x="1072" y="99"/>
                    <a:pt x="1072" y="99"/>
                  </a:cubicBezTo>
                  <a:cubicBezTo>
                    <a:pt x="1089" y="53"/>
                    <a:pt x="1089" y="53"/>
                    <a:pt x="1089" y="53"/>
                  </a:cubicBezTo>
                  <a:cubicBezTo>
                    <a:pt x="1089" y="53"/>
                    <a:pt x="1089" y="53"/>
                    <a:pt x="1090" y="53"/>
                  </a:cubicBezTo>
                  <a:cubicBezTo>
                    <a:pt x="1094" y="55"/>
                    <a:pt x="1098" y="57"/>
                    <a:pt x="1102" y="58"/>
                  </a:cubicBezTo>
                  <a:cubicBezTo>
                    <a:pt x="1084" y="103"/>
                    <a:pt x="1084" y="103"/>
                    <a:pt x="1084" y="103"/>
                  </a:cubicBezTo>
                  <a:cubicBezTo>
                    <a:pt x="1102" y="58"/>
                    <a:pt x="1102" y="58"/>
                    <a:pt x="1102" y="58"/>
                  </a:cubicBezTo>
                  <a:cubicBezTo>
                    <a:pt x="1102" y="58"/>
                    <a:pt x="1102" y="58"/>
                    <a:pt x="1103" y="59"/>
                  </a:cubicBezTo>
                  <a:cubicBezTo>
                    <a:pt x="1107" y="60"/>
                    <a:pt x="1111" y="62"/>
                    <a:pt x="1115" y="64"/>
                  </a:cubicBezTo>
                  <a:cubicBezTo>
                    <a:pt x="1096" y="108"/>
                    <a:pt x="1096" y="108"/>
                    <a:pt x="1096" y="108"/>
                  </a:cubicBezTo>
                  <a:cubicBezTo>
                    <a:pt x="1115" y="64"/>
                    <a:pt x="1115" y="64"/>
                    <a:pt x="1115" y="64"/>
                  </a:cubicBezTo>
                  <a:cubicBezTo>
                    <a:pt x="1115" y="64"/>
                    <a:pt x="1115" y="64"/>
                    <a:pt x="1116" y="64"/>
                  </a:cubicBezTo>
                  <a:cubicBezTo>
                    <a:pt x="1120" y="66"/>
                    <a:pt x="1124" y="67"/>
                    <a:pt x="1128" y="69"/>
                  </a:cubicBezTo>
                  <a:cubicBezTo>
                    <a:pt x="1108" y="114"/>
                    <a:pt x="1108" y="114"/>
                    <a:pt x="1108" y="114"/>
                  </a:cubicBezTo>
                  <a:cubicBezTo>
                    <a:pt x="1128" y="69"/>
                    <a:pt x="1128" y="69"/>
                    <a:pt x="1128" y="69"/>
                  </a:cubicBezTo>
                  <a:cubicBezTo>
                    <a:pt x="1128" y="69"/>
                    <a:pt x="1128" y="69"/>
                    <a:pt x="1128" y="70"/>
                  </a:cubicBezTo>
                  <a:cubicBezTo>
                    <a:pt x="1132" y="71"/>
                    <a:pt x="1136" y="73"/>
                    <a:pt x="1140" y="75"/>
                  </a:cubicBezTo>
                  <a:cubicBezTo>
                    <a:pt x="1113" y="134"/>
                    <a:pt x="1113" y="134"/>
                    <a:pt x="1113" y="134"/>
                  </a:cubicBezTo>
                  <a:cubicBezTo>
                    <a:pt x="1140" y="75"/>
                    <a:pt x="1140" y="75"/>
                    <a:pt x="1140" y="75"/>
                  </a:cubicBezTo>
                  <a:cubicBezTo>
                    <a:pt x="1141" y="75"/>
                    <a:pt x="1141" y="75"/>
                    <a:pt x="1141" y="75"/>
                  </a:cubicBezTo>
                  <a:cubicBezTo>
                    <a:pt x="1145" y="77"/>
                    <a:pt x="1149" y="79"/>
                    <a:pt x="1153" y="81"/>
                  </a:cubicBezTo>
                  <a:cubicBezTo>
                    <a:pt x="1132" y="125"/>
                    <a:pt x="1132" y="125"/>
                    <a:pt x="1132" y="125"/>
                  </a:cubicBezTo>
                  <a:cubicBezTo>
                    <a:pt x="1153" y="81"/>
                    <a:pt x="1153" y="81"/>
                    <a:pt x="1153" y="81"/>
                  </a:cubicBezTo>
                  <a:cubicBezTo>
                    <a:pt x="1153" y="81"/>
                    <a:pt x="1153" y="81"/>
                    <a:pt x="1154" y="81"/>
                  </a:cubicBezTo>
                  <a:cubicBezTo>
                    <a:pt x="1158" y="83"/>
                    <a:pt x="1162" y="85"/>
                    <a:pt x="1165" y="87"/>
                  </a:cubicBezTo>
                  <a:cubicBezTo>
                    <a:pt x="1144" y="131"/>
                    <a:pt x="1144" y="131"/>
                    <a:pt x="1144" y="131"/>
                  </a:cubicBezTo>
                  <a:cubicBezTo>
                    <a:pt x="1165" y="87"/>
                    <a:pt x="1165" y="87"/>
                    <a:pt x="1165" y="87"/>
                  </a:cubicBezTo>
                  <a:cubicBezTo>
                    <a:pt x="1166" y="88"/>
                    <a:pt x="1166" y="88"/>
                    <a:pt x="1166" y="88"/>
                  </a:cubicBezTo>
                  <a:cubicBezTo>
                    <a:pt x="1170" y="90"/>
                    <a:pt x="1174" y="92"/>
                    <a:pt x="1178" y="94"/>
                  </a:cubicBezTo>
                  <a:cubicBezTo>
                    <a:pt x="1155" y="137"/>
                    <a:pt x="1155" y="137"/>
                    <a:pt x="1155" y="137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82" y="96"/>
                    <a:pt x="1186" y="98"/>
                    <a:pt x="1190" y="101"/>
                  </a:cubicBezTo>
                  <a:cubicBezTo>
                    <a:pt x="1167" y="143"/>
                    <a:pt x="1167" y="143"/>
                    <a:pt x="1167" y="143"/>
                  </a:cubicBezTo>
                  <a:cubicBezTo>
                    <a:pt x="1190" y="101"/>
                    <a:pt x="1190" y="101"/>
                    <a:pt x="1190" y="101"/>
                  </a:cubicBezTo>
                  <a:cubicBezTo>
                    <a:pt x="1190" y="101"/>
                    <a:pt x="1191" y="101"/>
                    <a:pt x="1191" y="101"/>
                  </a:cubicBezTo>
                  <a:cubicBezTo>
                    <a:pt x="1195" y="103"/>
                    <a:pt x="1198" y="105"/>
                    <a:pt x="1202" y="108"/>
                  </a:cubicBezTo>
                  <a:cubicBezTo>
                    <a:pt x="1170" y="163"/>
                    <a:pt x="1170" y="163"/>
                    <a:pt x="1170" y="163"/>
                  </a:cubicBezTo>
                  <a:cubicBezTo>
                    <a:pt x="1202" y="108"/>
                    <a:pt x="1202" y="108"/>
                    <a:pt x="1202" y="108"/>
                  </a:cubicBezTo>
                  <a:cubicBezTo>
                    <a:pt x="1202" y="108"/>
                    <a:pt x="1203" y="108"/>
                    <a:pt x="1203" y="108"/>
                  </a:cubicBezTo>
                  <a:cubicBezTo>
                    <a:pt x="1207" y="110"/>
                    <a:pt x="1211" y="112"/>
                    <a:pt x="1214" y="115"/>
                  </a:cubicBezTo>
                  <a:cubicBezTo>
                    <a:pt x="1189" y="156"/>
                    <a:pt x="1189" y="156"/>
                    <a:pt x="1189" y="156"/>
                  </a:cubicBezTo>
                  <a:cubicBezTo>
                    <a:pt x="1214" y="115"/>
                    <a:pt x="1214" y="115"/>
                    <a:pt x="1214" y="115"/>
                  </a:cubicBezTo>
                  <a:cubicBezTo>
                    <a:pt x="1215" y="115"/>
                    <a:pt x="1215" y="115"/>
                    <a:pt x="1215" y="115"/>
                  </a:cubicBezTo>
                  <a:cubicBezTo>
                    <a:pt x="1219" y="117"/>
                    <a:pt x="1222" y="120"/>
                    <a:pt x="1226" y="122"/>
                  </a:cubicBezTo>
                  <a:cubicBezTo>
                    <a:pt x="1201" y="163"/>
                    <a:pt x="1201" y="163"/>
                    <a:pt x="1201" y="163"/>
                  </a:cubicBezTo>
                  <a:cubicBezTo>
                    <a:pt x="1226" y="122"/>
                    <a:pt x="1226" y="122"/>
                    <a:pt x="1226" y="122"/>
                  </a:cubicBezTo>
                  <a:cubicBezTo>
                    <a:pt x="1226" y="122"/>
                    <a:pt x="1227" y="122"/>
                    <a:pt x="1227" y="122"/>
                  </a:cubicBezTo>
                  <a:cubicBezTo>
                    <a:pt x="1231" y="125"/>
                    <a:pt x="1234" y="127"/>
                    <a:pt x="1238" y="130"/>
                  </a:cubicBezTo>
                  <a:cubicBezTo>
                    <a:pt x="1212" y="170"/>
                    <a:pt x="1212" y="170"/>
                    <a:pt x="1212" y="170"/>
                  </a:cubicBezTo>
                  <a:cubicBezTo>
                    <a:pt x="1238" y="130"/>
                    <a:pt x="1238" y="130"/>
                    <a:pt x="1238" y="130"/>
                  </a:cubicBezTo>
                  <a:cubicBezTo>
                    <a:pt x="1238" y="130"/>
                    <a:pt x="1238" y="130"/>
                    <a:pt x="1239" y="130"/>
                  </a:cubicBezTo>
                  <a:cubicBezTo>
                    <a:pt x="1242" y="132"/>
                    <a:pt x="1246" y="135"/>
                    <a:pt x="1250" y="137"/>
                  </a:cubicBezTo>
                  <a:cubicBezTo>
                    <a:pt x="1223" y="177"/>
                    <a:pt x="1223" y="177"/>
                    <a:pt x="1223" y="177"/>
                  </a:cubicBezTo>
                  <a:cubicBezTo>
                    <a:pt x="1250" y="137"/>
                    <a:pt x="1250" y="137"/>
                    <a:pt x="1250" y="137"/>
                  </a:cubicBezTo>
                  <a:cubicBezTo>
                    <a:pt x="1250" y="137"/>
                    <a:pt x="1250" y="138"/>
                    <a:pt x="1250" y="138"/>
                  </a:cubicBezTo>
                  <a:cubicBezTo>
                    <a:pt x="1254" y="140"/>
                    <a:pt x="1258" y="143"/>
                    <a:pt x="1261" y="145"/>
                  </a:cubicBezTo>
                  <a:cubicBezTo>
                    <a:pt x="1224" y="198"/>
                    <a:pt x="1224" y="198"/>
                    <a:pt x="1224" y="198"/>
                  </a:cubicBezTo>
                  <a:cubicBezTo>
                    <a:pt x="1261" y="145"/>
                    <a:pt x="1261" y="145"/>
                    <a:pt x="1261" y="145"/>
                  </a:cubicBezTo>
                  <a:cubicBezTo>
                    <a:pt x="1261" y="145"/>
                    <a:pt x="1261" y="145"/>
                    <a:pt x="1262" y="146"/>
                  </a:cubicBezTo>
                  <a:cubicBezTo>
                    <a:pt x="1265" y="148"/>
                    <a:pt x="1269" y="151"/>
                    <a:pt x="1273" y="153"/>
                  </a:cubicBezTo>
                  <a:cubicBezTo>
                    <a:pt x="1244" y="192"/>
                    <a:pt x="1244" y="192"/>
                    <a:pt x="1244" y="192"/>
                  </a:cubicBezTo>
                  <a:cubicBezTo>
                    <a:pt x="1273" y="153"/>
                    <a:pt x="1273" y="153"/>
                    <a:pt x="1273" y="153"/>
                  </a:cubicBezTo>
                  <a:cubicBezTo>
                    <a:pt x="1273" y="154"/>
                    <a:pt x="1273" y="154"/>
                    <a:pt x="1273" y="154"/>
                  </a:cubicBezTo>
                  <a:cubicBezTo>
                    <a:pt x="1277" y="156"/>
                    <a:pt x="1280" y="159"/>
                    <a:pt x="1284" y="162"/>
                  </a:cubicBezTo>
                  <a:cubicBezTo>
                    <a:pt x="1255" y="200"/>
                    <a:pt x="1255" y="200"/>
                    <a:pt x="1255" y="200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8" y="165"/>
                    <a:pt x="1291" y="168"/>
                    <a:pt x="1295" y="170"/>
                  </a:cubicBezTo>
                  <a:cubicBezTo>
                    <a:pt x="1265" y="208"/>
                    <a:pt x="1265" y="208"/>
                    <a:pt x="1265" y="208"/>
                  </a:cubicBezTo>
                  <a:cubicBezTo>
                    <a:pt x="1295" y="170"/>
                    <a:pt x="1295" y="170"/>
                    <a:pt x="1295" y="170"/>
                  </a:cubicBezTo>
                  <a:cubicBezTo>
                    <a:pt x="1295" y="170"/>
                    <a:pt x="1295" y="171"/>
                    <a:pt x="1295" y="171"/>
                  </a:cubicBezTo>
                  <a:cubicBezTo>
                    <a:pt x="1299" y="173"/>
                    <a:pt x="1302" y="176"/>
                    <a:pt x="1306" y="179"/>
                  </a:cubicBezTo>
                  <a:cubicBezTo>
                    <a:pt x="1276" y="216"/>
                    <a:pt x="1276" y="216"/>
                    <a:pt x="1276" y="216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10" y="182"/>
                    <a:pt x="1313" y="185"/>
                    <a:pt x="1317" y="188"/>
                  </a:cubicBezTo>
                  <a:cubicBezTo>
                    <a:pt x="1275" y="237"/>
                    <a:pt x="1275" y="237"/>
                    <a:pt x="1275" y="237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20" y="191"/>
                    <a:pt x="1324" y="194"/>
                    <a:pt x="1327" y="197"/>
                  </a:cubicBezTo>
                  <a:cubicBezTo>
                    <a:pt x="1296" y="233"/>
                    <a:pt x="1296" y="233"/>
                    <a:pt x="1296" y="233"/>
                  </a:cubicBezTo>
                  <a:cubicBezTo>
                    <a:pt x="1327" y="197"/>
                    <a:pt x="1327" y="197"/>
                    <a:pt x="1327" y="197"/>
                  </a:cubicBezTo>
                  <a:cubicBezTo>
                    <a:pt x="1327" y="197"/>
                    <a:pt x="1327" y="197"/>
                    <a:pt x="1328" y="197"/>
                  </a:cubicBezTo>
                  <a:cubicBezTo>
                    <a:pt x="1331" y="200"/>
                    <a:pt x="1334" y="203"/>
                    <a:pt x="1338" y="206"/>
                  </a:cubicBezTo>
                  <a:cubicBezTo>
                    <a:pt x="1306" y="242"/>
                    <a:pt x="1306" y="242"/>
                    <a:pt x="1306" y="242"/>
                  </a:cubicBezTo>
                  <a:cubicBezTo>
                    <a:pt x="1338" y="206"/>
                    <a:pt x="1338" y="206"/>
                    <a:pt x="1338" y="206"/>
                  </a:cubicBezTo>
                  <a:cubicBezTo>
                    <a:pt x="1338" y="206"/>
                    <a:pt x="1338" y="207"/>
                    <a:pt x="1338" y="207"/>
                  </a:cubicBezTo>
                  <a:cubicBezTo>
                    <a:pt x="1341" y="210"/>
                    <a:pt x="1345" y="213"/>
                    <a:pt x="1348" y="216"/>
                  </a:cubicBezTo>
                  <a:cubicBezTo>
                    <a:pt x="1315" y="251"/>
                    <a:pt x="1315" y="251"/>
                    <a:pt x="1315" y="251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52" y="219"/>
                    <a:pt x="1355" y="222"/>
                    <a:pt x="1358" y="225"/>
                  </a:cubicBezTo>
                  <a:cubicBezTo>
                    <a:pt x="1325" y="260"/>
                    <a:pt x="1325" y="260"/>
                    <a:pt x="1325" y="260"/>
                  </a:cubicBezTo>
                  <a:cubicBezTo>
                    <a:pt x="1358" y="225"/>
                    <a:pt x="1358" y="225"/>
                    <a:pt x="1358" y="225"/>
                  </a:cubicBezTo>
                  <a:cubicBezTo>
                    <a:pt x="1358" y="225"/>
                    <a:pt x="1358" y="226"/>
                    <a:pt x="1359" y="226"/>
                  </a:cubicBezTo>
                  <a:cubicBezTo>
                    <a:pt x="1362" y="229"/>
                    <a:pt x="1365" y="232"/>
                    <a:pt x="1368" y="235"/>
                  </a:cubicBezTo>
                  <a:cubicBezTo>
                    <a:pt x="1323" y="281"/>
                    <a:pt x="1323" y="281"/>
                    <a:pt x="1323" y="281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72" y="239"/>
                    <a:pt x="1375" y="242"/>
                    <a:pt x="1378" y="245"/>
                  </a:cubicBezTo>
                  <a:cubicBezTo>
                    <a:pt x="1343" y="279"/>
                    <a:pt x="1343" y="279"/>
                    <a:pt x="1343" y="279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81" y="249"/>
                    <a:pt x="1384" y="252"/>
                    <a:pt x="1387" y="255"/>
                  </a:cubicBezTo>
                  <a:cubicBezTo>
                    <a:pt x="1352" y="288"/>
                    <a:pt x="1352" y="288"/>
                    <a:pt x="1352" y="288"/>
                  </a:cubicBezTo>
                  <a:cubicBezTo>
                    <a:pt x="1387" y="255"/>
                    <a:pt x="1387" y="255"/>
                    <a:pt x="1387" y="255"/>
                  </a:cubicBezTo>
                  <a:cubicBezTo>
                    <a:pt x="1388" y="255"/>
                    <a:pt x="1388" y="255"/>
                    <a:pt x="1388" y="256"/>
                  </a:cubicBezTo>
                  <a:cubicBezTo>
                    <a:pt x="1391" y="259"/>
                    <a:pt x="1394" y="262"/>
                    <a:pt x="1397" y="266"/>
                  </a:cubicBezTo>
                  <a:cubicBezTo>
                    <a:pt x="1361" y="298"/>
                    <a:pt x="1361" y="298"/>
                    <a:pt x="1361" y="298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400" y="269"/>
                    <a:pt x="1403" y="273"/>
                    <a:pt x="1406" y="276"/>
                  </a:cubicBezTo>
                  <a:cubicBezTo>
                    <a:pt x="1370" y="308"/>
                    <a:pt x="1370" y="308"/>
                    <a:pt x="1370" y="308"/>
                  </a:cubicBezTo>
                  <a:cubicBezTo>
                    <a:pt x="1406" y="276"/>
                    <a:pt x="1406" y="276"/>
                    <a:pt x="1406" y="276"/>
                  </a:cubicBezTo>
                  <a:cubicBezTo>
                    <a:pt x="1406" y="276"/>
                    <a:pt x="1406" y="276"/>
                    <a:pt x="1407" y="276"/>
                  </a:cubicBezTo>
                  <a:cubicBezTo>
                    <a:pt x="1410" y="280"/>
                    <a:pt x="1412" y="283"/>
                    <a:pt x="1415" y="287"/>
                  </a:cubicBezTo>
                  <a:cubicBezTo>
                    <a:pt x="1366" y="328"/>
                    <a:pt x="1366" y="328"/>
                    <a:pt x="1366" y="328"/>
                  </a:cubicBezTo>
                  <a:cubicBezTo>
                    <a:pt x="1415" y="287"/>
                    <a:pt x="1415" y="287"/>
                    <a:pt x="1415" y="287"/>
                  </a:cubicBezTo>
                  <a:cubicBezTo>
                    <a:pt x="1415" y="287"/>
                    <a:pt x="1416" y="287"/>
                    <a:pt x="1416" y="287"/>
                  </a:cubicBezTo>
                  <a:cubicBezTo>
                    <a:pt x="1419" y="290"/>
                    <a:pt x="1421" y="294"/>
                    <a:pt x="1424" y="297"/>
                  </a:cubicBezTo>
                  <a:cubicBezTo>
                    <a:pt x="1387" y="328"/>
                    <a:pt x="1387" y="328"/>
                    <a:pt x="1387" y="328"/>
                  </a:cubicBezTo>
                  <a:cubicBezTo>
                    <a:pt x="1424" y="297"/>
                    <a:pt x="1424" y="297"/>
                    <a:pt x="1424" y="297"/>
                  </a:cubicBezTo>
                  <a:cubicBezTo>
                    <a:pt x="1424" y="298"/>
                    <a:pt x="1424" y="298"/>
                    <a:pt x="1425" y="298"/>
                  </a:cubicBezTo>
                  <a:cubicBezTo>
                    <a:pt x="1427" y="301"/>
                    <a:pt x="1430" y="305"/>
                    <a:pt x="1433" y="308"/>
                  </a:cubicBezTo>
                  <a:cubicBezTo>
                    <a:pt x="1395" y="338"/>
                    <a:pt x="1395" y="338"/>
                    <a:pt x="1395" y="338"/>
                  </a:cubicBezTo>
                  <a:cubicBezTo>
                    <a:pt x="1433" y="308"/>
                    <a:pt x="1433" y="308"/>
                    <a:pt x="1433" y="308"/>
                  </a:cubicBezTo>
                  <a:cubicBezTo>
                    <a:pt x="1433" y="308"/>
                    <a:pt x="1433" y="309"/>
                    <a:pt x="1433" y="309"/>
                  </a:cubicBezTo>
                  <a:cubicBezTo>
                    <a:pt x="1436" y="312"/>
                    <a:pt x="1439" y="316"/>
                    <a:pt x="1441" y="319"/>
                  </a:cubicBezTo>
                  <a:cubicBezTo>
                    <a:pt x="1403" y="348"/>
                    <a:pt x="1403" y="348"/>
                    <a:pt x="1403" y="348"/>
                  </a:cubicBezTo>
                  <a:cubicBezTo>
                    <a:pt x="1441" y="319"/>
                    <a:pt x="1441" y="319"/>
                    <a:pt x="1441" y="319"/>
                  </a:cubicBezTo>
                  <a:cubicBezTo>
                    <a:pt x="1442" y="320"/>
                    <a:pt x="1442" y="320"/>
                    <a:pt x="1442" y="320"/>
                  </a:cubicBezTo>
                  <a:cubicBezTo>
                    <a:pt x="1444" y="323"/>
                    <a:pt x="1447" y="327"/>
                    <a:pt x="1450" y="331"/>
                  </a:cubicBezTo>
                  <a:cubicBezTo>
                    <a:pt x="1411" y="359"/>
                    <a:pt x="1411" y="359"/>
                    <a:pt x="1411" y="359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3" y="335"/>
                    <a:pt x="1455" y="338"/>
                    <a:pt x="1458" y="342"/>
                  </a:cubicBezTo>
                  <a:cubicBezTo>
                    <a:pt x="1405" y="379"/>
                    <a:pt x="1405" y="379"/>
                    <a:pt x="1405" y="379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61" y="346"/>
                    <a:pt x="1463" y="350"/>
                    <a:pt x="1466" y="354"/>
                  </a:cubicBezTo>
                  <a:cubicBezTo>
                    <a:pt x="1426" y="381"/>
                    <a:pt x="1426" y="381"/>
                    <a:pt x="1426" y="381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9" y="358"/>
                    <a:pt x="1471" y="361"/>
                    <a:pt x="1474" y="365"/>
                  </a:cubicBezTo>
                  <a:cubicBezTo>
                    <a:pt x="1433" y="391"/>
                    <a:pt x="1433" y="391"/>
                    <a:pt x="1433" y="391"/>
                  </a:cubicBezTo>
                  <a:cubicBezTo>
                    <a:pt x="1474" y="365"/>
                    <a:pt x="1474" y="365"/>
                    <a:pt x="1474" y="365"/>
                  </a:cubicBezTo>
                  <a:cubicBezTo>
                    <a:pt x="1474" y="365"/>
                    <a:pt x="1474" y="365"/>
                    <a:pt x="1474" y="366"/>
                  </a:cubicBezTo>
                  <a:cubicBezTo>
                    <a:pt x="1476" y="369"/>
                    <a:pt x="1479" y="373"/>
                    <a:pt x="1481" y="377"/>
                  </a:cubicBezTo>
                  <a:cubicBezTo>
                    <a:pt x="1440" y="403"/>
                    <a:pt x="1440" y="403"/>
                    <a:pt x="1440" y="403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4" y="381"/>
                    <a:pt x="1486" y="385"/>
                    <a:pt x="1488" y="389"/>
                  </a:cubicBezTo>
                  <a:cubicBezTo>
                    <a:pt x="1447" y="414"/>
                    <a:pt x="1447" y="414"/>
                    <a:pt x="1447" y="414"/>
                  </a:cubicBezTo>
                  <a:cubicBezTo>
                    <a:pt x="1488" y="389"/>
                    <a:pt x="1488" y="389"/>
                    <a:pt x="1488" y="389"/>
                  </a:cubicBezTo>
                  <a:cubicBezTo>
                    <a:pt x="1489" y="389"/>
                    <a:pt x="1489" y="389"/>
                    <a:pt x="1489" y="389"/>
                  </a:cubicBezTo>
                  <a:cubicBezTo>
                    <a:pt x="1491" y="393"/>
                    <a:pt x="1493" y="397"/>
                    <a:pt x="1496" y="401"/>
                  </a:cubicBezTo>
                  <a:cubicBezTo>
                    <a:pt x="1440" y="433"/>
                    <a:pt x="1440" y="433"/>
                    <a:pt x="1440" y="433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8" y="405"/>
                    <a:pt x="1500" y="409"/>
                    <a:pt x="1503" y="413"/>
                  </a:cubicBezTo>
                  <a:cubicBezTo>
                    <a:pt x="1460" y="437"/>
                    <a:pt x="1460" y="437"/>
                    <a:pt x="1460" y="437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5" y="417"/>
                    <a:pt x="1507" y="421"/>
                    <a:pt x="1509" y="425"/>
                  </a:cubicBezTo>
                  <a:cubicBezTo>
                    <a:pt x="1466" y="448"/>
                    <a:pt x="1466" y="448"/>
                    <a:pt x="1466" y="448"/>
                  </a:cubicBezTo>
                  <a:cubicBezTo>
                    <a:pt x="1509" y="425"/>
                    <a:pt x="1509" y="425"/>
                    <a:pt x="1509" y="425"/>
                  </a:cubicBezTo>
                  <a:cubicBezTo>
                    <a:pt x="1509" y="425"/>
                    <a:pt x="1509" y="426"/>
                    <a:pt x="1509" y="426"/>
                  </a:cubicBezTo>
                  <a:cubicBezTo>
                    <a:pt x="1512" y="430"/>
                    <a:pt x="1514" y="434"/>
                    <a:pt x="1516" y="438"/>
                  </a:cubicBezTo>
                  <a:cubicBezTo>
                    <a:pt x="1473" y="460"/>
                    <a:pt x="1473" y="460"/>
                    <a:pt x="1473" y="460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8" y="442"/>
                    <a:pt x="1520" y="446"/>
                    <a:pt x="1522" y="450"/>
                  </a:cubicBezTo>
                  <a:cubicBezTo>
                    <a:pt x="1478" y="472"/>
                    <a:pt x="1478" y="472"/>
                    <a:pt x="1478" y="472"/>
                  </a:cubicBezTo>
                  <a:cubicBezTo>
                    <a:pt x="1522" y="450"/>
                    <a:pt x="1522" y="450"/>
                    <a:pt x="1522" y="450"/>
                  </a:cubicBezTo>
                  <a:cubicBezTo>
                    <a:pt x="1522" y="450"/>
                    <a:pt x="1522" y="450"/>
                    <a:pt x="1522" y="451"/>
                  </a:cubicBezTo>
                  <a:cubicBezTo>
                    <a:pt x="1524" y="454"/>
                    <a:pt x="1526" y="458"/>
                    <a:pt x="1528" y="462"/>
                  </a:cubicBezTo>
                  <a:cubicBezTo>
                    <a:pt x="1461" y="493"/>
                    <a:pt x="1461" y="493"/>
                    <a:pt x="1461" y="493"/>
                  </a:cubicBezTo>
                  <a:cubicBezTo>
                    <a:pt x="1528" y="462"/>
                    <a:pt x="1528" y="462"/>
                    <a:pt x="1528" y="462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469" y="490"/>
                    <a:pt x="1469" y="490"/>
                    <a:pt x="1469" y="490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30" y="467"/>
                    <a:pt x="1532" y="471"/>
                    <a:pt x="1534" y="476"/>
                  </a:cubicBezTo>
                  <a:cubicBezTo>
                    <a:pt x="1490" y="495"/>
                    <a:pt x="1490" y="495"/>
                    <a:pt x="1490" y="495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6" y="480"/>
                    <a:pt x="1538" y="484"/>
                    <a:pt x="1540" y="488"/>
                  </a:cubicBezTo>
                  <a:cubicBezTo>
                    <a:pt x="1495" y="507"/>
                    <a:pt x="1495" y="507"/>
                    <a:pt x="1495" y="507"/>
                  </a:cubicBezTo>
                  <a:cubicBezTo>
                    <a:pt x="1540" y="488"/>
                    <a:pt x="1540" y="488"/>
                    <a:pt x="1540" y="488"/>
                  </a:cubicBezTo>
                  <a:cubicBezTo>
                    <a:pt x="1540" y="488"/>
                    <a:pt x="1540" y="489"/>
                    <a:pt x="1540" y="489"/>
                  </a:cubicBezTo>
                  <a:cubicBezTo>
                    <a:pt x="1541" y="493"/>
                    <a:pt x="1543" y="497"/>
                    <a:pt x="1545" y="501"/>
                  </a:cubicBezTo>
                  <a:cubicBezTo>
                    <a:pt x="1500" y="520"/>
                    <a:pt x="1500" y="520"/>
                    <a:pt x="1500" y="520"/>
                  </a:cubicBezTo>
                  <a:cubicBezTo>
                    <a:pt x="1545" y="501"/>
                    <a:pt x="1545" y="501"/>
                    <a:pt x="1545" y="501"/>
                  </a:cubicBezTo>
                  <a:cubicBezTo>
                    <a:pt x="1545" y="501"/>
                    <a:pt x="1545" y="501"/>
                    <a:pt x="1545" y="502"/>
                  </a:cubicBezTo>
                  <a:cubicBezTo>
                    <a:pt x="1547" y="506"/>
                    <a:pt x="1548" y="510"/>
                    <a:pt x="1550" y="514"/>
                  </a:cubicBezTo>
                  <a:cubicBezTo>
                    <a:pt x="1505" y="532"/>
                    <a:pt x="1505" y="532"/>
                    <a:pt x="1505" y="532"/>
                  </a:cubicBezTo>
                  <a:cubicBezTo>
                    <a:pt x="1550" y="514"/>
                    <a:pt x="1550" y="514"/>
                    <a:pt x="1550" y="514"/>
                  </a:cubicBezTo>
                  <a:cubicBezTo>
                    <a:pt x="1550" y="514"/>
                    <a:pt x="1550" y="514"/>
                    <a:pt x="1550" y="515"/>
                  </a:cubicBezTo>
                  <a:cubicBezTo>
                    <a:pt x="1552" y="519"/>
                    <a:pt x="1553" y="523"/>
                    <a:pt x="1555" y="527"/>
                  </a:cubicBezTo>
                  <a:cubicBezTo>
                    <a:pt x="1494" y="550"/>
                    <a:pt x="1494" y="550"/>
                    <a:pt x="1494" y="550"/>
                  </a:cubicBezTo>
                  <a:cubicBezTo>
                    <a:pt x="1555" y="527"/>
                    <a:pt x="1555" y="527"/>
                    <a:pt x="1555" y="527"/>
                  </a:cubicBezTo>
                  <a:cubicBezTo>
                    <a:pt x="1555" y="527"/>
                    <a:pt x="1555" y="528"/>
                    <a:pt x="1555" y="528"/>
                  </a:cubicBezTo>
                  <a:cubicBezTo>
                    <a:pt x="1557" y="532"/>
                    <a:pt x="1558" y="536"/>
                    <a:pt x="1560" y="541"/>
                  </a:cubicBezTo>
                  <a:cubicBezTo>
                    <a:pt x="1514" y="556"/>
                    <a:pt x="1514" y="556"/>
                    <a:pt x="1514" y="556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1" y="545"/>
                    <a:pt x="1563" y="549"/>
                    <a:pt x="1564" y="554"/>
                  </a:cubicBezTo>
                  <a:cubicBezTo>
                    <a:pt x="1518" y="569"/>
                    <a:pt x="1518" y="569"/>
                    <a:pt x="1518" y="569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6" y="558"/>
                    <a:pt x="1567" y="563"/>
                    <a:pt x="1568" y="567"/>
                  </a:cubicBezTo>
                  <a:cubicBezTo>
                    <a:pt x="1522" y="581"/>
                    <a:pt x="1522" y="581"/>
                    <a:pt x="1522" y="581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70" y="572"/>
                    <a:pt x="1571" y="576"/>
                    <a:pt x="1572" y="581"/>
                  </a:cubicBezTo>
                  <a:cubicBezTo>
                    <a:pt x="1525" y="594"/>
                    <a:pt x="1525" y="594"/>
                    <a:pt x="1525" y="594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4" y="585"/>
                    <a:pt x="1575" y="590"/>
                    <a:pt x="1576" y="594"/>
                  </a:cubicBezTo>
                  <a:cubicBezTo>
                    <a:pt x="1513" y="611"/>
                    <a:pt x="1513" y="611"/>
                    <a:pt x="1513" y="611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7" y="599"/>
                    <a:pt x="1579" y="603"/>
                    <a:pt x="1580" y="608"/>
                  </a:cubicBezTo>
                  <a:cubicBezTo>
                    <a:pt x="1532" y="619"/>
                    <a:pt x="1532" y="619"/>
                    <a:pt x="1532" y="619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1" y="612"/>
                    <a:pt x="1582" y="617"/>
                    <a:pt x="1583" y="621"/>
                  </a:cubicBezTo>
                  <a:cubicBezTo>
                    <a:pt x="1535" y="632"/>
                    <a:pt x="1535" y="632"/>
                    <a:pt x="1535" y="632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4" y="626"/>
                    <a:pt x="1585" y="630"/>
                    <a:pt x="1586" y="635"/>
                  </a:cubicBezTo>
                  <a:cubicBezTo>
                    <a:pt x="1538" y="645"/>
                    <a:pt x="1538" y="645"/>
                    <a:pt x="1538" y="64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7" y="640"/>
                    <a:pt x="1588" y="644"/>
                    <a:pt x="1589" y="649"/>
                  </a:cubicBezTo>
                  <a:cubicBezTo>
                    <a:pt x="1541" y="658"/>
                    <a:pt x="1541" y="658"/>
                    <a:pt x="1541" y="658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90" y="653"/>
                    <a:pt x="1590" y="658"/>
                    <a:pt x="1591" y="662"/>
                  </a:cubicBezTo>
                  <a:cubicBezTo>
                    <a:pt x="1527" y="674"/>
                    <a:pt x="1527" y="674"/>
                    <a:pt x="1527" y="674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2" y="667"/>
                    <a:pt x="1593" y="672"/>
                    <a:pt x="1594" y="676"/>
                  </a:cubicBezTo>
                  <a:cubicBezTo>
                    <a:pt x="1545" y="684"/>
                    <a:pt x="1545" y="684"/>
                    <a:pt x="1545" y="684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81"/>
                    <a:pt x="1595" y="685"/>
                    <a:pt x="1596" y="690"/>
                  </a:cubicBezTo>
                  <a:cubicBezTo>
                    <a:pt x="1547" y="697"/>
                    <a:pt x="1547" y="697"/>
                    <a:pt x="1547" y="697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5"/>
                    <a:pt x="1597" y="699"/>
                    <a:pt x="1597" y="704"/>
                  </a:cubicBezTo>
                  <a:cubicBezTo>
                    <a:pt x="1549" y="710"/>
                    <a:pt x="1549" y="710"/>
                    <a:pt x="1549" y="710"/>
                  </a:cubicBezTo>
                  <a:cubicBezTo>
                    <a:pt x="1597" y="704"/>
                    <a:pt x="1597" y="704"/>
                    <a:pt x="1597" y="704"/>
                  </a:cubicBezTo>
                  <a:cubicBezTo>
                    <a:pt x="1597" y="704"/>
                    <a:pt x="1597" y="704"/>
                    <a:pt x="1598" y="704"/>
                  </a:cubicBezTo>
                  <a:cubicBezTo>
                    <a:pt x="1598" y="709"/>
                    <a:pt x="1599" y="713"/>
                    <a:pt x="1599" y="718"/>
                  </a:cubicBezTo>
                  <a:cubicBezTo>
                    <a:pt x="1550" y="723"/>
                    <a:pt x="1550" y="723"/>
                    <a:pt x="1550" y="723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600" y="722"/>
                    <a:pt x="1600" y="727"/>
                    <a:pt x="1600" y="732"/>
                  </a:cubicBezTo>
                  <a:cubicBezTo>
                    <a:pt x="1536" y="737"/>
                    <a:pt x="1536" y="737"/>
                    <a:pt x="1536" y="737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1" y="736"/>
                    <a:pt x="1601" y="741"/>
                    <a:pt x="1602" y="746"/>
                  </a:cubicBezTo>
                  <a:cubicBezTo>
                    <a:pt x="1553" y="749"/>
                    <a:pt x="1553" y="749"/>
                    <a:pt x="1553" y="749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50"/>
                    <a:pt x="1602" y="755"/>
                    <a:pt x="1602" y="760"/>
                  </a:cubicBezTo>
                  <a:cubicBezTo>
                    <a:pt x="1554" y="762"/>
                    <a:pt x="1554" y="762"/>
                    <a:pt x="1554" y="762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3" y="764"/>
                    <a:pt x="1603" y="769"/>
                    <a:pt x="1603" y="774"/>
                  </a:cubicBezTo>
                  <a:cubicBezTo>
                    <a:pt x="1554" y="775"/>
                    <a:pt x="1554" y="775"/>
                    <a:pt x="1554" y="775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8"/>
                    <a:pt x="1603" y="783"/>
                    <a:pt x="1603" y="788"/>
                  </a:cubicBezTo>
                  <a:cubicBezTo>
                    <a:pt x="1554" y="789"/>
                    <a:pt x="1554" y="789"/>
                    <a:pt x="1554" y="789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92"/>
                    <a:pt x="1603" y="797"/>
                    <a:pt x="1603" y="801"/>
                  </a:cubicBezTo>
                  <a:cubicBezTo>
                    <a:pt x="1603" y="827"/>
                    <a:pt x="1602" y="852"/>
                    <a:pt x="1600" y="878"/>
                  </a:cubicBezTo>
                  <a:cubicBezTo>
                    <a:pt x="3" y="878"/>
                    <a:pt x="3" y="878"/>
                    <a:pt x="3" y="878"/>
                  </a:cubicBezTo>
                  <a:cubicBezTo>
                    <a:pt x="1" y="852"/>
                    <a:pt x="0" y="827"/>
                    <a:pt x="0" y="801"/>
                  </a:cubicBezTo>
                  <a:cubicBezTo>
                    <a:pt x="0" y="797"/>
                    <a:pt x="0" y="792"/>
                    <a:pt x="0" y="787"/>
                  </a:cubicBezTo>
                  <a:cubicBezTo>
                    <a:pt x="49" y="788"/>
                    <a:pt x="49" y="788"/>
                    <a:pt x="49" y="788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3"/>
                    <a:pt x="0" y="778"/>
                    <a:pt x="0" y="773"/>
                  </a:cubicBezTo>
                  <a:cubicBezTo>
                    <a:pt x="49" y="775"/>
                    <a:pt x="49" y="775"/>
                    <a:pt x="49" y="775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69"/>
                    <a:pt x="0" y="764"/>
                    <a:pt x="1" y="759"/>
                  </a:cubicBezTo>
                  <a:cubicBezTo>
                    <a:pt x="49" y="762"/>
                    <a:pt x="49" y="762"/>
                    <a:pt x="49" y="762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5"/>
                    <a:pt x="1" y="750"/>
                    <a:pt x="2" y="745"/>
                  </a:cubicBezTo>
                  <a:cubicBezTo>
                    <a:pt x="50" y="749"/>
                    <a:pt x="50" y="749"/>
                    <a:pt x="50" y="749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1"/>
                    <a:pt x="2" y="736"/>
                    <a:pt x="3" y="732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3" y="732"/>
                    <a:pt x="3" y="732"/>
                    <a:pt x="3" y="732"/>
                  </a:cubicBezTo>
                  <a:cubicBezTo>
                    <a:pt x="3" y="732"/>
                    <a:pt x="3" y="731"/>
                    <a:pt x="3" y="731"/>
                  </a:cubicBezTo>
                  <a:cubicBezTo>
                    <a:pt x="3" y="727"/>
                    <a:pt x="3" y="722"/>
                    <a:pt x="4" y="718"/>
                  </a:cubicBezTo>
                  <a:cubicBezTo>
                    <a:pt x="53" y="723"/>
                    <a:pt x="53" y="723"/>
                    <a:pt x="53" y="723"/>
                  </a:cubicBezTo>
                  <a:cubicBezTo>
                    <a:pt x="4" y="718"/>
                    <a:pt x="4" y="718"/>
                    <a:pt x="4" y="718"/>
                  </a:cubicBezTo>
                  <a:cubicBezTo>
                    <a:pt x="4" y="718"/>
                    <a:pt x="4" y="718"/>
                    <a:pt x="4" y="717"/>
                  </a:cubicBezTo>
                  <a:cubicBezTo>
                    <a:pt x="4" y="713"/>
                    <a:pt x="5" y="708"/>
                    <a:pt x="6" y="704"/>
                  </a:cubicBezTo>
                  <a:cubicBezTo>
                    <a:pt x="54" y="710"/>
                    <a:pt x="54" y="710"/>
                    <a:pt x="54" y="710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699"/>
                    <a:pt x="7" y="694"/>
                    <a:pt x="7" y="690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8" y="685"/>
                    <a:pt x="9" y="681"/>
                    <a:pt x="9" y="676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10" y="671"/>
                    <a:pt x="11" y="667"/>
                    <a:pt x="12" y="662"/>
                  </a:cubicBezTo>
                  <a:cubicBezTo>
                    <a:pt x="76" y="673"/>
                    <a:pt x="76" y="673"/>
                    <a:pt x="76" y="673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3" y="657"/>
                    <a:pt x="13" y="653"/>
                    <a:pt x="14" y="648"/>
                  </a:cubicBezTo>
                  <a:cubicBezTo>
                    <a:pt x="62" y="658"/>
                    <a:pt x="62" y="658"/>
                    <a:pt x="62" y="65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5" y="644"/>
                    <a:pt x="16" y="639"/>
                    <a:pt x="17" y="635"/>
                  </a:cubicBezTo>
                  <a:cubicBezTo>
                    <a:pt x="65" y="645"/>
                    <a:pt x="65" y="645"/>
                    <a:pt x="65" y="645"/>
                  </a:cubicBezTo>
                  <a:cubicBezTo>
                    <a:pt x="17" y="635"/>
                    <a:pt x="17" y="635"/>
                    <a:pt x="17" y="635"/>
                  </a:cubicBezTo>
                  <a:cubicBezTo>
                    <a:pt x="17" y="635"/>
                    <a:pt x="17" y="635"/>
                    <a:pt x="17" y="634"/>
                  </a:cubicBezTo>
                  <a:cubicBezTo>
                    <a:pt x="18" y="630"/>
                    <a:pt x="19" y="625"/>
                    <a:pt x="20" y="621"/>
                  </a:cubicBezTo>
                  <a:cubicBezTo>
                    <a:pt x="68" y="632"/>
                    <a:pt x="68" y="632"/>
                    <a:pt x="68" y="632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1" y="616"/>
                    <a:pt x="22" y="612"/>
                    <a:pt x="23" y="607"/>
                  </a:cubicBezTo>
                  <a:cubicBezTo>
                    <a:pt x="71" y="619"/>
                    <a:pt x="71" y="619"/>
                    <a:pt x="71" y="619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5" y="603"/>
                    <a:pt x="26" y="598"/>
                    <a:pt x="27" y="594"/>
                  </a:cubicBezTo>
                  <a:cubicBezTo>
                    <a:pt x="90" y="611"/>
                    <a:pt x="90" y="611"/>
                    <a:pt x="90" y="611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8" y="589"/>
                    <a:pt x="29" y="585"/>
                    <a:pt x="31" y="580"/>
                  </a:cubicBezTo>
                  <a:cubicBezTo>
                    <a:pt x="78" y="594"/>
                    <a:pt x="78" y="594"/>
                    <a:pt x="78" y="594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2" y="576"/>
                    <a:pt x="33" y="571"/>
                    <a:pt x="35" y="567"/>
                  </a:cubicBezTo>
                  <a:cubicBezTo>
                    <a:pt x="81" y="581"/>
                    <a:pt x="81" y="581"/>
                    <a:pt x="81" y="581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6" y="562"/>
                    <a:pt x="37" y="558"/>
                    <a:pt x="39" y="554"/>
                  </a:cubicBezTo>
                  <a:cubicBezTo>
                    <a:pt x="85" y="569"/>
                    <a:pt x="85" y="569"/>
                    <a:pt x="85" y="569"/>
                  </a:cubicBezTo>
                  <a:cubicBezTo>
                    <a:pt x="39" y="554"/>
                    <a:pt x="39" y="554"/>
                    <a:pt x="39" y="554"/>
                  </a:cubicBezTo>
                  <a:cubicBezTo>
                    <a:pt x="39" y="554"/>
                    <a:pt x="39" y="553"/>
                    <a:pt x="39" y="553"/>
                  </a:cubicBezTo>
                  <a:cubicBezTo>
                    <a:pt x="40" y="549"/>
                    <a:pt x="42" y="545"/>
                    <a:pt x="43" y="540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5" y="536"/>
                    <a:pt x="46" y="531"/>
                    <a:pt x="48" y="527"/>
                  </a:cubicBezTo>
                  <a:cubicBezTo>
                    <a:pt x="109" y="549"/>
                    <a:pt x="109" y="549"/>
                    <a:pt x="109" y="549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50" y="523"/>
                    <a:pt x="51" y="518"/>
                    <a:pt x="53" y="514"/>
                  </a:cubicBezTo>
                  <a:cubicBezTo>
                    <a:pt x="99" y="531"/>
                    <a:pt x="99" y="531"/>
                    <a:pt x="99" y="531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5" y="510"/>
                    <a:pt x="56" y="505"/>
                    <a:pt x="58" y="501"/>
                  </a:cubicBezTo>
                  <a:cubicBezTo>
                    <a:pt x="103" y="519"/>
                    <a:pt x="103" y="519"/>
                    <a:pt x="103" y="519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60" y="497"/>
                    <a:pt x="62" y="492"/>
                    <a:pt x="64" y="488"/>
                  </a:cubicBezTo>
                  <a:cubicBezTo>
                    <a:pt x="108" y="507"/>
                    <a:pt x="108" y="507"/>
                    <a:pt x="108" y="507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5" y="484"/>
                    <a:pt x="67" y="479"/>
                    <a:pt x="69" y="475"/>
                  </a:cubicBezTo>
                  <a:cubicBezTo>
                    <a:pt x="114" y="495"/>
                    <a:pt x="114" y="495"/>
                    <a:pt x="114" y="49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71" y="471"/>
                    <a:pt x="73" y="467"/>
                    <a:pt x="75" y="463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75" y="463"/>
                    <a:pt x="75" y="463"/>
                    <a:pt x="75" y="463"/>
                  </a:cubicBezTo>
                  <a:cubicBezTo>
                    <a:pt x="75" y="463"/>
                    <a:pt x="75" y="462"/>
                    <a:pt x="75" y="462"/>
                  </a:cubicBezTo>
                  <a:cubicBezTo>
                    <a:pt x="77" y="458"/>
                    <a:pt x="79" y="454"/>
                    <a:pt x="81" y="450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3" y="446"/>
                    <a:pt x="85" y="442"/>
                    <a:pt x="87" y="437"/>
                  </a:cubicBezTo>
                  <a:cubicBezTo>
                    <a:pt x="131" y="459"/>
                    <a:pt x="131" y="459"/>
                    <a:pt x="131" y="459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90" y="433"/>
                    <a:pt x="92" y="429"/>
                    <a:pt x="94" y="425"/>
                  </a:cubicBezTo>
                  <a:cubicBezTo>
                    <a:pt x="137" y="448"/>
                    <a:pt x="137" y="448"/>
                    <a:pt x="137" y="448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6" y="421"/>
                    <a:pt x="98" y="417"/>
                    <a:pt x="101" y="413"/>
                  </a:cubicBezTo>
                  <a:cubicBezTo>
                    <a:pt x="143" y="436"/>
                    <a:pt x="143" y="436"/>
                    <a:pt x="143" y="436"/>
                  </a:cubicBezTo>
                  <a:cubicBezTo>
                    <a:pt x="101" y="413"/>
                    <a:pt x="101" y="413"/>
                    <a:pt x="101" y="413"/>
                  </a:cubicBezTo>
                  <a:cubicBezTo>
                    <a:pt x="101" y="413"/>
                    <a:pt x="101" y="413"/>
                    <a:pt x="101" y="412"/>
                  </a:cubicBezTo>
                  <a:cubicBezTo>
                    <a:pt x="103" y="409"/>
                    <a:pt x="105" y="405"/>
                    <a:pt x="107" y="401"/>
                  </a:cubicBezTo>
                  <a:cubicBezTo>
                    <a:pt x="163" y="433"/>
                    <a:pt x="163" y="433"/>
                    <a:pt x="163" y="433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8" y="400"/>
                    <a:pt x="108" y="400"/>
                  </a:cubicBezTo>
                  <a:cubicBezTo>
                    <a:pt x="110" y="396"/>
                    <a:pt x="112" y="393"/>
                    <a:pt x="115" y="389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15" y="388"/>
                    <a:pt x="115" y="388"/>
                    <a:pt x="115" y="388"/>
                  </a:cubicBezTo>
                  <a:cubicBezTo>
                    <a:pt x="117" y="384"/>
                    <a:pt x="119" y="381"/>
                    <a:pt x="122" y="377"/>
                  </a:cubicBezTo>
                  <a:cubicBezTo>
                    <a:pt x="163" y="402"/>
                    <a:pt x="163" y="402"/>
                    <a:pt x="163" y="402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122" y="377"/>
                    <a:pt x="122" y="376"/>
                    <a:pt x="122" y="376"/>
                  </a:cubicBezTo>
                  <a:cubicBezTo>
                    <a:pt x="125" y="373"/>
                    <a:pt x="127" y="369"/>
                    <a:pt x="129" y="365"/>
                  </a:cubicBezTo>
                  <a:cubicBezTo>
                    <a:pt x="170" y="391"/>
                    <a:pt x="170" y="391"/>
                    <a:pt x="170" y="391"/>
                  </a:cubicBezTo>
                  <a:cubicBezTo>
                    <a:pt x="129" y="365"/>
                    <a:pt x="129" y="365"/>
                    <a:pt x="129" y="365"/>
                  </a:cubicBezTo>
                  <a:cubicBezTo>
                    <a:pt x="130" y="365"/>
                    <a:pt x="130" y="365"/>
                    <a:pt x="130" y="365"/>
                  </a:cubicBezTo>
                  <a:cubicBezTo>
                    <a:pt x="132" y="361"/>
                    <a:pt x="135" y="357"/>
                    <a:pt x="137" y="353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40" y="349"/>
                    <a:pt x="143" y="345"/>
                    <a:pt x="145" y="342"/>
                  </a:cubicBezTo>
                  <a:cubicBezTo>
                    <a:pt x="198" y="379"/>
                    <a:pt x="198" y="379"/>
                    <a:pt x="198" y="379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2"/>
                    <a:pt x="145" y="342"/>
                    <a:pt x="145" y="341"/>
                  </a:cubicBezTo>
                  <a:cubicBezTo>
                    <a:pt x="148" y="338"/>
                    <a:pt x="151" y="334"/>
                    <a:pt x="153" y="330"/>
                  </a:cubicBezTo>
                  <a:cubicBezTo>
                    <a:pt x="192" y="359"/>
                    <a:pt x="192" y="359"/>
                    <a:pt x="192" y="359"/>
                  </a:cubicBezTo>
                  <a:cubicBezTo>
                    <a:pt x="153" y="330"/>
                    <a:pt x="153" y="330"/>
                    <a:pt x="153" y="330"/>
                  </a:cubicBezTo>
                  <a:cubicBezTo>
                    <a:pt x="153" y="330"/>
                    <a:pt x="153" y="330"/>
                    <a:pt x="154" y="330"/>
                  </a:cubicBezTo>
                  <a:cubicBezTo>
                    <a:pt x="156" y="326"/>
                    <a:pt x="159" y="323"/>
                    <a:pt x="162" y="319"/>
                  </a:cubicBezTo>
                  <a:cubicBezTo>
                    <a:pt x="200" y="348"/>
                    <a:pt x="200" y="348"/>
                    <a:pt x="200" y="348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5" y="315"/>
                    <a:pt x="167" y="312"/>
                    <a:pt x="170" y="308"/>
                  </a:cubicBezTo>
                  <a:cubicBezTo>
                    <a:pt x="208" y="338"/>
                    <a:pt x="208" y="338"/>
                    <a:pt x="208" y="33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3" y="304"/>
                    <a:pt x="176" y="301"/>
                    <a:pt x="179" y="297"/>
                  </a:cubicBezTo>
                  <a:cubicBezTo>
                    <a:pt x="216" y="327"/>
                    <a:pt x="216" y="327"/>
                    <a:pt x="216" y="32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293"/>
                    <a:pt x="185" y="290"/>
                    <a:pt x="188" y="286"/>
                  </a:cubicBezTo>
                  <a:cubicBezTo>
                    <a:pt x="237" y="328"/>
                    <a:pt x="237" y="328"/>
                    <a:pt x="237" y="328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91" y="283"/>
                    <a:pt x="194" y="279"/>
                    <a:pt x="197" y="276"/>
                  </a:cubicBezTo>
                  <a:cubicBezTo>
                    <a:pt x="233" y="307"/>
                    <a:pt x="233" y="307"/>
                    <a:pt x="233" y="307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197" y="276"/>
                    <a:pt x="197" y="275"/>
                    <a:pt x="197" y="275"/>
                  </a:cubicBezTo>
                  <a:cubicBezTo>
                    <a:pt x="200" y="272"/>
                    <a:pt x="203" y="269"/>
                    <a:pt x="206" y="265"/>
                  </a:cubicBezTo>
                  <a:cubicBezTo>
                    <a:pt x="242" y="297"/>
                    <a:pt x="242" y="297"/>
                    <a:pt x="242" y="297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9" y="262"/>
                    <a:pt x="213" y="258"/>
                    <a:pt x="216" y="255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9" y="251"/>
                    <a:pt x="222" y="248"/>
                    <a:pt x="225" y="245"/>
                  </a:cubicBezTo>
                  <a:cubicBezTo>
                    <a:pt x="260" y="278"/>
                    <a:pt x="260" y="278"/>
                    <a:pt x="260" y="278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6" y="244"/>
                  </a:cubicBezTo>
                  <a:cubicBezTo>
                    <a:pt x="229" y="241"/>
                    <a:pt x="232" y="238"/>
                    <a:pt x="235" y="235"/>
                  </a:cubicBezTo>
                  <a:cubicBezTo>
                    <a:pt x="281" y="280"/>
                    <a:pt x="281" y="280"/>
                    <a:pt x="281" y="280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9" y="231"/>
                    <a:pt x="242" y="228"/>
                    <a:pt x="245" y="225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9" y="222"/>
                    <a:pt x="252" y="218"/>
                    <a:pt x="255" y="215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55" y="215"/>
                    <a:pt x="255" y="215"/>
                    <a:pt x="255" y="215"/>
                  </a:cubicBezTo>
                  <a:cubicBezTo>
                    <a:pt x="255" y="215"/>
                    <a:pt x="255" y="215"/>
                    <a:pt x="256" y="215"/>
                  </a:cubicBezTo>
                  <a:cubicBezTo>
                    <a:pt x="259" y="212"/>
                    <a:pt x="262" y="209"/>
                    <a:pt x="265" y="206"/>
                  </a:cubicBezTo>
                  <a:cubicBezTo>
                    <a:pt x="298" y="242"/>
                    <a:pt x="298" y="242"/>
                    <a:pt x="298" y="242"/>
                  </a:cubicBezTo>
                  <a:cubicBezTo>
                    <a:pt x="265" y="206"/>
                    <a:pt x="265" y="206"/>
                    <a:pt x="265" y="206"/>
                  </a:cubicBezTo>
                  <a:cubicBezTo>
                    <a:pt x="266" y="206"/>
                    <a:pt x="266" y="206"/>
                    <a:pt x="266" y="206"/>
                  </a:cubicBezTo>
                  <a:cubicBezTo>
                    <a:pt x="269" y="203"/>
                    <a:pt x="273" y="200"/>
                    <a:pt x="276" y="197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6" y="197"/>
                    <a:pt x="276" y="196"/>
                    <a:pt x="276" y="196"/>
                  </a:cubicBezTo>
                  <a:cubicBezTo>
                    <a:pt x="280" y="193"/>
                    <a:pt x="283" y="190"/>
                    <a:pt x="287" y="188"/>
                  </a:cubicBezTo>
                  <a:cubicBezTo>
                    <a:pt x="328" y="237"/>
                    <a:pt x="328" y="237"/>
                    <a:pt x="328" y="237"/>
                  </a:cubicBezTo>
                  <a:cubicBezTo>
                    <a:pt x="287" y="188"/>
                    <a:pt x="287" y="188"/>
                    <a:pt x="287" y="188"/>
                  </a:cubicBezTo>
                  <a:cubicBezTo>
                    <a:pt x="287" y="188"/>
                    <a:pt x="287" y="187"/>
                    <a:pt x="287" y="187"/>
                  </a:cubicBezTo>
                  <a:cubicBezTo>
                    <a:pt x="290" y="184"/>
                    <a:pt x="294" y="182"/>
                    <a:pt x="297" y="17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8" y="178"/>
                    <a:pt x="298" y="178"/>
                  </a:cubicBezTo>
                  <a:cubicBezTo>
                    <a:pt x="301" y="176"/>
                    <a:pt x="305" y="173"/>
                    <a:pt x="308" y="170"/>
                  </a:cubicBezTo>
                  <a:cubicBezTo>
                    <a:pt x="338" y="208"/>
                    <a:pt x="338" y="208"/>
                    <a:pt x="338" y="208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8" y="170"/>
                    <a:pt x="309" y="170"/>
                    <a:pt x="309" y="170"/>
                  </a:cubicBezTo>
                  <a:cubicBezTo>
                    <a:pt x="312" y="167"/>
                    <a:pt x="316" y="164"/>
                    <a:pt x="319" y="161"/>
                  </a:cubicBezTo>
                  <a:cubicBezTo>
                    <a:pt x="348" y="200"/>
                    <a:pt x="348" y="200"/>
                    <a:pt x="348" y="200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20" y="161"/>
                    <a:pt x="320" y="161"/>
                    <a:pt x="320" y="161"/>
                  </a:cubicBezTo>
                  <a:cubicBezTo>
                    <a:pt x="323" y="158"/>
                    <a:pt x="327" y="156"/>
                    <a:pt x="331" y="153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5" y="150"/>
                    <a:pt x="338" y="148"/>
                    <a:pt x="342" y="145"/>
                  </a:cubicBezTo>
                  <a:cubicBezTo>
                    <a:pt x="379" y="198"/>
                    <a:pt x="379" y="198"/>
                    <a:pt x="379" y="198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6" y="142"/>
                    <a:pt x="350" y="140"/>
                    <a:pt x="353" y="137"/>
                  </a:cubicBezTo>
                  <a:cubicBezTo>
                    <a:pt x="381" y="177"/>
                    <a:pt x="381" y="177"/>
                    <a:pt x="381" y="177"/>
                  </a:cubicBezTo>
                  <a:cubicBezTo>
                    <a:pt x="353" y="137"/>
                    <a:pt x="353" y="137"/>
                    <a:pt x="353" y="137"/>
                  </a:cubicBezTo>
                  <a:cubicBezTo>
                    <a:pt x="354" y="137"/>
                    <a:pt x="354" y="137"/>
                    <a:pt x="354" y="137"/>
                  </a:cubicBezTo>
                  <a:cubicBezTo>
                    <a:pt x="358" y="134"/>
                    <a:pt x="361" y="132"/>
                    <a:pt x="365" y="129"/>
                  </a:cubicBezTo>
                  <a:cubicBezTo>
                    <a:pt x="391" y="170"/>
                    <a:pt x="391" y="170"/>
                    <a:pt x="391" y="170"/>
                  </a:cubicBezTo>
                  <a:cubicBezTo>
                    <a:pt x="365" y="129"/>
                    <a:pt x="365" y="129"/>
                    <a:pt x="365" y="129"/>
                  </a:cubicBezTo>
                  <a:cubicBezTo>
                    <a:pt x="365" y="129"/>
                    <a:pt x="365" y="129"/>
                    <a:pt x="366" y="129"/>
                  </a:cubicBezTo>
                  <a:cubicBezTo>
                    <a:pt x="369" y="127"/>
                    <a:pt x="373" y="124"/>
                    <a:pt x="377" y="122"/>
                  </a:cubicBezTo>
                  <a:cubicBezTo>
                    <a:pt x="403" y="163"/>
                    <a:pt x="403" y="163"/>
                    <a:pt x="403" y="163"/>
                  </a:cubicBezTo>
                  <a:cubicBezTo>
                    <a:pt x="377" y="122"/>
                    <a:pt x="377" y="122"/>
                    <a:pt x="377" y="122"/>
                  </a:cubicBezTo>
                  <a:cubicBezTo>
                    <a:pt x="377" y="122"/>
                    <a:pt x="377" y="122"/>
                    <a:pt x="377" y="121"/>
                  </a:cubicBezTo>
                  <a:cubicBezTo>
                    <a:pt x="381" y="119"/>
                    <a:pt x="385" y="117"/>
                    <a:pt x="389" y="114"/>
                  </a:cubicBezTo>
                  <a:cubicBezTo>
                    <a:pt x="414" y="156"/>
                    <a:pt x="414" y="156"/>
                    <a:pt x="414" y="156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93" y="112"/>
                    <a:pt x="397" y="110"/>
                    <a:pt x="401" y="107"/>
                  </a:cubicBezTo>
                  <a:cubicBezTo>
                    <a:pt x="433" y="163"/>
                    <a:pt x="433" y="163"/>
                    <a:pt x="433" y="163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5" y="105"/>
                    <a:pt x="409" y="103"/>
                    <a:pt x="413" y="100"/>
                  </a:cubicBezTo>
                  <a:cubicBezTo>
                    <a:pt x="437" y="143"/>
                    <a:pt x="437" y="143"/>
                    <a:pt x="437" y="143"/>
                  </a:cubicBezTo>
                  <a:cubicBezTo>
                    <a:pt x="413" y="100"/>
                    <a:pt x="413" y="100"/>
                    <a:pt x="413" y="100"/>
                  </a:cubicBezTo>
                  <a:cubicBezTo>
                    <a:pt x="413" y="100"/>
                    <a:pt x="413" y="100"/>
                    <a:pt x="414" y="100"/>
                  </a:cubicBezTo>
                  <a:cubicBezTo>
                    <a:pt x="417" y="98"/>
                    <a:pt x="421" y="96"/>
                    <a:pt x="425" y="94"/>
                  </a:cubicBezTo>
                  <a:cubicBezTo>
                    <a:pt x="448" y="137"/>
                    <a:pt x="448" y="137"/>
                    <a:pt x="448" y="137"/>
                  </a:cubicBezTo>
                  <a:cubicBezTo>
                    <a:pt x="425" y="94"/>
                    <a:pt x="425" y="94"/>
                    <a:pt x="425" y="94"/>
                  </a:cubicBezTo>
                  <a:cubicBezTo>
                    <a:pt x="425" y="94"/>
                    <a:pt x="426" y="93"/>
                    <a:pt x="426" y="93"/>
                  </a:cubicBezTo>
                  <a:cubicBezTo>
                    <a:pt x="430" y="91"/>
                    <a:pt x="434" y="89"/>
                    <a:pt x="438" y="87"/>
                  </a:cubicBezTo>
                  <a:cubicBezTo>
                    <a:pt x="460" y="130"/>
                    <a:pt x="460" y="130"/>
                    <a:pt x="460" y="130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42" y="85"/>
                    <a:pt x="446" y="83"/>
                    <a:pt x="450" y="81"/>
                  </a:cubicBezTo>
                  <a:cubicBezTo>
                    <a:pt x="472" y="125"/>
                    <a:pt x="472" y="125"/>
                    <a:pt x="472" y="125"/>
                  </a:cubicBezTo>
                  <a:cubicBezTo>
                    <a:pt x="450" y="81"/>
                    <a:pt x="450" y="81"/>
                    <a:pt x="450" y="81"/>
                  </a:cubicBezTo>
                  <a:cubicBezTo>
                    <a:pt x="450" y="81"/>
                    <a:pt x="451" y="81"/>
                    <a:pt x="451" y="81"/>
                  </a:cubicBezTo>
                  <a:cubicBezTo>
                    <a:pt x="455" y="79"/>
                    <a:pt x="459" y="77"/>
                    <a:pt x="463" y="75"/>
                  </a:cubicBezTo>
                  <a:cubicBezTo>
                    <a:pt x="490" y="134"/>
                    <a:pt x="490" y="134"/>
                    <a:pt x="490" y="134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7" y="73"/>
                    <a:pt x="471" y="71"/>
                    <a:pt x="476" y="69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80" y="67"/>
                    <a:pt x="484" y="65"/>
                    <a:pt x="488" y="63"/>
                  </a:cubicBezTo>
                  <a:cubicBezTo>
                    <a:pt x="507" y="108"/>
                    <a:pt x="507" y="108"/>
                    <a:pt x="507" y="108"/>
                  </a:cubicBezTo>
                  <a:cubicBezTo>
                    <a:pt x="488" y="63"/>
                    <a:pt x="488" y="63"/>
                    <a:pt x="488" y="63"/>
                  </a:cubicBezTo>
                  <a:cubicBezTo>
                    <a:pt x="489" y="63"/>
                    <a:pt x="489" y="63"/>
                    <a:pt x="489" y="63"/>
                  </a:cubicBezTo>
                  <a:cubicBezTo>
                    <a:pt x="493" y="61"/>
                    <a:pt x="497" y="60"/>
                    <a:pt x="501" y="58"/>
                  </a:cubicBezTo>
                  <a:cubicBezTo>
                    <a:pt x="520" y="103"/>
                    <a:pt x="520" y="103"/>
                    <a:pt x="520" y="103"/>
                  </a:cubicBezTo>
                  <a:cubicBezTo>
                    <a:pt x="501" y="58"/>
                    <a:pt x="501" y="58"/>
                    <a:pt x="501" y="58"/>
                  </a:cubicBezTo>
                  <a:cubicBezTo>
                    <a:pt x="501" y="58"/>
                    <a:pt x="502" y="58"/>
                    <a:pt x="502" y="58"/>
                  </a:cubicBezTo>
                  <a:cubicBezTo>
                    <a:pt x="506" y="56"/>
                    <a:pt x="510" y="55"/>
                    <a:pt x="514" y="53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14" y="53"/>
                    <a:pt x="514" y="53"/>
                    <a:pt x="514" y="53"/>
                  </a:cubicBezTo>
                  <a:cubicBezTo>
                    <a:pt x="515" y="53"/>
                    <a:pt x="515" y="53"/>
                    <a:pt x="515" y="53"/>
                  </a:cubicBezTo>
                  <a:cubicBezTo>
                    <a:pt x="519" y="51"/>
                    <a:pt x="523" y="50"/>
                    <a:pt x="527" y="48"/>
                  </a:cubicBezTo>
                  <a:cubicBezTo>
                    <a:pt x="550" y="109"/>
                    <a:pt x="550" y="109"/>
                    <a:pt x="550" y="109"/>
                  </a:cubicBezTo>
                  <a:cubicBezTo>
                    <a:pt x="527" y="48"/>
                    <a:pt x="527" y="48"/>
                    <a:pt x="527" y="48"/>
                  </a:cubicBezTo>
                  <a:cubicBezTo>
                    <a:pt x="528" y="48"/>
                    <a:pt x="528" y="48"/>
                    <a:pt x="528" y="48"/>
                  </a:cubicBezTo>
                  <a:cubicBezTo>
                    <a:pt x="532" y="46"/>
                    <a:pt x="536" y="45"/>
                    <a:pt x="541" y="43"/>
                  </a:cubicBezTo>
                  <a:cubicBezTo>
                    <a:pt x="556" y="89"/>
                    <a:pt x="556" y="89"/>
                    <a:pt x="556" y="89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5" y="42"/>
                    <a:pt x="550" y="40"/>
                    <a:pt x="554" y="39"/>
                  </a:cubicBezTo>
                  <a:cubicBezTo>
                    <a:pt x="569" y="85"/>
                    <a:pt x="569" y="85"/>
                    <a:pt x="569" y="85"/>
                  </a:cubicBezTo>
                  <a:cubicBezTo>
                    <a:pt x="554" y="39"/>
                    <a:pt x="554" y="39"/>
                    <a:pt x="554" y="39"/>
                  </a:cubicBezTo>
                  <a:cubicBezTo>
                    <a:pt x="554" y="39"/>
                    <a:pt x="554" y="39"/>
                    <a:pt x="555" y="39"/>
                  </a:cubicBezTo>
                  <a:cubicBezTo>
                    <a:pt x="559" y="37"/>
                    <a:pt x="563" y="36"/>
                    <a:pt x="567" y="35"/>
                  </a:cubicBezTo>
                  <a:cubicBezTo>
                    <a:pt x="581" y="81"/>
                    <a:pt x="581" y="81"/>
                    <a:pt x="581" y="81"/>
                  </a:cubicBezTo>
                  <a:cubicBezTo>
                    <a:pt x="567" y="35"/>
                    <a:pt x="567" y="35"/>
                    <a:pt x="567" y="35"/>
                  </a:cubicBezTo>
                  <a:cubicBezTo>
                    <a:pt x="567" y="35"/>
                    <a:pt x="568" y="34"/>
                    <a:pt x="568" y="34"/>
                  </a:cubicBezTo>
                  <a:cubicBezTo>
                    <a:pt x="572" y="33"/>
                    <a:pt x="576" y="32"/>
                    <a:pt x="581" y="31"/>
                  </a:cubicBezTo>
                  <a:cubicBezTo>
                    <a:pt x="594" y="78"/>
                    <a:pt x="594" y="78"/>
                    <a:pt x="594" y="78"/>
                  </a:cubicBezTo>
                  <a:cubicBezTo>
                    <a:pt x="581" y="31"/>
                    <a:pt x="581" y="31"/>
                    <a:pt x="581" y="31"/>
                  </a:cubicBezTo>
                  <a:cubicBezTo>
                    <a:pt x="581" y="31"/>
                    <a:pt x="581" y="30"/>
                    <a:pt x="581" y="30"/>
                  </a:cubicBezTo>
                  <a:cubicBezTo>
                    <a:pt x="586" y="29"/>
                    <a:pt x="590" y="28"/>
                    <a:pt x="594" y="27"/>
                  </a:cubicBezTo>
                  <a:cubicBezTo>
                    <a:pt x="611" y="90"/>
                    <a:pt x="611" y="90"/>
                    <a:pt x="611" y="90"/>
                  </a:cubicBezTo>
                  <a:cubicBezTo>
                    <a:pt x="594" y="27"/>
                    <a:pt x="594" y="27"/>
                    <a:pt x="594" y="27"/>
                  </a:cubicBezTo>
                  <a:cubicBezTo>
                    <a:pt x="594" y="27"/>
                    <a:pt x="595" y="27"/>
                    <a:pt x="595" y="27"/>
                  </a:cubicBezTo>
                  <a:cubicBezTo>
                    <a:pt x="599" y="26"/>
                    <a:pt x="603" y="24"/>
                    <a:pt x="608" y="23"/>
                  </a:cubicBezTo>
                  <a:cubicBezTo>
                    <a:pt x="619" y="71"/>
                    <a:pt x="619" y="71"/>
                    <a:pt x="619" y="71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13" y="22"/>
                    <a:pt x="617" y="21"/>
                    <a:pt x="621" y="20"/>
                  </a:cubicBezTo>
                  <a:cubicBezTo>
                    <a:pt x="632" y="68"/>
                    <a:pt x="632" y="68"/>
                    <a:pt x="632" y="68"/>
                  </a:cubicBezTo>
                  <a:cubicBezTo>
                    <a:pt x="621" y="20"/>
                    <a:pt x="621" y="20"/>
                    <a:pt x="621" y="20"/>
                  </a:cubicBezTo>
                  <a:cubicBezTo>
                    <a:pt x="621" y="20"/>
                    <a:pt x="622" y="20"/>
                    <a:pt x="622" y="20"/>
                  </a:cubicBezTo>
                  <a:cubicBezTo>
                    <a:pt x="626" y="19"/>
                    <a:pt x="631" y="18"/>
                    <a:pt x="635" y="17"/>
                  </a:cubicBezTo>
                  <a:cubicBezTo>
                    <a:pt x="645" y="65"/>
                    <a:pt x="645" y="65"/>
                    <a:pt x="645" y="65"/>
                  </a:cubicBezTo>
                  <a:cubicBezTo>
                    <a:pt x="635" y="17"/>
                    <a:pt x="635" y="17"/>
                    <a:pt x="635" y="17"/>
                  </a:cubicBezTo>
                  <a:cubicBezTo>
                    <a:pt x="635" y="17"/>
                    <a:pt x="635" y="17"/>
                    <a:pt x="636" y="17"/>
                  </a:cubicBezTo>
                  <a:cubicBezTo>
                    <a:pt x="640" y="16"/>
                    <a:pt x="644" y="15"/>
                    <a:pt x="649" y="14"/>
                  </a:cubicBezTo>
                  <a:cubicBezTo>
                    <a:pt x="658" y="62"/>
                    <a:pt x="658" y="62"/>
                    <a:pt x="658" y="62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54" y="13"/>
                    <a:pt x="658" y="12"/>
                    <a:pt x="662" y="12"/>
                  </a:cubicBezTo>
                  <a:cubicBezTo>
                    <a:pt x="674" y="76"/>
                    <a:pt x="674" y="76"/>
                    <a:pt x="674" y="76"/>
                  </a:cubicBezTo>
                  <a:cubicBezTo>
                    <a:pt x="662" y="12"/>
                    <a:pt x="662" y="12"/>
                    <a:pt x="662" y="12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7" y="11"/>
                    <a:pt x="672" y="10"/>
                    <a:pt x="676" y="9"/>
                  </a:cubicBezTo>
                  <a:cubicBezTo>
                    <a:pt x="684" y="58"/>
                    <a:pt x="684" y="58"/>
                    <a:pt x="684" y="58"/>
                  </a:cubicBezTo>
                  <a:cubicBezTo>
                    <a:pt x="676" y="9"/>
                    <a:pt x="676" y="9"/>
                    <a:pt x="676" y="9"/>
                  </a:cubicBezTo>
                  <a:cubicBezTo>
                    <a:pt x="676" y="9"/>
                    <a:pt x="677" y="9"/>
                    <a:pt x="677" y="9"/>
                  </a:cubicBezTo>
                  <a:cubicBezTo>
                    <a:pt x="681" y="9"/>
                    <a:pt x="686" y="8"/>
                    <a:pt x="690" y="7"/>
                  </a:cubicBezTo>
                  <a:cubicBezTo>
                    <a:pt x="697" y="56"/>
                    <a:pt x="697" y="56"/>
                    <a:pt x="697" y="56"/>
                  </a:cubicBezTo>
                  <a:cubicBezTo>
                    <a:pt x="690" y="7"/>
                    <a:pt x="690" y="7"/>
                    <a:pt x="690" y="7"/>
                  </a:cubicBezTo>
                  <a:cubicBezTo>
                    <a:pt x="690" y="7"/>
                    <a:pt x="691" y="7"/>
                    <a:pt x="691" y="7"/>
                  </a:cubicBezTo>
                  <a:cubicBezTo>
                    <a:pt x="695" y="7"/>
                    <a:pt x="700" y="6"/>
                    <a:pt x="704" y="5"/>
                  </a:cubicBezTo>
                  <a:cubicBezTo>
                    <a:pt x="710" y="54"/>
                    <a:pt x="710" y="54"/>
                    <a:pt x="710" y="54"/>
                  </a:cubicBezTo>
                  <a:cubicBezTo>
                    <a:pt x="704" y="5"/>
                    <a:pt x="704" y="5"/>
                    <a:pt x="704" y="5"/>
                  </a:cubicBezTo>
                  <a:cubicBezTo>
                    <a:pt x="704" y="5"/>
                    <a:pt x="704" y="5"/>
                    <a:pt x="705" y="5"/>
                  </a:cubicBezTo>
                  <a:cubicBezTo>
                    <a:pt x="709" y="5"/>
                    <a:pt x="713" y="4"/>
                    <a:pt x="718" y="4"/>
                  </a:cubicBezTo>
                  <a:cubicBezTo>
                    <a:pt x="723" y="53"/>
                    <a:pt x="723" y="53"/>
                    <a:pt x="723" y="53"/>
                  </a:cubicBezTo>
                  <a:cubicBezTo>
                    <a:pt x="718" y="4"/>
                    <a:pt x="718" y="4"/>
                    <a:pt x="718" y="4"/>
                  </a:cubicBezTo>
                  <a:cubicBezTo>
                    <a:pt x="718" y="4"/>
                    <a:pt x="718" y="4"/>
                    <a:pt x="719" y="4"/>
                  </a:cubicBezTo>
                  <a:cubicBezTo>
                    <a:pt x="723" y="3"/>
                    <a:pt x="727" y="3"/>
                    <a:pt x="732" y="3"/>
                  </a:cubicBezTo>
                  <a:cubicBezTo>
                    <a:pt x="737" y="67"/>
                    <a:pt x="737" y="67"/>
                    <a:pt x="737" y="67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7" y="2"/>
                    <a:pt x="741" y="2"/>
                    <a:pt x="746" y="1"/>
                  </a:cubicBezTo>
                  <a:cubicBezTo>
                    <a:pt x="749" y="50"/>
                    <a:pt x="749" y="50"/>
                    <a:pt x="749" y="50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51" y="1"/>
                    <a:pt x="755" y="1"/>
                    <a:pt x="760" y="1"/>
                  </a:cubicBezTo>
                  <a:cubicBezTo>
                    <a:pt x="762" y="49"/>
                    <a:pt x="762" y="49"/>
                    <a:pt x="762" y="49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5" y="0"/>
                    <a:pt x="769" y="0"/>
                    <a:pt x="774" y="0"/>
                  </a:cubicBezTo>
                  <a:cubicBezTo>
                    <a:pt x="775" y="49"/>
                    <a:pt x="775" y="49"/>
                    <a:pt x="775" y="4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9" y="0"/>
                    <a:pt x="783" y="0"/>
                    <a:pt x="788" y="0"/>
                  </a:cubicBezTo>
                  <a:cubicBezTo>
                    <a:pt x="789" y="49"/>
                    <a:pt x="789" y="49"/>
                    <a:pt x="789" y="49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93" y="0"/>
                    <a:pt x="797" y="0"/>
                    <a:pt x="802" y="0"/>
                  </a:cubicBezTo>
                  <a:close/>
                  <a:moveTo>
                    <a:pt x="153" y="803"/>
                  </a:moveTo>
                  <a:cubicBezTo>
                    <a:pt x="118" y="803"/>
                    <a:pt x="118" y="803"/>
                    <a:pt x="118" y="80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5"/>
            <p:cNvSpPr>
              <a:spLocks noEditPoints="1"/>
            </p:cNvSpPr>
            <p:nvPr/>
          </p:nvSpPr>
          <p:spPr bwMode="auto">
            <a:xfrm>
              <a:off x="759" y="814"/>
              <a:ext cx="5395" cy="2685"/>
            </a:xfrm>
            <a:custGeom>
              <a:avLst/>
              <a:gdLst>
                <a:gd name="T0" fmla="*/ 727 w 1333"/>
                <a:gd name="T1" fmla="*/ 1 h 664"/>
                <a:gd name="T2" fmla="*/ 1333 w 1333"/>
                <a:gd name="T3" fmla="*/ 664 h 664"/>
                <a:gd name="T4" fmla="*/ 0 w 1333"/>
                <a:gd name="T5" fmla="*/ 664 h 664"/>
                <a:gd name="T6" fmla="*/ 609 w 1333"/>
                <a:gd name="T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3" h="664">
                  <a:moveTo>
                    <a:pt x="727" y="1"/>
                  </a:moveTo>
                  <a:cubicBezTo>
                    <a:pt x="1066" y="31"/>
                    <a:pt x="1333" y="318"/>
                    <a:pt x="1333" y="664"/>
                  </a:cubicBezTo>
                  <a:moveTo>
                    <a:pt x="0" y="664"/>
                  </a:moveTo>
                  <a:cubicBezTo>
                    <a:pt x="0" y="317"/>
                    <a:pt x="269" y="30"/>
                    <a:pt x="609" y="0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6"/>
            <p:cNvSpPr/>
            <p:nvPr/>
          </p:nvSpPr>
          <p:spPr bwMode="auto">
            <a:xfrm>
              <a:off x="1111" y="1158"/>
              <a:ext cx="4691" cy="2341"/>
            </a:xfrm>
            <a:custGeom>
              <a:avLst/>
              <a:gdLst>
                <a:gd name="T0" fmla="*/ 0 w 1159"/>
                <a:gd name="T1" fmla="*/ 579 h 579"/>
                <a:gd name="T2" fmla="*/ 580 w 1159"/>
                <a:gd name="T3" fmla="*/ 0 h 579"/>
                <a:gd name="T4" fmla="*/ 1159 w 1159"/>
                <a:gd name="T5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9" h="579">
                  <a:moveTo>
                    <a:pt x="0" y="579"/>
                  </a:moveTo>
                  <a:cubicBezTo>
                    <a:pt x="0" y="261"/>
                    <a:pt x="261" y="0"/>
                    <a:pt x="580" y="0"/>
                  </a:cubicBezTo>
                  <a:cubicBezTo>
                    <a:pt x="898" y="0"/>
                    <a:pt x="1159" y="261"/>
                    <a:pt x="1159" y="579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Line 67"/>
            <p:cNvSpPr>
              <a:spLocks noChangeShapeType="1"/>
            </p:cNvSpPr>
            <p:nvPr/>
          </p:nvSpPr>
          <p:spPr bwMode="auto">
            <a:xfrm>
              <a:off x="1030" y="3499"/>
              <a:ext cx="481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Line 68"/>
            <p:cNvSpPr>
              <a:spLocks noChangeShapeType="1"/>
            </p:cNvSpPr>
            <p:nvPr/>
          </p:nvSpPr>
          <p:spPr bwMode="auto">
            <a:xfrm>
              <a:off x="212" y="3499"/>
              <a:ext cx="202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Line 69"/>
            <p:cNvSpPr>
              <a:spLocks noChangeShapeType="1"/>
            </p:cNvSpPr>
            <p:nvPr/>
          </p:nvSpPr>
          <p:spPr bwMode="auto">
            <a:xfrm>
              <a:off x="6498" y="3499"/>
              <a:ext cx="20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Line 70"/>
            <p:cNvSpPr>
              <a:spLocks noChangeShapeType="1"/>
            </p:cNvSpPr>
            <p:nvPr/>
          </p:nvSpPr>
          <p:spPr bwMode="auto">
            <a:xfrm>
              <a:off x="6090" y="3499"/>
              <a:ext cx="141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50"/>
            <p:cNvSpPr>
              <a:spLocks noEditPoints="1"/>
            </p:cNvSpPr>
            <p:nvPr/>
          </p:nvSpPr>
          <p:spPr bwMode="auto">
            <a:xfrm rot="11794485">
              <a:off x="527" y="2890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7" name="量角器02"/>
          <p:cNvGrpSpPr>
            <a:grpSpLocks noChangeAspect="1"/>
          </p:cNvGrpSpPr>
          <p:nvPr>
            <p:custDataLst>
              <p:tags r:id="rId21"/>
            </p:custDataLst>
          </p:nvPr>
        </p:nvGrpSpPr>
        <p:grpSpPr bwMode="auto">
          <a:xfrm>
            <a:off x="2366007" y="2249955"/>
            <a:ext cx="5168778" cy="2830616"/>
            <a:chOff x="212" y="252"/>
            <a:chExt cx="6497" cy="3558"/>
          </a:xfrm>
        </p:grpSpPr>
        <p:sp>
          <p:nvSpPr>
            <p:cNvPr id="9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2" y="252"/>
              <a:ext cx="6497" cy="3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5"/>
            <p:cNvSpPr/>
            <p:nvPr/>
          </p:nvSpPr>
          <p:spPr bwMode="auto">
            <a:xfrm>
              <a:off x="2997" y="3042"/>
              <a:ext cx="919" cy="457"/>
            </a:xfrm>
            <a:custGeom>
              <a:avLst/>
              <a:gdLst>
                <a:gd name="T0" fmla="*/ 0 w 227"/>
                <a:gd name="T1" fmla="*/ 113 h 113"/>
                <a:gd name="T2" fmla="*/ 114 w 227"/>
                <a:gd name="T3" fmla="*/ 0 h 113"/>
                <a:gd name="T4" fmla="*/ 227 w 227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113">
                  <a:moveTo>
                    <a:pt x="0" y="113"/>
                  </a:moveTo>
                  <a:cubicBezTo>
                    <a:pt x="0" y="51"/>
                    <a:pt x="51" y="0"/>
                    <a:pt x="114" y="0"/>
                  </a:cubicBezTo>
                  <a:cubicBezTo>
                    <a:pt x="176" y="0"/>
                    <a:pt x="227" y="51"/>
                    <a:pt x="227" y="11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Line 6"/>
            <p:cNvSpPr>
              <a:spLocks noChangeShapeType="1"/>
            </p:cNvSpPr>
            <p:nvPr/>
          </p:nvSpPr>
          <p:spPr bwMode="auto">
            <a:xfrm flipV="1">
              <a:off x="3912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Line 7"/>
            <p:cNvSpPr>
              <a:spLocks noChangeShapeType="1"/>
            </p:cNvSpPr>
            <p:nvPr/>
          </p:nvSpPr>
          <p:spPr bwMode="auto">
            <a:xfrm flipV="1">
              <a:off x="4357" y="903"/>
              <a:ext cx="49" cy="13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Line 8"/>
            <p:cNvSpPr>
              <a:spLocks noChangeShapeType="1"/>
            </p:cNvSpPr>
            <p:nvPr/>
          </p:nvSpPr>
          <p:spPr bwMode="auto">
            <a:xfrm flipV="1">
              <a:off x="4770" y="1105"/>
              <a:ext cx="73" cy="125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Line 9"/>
            <p:cNvSpPr>
              <a:spLocks noChangeShapeType="1"/>
            </p:cNvSpPr>
            <p:nvPr/>
          </p:nvSpPr>
          <p:spPr bwMode="auto">
            <a:xfrm flipV="1">
              <a:off x="5146" y="1384"/>
              <a:ext cx="90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Line 10"/>
            <p:cNvSpPr>
              <a:spLocks noChangeShapeType="1"/>
            </p:cNvSpPr>
            <p:nvPr/>
          </p:nvSpPr>
          <p:spPr bwMode="auto">
            <a:xfrm flipV="1">
              <a:off x="5470" y="1724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Line 11"/>
            <p:cNvSpPr>
              <a:spLocks noChangeShapeType="1"/>
            </p:cNvSpPr>
            <p:nvPr/>
          </p:nvSpPr>
          <p:spPr bwMode="auto">
            <a:xfrm flipV="1">
              <a:off x="5733" y="2116"/>
              <a:ext cx="122" cy="7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Line 12"/>
            <p:cNvSpPr>
              <a:spLocks noChangeShapeType="1"/>
            </p:cNvSpPr>
            <p:nvPr/>
          </p:nvSpPr>
          <p:spPr bwMode="auto">
            <a:xfrm flipV="1">
              <a:off x="5928" y="2557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Line 13"/>
            <p:cNvSpPr>
              <a:spLocks noChangeShapeType="1"/>
            </p:cNvSpPr>
            <p:nvPr/>
          </p:nvSpPr>
          <p:spPr bwMode="auto">
            <a:xfrm flipV="1">
              <a:off x="6045" y="3022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 flipH="1" flipV="1">
              <a:off x="2977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Line 15"/>
            <p:cNvSpPr>
              <a:spLocks noChangeShapeType="1"/>
            </p:cNvSpPr>
            <p:nvPr/>
          </p:nvSpPr>
          <p:spPr bwMode="auto">
            <a:xfrm flipH="1" flipV="1">
              <a:off x="2511" y="903"/>
              <a:ext cx="49" cy="13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Line 16"/>
            <p:cNvSpPr>
              <a:spLocks noChangeShapeType="1"/>
            </p:cNvSpPr>
            <p:nvPr/>
          </p:nvSpPr>
          <p:spPr bwMode="auto">
            <a:xfrm flipH="1" flipV="1">
              <a:off x="2070" y="1109"/>
              <a:ext cx="73" cy="126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Line 17"/>
            <p:cNvSpPr>
              <a:spLocks noChangeShapeType="1"/>
            </p:cNvSpPr>
            <p:nvPr/>
          </p:nvSpPr>
          <p:spPr bwMode="auto">
            <a:xfrm flipH="1" flipV="1">
              <a:off x="1677" y="1384"/>
              <a:ext cx="94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Line 18"/>
            <p:cNvSpPr>
              <a:spLocks noChangeShapeType="1"/>
            </p:cNvSpPr>
            <p:nvPr/>
          </p:nvSpPr>
          <p:spPr bwMode="auto">
            <a:xfrm flipH="1" flipV="1">
              <a:off x="1337" y="1728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Line 19"/>
            <p:cNvSpPr>
              <a:spLocks noChangeShapeType="1"/>
            </p:cNvSpPr>
            <p:nvPr/>
          </p:nvSpPr>
          <p:spPr bwMode="auto">
            <a:xfrm flipH="1" flipV="1">
              <a:off x="1058" y="2124"/>
              <a:ext cx="126" cy="6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Line 20"/>
            <p:cNvSpPr>
              <a:spLocks noChangeShapeType="1"/>
            </p:cNvSpPr>
            <p:nvPr/>
          </p:nvSpPr>
          <p:spPr bwMode="auto">
            <a:xfrm flipH="1" flipV="1">
              <a:off x="856" y="2561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Line 21"/>
            <p:cNvSpPr>
              <a:spLocks noChangeShapeType="1"/>
            </p:cNvSpPr>
            <p:nvPr/>
          </p:nvSpPr>
          <p:spPr bwMode="auto">
            <a:xfrm flipH="1" flipV="1">
              <a:off x="730" y="3026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Line 22"/>
            <p:cNvSpPr>
              <a:spLocks noChangeShapeType="1"/>
            </p:cNvSpPr>
            <p:nvPr/>
          </p:nvSpPr>
          <p:spPr bwMode="auto">
            <a:xfrm flipV="1">
              <a:off x="3458" y="956"/>
              <a:ext cx="0" cy="2547"/>
            </a:xfrm>
            <a:prstGeom prst="line">
              <a:avLst/>
            </a:prstGeom>
            <a:noFill/>
            <a:ln w="6350" cap="flat">
              <a:solidFill>
                <a:srgbClr val="E6001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3"/>
            <p:cNvSpPr>
              <a:spLocks noEditPoints="1"/>
            </p:cNvSpPr>
            <p:nvPr/>
          </p:nvSpPr>
          <p:spPr bwMode="auto">
            <a:xfrm>
              <a:off x="3284" y="660"/>
              <a:ext cx="361" cy="235"/>
            </a:xfrm>
            <a:custGeom>
              <a:avLst/>
              <a:gdLst>
                <a:gd name="T0" fmla="*/ 0 w 89"/>
                <a:gd name="T1" fmla="*/ 43 h 58"/>
                <a:gd name="T2" fmla="*/ 17 w 89"/>
                <a:gd name="T3" fmla="*/ 58 h 58"/>
                <a:gd name="T4" fmla="*/ 34 w 89"/>
                <a:gd name="T5" fmla="*/ 47 h 58"/>
                <a:gd name="T6" fmla="*/ 38 w 89"/>
                <a:gd name="T7" fmla="*/ 26 h 58"/>
                <a:gd name="T8" fmla="*/ 18 w 89"/>
                <a:gd name="T9" fmla="*/ 0 h 58"/>
                <a:gd name="T10" fmla="*/ 0 w 89"/>
                <a:gd name="T11" fmla="*/ 20 h 58"/>
                <a:gd name="T12" fmla="*/ 18 w 89"/>
                <a:gd name="T13" fmla="*/ 38 h 58"/>
                <a:gd name="T14" fmla="*/ 31 w 89"/>
                <a:gd name="T15" fmla="*/ 31 h 58"/>
                <a:gd name="T16" fmla="*/ 31 w 89"/>
                <a:gd name="T17" fmla="*/ 31 h 58"/>
                <a:gd name="T18" fmla="*/ 17 w 89"/>
                <a:gd name="T19" fmla="*/ 53 h 58"/>
                <a:gd name="T20" fmla="*/ 8 w 89"/>
                <a:gd name="T21" fmla="*/ 43 h 58"/>
                <a:gd name="T22" fmla="*/ 0 w 89"/>
                <a:gd name="T23" fmla="*/ 43 h 58"/>
                <a:gd name="T24" fmla="*/ 19 w 89"/>
                <a:gd name="T25" fmla="*/ 32 h 58"/>
                <a:gd name="T26" fmla="*/ 7 w 89"/>
                <a:gd name="T27" fmla="*/ 19 h 58"/>
                <a:gd name="T28" fmla="*/ 18 w 89"/>
                <a:gd name="T29" fmla="*/ 6 h 58"/>
                <a:gd name="T30" fmla="*/ 30 w 89"/>
                <a:gd name="T31" fmla="*/ 19 h 58"/>
                <a:gd name="T32" fmla="*/ 19 w 89"/>
                <a:gd name="T33" fmla="*/ 32 h 58"/>
                <a:gd name="T34" fmla="*/ 81 w 89"/>
                <a:gd name="T35" fmla="*/ 29 h 58"/>
                <a:gd name="T36" fmla="*/ 69 w 89"/>
                <a:gd name="T37" fmla="*/ 52 h 58"/>
                <a:gd name="T38" fmla="*/ 57 w 89"/>
                <a:gd name="T39" fmla="*/ 29 h 58"/>
                <a:gd name="T40" fmla="*/ 69 w 89"/>
                <a:gd name="T41" fmla="*/ 6 h 58"/>
                <a:gd name="T42" fmla="*/ 81 w 89"/>
                <a:gd name="T43" fmla="*/ 29 h 58"/>
                <a:gd name="T44" fmla="*/ 89 w 89"/>
                <a:gd name="T45" fmla="*/ 29 h 58"/>
                <a:gd name="T46" fmla="*/ 85 w 89"/>
                <a:gd name="T47" fmla="*/ 10 h 58"/>
                <a:gd name="T48" fmla="*/ 69 w 89"/>
                <a:gd name="T49" fmla="*/ 0 h 58"/>
                <a:gd name="T50" fmla="*/ 55 w 89"/>
                <a:gd name="T51" fmla="*/ 7 h 58"/>
                <a:gd name="T52" fmla="*/ 49 w 89"/>
                <a:gd name="T53" fmla="*/ 29 h 58"/>
                <a:gd name="T54" fmla="*/ 69 w 89"/>
                <a:gd name="T55" fmla="*/ 58 h 58"/>
                <a:gd name="T56" fmla="*/ 89 w 89"/>
                <a:gd name="T57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9" h="58">
                  <a:moveTo>
                    <a:pt x="0" y="43"/>
                  </a:moveTo>
                  <a:cubicBezTo>
                    <a:pt x="1" y="53"/>
                    <a:pt x="7" y="58"/>
                    <a:pt x="17" y="58"/>
                  </a:cubicBezTo>
                  <a:cubicBezTo>
                    <a:pt x="25" y="58"/>
                    <a:pt x="31" y="55"/>
                    <a:pt x="34" y="47"/>
                  </a:cubicBezTo>
                  <a:cubicBezTo>
                    <a:pt x="37" y="42"/>
                    <a:pt x="38" y="35"/>
                    <a:pt x="38" y="26"/>
                  </a:cubicBezTo>
                  <a:cubicBezTo>
                    <a:pt x="38" y="9"/>
                    <a:pt x="31" y="0"/>
                    <a:pt x="18" y="0"/>
                  </a:cubicBezTo>
                  <a:cubicBezTo>
                    <a:pt x="7" y="0"/>
                    <a:pt x="0" y="7"/>
                    <a:pt x="0" y="20"/>
                  </a:cubicBezTo>
                  <a:cubicBezTo>
                    <a:pt x="0" y="31"/>
                    <a:pt x="6" y="37"/>
                    <a:pt x="18" y="38"/>
                  </a:cubicBezTo>
                  <a:cubicBezTo>
                    <a:pt x="24" y="38"/>
                    <a:pt x="28" y="36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9" y="46"/>
                    <a:pt x="25" y="53"/>
                    <a:pt x="17" y="53"/>
                  </a:cubicBezTo>
                  <a:cubicBezTo>
                    <a:pt x="12" y="53"/>
                    <a:pt x="8" y="50"/>
                    <a:pt x="8" y="4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19" y="32"/>
                  </a:moveTo>
                  <a:cubicBezTo>
                    <a:pt x="11" y="32"/>
                    <a:pt x="7" y="28"/>
                    <a:pt x="7" y="19"/>
                  </a:cubicBezTo>
                  <a:cubicBezTo>
                    <a:pt x="8" y="11"/>
                    <a:pt x="11" y="7"/>
                    <a:pt x="18" y="6"/>
                  </a:cubicBezTo>
                  <a:cubicBezTo>
                    <a:pt x="26" y="7"/>
                    <a:pt x="30" y="11"/>
                    <a:pt x="30" y="19"/>
                  </a:cubicBezTo>
                  <a:cubicBezTo>
                    <a:pt x="30" y="27"/>
                    <a:pt x="26" y="31"/>
                    <a:pt x="19" y="32"/>
                  </a:cubicBezTo>
                  <a:close/>
                  <a:moveTo>
                    <a:pt x="81" y="29"/>
                  </a:moveTo>
                  <a:cubicBezTo>
                    <a:pt x="81" y="45"/>
                    <a:pt x="77" y="52"/>
                    <a:pt x="69" y="52"/>
                  </a:cubicBezTo>
                  <a:cubicBezTo>
                    <a:pt x="61" y="52"/>
                    <a:pt x="57" y="45"/>
                    <a:pt x="57" y="29"/>
                  </a:cubicBezTo>
                  <a:cubicBezTo>
                    <a:pt x="57" y="14"/>
                    <a:pt x="61" y="6"/>
                    <a:pt x="69" y="6"/>
                  </a:cubicBezTo>
                  <a:cubicBezTo>
                    <a:pt x="77" y="6"/>
                    <a:pt x="81" y="14"/>
                    <a:pt x="81" y="29"/>
                  </a:cubicBezTo>
                  <a:close/>
                  <a:moveTo>
                    <a:pt x="89" y="29"/>
                  </a:moveTo>
                  <a:cubicBezTo>
                    <a:pt x="89" y="21"/>
                    <a:pt x="87" y="15"/>
                    <a:pt x="85" y="10"/>
                  </a:cubicBezTo>
                  <a:cubicBezTo>
                    <a:pt x="81" y="3"/>
                    <a:pt x="76" y="0"/>
                    <a:pt x="69" y="0"/>
                  </a:cubicBezTo>
                  <a:cubicBezTo>
                    <a:pt x="62" y="0"/>
                    <a:pt x="58" y="2"/>
                    <a:pt x="55" y="7"/>
                  </a:cubicBezTo>
                  <a:cubicBezTo>
                    <a:pt x="51" y="13"/>
                    <a:pt x="49" y="20"/>
                    <a:pt x="49" y="29"/>
                  </a:cubicBezTo>
                  <a:cubicBezTo>
                    <a:pt x="50" y="48"/>
                    <a:pt x="56" y="58"/>
                    <a:pt x="69" y="58"/>
                  </a:cubicBezTo>
                  <a:cubicBezTo>
                    <a:pt x="82" y="58"/>
                    <a:pt x="88" y="48"/>
                    <a:pt x="89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4"/>
            <p:cNvSpPr>
              <a:spLocks noEditPoints="1"/>
            </p:cNvSpPr>
            <p:nvPr/>
          </p:nvSpPr>
          <p:spPr bwMode="auto">
            <a:xfrm>
              <a:off x="3807" y="571"/>
              <a:ext cx="311" cy="186"/>
            </a:xfrm>
            <a:custGeom>
              <a:avLst/>
              <a:gdLst>
                <a:gd name="T0" fmla="*/ 15 w 77"/>
                <a:gd name="T1" fmla="*/ 1 h 46"/>
                <a:gd name="T2" fmla="*/ 11 w 77"/>
                <a:gd name="T3" fmla="*/ 0 h 46"/>
                <a:gd name="T4" fmla="*/ 7 w 77"/>
                <a:gd name="T5" fmla="*/ 5 h 46"/>
                <a:gd name="T6" fmla="*/ 1 w 77"/>
                <a:gd name="T7" fmla="*/ 6 h 46"/>
                <a:gd name="T8" fmla="*/ 0 w 77"/>
                <a:gd name="T9" fmla="*/ 9 h 46"/>
                <a:gd name="T10" fmla="*/ 9 w 77"/>
                <a:gd name="T11" fmla="*/ 11 h 46"/>
                <a:gd name="T12" fmla="*/ 5 w 77"/>
                <a:gd name="T13" fmla="*/ 36 h 46"/>
                <a:gd name="T14" fmla="*/ 9 w 77"/>
                <a:gd name="T15" fmla="*/ 36 h 46"/>
                <a:gd name="T16" fmla="*/ 15 w 77"/>
                <a:gd name="T17" fmla="*/ 1 h 46"/>
                <a:gd name="T18" fmla="*/ 43 w 77"/>
                <a:gd name="T19" fmla="*/ 24 h 46"/>
                <a:gd name="T20" fmla="*/ 34 w 77"/>
                <a:gd name="T21" fmla="*/ 37 h 46"/>
                <a:gd name="T22" fmla="*/ 29 w 77"/>
                <a:gd name="T23" fmla="*/ 22 h 46"/>
                <a:gd name="T24" fmla="*/ 38 w 77"/>
                <a:gd name="T25" fmla="*/ 9 h 46"/>
                <a:gd name="T26" fmla="*/ 43 w 77"/>
                <a:gd name="T27" fmla="*/ 24 h 46"/>
                <a:gd name="T28" fmla="*/ 48 w 77"/>
                <a:gd name="T29" fmla="*/ 25 h 46"/>
                <a:gd name="T30" fmla="*/ 47 w 77"/>
                <a:gd name="T31" fmla="*/ 12 h 46"/>
                <a:gd name="T32" fmla="*/ 39 w 77"/>
                <a:gd name="T33" fmla="*/ 5 h 46"/>
                <a:gd name="T34" fmla="*/ 29 w 77"/>
                <a:gd name="T35" fmla="*/ 8 h 46"/>
                <a:gd name="T36" fmla="*/ 24 w 77"/>
                <a:gd name="T37" fmla="*/ 21 h 46"/>
                <a:gd name="T38" fmla="*/ 33 w 77"/>
                <a:gd name="T39" fmla="*/ 41 h 46"/>
                <a:gd name="T40" fmla="*/ 48 w 77"/>
                <a:gd name="T41" fmla="*/ 25 h 46"/>
                <a:gd name="T42" fmla="*/ 71 w 77"/>
                <a:gd name="T43" fmla="*/ 28 h 46"/>
                <a:gd name="T44" fmla="*/ 62 w 77"/>
                <a:gd name="T45" fmla="*/ 41 h 46"/>
                <a:gd name="T46" fmla="*/ 57 w 77"/>
                <a:gd name="T47" fmla="*/ 26 h 46"/>
                <a:gd name="T48" fmla="*/ 66 w 77"/>
                <a:gd name="T49" fmla="*/ 13 h 46"/>
                <a:gd name="T50" fmla="*/ 71 w 77"/>
                <a:gd name="T51" fmla="*/ 28 h 46"/>
                <a:gd name="T52" fmla="*/ 76 w 77"/>
                <a:gd name="T53" fmla="*/ 29 h 46"/>
                <a:gd name="T54" fmla="*/ 75 w 77"/>
                <a:gd name="T55" fmla="*/ 17 h 46"/>
                <a:gd name="T56" fmla="*/ 67 w 77"/>
                <a:gd name="T57" fmla="*/ 9 h 46"/>
                <a:gd name="T58" fmla="*/ 57 w 77"/>
                <a:gd name="T59" fmla="*/ 12 h 46"/>
                <a:gd name="T60" fmla="*/ 52 w 77"/>
                <a:gd name="T61" fmla="*/ 25 h 46"/>
                <a:gd name="T62" fmla="*/ 61 w 77"/>
                <a:gd name="T63" fmla="*/ 45 h 46"/>
                <a:gd name="T64" fmla="*/ 76 w 77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46">
                  <a:moveTo>
                    <a:pt x="15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9" y="5"/>
                    <a:pt x="7" y="5"/>
                  </a:cubicBezTo>
                  <a:cubicBezTo>
                    <a:pt x="6" y="6"/>
                    <a:pt x="4" y="6"/>
                    <a:pt x="1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5" y="1"/>
                    <a:pt x="15" y="1"/>
                    <a:pt x="15" y="1"/>
                  </a:cubicBezTo>
                  <a:close/>
                  <a:moveTo>
                    <a:pt x="43" y="24"/>
                  </a:moveTo>
                  <a:cubicBezTo>
                    <a:pt x="42" y="33"/>
                    <a:pt x="39" y="38"/>
                    <a:pt x="34" y="37"/>
                  </a:cubicBezTo>
                  <a:cubicBezTo>
                    <a:pt x="29" y="36"/>
                    <a:pt x="27" y="31"/>
                    <a:pt x="29" y="22"/>
                  </a:cubicBezTo>
                  <a:cubicBezTo>
                    <a:pt x="30" y="12"/>
                    <a:pt x="33" y="8"/>
                    <a:pt x="38" y="9"/>
                  </a:cubicBezTo>
                  <a:cubicBezTo>
                    <a:pt x="43" y="10"/>
                    <a:pt x="45" y="15"/>
                    <a:pt x="43" y="24"/>
                  </a:cubicBezTo>
                  <a:close/>
                  <a:moveTo>
                    <a:pt x="48" y="25"/>
                  </a:moveTo>
                  <a:cubicBezTo>
                    <a:pt x="49" y="20"/>
                    <a:pt x="49" y="16"/>
                    <a:pt x="47" y="12"/>
                  </a:cubicBezTo>
                  <a:cubicBezTo>
                    <a:pt x="46" y="8"/>
                    <a:pt x="43" y="5"/>
                    <a:pt x="39" y="5"/>
                  </a:cubicBezTo>
                  <a:cubicBezTo>
                    <a:pt x="35" y="4"/>
                    <a:pt x="32" y="5"/>
                    <a:pt x="29" y="8"/>
                  </a:cubicBezTo>
                  <a:cubicBezTo>
                    <a:pt x="26" y="11"/>
                    <a:pt x="25" y="15"/>
                    <a:pt x="24" y="21"/>
                  </a:cubicBezTo>
                  <a:cubicBezTo>
                    <a:pt x="22" y="33"/>
                    <a:pt x="25" y="39"/>
                    <a:pt x="33" y="41"/>
                  </a:cubicBezTo>
                  <a:cubicBezTo>
                    <a:pt x="41" y="42"/>
                    <a:pt x="46" y="37"/>
                    <a:pt x="48" y="25"/>
                  </a:cubicBezTo>
                  <a:close/>
                  <a:moveTo>
                    <a:pt x="71" y="28"/>
                  </a:moveTo>
                  <a:cubicBezTo>
                    <a:pt x="70" y="38"/>
                    <a:pt x="67" y="42"/>
                    <a:pt x="62" y="41"/>
                  </a:cubicBezTo>
                  <a:cubicBezTo>
                    <a:pt x="57" y="41"/>
                    <a:pt x="55" y="36"/>
                    <a:pt x="57" y="26"/>
                  </a:cubicBezTo>
                  <a:cubicBezTo>
                    <a:pt x="58" y="17"/>
                    <a:pt x="61" y="12"/>
                    <a:pt x="66" y="13"/>
                  </a:cubicBezTo>
                  <a:cubicBezTo>
                    <a:pt x="71" y="14"/>
                    <a:pt x="73" y="19"/>
                    <a:pt x="71" y="28"/>
                  </a:cubicBezTo>
                  <a:close/>
                  <a:moveTo>
                    <a:pt x="76" y="29"/>
                  </a:moveTo>
                  <a:cubicBezTo>
                    <a:pt x="77" y="24"/>
                    <a:pt x="77" y="20"/>
                    <a:pt x="75" y="17"/>
                  </a:cubicBezTo>
                  <a:cubicBezTo>
                    <a:pt x="74" y="12"/>
                    <a:pt x="71" y="10"/>
                    <a:pt x="67" y="9"/>
                  </a:cubicBezTo>
                  <a:cubicBezTo>
                    <a:pt x="63" y="8"/>
                    <a:pt x="60" y="10"/>
                    <a:pt x="57" y="12"/>
                  </a:cubicBezTo>
                  <a:cubicBezTo>
                    <a:pt x="54" y="15"/>
                    <a:pt x="52" y="20"/>
                    <a:pt x="52" y="25"/>
                  </a:cubicBezTo>
                  <a:cubicBezTo>
                    <a:pt x="50" y="37"/>
                    <a:pt x="53" y="44"/>
                    <a:pt x="61" y="45"/>
                  </a:cubicBezTo>
                  <a:cubicBezTo>
                    <a:pt x="69" y="46"/>
                    <a:pt x="74" y="41"/>
                    <a:pt x="76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5"/>
            <p:cNvSpPr>
              <a:spLocks noEditPoints="1"/>
            </p:cNvSpPr>
            <p:nvPr/>
          </p:nvSpPr>
          <p:spPr bwMode="auto">
            <a:xfrm>
              <a:off x="4305" y="685"/>
              <a:ext cx="295" cy="222"/>
            </a:xfrm>
            <a:custGeom>
              <a:avLst/>
              <a:gdLst>
                <a:gd name="T0" fmla="*/ 16 w 73"/>
                <a:gd name="T1" fmla="*/ 2 h 55"/>
                <a:gd name="T2" fmla="*/ 13 w 73"/>
                <a:gd name="T3" fmla="*/ 0 h 55"/>
                <a:gd name="T4" fmla="*/ 8 w 73"/>
                <a:gd name="T5" fmla="*/ 5 h 55"/>
                <a:gd name="T6" fmla="*/ 1 w 73"/>
                <a:gd name="T7" fmla="*/ 4 h 55"/>
                <a:gd name="T8" fmla="*/ 0 w 73"/>
                <a:gd name="T9" fmla="*/ 7 h 55"/>
                <a:gd name="T10" fmla="*/ 8 w 73"/>
                <a:gd name="T11" fmla="*/ 10 h 55"/>
                <a:gd name="T12" fmla="*/ 0 w 73"/>
                <a:gd name="T13" fmla="*/ 34 h 55"/>
                <a:gd name="T14" fmla="*/ 4 w 73"/>
                <a:gd name="T15" fmla="*/ 35 h 55"/>
                <a:gd name="T16" fmla="*/ 16 w 73"/>
                <a:gd name="T17" fmla="*/ 2 h 55"/>
                <a:gd name="T18" fmla="*/ 43 w 73"/>
                <a:gd name="T19" fmla="*/ 11 h 55"/>
                <a:gd name="T20" fmla="*/ 39 w 73"/>
                <a:gd name="T21" fmla="*/ 10 h 55"/>
                <a:gd name="T22" fmla="*/ 35 w 73"/>
                <a:gd name="T23" fmla="*/ 14 h 55"/>
                <a:gd name="T24" fmla="*/ 28 w 73"/>
                <a:gd name="T25" fmla="*/ 13 h 55"/>
                <a:gd name="T26" fmla="*/ 27 w 73"/>
                <a:gd name="T27" fmla="*/ 16 h 55"/>
                <a:gd name="T28" fmla="*/ 35 w 73"/>
                <a:gd name="T29" fmla="*/ 19 h 55"/>
                <a:gd name="T30" fmla="*/ 27 w 73"/>
                <a:gd name="T31" fmla="*/ 43 h 55"/>
                <a:gd name="T32" fmla="*/ 31 w 73"/>
                <a:gd name="T33" fmla="*/ 45 h 55"/>
                <a:gd name="T34" fmla="*/ 43 w 73"/>
                <a:gd name="T35" fmla="*/ 11 h 55"/>
                <a:gd name="T36" fmla="*/ 67 w 73"/>
                <a:gd name="T37" fmla="*/ 38 h 55"/>
                <a:gd name="T38" fmla="*/ 55 w 73"/>
                <a:gd name="T39" fmla="*/ 50 h 55"/>
                <a:gd name="T40" fmla="*/ 53 w 73"/>
                <a:gd name="T41" fmla="*/ 34 h 55"/>
                <a:gd name="T42" fmla="*/ 64 w 73"/>
                <a:gd name="T43" fmla="*/ 22 h 55"/>
                <a:gd name="T44" fmla="*/ 67 w 73"/>
                <a:gd name="T45" fmla="*/ 38 h 55"/>
                <a:gd name="T46" fmla="*/ 71 w 73"/>
                <a:gd name="T47" fmla="*/ 40 h 55"/>
                <a:gd name="T48" fmla="*/ 73 w 73"/>
                <a:gd name="T49" fmla="*/ 27 h 55"/>
                <a:gd name="T50" fmla="*/ 66 w 73"/>
                <a:gd name="T51" fmla="*/ 18 h 55"/>
                <a:gd name="T52" fmla="*/ 56 w 73"/>
                <a:gd name="T53" fmla="*/ 20 h 55"/>
                <a:gd name="T54" fmla="*/ 48 w 73"/>
                <a:gd name="T55" fmla="*/ 32 h 55"/>
                <a:gd name="T56" fmla="*/ 54 w 73"/>
                <a:gd name="T57" fmla="*/ 53 h 55"/>
                <a:gd name="T58" fmla="*/ 71 w 73"/>
                <a:gd name="T5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55">
                  <a:moveTo>
                    <a:pt x="16" y="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3"/>
                    <a:pt x="10" y="4"/>
                    <a:pt x="8" y="5"/>
                  </a:cubicBezTo>
                  <a:cubicBezTo>
                    <a:pt x="6" y="5"/>
                    <a:pt x="4" y="5"/>
                    <a:pt x="1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43" y="11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38" y="12"/>
                    <a:pt x="36" y="13"/>
                    <a:pt x="35" y="14"/>
                  </a:cubicBezTo>
                  <a:cubicBezTo>
                    <a:pt x="33" y="14"/>
                    <a:pt x="31" y="14"/>
                    <a:pt x="28" y="13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43" y="11"/>
                    <a:pt x="43" y="11"/>
                    <a:pt x="43" y="11"/>
                  </a:cubicBezTo>
                  <a:close/>
                  <a:moveTo>
                    <a:pt x="67" y="38"/>
                  </a:moveTo>
                  <a:cubicBezTo>
                    <a:pt x="64" y="47"/>
                    <a:pt x="60" y="51"/>
                    <a:pt x="55" y="50"/>
                  </a:cubicBezTo>
                  <a:cubicBezTo>
                    <a:pt x="50" y="48"/>
                    <a:pt x="50" y="43"/>
                    <a:pt x="53" y="34"/>
                  </a:cubicBezTo>
                  <a:cubicBezTo>
                    <a:pt x="56" y="25"/>
                    <a:pt x="60" y="21"/>
                    <a:pt x="64" y="22"/>
                  </a:cubicBezTo>
                  <a:cubicBezTo>
                    <a:pt x="69" y="24"/>
                    <a:pt x="70" y="29"/>
                    <a:pt x="67" y="38"/>
                  </a:cubicBezTo>
                  <a:close/>
                  <a:moveTo>
                    <a:pt x="71" y="40"/>
                  </a:moveTo>
                  <a:cubicBezTo>
                    <a:pt x="73" y="35"/>
                    <a:pt x="73" y="31"/>
                    <a:pt x="73" y="27"/>
                  </a:cubicBezTo>
                  <a:cubicBezTo>
                    <a:pt x="72" y="23"/>
                    <a:pt x="70" y="20"/>
                    <a:pt x="66" y="18"/>
                  </a:cubicBezTo>
                  <a:cubicBezTo>
                    <a:pt x="62" y="17"/>
                    <a:pt x="58" y="18"/>
                    <a:pt x="56" y="20"/>
                  </a:cubicBezTo>
                  <a:cubicBezTo>
                    <a:pt x="52" y="23"/>
                    <a:pt x="50" y="27"/>
                    <a:pt x="48" y="32"/>
                  </a:cubicBezTo>
                  <a:cubicBezTo>
                    <a:pt x="44" y="43"/>
                    <a:pt x="46" y="50"/>
                    <a:pt x="54" y="53"/>
                  </a:cubicBezTo>
                  <a:cubicBezTo>
                    <a:pt x="61" y="55"/>
                    <a:pt x="67" y="51"/>
                    <a:pt x="71" y="4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6"/>
            <p:cNvSpPr>
              <a:spLocks noEditPoints="1"/>
            </p:cNvSpPr>
            <p:nvPr/>
          </p:nvSpPr>
          <p:spPr bwMode="auto">
            <a:xfrm>
              <a:off x="4758" y="887"/>
              <a:ext cx="295" cy="250"/>
            </a:xfrm>
            <a:custGeom>
              <a:avLst/>
              <a:gdLst>
                <a:gd name="T0" fmla="*/ 21 w 73"/>
                <a:gd name="T1" fmla="*/ 1 h 62"/>
                <a:gd name="T2" fmla="*/ 18 w 73"/>
                <a:gd name="T3" fmla="*/ 0 h 62"/>
                <a:gd name="T4" fmla="*/ 13 w 73"/>
                <a:gd name="T5" fmla="*/ 3 h 62"/>
                <a:gd name="T6" fmla="*/ 6 w 73"/>
                <a:gd name="T7" fmla="*/ 1 h 62"/>
                <a:gd name="T8" fmla="*/ 4 w 73"/>
                <a:gd name="T9" fmla="*/ 4 h 62"/>
                <a:gd name="T10" fmla="*/ 12 w 73"/>
                <a:gd name="T11" fmla="*/ 8 h 62"/>
                <a:gd name="T12" fmla="*/ 0 w 73"/>
                <a:gd name="T13" fmla="*/ 30 h 62"/>
                <a:gd name="T14" fmla="*/ 4 w 73"/>
                <a:gd name="T15" fmla="*/ 33 h 62"/>
                <a:gd name="T16" fmla="*/ 21 w 73"/>
                <a:gd name="T17" fmla="*/ 1 h 62"/>
                <a:gd name="T18" fmla="*/ 30 w 73"/>
                <a:gd name="T19" fmla="*/ 21 h 62"/>
                <a:gd name="T20" fmla="*/ 40 w 73"/>
                <a:gd name="T21" fmla="*/ 17 h 62"/>
                <a:gd name="T22" fmla="*/ 43 w 73"/>
                <a:gd name="T23" fmla="*/ 26 h 62"/>
                <a:gd name="T24" fmla="*/ 40 w 73"/>
                <a:gd name="T25" fmla="*/ 29 h 62"/>
                <a:gd name="T26" fmla="*/ 34 w 73"/>
                <a:gd name="T27" fmla="*/ 30 h 62"/>
                <a:gd name="T28" fmla="*/ 28 w 73"/>
                <a:gd name="T29" fmla="*/ 30 h 62"/>
                <a:gd name="T30" fmla="*/ 14 w 73"/>
                <a:gd name="T31" fmla="*/ 38 h 62"/>
                <a:gd name="T32" fmla="*/ 35 w 73"/>
                <a:gd name="T33" fmla="*/ 50 h 62"/>
                <a:gd name="T34" fmla="*/ 37 w 73"/>
                <a:gd name="T35" fmla="*/ 46 h 62"/>
                <a:gd name="T36" fmla="*/ 20 w 73"/>
                <a:gd name="T37" fmla="*/ 37 h 62"/>
                <a:gd name="T38" fmla="*/ 29 w 73"/>
                <a:gd name="T39" fmla="*/ 34 h 62"/>
                <a:gd name="T40" fmla="*/ 33 w 73"/>
                <a:gd name="T41" fmla="*/ 34 h 62"/>
                <a:gd name="T42" fmla="*/ 47 w 73"/>
                <a:gd name="T43" fmla="*/ 28 h 62"/>
                <a:gd name="T44" fmla="*/ 43 w 73"/>
                <a:gd name="T45" fmla="*/ 13 h 62"/>
                <a:gd name="T46" fmla="*/ 33 w 73"/>
                <a:gd name="T47" fmla="*/ 12 h 62"/>
                <a:gd name="T48" fmla="*/ 26 w 73"/>
                <a:gd name="T49" fmla="*/ 19 h 62"/>
                <a:gd name="T50" fmla="*/ 30 w 73"/>
                <a:gd name="T51" fmla="*/ 21 h 62"/>
                <a:gd name="T52" fmla="*/ 65 w 73"/>
                <a:gd name="T53" fmla="*/ 46 h 62"/>
                <a:gd name="T54" fmla="*/ 51 w 73"/>
                <a:gd name="T55" fmla="*/ 55 h 62"/>
                <a:gd name="T56" fmla="*/ 52 w 73"/>
                <a:gd name="T57" fmla="*/ 39 h 62"/>
                <a:gd name="T58" fmla="*/ 65 w 73"/>
                <a:gd name="T59" fmla="*/ 30 h 62"/>
                <a:gd name="T60" fmla="*/ 65 w 73"/>
                <a:gd name="T61" fmla="*/ 46 h 62"/>
                <a:gd name="T62" fmla="*/ 69 w 73"/>
                <a:gd name="T63" fmla="*/ 49 h 62"/>
                <a:gd name="T64" fmla="*/ 73 w 73"/>
                <a:gd name="T65" fmla="*/ 37 h 62"/>
                <a:gd name="T66" fmla="*/ 67 w 73"/>
                <a:gd name="T67" fmla="*/ 27 h 62"/>
                <a:gd name="T68" fmla="*/ 57 w 73"/>
                <a:gd name="T69" fmla="*/ 26 h 62"/>
                <a:gd name="T70" fmla="*/ 47 w 73"/>
                <a:gd name="T71" fmla="*/ 37 h 62"/>
                <a:gd name="T72" fmla="*/ 50 w 73"/>
                <a:gd name="T73" fmla="*/ 58 h 62"/>
                <a:gd name="T74" fmla="*/ 69 w 73"/>
                <a:gd name="T75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62">
                  <a:moveTo>
                    <a:pt x="21" y="1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1" y="3"/>
                    <a:pt x="9" y="2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0" y="21"/>
                  </a:moveTo>
                  <a:cubicBezTo>
                    <a:pt x="33" y="16"/>
                    <a:pt x="36" y="14"/>
                    <a:pt x="40" y="17"/>
                  </a:cubicBezTo>
                  <a:cubicBezTo>
                    <a:pt x="44" y="19"/>
                    <a:pt x="45" y="22"/>
                    <a:pt x="43" y="26"/>
                  </a:cubicBezTo>
                  <a:cubicBezTo>
                    <a:pt x="43" y="27"/>
                    <a:pt x="41" y="28"/>
                    <a:pt x="40" y="29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2" y="30"/>
                    <a:pt x="17" y="33"/>
                    <a:pt x="14" y="38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2" y="35"/>
                    <a:pt x="25" y="34"/>
                    <a:pt x="29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1" y="34"/>
                    <a:pt x="45" y="32"/>
                    <a:pt x="47" y="28"/>
                  </a:cubicBezTo>
                  <a:cubicBezTo>
                    <a:pt x="50" y="22"/>
                    <a:pt x="49" y="17"/>
                    <a:pt x="43" y="13"/>
                  </a:cubicBezTo>
                  <a:cubicBezTo>
                    <a:pt x="39" y="11"/>
                    <a:pt x="36" y="11"/>
                    <a:pt x="33" y="12"/>
                  </a:cubicBezTo>
                  <a:cubicBezTo>
                    <a:pt x="30" y="13"/>
                    <a:pt x="28" y="15"/>
                    <a:pt x="26" y="19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65" y="46"/>
                  </a:moveTo>
                  <a:cubicBezTo>
                    <a:pt x="60" y="55"/>
                    <a:pt x="56" y="58"/>
                    <a:pt x="51" y="55"/>
                  </a:cubicBezTo>
                  <a:cubicBezTo>
                    <a:pt x="47" y="53"/>
                    <a:pt x="47" y="48"/>
                    <a:pt x="52" y="39"/>
                  </a:cubicBezTo>
                  <a:cubicBezTo>
                    <a:pt x="56" y="31"/>
                    <a:pt x="61" y="28"/>
                    <a:pt x="65" y="30"/>
                  </a:cubicBezTo>
                  <a:cubicBezTo>
                    <a:pt x="70" y="33"/>
                    <a:pt x="69" y="38"/>
                    <a:pt x="65" y="46"/>
                  </a:cubicBezTo>
                  <a:close/>
                  <a:moveTo>
                    <a:pt x="69" y="49"/>
                  </a:moveTo>
                  <a:cubicBezTo>
                    <a:pt x="71" y="44"/>
                    <a:pt x="73" y="40"/>
                    <a:pt x="73" y="37"/>
                  </a:cubicBezTo>
                  <a:cubicBezTo>
                    <a:pt x="73" y="32"/>
                    <a:pt x="71" y="29"/>
                    <a:pt x="67" y="27"/>
                  </a:cubicBezTo>
                  <a:cubicBezTo>
                    <a:pt x="64" y="25"/>
                    <a:pt x="60" y="25"/>
                    <a:pt x="57" y="26"/>
                  </a:cubicBezTo>
                  <a:cubicBezTo>
                    <a:pt x="53" y="28"/>
                    <a:pt x="50" y="32"/>
                    <a:pt x="47" y="37"/>
                  </a:cubicBezTo>
                  <a:cubicBezTo>
                    <a:pt x="42" y="47"/>
                    <a:pt x="43" y="55"/>
                    <a:pt x="50" y="58"/>
                  </a:cubicBezTo>
                  <a:cubicBezTo>
                    <a:pt x="57" y="62"/>
                    <a:pt x="63" y="59"/>
                    <a:pt x="69" y="4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7"/>
            <p:cNvSpPr>
              <a:spLocks noEditPoints="1"/>
            </p:cNvSpPr>
            <p:nvPr/>
          </p:nvSpPr>
          <p:spPr bwMode="auto">
            <a:xfrm>
              <a:off x="5171" y="1162"/>
              <a:ext cx="291" cy="279"/>
            </a:xfrm>
            <a:custGeom>
              <a:avLst/>
              <a:gdLst>
                <a:gd name="T0" fmla="*/ 26 w 72"/>
                <a:gd name="T1" fmla="*/ 3 h 69"/>
                <a:gd name="T2" fmla="*/ 23 w 72"/>
                <a:gd name="T3" fmla="*/ 0 h 69"/>
                <a:gd name="T4" fmla="*/ 17 w 72"/>
                <a:gd name="T5" fmla="*/ 3 h 69"/>
                <a:gd name="T6" fmla="*/ 11 w 72"/>
                <a:gd name="T7" fmla="*/ 0 h 69"/>
                <a:gd name="T8" fmla="*/ 9 w 72"/>
                <a:gd name="T9" fmla="*/ 3 h 69"/>
                <a:gd name="T10" fmla="*/ 16 w 72"/>
                <a:gd name="T11" fmla="*/ 8 h 69"/>
                <a:gd name="T12" fmla="*/ 0 w 72"/>
                <a:gd name="T13" fmla="*/ 28 h 69"/>
                <a:gd name="T14" fmla="*/ 3 w 72"/>
                <a:gd name="T15" fmla="*/ 30 h 69"/>
                <a:gd name="T16" fmla="*/ 26 w 72"/>
                <a:gd name="T17" fmla="*/ 3 h 69"/>
                <a:gd name="T18" fmla="*/ 31 w 72"/>
                <a:gd name="T19" fmla="*/ 31 h 69"/>
                <a:gd name="T20" fmla="*/ 32 w 72"/>
                <a:gd name="T21" fmla="*/ 32 h 69"/>
                <a:gd name="T22" fmla="*/ 35 w 72"/>
                <a:gd name="T23" fmla="*/ 43 h 69"/>
                <a:gd name="T24" fmla="*/ 24 w 72"/>
                <a:gd name="T25" fmla="*/ 43 h 69"/>
                <a:gd name="T26" fmla="*/ 23 w 72"/>
                <a:gd name="T27" fmla="*/ 32 h 69"/>
                <a:gd name="T28" fmla="*/ 20 w 72"/>
                <a:gd name="T29" fmla="*/ 29 h 69"/>
                <a:gd name="T30" fmla="*/ 17 w 72"/>
                <a:gd name="T31" fmla="*/ 41 h 69"/>
                <a:gd name="T32" fmla="*/ 22 w 72"/>
                <a:gd name="T33" fmla="*/ 46 h 69"/>
                <a:gd name="T34" fmla="*/ 31 w 72"/>
                <a:gd name="T35" fmla="*/ 50 h 69"/>
                <a:gd name="T36" fmla="*/ 39 w 72"/>
                <a:gd name="T37" fmla="*/ 45 h 69"/>
                <a:gd name="T38" fmla="*/ 39 w 72"/>
                <a:gd name="T39" fmla="*/ 35 h 69"/>
                <a:gd name="T40" fmla="*/ 39 w 72"/>
                <a:gd name="T41" fmla="*/ 35 h 69"/>
                <a:gd name="T42" fmla="*/ 47 w 72"/>
                <a:gd name="T43" fmla="*/ 32 h 69"/>
                <a:gd name="T44" fmla="*/ 45 w 72"/>
                <a:gd name="T45" fmla="*/ 18 h 69"/>
                <a:gd name="T46" fmla="*/ 36 w 72"/>
                <a:gd name="T47" fmla="*/ 15 h 69"/>
                <a:gd name="T48" fmla="*/ 28 w 72"/>
                <a:gd name="T49" fmla="*/ 20 h 69"/>
                <a:gd name="T50" fmla="*/ 32 w 72"/>
                <a:gd name="T51" fmla="*/ 22 h 69"/>
                <a:gd name="T52" fmla="*/ 42 w 72"/>
                <a:gd name="T53" fmla="*/ 21 h 69"/>
                <a:gd name="T54" fmla="*/ 44 w 72"/>
                <a:gd name="T55" fmla="*/ 29 h 69"/>
                <a:gd name="T56" fmla="*/ 35 w 72"/>
                <a:gd name="T57" fmla="*/ 30 h 69"/>
                <a:gd name="T58" fmla="*/ 33 w 72"/>
                <a:gd name="T59" fmla="*/ 28 h 69"/>
                <a:gd name="T60" fmla="*/ 31 w 72"/>
                <a:gd name="T61" fmla="*/ 31 h 69"/>
                <a:gd name="T62" fmla="*/ 61 w 72"/>
                <a:gd name="T63" fmla="*/ 55 h 69"/>
                <a:gd name="T64" fmla="*/ 46 w 72"/>
                <a:gd name="T65" fmla="*/ 61 h 69"/>
                <a:gd name="T66" fmla="*/ 50 w 72"/>
                <a:gd name="T67" fmla="*/ 45 h 69"/>
                <a:gd name="T68" fmla="*/ 64 w 72"/>
                <a:gd name="T69" fmla="*/ 39 h 69"/>
                <a:gd name="T70" fmla="*/ 61 w 72"/>
                <a:gd name="T71" fmla="*/ 55 h 69"/>
                <a:gd name="T72" fmla="*/ 65 w 72"/>
                <a:gd name="T73" fmla="*/ 58 h 69"/>
                <a:gd name="T74" fmla="*/ 71 w 72"/>
                <a:gd name="T75" fmla="*/ 46 h 69"/>
                <a:gd name="T76" fmla="*/ 67 w 72"/>
                <a:gd name="T77" fmla="*/ 35 h 69"/>
                <a:gd name="T78" fmla="*/ 57 w 72"/>
                <a:gd name="T79" fmla="*/ 34 h 69"/>
                <a:gd name="T80" fmla="*/ 46 w 72"/>
                <a:gd name="T81" fmla="*/ 42 h 69"/>
                <a:gd name="T82" fmla="*/ 44 w 72"/>
                <a:gd name="T83" fmla="*/ 64 h 69"/>
                <a:gd name="T84" fmla="*/ 65 w 72"/>
                <a:gd name="T85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69">
                  <a:moveTo>
                    <a:pt x="26" y="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9" y="3"/>
                    <a:pt x="17" y="3"/>
                  </a:cubicBezTo>
                  <a:cubicBezTo>
                    <a:pt x="16" y="3"/>
                    <a:pt x="14" y="2"/>
                    <a:pt x="11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6" y="3"/>
                    <a:pt x="26" y="3"/>
                    <a:pt x="26" y="3"/>
                  </a:cubicBezTo>
                  <a:close/>
                  <a:moveTo>
                    <a:pt x="31" y="31"/>
                  </a:moveTo>
                  <a:cubicBezTo>
                    <a:pt x="31" y="31"/>
                    <a:pt x="32" y="32"/>
                    <a:pt x="32" y="32"/>
                  </a:cubicBezTo>
                  <a:cubicBezTo>
                    <a:pt x="37" y="36"/>
                    <a:pt x="37" y="39"/>
                    <a:pt x="35" y="43"/>
                  </a:cubicBezTo>
                  <a:cubicBezTo>
                    <a:pt x="32" y="46"/>
                    <a:pt x="28" y="46"/>
                    <a:pt x="24" y="43"/>
                  </a:cubicBezTo>
                  <a:cubicBezTo>
                    <a:pt x="20" y="40"/>
                    <a:pt x="20" y="36"/>
                    <a:pt x="23" y="3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6" y="34"/>
                    <a:pt x="16" y="37"/>
                    <a:pt x="17" y="41"/>
                  </a:cubicBezTo>
                  <a:cubicBezTo>
                    <a:pt x="18" y="42"/>
                    <a:pt x="20" y="44"/>
                    <a:pt x="22" y="46"/>
                  </a:cubicBezTo>
                  <a:cubicBezTo>
                    <a:pt x="25" y="49"/>
                    <a:pt x="28" y="50"/>
                    <a:pt x="31" y="50"/>
                  </a:cubicBezTo>
                  <a:cubicBezTo>
                    <a:pt x="34" y="49"/>
                    <a:pt x="37" y="48"/>
                    <a:pt x="39" y="45"/>
                  </a:cubicBezTo>
                  <a:cubicBezTo>
                    <a:pt x="41" y="42"/>
                    <a:pt x="42" y="39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5" y="35"/>
                    <a:pt x="47" y="32"/>
                  </a:cubicBezTo>
                  <a:cubicBezTo>
                    <a:pt x="51" y="27"/>
                    <a:pt x="50" y="22"/>
                    <a:pt x="45" y="18"/>
                  </a:cubicBezTo>
                  <a:cubicBezTo>
                    <a:pt x="42" y="15"/>
                    <a:pt x="39" y="14"/>
                    <a:pt x="36" y="15"/>
                  </a:cubicBezTo>
                  <a:cubicBezTo>
                    <a:pt x="33" y="15"/>
                    <a:pt x="31" y="17"/>
                    <a:pt x="28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5" y="19"/>
                    <a:pt x="39" y="18"/>
                    <a:pt x="42" y="21"/>
                  </a:cubicBezTo>
                  <a:cubicBezTo>
                    <a:pt x="45" y="24"/>
                    <a:pt x="46" y="26"/>
                    <a:pt x="44" y="29"/>
                  </a:cubicBezTo>
                  <a:cubicBezTo>
                    <a:pt x="41" y="32"/>
                    <a:pt x="38" y="32"/>
                    <a:pt x="35" y="30"/>
                  </a:cubicBezTo>
                  <a:cubicBezTo>
                    <a:pt x="34" y="29"/>
                    <a:pt x="34" y="29"/>
                    <a:pt x="33" y="28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61" y="55"/>
                  </a:moveTo>
                  <a:cubicBezTo>
                    <a:pt x="55" y="62"/>
                    <a:pt x="50" y="64"/>
                    <a:pt x="46" y="61"/>
                  </a:cubicBezTo>
                  <a:cubicBezTo>
                    <a:pt x="42" y="58"/>
                    <a:pt x="44" y="53"/>
                    <a:pt x="50" y="45"/>
                  </a:cubicBezTo>
                  <a:cubicBezTo>
                    <a:pt x="56" y="38"/>
                    <a:pt x="60" y="36"/>
                    <a:pt x="64" y="39"/>
                  </a:cubicBezTo>
                  <a:cubicBezTo>
                    <a:pt x="68" y="42"/>
                    <a:pt x="67" y="47"/>
                    <a:pt x="61" y="55"/>
                  </a:cubicBezTo>
                  <a:close/>
                  <a:moveTo>
                    <a:pt x="65" y="58"/>
                  </a:moveTo>
                  <a:cubicBezTo>
                    <a:pt x="68" y="54"/>
                    <a:pt x="70" y="50"/>
                    <a:pt x="71" y="46"/>
                  </a:cubicBezTo>
                  <a:cubicBezTo>
                    <a:pt x="72" y="42"/>
                    <a:pt x="70" y="38"/>
                    <a:pt x="67" y="35"/>
                  </a:cubicBezTo>
                  <a:cubicBezTo>
                    <a:pt x="64" y="33"/>
                    <a:pt x="60" y="32"/>
                    <a:pt x="57" y="34"/>
                  </a:cubicBezTo>
                  <a:cubicBezTo>
                    <a:pt x="53" y="35"/>
                    <a:pt x="49" y="38"/>
                    <a:pt x="46" y="42"/>
                  </a:cubicBezTo>
                  <a:cubicBezTo>
                    <a:pt x="38" y="52"/>
                    <a:pt x="38" y="59"/>
                    <a:pt x="44" y="64"/>
                  </a:cubicBezTo>
                  <a:cubicBezTo>
                    <a:pt x="50" y="69"/>
                    <a:pt x="57" y="67"/>
                    <a:pt x="65" y="5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8"/>
            <p:cNvSpPr>
              <a:spLocks noEditPoints="1"/>
            </p:cNvSpPr>
            <p:nvPr/>
          </p:nvSpPr>
          <p:spPr bwMode="auto">
            <a:xfrm>
              <a:off x="5531" y="1501"/>
              <a:ext cx="275" cy="304"/>
            </a:xfrm>
            <a:custGeom>
              <a:avLst/>
              <a:gdLst>
                <a:gd name="T0" fmla="*/ 30 w 68"/>
                <a:gd name="T1" fmla="*/ 5 h 75"/>
                <a:gd name="T2" fmla="*/ 28 w 68"/>
                <a:gd name="T3" fmla="*/ 3 h 75"/>
                <a:gd name="T4" fmla="*/ 22 w 68"/>
                <a:gd name="T5" fmla="*/ 4 h 75"/>
                <a:gd name="T6" fmla="*/ 16 w 68"/>
                <a:gd name="T7" fmla="*/ 0 h 75"/>
                <a:gd name="T8" fmla="*/ 14 w 68"/>
                <a:gd name="T9" fmla="*/ 2 h 75"/>
                <a:gd name="T10" fmla="*/ 19 w 68"/>
                <a:gd name="T11" fmla="*/ 9 h 75"/>
                <a:gd name="T12" fmla="*/ 0 w 68"/>
                <a:gd name="T13" fmla="*/ 25 h 75"/>
                <a:gd name="T14" fmla="*/ 3 w 68"/>
                <a:gd name="T15" fmla="*/ 29 h 75"/>
                <a:gd name="T16" fmla="*/ 30 w 68"/>
                <a:gd name="T17" fmla="*/ 5 h 75"/>
                <a:gd name="T18" fmla="*/ 34 w 68"/>
                <a:gd name="T19" fmla="*/ 51 h 75"/>
                <a:gd name="T20" fmla="*/ 37 w 68"/>
                <a:gd name="T21" fmla="*/ 48 h 75"/>
                <a:gd name="T22" fmla="*/ 33 w 68"/>
                <a:gd name="T23" fmla="*/ 44 h 75"/>
                <a:gd name="T24" fmla="*/ 51 w 68"/>
                <a:gd name="T25" fmla="*/ 29 h 75"/>
                <a:gd name="T26" fmla="*/ 48 w 68"/>
                <a:gd name="T27" fmla="*/ 26 h 75"/>
                <a:gd name="T28" fmla="*/ 20 w 68"/>
                <a:gd name="T29" fmla="*/ 29 h 75"/>
                <a:gd name="T30" fmla="*/ 17 w 68"/>
                <a:gd name="T31" fmla="*/ 32 h 75"/>
                <a:gd name="T32" fmla="*/ 28 w 68"/>
                <a:gd name="T33" fmla="*/ 44 h 75"/>
                <a:gd name="T34" fmla="*/ 21 w 68"/>
                <a:gd name="T35" fmla="*/ 49 h 75"/>
                <a:gd name="T36" fmla="*/ 24 w 68"/>
                <a:gd name="T37" fmla="*/ 53 h 75"/>
                <a:gd name="T38" fmla="*/ 30 w 68"/>
                <a:gd name="T39" fmla="*/ 47 h 75"/>
                <a:gd name="T40" fmla="*/ 34 w 68"/>
                <a:gd name="T41" fmla="*/ 51 h 75"/>
                <a:gd name="T42" fmla="*/ 43 w 68"/>
                <a:gd name="T43" fmla="*/ 30 h 75"/>
                <a:gd name="T44" fmla="*/ 43 w 68"/>
                <a:gd name="T45" fmla="*/ 30 h 75"/>
                <a:gd name="T46" fmla="*/ 30 w 68"/>
                <a:gd name="T47" fmla="*/ 41 h 75"/>
                <a:gd name="T48" fmla="*/ 23 w 68"/>
                <a:gd name="T49" fmla="*/ 32 h 75"/>
                <a:gd name="T50" fmla="*/ 43 w 68"/>
                <a:gd name="T51" fmla="*/ 30 h 75"/>
                <a:gd name="T52" fmla="*/ 56 w 68"/>
                <a:gd name="T53" fmla="*/ 63 h 75"/>
                <a:gd name="T54" fmla="*/ 40 w 68"/>
                <a:gd name="T55" fmla="*/ 66 h 75"/>
                <a:gd name="T56" fmla="*/ 46 w 68"/>
                <a:gd name="T57" fmla="*/ 52 h 75"/>
                <a:gd name="T58" fmla="*/ 62 w 68"/>
                <a:gd name="T59" fmla="*/ 48 h 75"/>
                <a:gd name="T60" fmla="*/ 56 w 68"/>
                <a:gd name="T61" fmla="*/ 63 h 75"/>
                <a:gd name="T62" fmla="*/ 59 w 68"/>
                <a:gd name="T63" fmla="*/ 66 h 75"/>
                <a:gd name="T64" fmla="*/ 66 w 68"/>
                <a:gd name="T65" fmla="*/ 56 h 75"/>
                <a:gd name="T66" fmla="*/ 65 w 68"/>
                <a:gd name="T67" fmla="*/ 45 h 75"/>
                <a:gd name="T68" fmla="*/ 55 w 68"/>
                <a:gd name="T69" fmla="*/ 41 h 75"/>
                <a:gd name="T70" fmla="*/ 43 w 68"/>
                <a:gd name="T71" fmla="*/ 48 h 75"/>
                <a:gd name="T72" fmla="*/ 37 w 68"/>
                <a:gd name="T73" fmla="*/ 69 h 75"/>
                <a:gd name="T74" fmla="*/ 59 w 68"/>
                <a:gd name="T75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5">
                  <a:moveTo>
                    <a:pt x="30" y="5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5" y="4"/>
                    <a:pt x="23" y="5"/>
                    <a:pt x="22" y="4"/>
                  </a:cubicBezTo>
                  <a:cubicBezTo>
                    <a:pt x="20" y="4"/>
                    <a:pt x="18" y="2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34" y="51"/>
                  </a:moveTo>
                  <a:cubicBezTo>
                    <a:pt x="37" y="48"/>
                    <a:pt x="37" y="48"/>
                    <a:pt x="37" y="48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4" y="51"/>
                    <a:pt x="34" y="51"/>
                    <a:pt x="34" y="51"/>
                  </a:cubicBezTo>
                  <a:close/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43" y="30"/>
                    <a:pt x="43" y="30"/>
                    <a:pt x="43" y="30"/>
                  </a:cubicBezTo>
                  <a:close/>
                  <a:moveTo>
                    <a:pt x="56" y="63"/>
                  </a:moveTo>
                  <a:cubicBezTo>
                    <a:pt x="49" y="69"/>
                    <a:pt x="43" y="70"/>
                    <a:pt x="40" y="66"/>
                  </a:cubicBezTo>
                  <a:cubicBezTo>
                    <a:pt x="37" y="63"/>
                    <a:pt x="39" y="58"/>
                    <a:pt x="46" y="52"/>
                  </a:cubicBezTo>
                  <a:cubicBezTo>
                    <a:pt x="53" y="45"/>
                    <a:pt x="58" y="44"/>
                    <a:pt x="62" y="48"/>
                  </a:cubicBezTo>
                  <a:cubicBezTo>
                    <a:pt x="65" y="51"/>
                    <a:pt x="63" y="56"/>
                    <a:pt x="56" y="63"/>
                  </a:cubicBezTo>
                  <a:close/>
                  <a:moveTo>
                    <a:pt x="59" y="66"/>
                  </a:moveTo>
                  <a:cubicBezTo>
                    <a:pt x="63" y="63"/>
                    <a:pt x="65" y="60"/>
                    <a:pt x="66" y="56"/>
                  </a:cubicBezTo>
                  <a:cubicBezTo>
                    <a:pt x="68" y="52"/>
                    <a:pt x="68" y="48"/>
                    <a:pt x="65" y="45"/>
                  </a:cubicBezTo>
                  <a:cubicBezTo>
                    <a:pt x="62" y="42"/>
                    <a:pt x="59" y="41"/>
                    <a:pt x="55" y="41"/>
                  </a:cubicBezTo>
                  <a:cubicBezTo>
                    <a:pt x="51" y="42"/>
                    <a:pt x="47" y="44"/>
                    <a:pt x="43" y="48"/>
                  </a:cubicBezTo>
                  <a:cubicBezTo>
                    <a:pt x="34" y="56"/>
                    <a:pt x="32" y="63"/>
                    <a:pt x="37" y="69"/>
                  </a:cubicBezTo>
                  <a:cubicBezTo>
                    <a:pt x="43" y="75"/>
                    <a:pt x="50" y="74"/>
                    <a:pt x="59" y="6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9"/>
            <p:cNvSpPr>
              <a:spLocks noEditPoints="1"/>
            </p:cNvSpPr>
            <p:nvPr/>
          </p:nvSpPr>
          <p:spPr bwMode="auto">
            <a:xfrm>
              <a:off x="5831" y="1902"/>
              <a:ext cx="251" cy="319"/>
            </a:xfrm>
            <a:custGeom>
              <a:avLst/>
              <a:gdLst>
                <a:gd name="T0" fmla="*/ 33 w 62"/>
                <a:gd name="T1" fmla="*/ 8 h 79"/>
                <a:gd name="T2" fmla="*/ 31 w 62"/>
                <a:gd name="T3" fmla="*/ 5 h 79"/>
                <a:gd name="T4" fmla="*/ 25 w 62"/>
                <a:gd name="T5" fmla="*/ 5 h 79"/>
                <a:gd name="T6" fmla="*/ 20 w 62"/>
                <a:gd name="T7" fmla="*/ 0 h 79"/>
                <a:gd name="T8" fmla="*/ 17 w 62"/>
                <a:gd name="T9" fmla="*/ 2 h 79"/>
                <a:gd name="T10" fmla="*/ 21 w 62"/>
                <a:gd name="T11" fmla="*/ 10 h 79"/>
                <a:gd name="T12" fmla="*/ 0 w 62"/>
                <a:gd name="T13" fmla="*/ 23 h 79"/>
                <a:gd name="T14" fmla="*/ 2 w 62"/>
                <a:gd name="T15" fmla="*/ 27 h 79"/>
                <a:gd name="T16" fmla="*/ 33 w 62"/>
                <a:gd name="T17" fmla="*/ 8 h 79"/>
                <a:gd name="T18" fmla="*/ 38 w 62"/>
                <a:gd name="T19" fmla="*/ 27 h 79"/>
                <a:gd name="T20" fmla="*/ 46 w 62"/>
                <a:gd name="T21" fmla="*/ 40 h 79"/>
                <a:gd name="T22" fmla="*/ 50 w 62"/>
                <a:gd name="T23" fmla="*/ 38 h 79"/>
                <a:gd name="T24" fmla="*/ 40 w 62"/>
                <a:gd name="T25" fmla="*/ 22 h 79"/>
                <a:gd name="T26" fmla="*/ 22 w 62"/>
                <a:gd name="T27" fmla="*/ 30 h 79"/>
                <a:gd name="T28" fmla="*/ 24 w 62"/>
                <a:gd name="T29" fmla="*/ 33 h 79"/>
                <a:gd name="T30" fmla="*/ 31 w 62"/>
                <a:gd name="T31" fmla="*/ 37 h 79"/>
                <a:gd name="T32" fmla="*/ 28 w 62"/>
                <a:gd name="T33" fmla="*/ 48 h 79"/>
                <a:gd name="T34" fmla="*/ 17 w 62"/>
                <a:gd name="T35" fmla="*/ 46 h 79"/>
                <a:gd name="T36" fmla="*/ 18 w 62"/>
                <a:gd name="T37" fmla="*/ 36 h 79"/>
                <a:gd name="T38" fmla="*/ 16 w 62"/>
                <a:gd name="T39" fmla="*/ 32 h 79"/>
                <a:gd name="T40" fmla="*/ 14 w 62"/>
                <a:gd name="T41" fmla="*/ 47 h 79"/>
                <a:gd name="T42" fmla="*/ 21 w 62"/>
                <a:gd name="T43" fmla="*/ 53 h 79"/>
                <a:gd name="T44" fmla="*/ 31 w 62"/>
                <a:gd name="T45" fmla="*/ 52 h 79"/>
                <a:gd name="T46" fmla="*/ 35 w 62"/>
                <a:gd name="T47" fmla="*/ 36 h 79"/>
                <a:gd name="T48" fmla="*/ 29 w 62"/>
                <a:gd name="T49" fmla="*/ 31 h 79"/>
                <a:gd name="T50" fmla="*/ 38 w 62"/>
                <a:gd name="T51" fmla="*/ 27 h 79"/>
                <a:gd name="T52" fmla="*/ 48 w 62"/>
                <a:gd name="T53" fmla="*/ 69 h 79"/>
                <a:gd name="T54" fmla="*/ 32 w 62"/>
                <a:gd name="T55" fmla="*/ 70 h 79"/>
                <a:gd name="T56" fmla="*/ 40 w 62"/>
                <a:gd name="T57" fmla="*/ 56 h 79"/>
                <a:gd name="T58" fmla="*/ 56 w 62"/>
                <a:gd name="T59" fmla="*/ 55 h 79"/>
                <a:gd name="T60" fmla="*/ 48 w 62"/>
                <a:gd name="T61" fmla="*/ 69 h 79"/>
                <a:gd name="T62" fmla="*/ 51 w 62"/>
                <a:gd name="T63" fmla="*/ 73 h 79"/>
                <a:gd name="T64" fmla="*/ 60 w 62"/>
                <a:gd name="T65" fmla="*/ 64 h 79"/>
                <a:gd name="T66" fmla="*/ 60 w 62"/>
                <a:gd name="T67" fmla="*/ 53 h 79"/>
                <a:gd name="T68" fmla="*/ 51 w 62"/>
                <a:gd name="T69" fmla="*/ 48 h 79"/>
                <a:gd name="T70" fmla="*/ 38 w 62"/>
                <a:gd name="T71" fmla="*/ 52 h 79"/>
                <a:gd name="T72" fmla="*/ 29 w 62"/>
                <a:gd name="T73" fmla="*/ 72 h 79"/>
                <a:gd name="T74" fmla="*/ 51 w 62"/>
                <a:gd name="T75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79">
                  <a:moveTo>
                    <a:pt x="33" y="8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28" y="6"/>
                    <a:pt x="26" y="6"/>
                    <a:pt x="25" y="5"/>
                  </a:cubicBezTo>
                  <a:cubicBezTo>
                    <a:pt x="23" y="5"/>
                    <a:pt x="22" y="3"/>
                    <a:pt x="20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3" y="8"/>
                    <a:pt x="33" y="8"/>
                    <a:pt x="33" y="8"/>
                  </a:cubicBezTo>
                  <a:close/>
                  <a:moveTo>
                    <a:pt x="38" y="27"/>
                  </a:moveTo>
                  <a:cubicBezTo>
                    <a:pt x="46" y="40"/>
                    <a:pt x="46" y="40"/>
                    <a:pt x="46" y="4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7" y="33"/>
                    <a:pt x="29" y="35"/>
                    <a:pt x="31" y="37"/>
                  </a:cubicBezTo>
                  <a:cubicBezTo>
                    <a:pt x="33" y="41"/>
                    <a:pt x="32" y="45"/>
                    <a:pt x="28" y="48"/>
                  </a:cubicBezTo>
                  <a:cubicBezTo>
                    <a:pt x="23" y="50"/>
                    <a:pt x="20" y="49"/>
                    <a:pt x="17" y="46"/>
                  </a:cubicBezTo>
                  <a:cubicBezTo>
                    <a:pt x="15" y="42"/>
                    <a:pt x="15" y="38"/>
                    <a:pt x="18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6"/>
                    <a:pt x="10" y="41"/>
                    <a:pt x="14" y="47"/>
                  </a:cubicBezTo>
                  <a:cubicBezTo>
                    <a:pt x="16" y="50"/>
                    <a:pt x="18" y="53"/>
                    <a:pt x="21" y="53"/>
                  </a:cubicBezTo>
                  <a:cubicBezTo>
                    <a:pt x="25" y="54"/>
                    <a:pt x="28" y="54"/>
                    <a:pt x="31" y="52"/>
                  </a:cubicBezTo>
                  <a:cubicBezTo>
                    <a:pt x="37" y="48"/>
                    <a:pt x="38" y="42"/>
                    <a:pt x="35" y="36"/>
                  </a:cubicBezTo>
                  <a:cubicBezTo>
                    <a:pt x="33" y="33"/>
                    <a:pt x="31" y="32"/>
                    <a:pt x="29" y="31"/>
                  </a:cubicBezTo>
                  <a:cubicBezTo>
                    <a:pt x="38" y="27"/>
                    <a:pt x="38" y="27"/>
                    <a:pt x="38" y="27"/>
                  </a:cubicBezTo>
                  <a:close/>
                  <a:moveTo>
                    <a:pt x="48" y="69"/>
                  </a:moveTo>
                  <a:cubicBezTo>
                    <a:pt x="40" y="74"/>
                    <a:pt x="35" y="74"/>
                    <a:pt x="32" y="70"/>
                  </a:cubicBezTo>
                  <a:cubicBezTo>
                    <a:pt x="29" y="66"/>
                    <a:pt x="32" y="61"/>
                    <a:pt x="40" y="56"/>
                  </a:cubicBezTo>
                  <a:cubicBezTo>
                    <a:pt x="49" y="51"/>
                    <a:pt x="54" y="51"/>
                    <a:pt x="56" y="55"/>
                  </a:cubicBezTo>
                  <a:cubicBezTo>
                    <a:pt x="59" y="59"/>
                    <a:pt x="56" y="64"/>
                    <a:pt x="48" y="69"/>
                  </a:cubicBezTo>
                  <a:close/>
                  <a:moveTo>
                    <a:pt x="51" y="73"/>
                  </a:moveTo>
                  <a:cubicBezTo>
                    <a:pt x="55" y="70"/>
                    <a:pt x="58" y="68"/>
                    <a:pt x="60" y="64"/>
                  </a:cubicBezTo>
                  <a:cubicBezTo>
                    <a:pt x="62" y="61"/>
                    <a:pt x="62" y="57"/>
                    <a:pt x="60" y="53"/>
                  </a:cubicBezTo>
                  <a:cubicBezTo>
                    <a:pt x="58" y="50"/>
                    <a:pt x="55" y="48"/>
                    <a:pt x="51" y="48"/>
                  </a:cubicBezTo>
                  <a:cubicBezTo>
                    <a:pt x="47" y="48"/>
                    <a:pt x="43" y="49"/>
                    <a:pt x="38" y="52"/>
                  </a:cubicBezTo>
                  <a:cubicBezTo>
                    <a:pt x="28" y="58"/>
                    <a:pt x="25" y="65"/>
                    <a:pt x="29" y="72"/>
                  </a:cubicBezTo>
                  <a:cubicBezTo>
                    <a:pt x="33" y="79"/>
                    <a:pt x="40" y="79"/>
                    <a:pt x="51" y="7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0"/>
            <p:cNvSpPr>
              <a:spLocks noEditPoints="1"/>
            </p:cNvSpPr>
            <p:nvPr/>
          </p:nvSpPr>
          <p:spPr bwMode="auto">
            <a:xfrm>
              <a:off x="6057" y="2355"/>
              <a:ext cx="223" cy="327"/>
            </a:xfrm>
            <a:custGeom>
              <a:avLst/>
              <a:gdLst>
                <a:gd name="T0" fmla="*/ 35 w 55"/>
                <a:gd name="T1" fmla="*/ 9 h 81"/>
                <a:gd name="T2" fmla="*/ 33 w 55"/>
                <a:gd name="T3" fmla="*/ 6 h 81"/>
                <a:gd name="T4" fmla="*/ 27 w 55"/>
                <a:gd name="T5" fmla="*/ 5 h 81"/>
                <a:gd name="T6" fmla="*/ 23 w 55"/>
                <a:gd name="T7" fmla="*/ 0 h 81"/>
                <a:gd name="T8" fmla="*/ 20 w 55"/>
                <a:gd name="T9" fmla="*/ 1 h 81"/>
                <a:gd name="T10" fmla="*/ 23 w 55"/>
                <a:gd name="T11" fmla="*/ 9 h 81"/>
                <a:gd name="T12" fmla="*/ 0 w 55"/>
                <a:gd name="T13" fmla="*/ 18 h 81"/>
                <a:gd name="T14" fmla="*/ 1 w 55"/>
                <a:gd name="T15" fmla="*/ 22 h 81"/>
                <a:gd name="T16" fmla="*/ 35 w 55"/>
                <a:gd name="T17" fmla="*/ 9 h 81"/>
                <a:gd name="T18" fmla="*/ 39 w 55"/>
                <a:gd name="T19" fmla="*/ 46 h 81"/>
                <a:gd name="T20" fmla="*/ 44 w 55"/>
                <a:gd name="T21" fmla="*/ 33 h 81"/>
                <a:gd name="T22" fmla="*/ 36 w 55"/>
                <a:gd name="T23" fmla="*/ 26 h 81"/>
                <a:gd name="T24" fmla="*/ 21 w 55"/>
                <a:gd name="T25" fmla="*/ 28 h 81"/>
                <a:gd name="T26" fmla="*/ 11 w 55"/>
                <a:gd name="T27" fmla="*/ 35 h 81"/>
                <a:gd name="T28" fmla="*/ 9 w 55"/>
                <a:gd name="T29" fmla="*/ 45 h 81"/>
                <a:gd name="T30" fmla="*/ 15 w 55"/>
                <a:gd name="T31" fmla="*/ 52 h 81"/>
                <a:gd name="T32" fmla="*/ 25 w 55"/>
                <a:gd name="T33" fmla="*/ 52 h 81"/>
                <a:gd name="T34" fmla="*/ 32 w 55"/>
                <a:gd name="T35" fmla="*/ 38 h 81"/>
                <a:gd name="T36" fmla="*/ 24 w 55"/>
                <a:gd name="T37" fmla="*/ 32 h 81"/>
                <a:gd name="T38" fmla="*/ 25 w 55"/>
                <a:gd name="T39" fmla="*/ 31 h 81"/>
                <a:gd name="T40" fmla="*/ 40 w 55"/>
                <a:gd name="T41" fmla="*/ 34 h 81"/>
                <a:gd name="T42" fmla="*/ 37 w 55"/>
                <a:gd name="T43" fmla="*/ 42 h 81"/>
                <a:gd name="T44" fmla="*/ 39 w 55"/>
                <a:gd name="T45" fmla="*/ 46 h 81"/>
                <a:gd name="T46" fmla="*/ 18 w 55"/>
                <a:gd name="T47" fmla="*/ 35 h 81"/>
                <a:gd name="T48" fmla="*/ 28 w 55"/>
                <a:gd name="T49" fmla="*/ 39 h 81"/>
                <a:gd name="T50" fmla="*/ 23 w 55"/>
                <a:gd name="T51" fmla="*/ 48 h 81"/>
                <a:gd name="T52" fmla="*/ 13 w 55"/>
                <a:gd name="T53" fmla="*/ 44 h 81"/>
                <a:gd name="T54" fmla="*/ 18 w 55"/>
                <a:gd name="T55" fmla="*/ 35 h 81"/>
                <a:gd name="T56" fmla="*/ 39 w 55"/>
                <a:gd name="T57" fmla="*/ 72 h 81"/>
                <a:gd name="T58" fmla="*/ 23 w 55"/>
                <a:gd name="T59" fmla="*/ 70 h 81"/>
                <a:gd name="T60" fmla="*/ 34 w 55"/>
                <a:gd name="T61" fmla="*/ 58 h 81"/>
                <a:gd name="T62" fmla="*/ 50 w 55"/>
                <a:gd name="T63" fmla="*/ 60 h 81"/>
                <a:gd name="T64" fmla="*/ 39 w 55"/>
                <a:gd name="T65" fmla="*/ 72 h 81"/>
                <a:gd name="T66" fmla="*/ 41 w 55"/>
                <a:gd name="T67" fmla="*/ 77 h 81"/>
                <a:gd name="T68" fmla="*/ 51 w 55"/>
                <a:gd name="T69" fmla="*/ 70 h 81"/>
                <a:gd name="T70" fmla="*/ 54 w 55"/>
                <a:gd name="T71" fmla="*/ 58 h 81"/>
                <a:gd name="T72" fmla="*/ 46 w 55"/>
                <a:gd name="T73" fmla="*/ 52 h 81"/>
                <a:gd name="T74" fmla="*/ 32 w 55"/>
                <a:gd name="T75" fmla="*/ 54 h 81"/>
                <a:gd name="T76" fmla="*/ 20 w 55"/>
                <a:gd name="T77" fmla="*/ 72 h 81"/>
                <a:gd name="T78" fmla="*/ 41 w 55"/>
                <a:gd name="T7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81">
                  <a:moveTo>
                    <a:pt x="35" y="9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6" y="4"/>
                    <a:pt x="25" y="3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39" y="46"/>
                  </a:moveTo>
                  <a:cubicBezTo>
                    <a:pt x="44" y="43"/>
                    <a:pt x="46" y="39"/>
                    <a:pt x="44" y="33"/>
                  </a:cubicBezTo>
                  <a:cubicBezTo>
                    <a:pt x="42" y="29"/>
                    <a:pt x="40" y="27"/>
                    <a:pt x="36" y="26"/>
                  </a:cubicBezTo>
                  <a:cubicBezTo>
                    <a:pt x="33" y="25"/>
                    <a:pt x="27" y="25"/>
                    <a:pt x="21" y="28"/>
                  </a:cubicBezTo>
                  <a:cubicBezTo>
                    <a:pt x="16" y="30"/>
                    <a:pt x="13" y="32"/>
                    <a:pt x="11" y="35"/>
                  </a:cubicBezTo>
                  <a:cubicBezTo>
                    <a:pt x="8" y="38"/>
                    <a:pt x="8" y="41"/>
                    <a:pt x="9" y="45"/>
                  </a:cubicBezTo>
                  <a:cubicBezTo>
                    <a:pt x="11" y="49"/>
                    <a:pt x="13" y="51"/>
                    <a:pt x="15" y="52"/>
                  </a:cubicBezTo>
                  <a:cubicBezTo>
                    <a:pt x="19" y="54"/>
                    <a:pt x="22" y="54"/>
                    <a:pt x="25" y="52"/>
                  </a:cubicBezTo>
                  <a:cubicBezTo>
                    <a:pt x="32" y="50"/>
                    <a:pt x="34" y="45"/>
                    <a:pt x="32" y="38"/>
                  </a:cubicBezTo>
                  <a:cubicBezTo>
                    <a:pt x="30" y="34"/>
                    <a:pt x="28" y="32"/>
                    <a:pt x="24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9"/>
                    <a:pt x="38" y="30"/>
                    <a:pt x="40" y="34"/>
                  </a:cubicBezTo>
                  <a:cubicBezTo>
                    <a:pt x="41" y="38"/>
                    <a:pt x="40" y="40"/>
                    <a:pt x="37" y="42"/>
                  </a:cubicBezTo>
                  <a:cubicBezTo>
                    <a:pt x="39" y="46"/>
                    <a:pt x="39" y="46"/>
                    <a:pt x="39" y="46"/>
                  </a:cubicBezTo>
                  <a:close/>
                  <a:moveTo>
                    <a:pt x="18" y="35"/>
                  </a:moveTo>
                  <a:cubicBezTo>
                    <a:pt x="23" y="33"/>
                    <a:pt x="26" y="34"/>
                    <a:pt x="28" y="39"/>
                  </a:cubicBezTo>
                  <a:cubicBezTo>
                    <a:pt x="29" y="43"/>
                    <a:pt x="28" y="46"/>
                    <a:pt x="23" y="48"/>
                  </a:cubicBezTo>
                  <a:cubicBezTo>
                    <a:pt x="18" y="50"/>
                    <a:pt x="15" y="48"/>
                    <a:pt x="13" y="44"/>
                  </a:cubicBezTo>
                  <a:cubicBezTo>
                    <a:pt x="11" y="40"/>
                    <a:pt x="13" y="37"/>
                    <a:pt x="18" y="35"/>
                  </a:cubicBezTo>
                  <a:close/>
                  <a:moveTo>
                    <a:pt x="39" y="72"/>
                  </a:moveTo>
                  <a:cubicBezTo>
                    <a:pt x="30" y="76"/>
                    <a:pt x="25" y="75"/>
                    <a:pt x="23" y="70"/>
                  </a:cubicBezTo>
                  <a:cubicBezTo>
                    <a:pt x="21" y="66"/>
                    <a:pt x="25" y="62"/>
                    <a:pt x="34" y="58"/>
                  </a:cubicBezTo>
                  <a:cubicBezTo>
                    <a:pt x="43" y="55"/>
                    <a:pt x="48" y="55"/>
                    <a:pt x="50" y="60"/>
                  </a:cubicBezTo>
                  <a:cubicBezTo>
                    <a:pt x="52" y="65"/>
                    <a:pt x="48" y="69"/>
                    <a:pt x="39" y="72"/>
                  </a:cubicBezTo>
                  <a:close/>
                  <a:moveTo>
                    <a:pt x="41" y="77"/>
                  </a:moveTo>
                  <a:cubicBezTo>
                    <a:pt x="46" y="75"/>
                    <a:pt x="49" y="72"/>
                    <a:pt x="51" y="70"/>
                  </a:cubicBezTo>
                  <a:cubicBezTo>
                    <a:pt x="55" y="66"/>
                    <a:pt x="55" y="62"/>
                    <a:pt x="54" y="58"/>
                  </a:cubicBezTo>
                  <a:cubicBezTo>
                    <a:pt x="52" y="55"/>
                    <a:pt x="50" y="52"/>
                    <a:pt x="46" y="52"/>
                  </a:cubicBezTo>
                  <a:cubicBezTo>
                    <a:pt x="42" y="51"/>
                    <a:pt x="37" y="51"/>
                    <a:pt x="32" y="54"/>
                  </a:cubicBezTo>
                  <a:cubicBezTo>
                    <a:pt x="21" y="58"/>
                    <a:pt x="17" y="64"/>
                    <a:pt x="20" y="72"/>
                  </a:cubicBezTo>
                  <a:cubicBezTo>
                    <a:pt x="23" y="79"/>
                    <a:pt x="30" y="81"/>
                    <a:pt x="41" y="7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1"/>
            <p:cNvSpPr>
              <a:spLocks noEditPoints="1"/>
            </p:cNvSpPr>
            <p:nvPr/>
          </p:nvSpPr>
          <p:spPr bwMode="auto">
            <a:xfrm>
              <a:off x="6203" y="2840"/>
              <a:ext cx="190" cy="323"/>
            </a:xfrm>
            <a:custGeom>
              <a:avLst/>
              <a:gdLst>
                <a:gd name="T0" fmla="*/ 36 w 47"/>
                <a:gd name="T1" fmla="*/ 11 h 80"/>
                <a:gd name="T2" fmla="*/ 35 w 47"/>
                <a:gd name="T3" fmla="*/ 8 h 80"/>
                <a:gd name="T4" fmla="*/ 29 w 47"/>
                <a:gd name="T5" fmla="*/ 6 h 80"/>
                <a:gd name="T6" fmla="*/ 27 w 47"/>
                <a:gd name="T7" fmla="*/ 0 h 80"/>
                <a:gd name="T8" fmla="*/ 23 w 47"/>
                <a:gd name="T9" fmla="*/ 0 h 80"/>
                <a:gd name="T10" fmla="*/ 25 w 47"/>
                <a:gd name="T11" fmla="*/ 9 h 80"/>
                <a:gd name="T12" fmla="*/ 0 w 47"/>
                <a:gd name="T13" fmla="*/ 14 h 80"/>
                <a:gd name="T14" fmla="*/ 1 w 47"/>
                <a:gd name="T15" fmla="*/ 18 h 80"/>
                <a:gd name="T16" fmla="*/ 36 w 47"/>
                <a:gd name="T17" fmla="*/ 11 h 80"/>
                <a:gd name="T18" fmla="*/ 33 w 47"/>
                <a:gd name="T19" fmla="*/ 24 h 80"/>
                <a:gd name="T20" fmla="*/ 37 w 47"/>
                <a:gd name="T21" fmla="*/ 43 h 80"/>
                <a:gd name="T22" fmla="*/ 23 w 47"/>
                <a:gd name="T23" fmla="*/ 37 h 80"/>
                <a:gd name="T24" fmla="*/ 4 w 47"/>
                <a:gd name="T25" fmla="*/ 35 h 80"/>
                <a:gd name="T26" fmla="*/ 5 w 47"/>
                <a:gd name="T27" fmla="*/ 40 h 80"/>
                <a:gd name="T28" fmla="*/ 22 w 47"/>
                <a:gd name="T29" fmla="*/ 41 h 80"/>
                <a:gd name="T30" fmla="*/ 38 w 47"/>
                <a:gd name="T31" fmla="*/ 48 h 80"/>
                <a:gd name="T32" fmla="*/ 42 w 47"/>
                <a:gd name="T33" fmla="*/ 47 h 80"/>
                <a:gd name="T34" fmla="*/ 38 w 47"/>
                <a:gd name="T35" fmla="*/ 23 h 80"/>
                <a:gd name="T36" fmla="*/ 33 w 47"/>
                <a:gd name="T37" fmla="*/ 24 h 80"/>
                <a:gd name="T38" fmla="*/ 30 w 47"/>
                <a:gd name="T39" fmla="*/ 74 h 80"/>
                <a:gd name="T40" fmla="*/ 14 w 47"/>
                <a:gd name="T41" fmla="*/ 69 h 80"/>
                <a:gd name="T42" fmla="*/ 27 w 47"/>
                <a:gd name="T43" fmla="*/ 59 h 80"/>
                <a:gd name="T44" fmla="*/ 42 w 47"/>
                <a:gd name="T45" fmla="*/ 64 h 80"/>
                <a:gd name="T46" fmla="*/ 30 w 47"/>
                <a:gd name="T47" fmla="*/ 74 h 80"/>
                <a:gd name="T48" fmla="*/ 30 w 47"/>
                <a:gd name="T49" fmla="*/ 78 h 80"/>
                <a:gd name="T50" fmla="*/ 42 w 47"/>
                <a:gd name="T51" fmla="*/ 73 h 80"/>
                <a:gd name="T52" fmla="*/ 46 w 47"/>
                <a:gd name="T53" fmla="*/ 63 h 80"/>
                <a:gd name="T54" fmla="*/ 40 w 47"/>
                <a:gd name="T55" fmla="*/ 55 h 80"/>
                <a:gd name="T56" fmla="*/ 26 w 47"/>
                <a:gd name="T57" fmla="*/ 54 h 80"/>
                <a:gd name="T58" fmla="*/ 10 w 47"/>
                <a:gd name="T59" fmla="*/ 70 h 80"/>
                <a:gd name="T60" fmla="*/ 30 w 47"/>
                <a:gd name="T6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80">
                  <a:moveTo>
                    <a:pt x="36" y="11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3" y="8"/>
                    <a:pt x="30" y="7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33" y="24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4" y="41"/>
                    <a:pt x="29" y="39"/>
                    <a:pt x="23" y="37"/>
                  </a:cubicBezTo>
                  <a:cubicBezTo>
                    <a:pt x="15" y="35"/>
                    <a:pt x="9" y="34"/>
                    <a:pt x="4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11" y="40"/>
                    <a:pt x="17" y="40"/>
                    <a:pt x="22" y="41"/>
                  </a:cubicBezTo>
                  <a:cubicBezTo>
                    <a:pt x="29" y="43"/>
                    <a:pt x="35" y="46"/>
                    <a:pt x="38" y="48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30" y="74"/>
                  </a:moveTo>
                  <a:cubicBezTo>
                    <a:pt x="20" y="76"/>
                    <a:pt x="15" y="74"/>
                    <a:pt x="14" y="69"/>
                  </a:cubicBezTo>
                  <a:cubicBezTo>
                    <a:pt x="13" y="64"/>
                    <a:pt x="17" y="61"/>
                    <a:pt x="27" y="59"/>
                  </a:cubicBezTo>
                  <a:cubicBezTo>
                    <a:pt x="36" y="57"/>
                    <a:pt x="41" y="59"/>
                    <a:pt x="42" y="64"/>
                  </a:cubicBezTo>
                  <a:cubicBezTo>
                    <a:pt x="43" y="68"/>
                    <a:pt x="39" y="72"/>
                    <a:pt x="30" y="74"/>
                  </a:cubicBezTo>
                  <a:close/>
                  <a:moveTo>
                    <a:pt x="30" y="78"/>
                  </a:moveTo>
                  <a:cubicBezTo>
                    <a:pt x="36" y="77"/>
                    <a:pt x="39" y="76"/>
                    <a:pt x="42" y="73"/>
                  </a:cubicBezTo>
                  <a:cubicBezTo>
                    <a:pt x="46" y="71"/>
                    <a:pt x="47" y="67"/>
                    <a:pt x="46" y="63"/>
                  </a:cubicBezTo>
                  <a:cubicBezTo>
                    <a:pt x="45" y="59"/>
                    <a:pt x="43" y="56"/>
                    <a:pt x="40" y="55"/>
                  </a:cubicBezTo>
                  <a:cubicBezTo>
                    <a:pt x="36" y="53"/>
                    <a:pt x="31" y="53"/>
                    <a:pt x="26" y="54"/>
                  </a:cubicBezTo>
                  <a:cubicBezTo>
                    <a:pt x="14" y="57"/>
                    <a:pt x="9" y="62"/>
                    <a:pt x="10" y="70"/>
                  </a:cubicBezTo>
                  <a:cubicBezTo>
                    <a:pt x="12" y="78"/>
                    <a:pt x="19" y="80"/>
                    <a:pt x="30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2"/>
            <p:cNvSpPr>
              <a:spLocks noEditPoints="1"/>
            </p:cNvSpPr>
            <p:nvPr/>
          </p:nvSpPr>
          <p:spPr bwMode="auto">
            <a:xfrm>
              <a:off x="6268" y="3345"/>
              <a:ext cx="150" cy="316"/>
            </a:xfrm>
            <a:custGeom>
              <a:avLst/>
              <a:gdLst>
                <a:gd name="T0" fmla="*/ 36 w 37"/>
                <a:gd name="T1" fmla="*/ 13 h 78"/>
                <a:gd name="T2" fmla="*/ 36 w 37"/>
                <a:gd name="T3" fmla="*/ 9 h 78"/>
                <a:gd name="T4" fmla="*/ 30 w 37"/>
                <a:gd name="T5" fmla="*/ 6 h 78"/>
                <a:gd name="T6" fmla="*/ 28 w 37"/>
                <a:gd name="T7" fmla="*/ 0 h 78"/>
                <a:gd name="T8" fmla="*/ 25 w 37"/>
                <a:gd name="T9" fmla="*/ 0 h 78"/>
                <a:gd name="T10" fmla="*/ 25 w 37"/>
                <a:gd name="T11" fmla="*/ 8 h 78"/>
                <a:gd name="T12" fmla="*/ 0 w 37"/>
                <a:gd name="T13" fmla="*/ 9 h 78"/>
                <a:gd name="T14" fmla="*/ 0 w 37"/>
                <a:gd name="T15" fmla="*/ 13 h 78"/>
                <a:gd name="T16" fmla="*/ 36 w 37"/>
                <a:gd name="T17" fmla="*/ 13 h 78"/>
                <a:gd name="T18" fmla="*/ 27 w 37"/>
                <a:gd name="T19" fmla="*/ 48 h 78"/>
                <a:gd name="T20" fmla="*/ 36 w 37"/>
                <a:gd name="T21" fmla="*/ 37 h 78"/>
                <a:gd name="T22" fmla="*/ 26 w 37"/>
                <a:gd name="T23" fmla="*/ 26 h 78"/>
                <a:gd name="T24" fmla="*/ 19 w 37"/>
                <a:gd name="T25" fmla="*/ 31 h 78"/>
                <a:gd name="T26" fmla="*/ 10 w 37"/>
                <a:gd name="T27" fmla="*/ 25 h 78"/>
                <a:gd name="T28" fmla="*/ 2 w 37"/>
                <a:gd name="T29" fmla="*/ 29 h 78"/>
                <a:gd name="T30" fmla="*/ 0 w 37"/>
                <a:gd name="T31" fmla="*/ 38 h 78"/>
                <a:gd name="T32" fmla="*/ 2 w 37"/>
                <a:gd name="T33" fmla="*/ 46 h 78"/>
                <a:gd name="T34" fmla="*/ 11 w 37"/>
                <a:gd name="T35" fmla="*/ 49 h 78"/>
                <a:gd name="T36" fmla="*/ 19 w 37"/>
                <a:gd name="T37" fmla="*/ 44 h 78"/>
                <a:gd name="T38" fmla="*/ 27 w 37"/>
                <a:gd name="T39" fmla="*/ 48 h 78"/>
                <a:gd name="T40" fmla="*/ 17 w 37"/>
                <a:gd name="T41" fmla="*/ 37 h 78"/>
                <a:gd name="T42" fmla="*/ 10 w 37"/>
                <a:gd name="T43" fmla="*/ 45 h 78"/>
                <a:gd name="T44" fmla="*/ 3 w 37"/>
                <a:gd name="T45" fmla="*/ 38 h 78"/>
                <a:gd name="T46" fmla="*/ 10 w 37"/>
                <a:gd name="T47" fmla="*/ 30 h 78"/>
                <a:gd name="T48" fmla="*/ 17 w 37"/>
                <a:gd name="T49" fmla="*/ 37 h 78"/>
                <a:gd name="T50" fmla="*/ 21 w 37"/>
                <a:gd name="T51" fmla="*/ 37 h 78"/>
                <a:gd name="T52" fmla="*/ 26 w 37"/>
                <a:gd name="T53" fmla="*/ 31 h 78"/>
                <a:gd name="T54" fmla="*/ 32 w 37"/>
                <a:gd name="T55" fmla="*/ 37 h 78"/>
                <a:gd name="T56" fmla="*/ 27 w 37"/>
                <a:gd name="T57" fmla="*/ 43 h 78"/>
                <a:gd name="T58" fmla="*/ 21 w 37"/>
                <a:gd name="T59" fmla="*/ 37 h 78"/>
                <a:gd name="T60" fmla="*/ 18 w 37"/>
                <a:gd name="T61" fmla="*/ 73 h 78"/>
                <a:gd name="T62" fmla="*/ 4 w 37"/>
                <a:gd name="T63" fmla="*/ 66 h 78"/>
                <a:gd name="T64" fmla="*/ 18 w 37"/>
                <a:gd name="T65" fmla="*/ 58 h 78"/>
                <a:gd name="T66" fmla="*/ 33 w 37"/>
                <a:gd name="T67" fmla="*/ 65 h 78"/>
                <a:gd name="T68" fmla="*/ 18 w 37"/>
                <a:gd name="T69" fmla="*/ 73 h 78"/>
                <a:gd name="T70" fmla="*/ 18 w 37"/>
                <a:gd name="T71" fmla="*/ 78 h 78"/>
                <a:gd name="T72" fmla="*/ 31 w 37"/>
                <a:gd name="T73" fmla="*/ 75 h 78"/>
                <a:gd name="T74" fmla="*/ 37 w 37"/>
                <a:gd name="T75" fmla="*/ 65 h 78"/>
                <a:gd name="T76" fmla="*/ 32 w 37"/>
                <a:gd name="T77" fmla="*/ 56 h 78"/>
                <a:gd name="T78" fmla="*/ 18 w 37"/>
                <a:gd name="T79" fmla="*/ 53 h 78"/>
                <a:gd name="T80" fmla="*/ 0 w 37"/>
                <a:gd name="T81" fmla="*/ 66 h 78"/>
                <a:gd name="T82" fmla="*/ 18 w 37"/>
                <a:gd name="T8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36" y="13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1" y="8"/>
                    <a:pt x="30" y="6"/>
                  </a:cubicBezTo>
                  <a:cubicBezTo>
                    <a:pt x="29" y="5"/>
                    <a:pt x="29" y="3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6" y="13"/>
                    <a:pt x="36" y="13"/>
                    <a:pt x="36" y="13"/>
                  </a:cubicBezTo>
                  <a:close/>
                  <a:moveTo>
                    <a:pt x="27" y="48"/>
                  </a:moveTo>
                  <a:cubicBezTo>
                    <a:pt x="33" y="47"/>
                    <a:pt x="36" y="43"/>
                    <a:pt x="36" y="37"/>
                  </a:cubicBezTo>
                  <a:cubicBezTo>
                    <a:pt x="36" y="30"/>
                    <a:pt x="33" y="26"/>
                    <a:pt x="26" y="26"/>
                  </a:cubicBezTo>
                  <a:cubicBezTo>
                    <a:pt x="23" y="26"/>
                    <a:pt x="20" y="28"/>
                    <a:pt x="19" y="31"/>
                  </a:cubicBezTo>
                  <a:cubicBezTo>
                    <a:pt x="17" y="27"/>
                    <a:pt x="14" y="25"/>
                    <a:pt x="10" y="25"/>
                  </a:cubicBezTo>
                  <a:cubicBezTo>
                    <a:pt x="6" y="25"/>
                    <a:pt x="4" y="26"/>
                    <a:pt x="2" y="29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0" y="41"/>
                    <a:pt x="1" y="44"/>
                    <a:pt x="2" y="46"/>
                  </a:cubicBezTo>
                  <a:cubicBezTo>
                    <a:pt x="5" y="48"/>
                    <a:pt x="8" y="50"/>
                    <a:pt x="11" y="49"/>
                  </a:cubicBezTo>
                  <a:cubicBezTo>
                    <a:pt x="15" y="49"/>
                    <a:pt x="18" y="47"/>
                    <a:pt x="19" y="44"/>
                  </a:cubicBezTo>
                  <a:cubicBezTo>
                    <a:pt x="21" y="46"/>
                    <a:pt x="24" y="48"/>
                    <a:pt x="27" y="48"/>
                  </a:cubicBezTo>
                  <a:close/>
                  <a:moveTo>
                    <a:pt x="17" y="37"/>
                  </a:moveTo>
                  <a:cubicBezTo>
                    <a:pt x="17" y="42"/>
                    <a:pt x="15" y="44"/>
                    <a:pt x="10" y="45"/>
                  </a:cubicBezTo>
                  <a:cubicBezTo>
                    <a:pt x="6" y="45"/>
                    <a:pt x="4" y="42"/>
                    <a:pt x="3" y="38"/>
                  </a:cubicBezTo>
                  <a:cubicBezTo>
                    <a:pt x="3" y="33"/>
                    <a:pt x="6" y="30"/>
                    <a:pt x="10" y="30"/>
                  </a:cubicBezTo>
                  <a:cubicBezTo>
                    <a:pt x="15" y="30"/>
                    <a:pt x="17" y="33"/>
                    <a:pt x="17" y="37"/>
                  </a:cubicBezTo>
                  <a:close/>
                  <a:moveTo>
                    <a:pt x="21" y="37"/>
                  </a:moveTo>
                  <a:cubicBezTo>
                    <a:pt x="21" y="33"/>
                    <a:pt x="23" y="31"/>
                    <a:pt x="26" y="31"/>
                  </a:cubicBezTo>
                  <a:cubicBezTo>
                    <a:pt x="30" y="31"/>
                    <a:pt x="32" y="33"/>
                    <a:pt x="32" y="37"/>
                  </a:cubicBezTo>
                  <a:cubicBezTo>
                    <a:pt x="32" y="41"/>
                    <a:pt x="30" y="43"/>
                    <a:pt x="27" y="43"/>
                  </a:cubicBezTo>
                  <a:cubicBezTo>
                    <a:pt x="23" y="43"/>
                    <a:pt x="21" y="41"/>
                    <a:pt x="21" y="37"/>
                  </a:cubicBezTo>
                  <a:close/>
                  <a:moveTo>
                    <a:pt x="18" y="73"/>
                  </a:moveTo>
                  <a:cubicBezTo>
                    <a:pt x="9" y="73"/>
                    <a:pt x="4" y="71"/>
                    <a:pt x="4" y="66"/>
                  </a:cubicBezTo>
                  <a:cubicBezTo>
                    <a:pt x="4" y="61"/>
                    <a:pt x="8" y="58"/>
                    <a:pt x="18" y="58"/>
                  </a:cubicBezTo>
                  <a:cubicBezTo>
                    <a:pt x="28" y="58"/>
                    <a:pt x="32" y="60"/>
                    <a:pt x="33" y="65"/>
                  </a:cubicBezTo>
                  <a:cubicBezTo>
                    <a:pt x="33" y="70"/>
                    <a:pt x="28" y="73"/>
                    <a:pt x="18" y="73"/>
                  </a:cubicBezTo>
                  <a:close/>
                  <a:moveTo>
                    <a:pt x="18" y="78"/>
                  </a:moveTo>
                  <a:cubicBezTo>
                    <a:pt x="24" y="78"/>
                    <a:pt x="28" y="77"/>
                    <a:pt x="31" y="75"/>
                  </a:cubicBezTo>
                  <a:cubicBezTo>
                    <a:pt x="35" y="73"/>
                    <a:pt x="37" y="69"/>
                    <a:pt x="37" y="65"/>
                  </a:cubicBezTo>
                  <a:cubicBezTo>
                    <a:pt x="37" y="61"/>
                    <a:pt x="35" y="58"/>
                    <a:pt x="32" y="56"/>
                  </a:cubicBezTo>
                  <a:cubicBezTo>
                    <a:pt x="28" y="54"/>
                    <a:pt x="24" y="53"/>
                    <a:pt x="18" y="53"/>
                  </a:cubicBezTo>
                  <a:cubicBezTo>
                    <a:pt x="6" y="54"/>
                    <a:pt x="0" y="58"/>
                    <a:pt x="0" y="66"/>
                  </a:cubicBezTo>
                  <a:cubicBezTo>
                    <a:pt x="1" y="74"/>
                    <a:pt x="7" y="78"/>
                    <a:pt x="18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3"/>
            <p:cNvSpPr>
              <a:spLocks noEditPoints="1"/>
            </p:cNvSpPr>
            <p:nvPr/>
          </p:nvSpPr>
          <p:spPr bwMode="auto">
            <a:xfrm>
              <a:off x="2843" y="575"/>
              <a:ext cx="231" cy="174"/>
            </a:xfrm>
            <a:custGeom>
              <a:avLst/>
              <a:gdLst>
                <a:gd name="T0" fmla="*/ 22 w 57"/>
                <a:gd name="T1" fmla="*/ 14 h 43"/>
                <a:gd name="T2" fmla="*/ 9 w 57"/>
                <a:gd name="T3" fmla="*/ 7 h 43"/>
                <a:gd name="T4" fmla="*/ 0 w 57"/>
                <a:gd name="T5" fmla="*/ 18 h 43"/>
                <a:gd name="T6" fmla="*/ 6 w 57"/>
                <a:gd name="T7" fmla="*/ 24 h 43"/>
                <a:gd name="T8" fmla="*/ 2 w 57"/>
                <a:gd name="T9" fmla="*/ 34 h 43"/>
                <a:gd name="T10" fmla="*/ 7 w 57"/>
                <a:gd name="T11" fmla="*/ 42 h 43"/>
                <a:gd name="T12" fmla="*/ 16 w 57"/>
                <a:gd name="T13" fmla="*/ 42 h 43"/>
                <a:gd name="T14" fmla="*/ 24 w 57"/>
                <a:gd name="T15" fmla="*/ 38 h 43"/>
                <a:gd name="T16" fmla="*/ 26 w 57"/>
                <a:gd name="T17" fmla="*/ 29 h 43"/>
                <a:gd name="T18" fmla="*/ 19 w 57"/>
                <a:gd name="T19" fmla="*/ 22 h 43"/>
                <a:gd name="T20" fmla="*/ 22 w 57"/>
                <a:gd name="T21" fmla="*/ 14 h 43"/>
                <a:gd name="T22" fmla="*/ 13 w 57"/>
                <a:gd name="T23" fmla="*/ 25 h 43"/>
                <a:gd name="T24" fmla="*/ 21 w 57"/>
                <a:gd name="T25" fmla="*/ 31 h 43"/>
                <a:gd name="T26" fmla="*/ 15 w 57"/>
                <a:gd name="T27" fmla="*/ 39 h 43"/>
                <a:gd name="T28" fmla="*/ 7 w 57"/>
                <a:gd name="T29" fmla="*/ 33 h 43"/>
                <a:gd name="T30" fmla="*/ 13 w 57"/>
                <a:gd name="T31" fmla="*/ 25 h 43"/>
                <a:gd name="T32" fmla="*/ 12 w 57"/>
                <a:gd name="T33" fmla="*/ 21 h 43"/>
                <a:gd name="T34" fmla="*/ 5 w 57"/>
                <a:gd name="T35" fmla="*/ 17 h 43"/>
                <a:gd name="T36" fmla="*/ 10 w 57"/>
                <a:gd name="T37" fmla="*/ 11 h 43"/>
                <a:gd name="T38" fmla="*/ 17 w 57"/>
                <a:gd name="T39" fmla="*/ 15 h 43"/>
                <a:gd name="T40" fmla="*/ 12 w 57"/>
                <a:gd name="T41" fmla="*/ 21 h 43"/>
                <a:gd name="T42" fmla="*/ 51 w 57"/>
                <a:gd name="T43" fmla="*/ 18 h 43"/>
                <a:gd name="T44" fmla="*/ 46 w 57"/>
                <a:gd name="T45" fmla="*/ 33 h 43"/>
                <a:gd name="T46" fmla="*/ 36 w 57"/>
                <a:gd name="T47" fmla="*/ 21 h 43"/>
                <a:gd name="T48" fmla="*/ 41 w 57"/>
                <a:gd name="T49" fmla="*/ 5 h 43"/>
                <a:gd name="T50" fmla="*/ 51 w 57"/>
                <a:gd name="T51" fmla="*/ 18 h 43"/>
                <a:gd name="T52" fmla="*/ 55 w 57"/>
                <a:gd name="T53" fmla="*/ 17 h 43"/>
                <a:gd name="T54" fmla="*/ 51 w 57"/>
                <a:gd name="T55" fmla="*/ 5 h 43"/>
                <a:gd name="T56" fmla="*/ 40 w 57"/>
                <a:gd name="T57" fmla="*/ 1 h 43"/>
                <a:gd name="T58" fmla="*/ 32 w 57"/>
                <a:gd name="T59" fmla="*/ 7 h 43"/>
                <a:gd name="T60" fmla="*/ 31 w 57"/>
                <a:gd name="T61" fmla="*/ 21 h 43"/>
                <a:gd name="T62" fmla="*/ 46 w 57"/>
                <a:gd name="T63" fmla="*/ 37 h 43"/>
                <a:gd name="T64" fmla="*/ 55 w 57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43">
                  <a:moveTo>
                    <a:pt x="22" y="14"/>
                  </a:moveTo>
                  <a:cubicBezTo>
                    <a:pt x="20" y="8"/>
                    <a:pt x="16" y="6"/>
                    <a:pt x="9" y="7"/>
                  </a:cubicBezTo>
                  <a:cubicBezTo>
                    <a:pt x="3" y="8"/>
                    <a:pt x="0" y="12"/>
                    <a:pt x="0" y="18"/>
                  </a:cubicBezTo>
                  <a:cubicBezTo>
                    <a:pt x="1" y="22"/>
                    <a:pt x="3" y="24"/>
                    <a:pt x="6" y="24"/>
                  </a:cubicBezTo>
                  <a:cubicBezTo>
                    <a:pt x="3" y="26"/>
                    <a:pt x="1" y="30"/>
                    <a:pt x="2" y="34"/>
                  </a:cubicBezTo>
                  <a:cubicBezTo>
                    <a:pt x="2" y="38"/>
                    <a:pt x="4" y="40"/>
                    <a:pt x="7" y="42"/>
                  </a:cubicBezTo>
                  <a:cubicBezTo>
                    <a:pt x="9" y="43"/>
                    <a:pt x="12" y="43"/>
                    <a:pt x="16" y="42"/>
                  </a:cubicBezTo>
                  <a:cubicBezTo>
                    <a:pt x="19" y="42"/>
                    <a:pt x="22" y="40"/>
                    <a:pt x="24" y="38"/>
                  </a:cubicBezTo>
                  <a:cubicBezTo>
                    <a:pt x="26" y="36"/>
                    <a:pt x="26" y="33"/>
                    <a:pt x="26" y="29"/>
                  </a:cubicBezTo>
                  <a:cubicBezTo>
                    <a:pt x="25" y="25"/>
                    <a:pt x="23" y="23"/>
                    <a:pt x="19" y="22"/>
                  </a:cubicBezTo>
                  <a:cubicBezTo>
                    <a:pt x="21" y="20"/>
                    <a:pt x="22" y="17"/>
                    <a:pt x="22" y="14"/>
                  </a:cubicBezTo>
                  <a:close/>
                  <a:moveTo>
                    <a:pt x="13" y="25"/>
                  </a:moveTo>
                  <a:cubicBezTo>
                    <a:pt x="17" y="25"/>
                    <a:pt x="20" y="26"/>
                    <a:pt x="21" y="31"/>
                  </a:cubicBezTo>
                  <a:cubicBezTo>
                    <a:pt x="22" y="35"/>
                    <a:pt x="20" y="38"/>
                    <a:pt x="15" y="39"/>
                  </a:cubicBezTo>
                  <a:cubicBezTo>
                    <a:pt x="11" y="40"/>
                    <a:pt x="8" y="38"/>
                    <a:pt x="7" y="33"/>
                  </a:cubicBezTo>
                  <a:cubicBezTo>
                    <a:pt x="6" y="29"/>
                    <a:pt x="8" y="26"/>
                    <a:pt x="13" y="25"/>
                  </a:cubicBezTo>
                  <a:close/>
                  <a:moveTo>
                    <a:pt x="12" y="21"/>
                  </a:moveTo>
                  <a:cubicBezTo>
                    <a:pt x="8" y="22"/>
                    <a:pt x="6" y="20"/>
                    <a:pt x="5" y="17"/>
                  </a:cubicBezTo>
                  <a:cubicBezTo>
                    <a:pt x="4" y="14"/>
                    <a:pt x="6" y="11"/>
                    <a:pt x="10" y="11"/>
                  </a:cubicBezTo>
                  <a:cubicBezTo>
                    <a:pt x="14" y="10"/>
                    <a:pt x="16" y="11"/>
                    <a:pt x="17" y="15"/>
                  </a:cubicBezTo>
                  <a:cubicBezTo>
                    <a:pt x="18" y="18"/>
                    <a:pt x="16" y="20"/>
                    <a:pt x="12" y="21"/>
                  </a:cubicBezTo>
                  <a:close/>
                  <a:moveTo>
                    <a:pt x="51" y="18"/>
                  </a:moveTo>
                  <a:cubicBezTo>
                    <a:pt x="52" y="27"/>
                    <a:pt x="51" y="32"/>
                    <a:pt x="46" y="33"/>
                  </a:cubicBezTo>
                  <a:cubicBezTo>
                    <a:pt x="41" y="34"/>
                    <a:pt x="38" y="30"/>
                    <a:pt x="36" y="21"/>
                  </a:cubicBezTo>
                  <a:cubicBezTo>
                    <a:pt x="34" y="11"/>
                    <a:pt x="36" y="6"/>
                    <a:pt x="41" y="5"/>
                  </a:cubicBezTo>
                  <a:cubicBezTo>
                    <a:pt x="46" y="4"/>
                    <a:pt x="49" y="9"/>
                    <a:pt x="51" y="18"/>
                  </a:cubicBezTo>
                  <a:close/>
                  <a:moveTo>
                    <a:pt x="55" y="17"/>
                  </a:moveTo>
                  <a:cubicBezTo>
                    <a:pt x="54" y="12"/>
                    <a:pt x="53" y="8"/>
                    <a:pt x="51" y="5"/>
                  </a:cubicBezTo>
                  <a:cubicBezTo>
                    <a:pt x="48" y="2"/>
                    <a:pt x="44" y="0"/>
                    <a:pt x="40" y="1"/>
                  </a:cubicBezTo>
                  <a:cubicBezTo>
                    <a:pt x="36" y="2"/>
                    <a:pt x="33" y="4"/>
                    <a:pt x="32" y="7"/>
                  </a:cubicBezTo>
                  <a:cubicBezTo>
                    <a:pt x="30" y="11"/>
                    <a:pt x="30" y="16"/>
                    <a:pt x="31" y="21"/>
                  </a:cubicBezTo>
                  <a:cubicBezTo>
                    <a:pt x="33" y="33"/>
                    <a:pt x="38" y="38"/>
                    <a:pt x="46" y="37"/>
                  </a:cubicBezTo>
                  <a:cubicBezTo>
                    <a:pt x="54" y="35"/>
                    <a:pt x="57" y="29"/>
                    <a:pt x="55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4"/>
            <p:cNvSpPr>
              <a:spLocks noEditPoints="1"/>
            </p:cNvSpPr>
            <p:nvPr/>
          </p:nvSpPr>
          <p:spPr bwMode="auto">
            <a:xfrm>
              <a:off x="2337" y="697"/>
              <a:ext cx="251" cy="194"/>
            </a:xfrm>
            <a:custGeom>
              <a:avLst/>
              <a:gdLst>
                <a:gd name="T0" fmla="*/ 1 w 62"/>
                <a:gd name="T1" fmla="*/ 21 h 48"/>
                <a:gd name="T2" fmla="*/ 20 w 62"/>
                <a:gd name="T3" fmla="*/ 14 h 48"/>
                <a:gd name="T4" fmla="*/ 16 w 62"/>
                <a:gd name="T5" fmla="*/ 30 h 48"/>
                <a:gd name="T6" fmla="*/ 17 w 62"/>
                <a:gd name="T7" fmla="*/ 48 h 48"/>
                <a:gd name="T8" fmla="*/ 21 w 62"/>
                <a:gd name="T9" fmla="*/ 46 h 48"/>
                <a:gd name="T10" fmla="*/ 20 w 62"/>
                <a:gd name="T11" fmla="*/ 30 h 48"/>
                <a:gd name="T12" fmla="*/ 25 w 62"/>
                <a:gd name="T13" fmla="*/ 12 h 48"/>
                <a:gd name="T14" fmla="*/ 23 w 62"/>
                <a:gd name="T15" fmla="*/ 8 h 48"/>
                <a:gd name="T16" fmla="*/ 0 w 62"/>
                <a:gd name="T17" fmla="*/ 17 h 48"/>
                <a:gd name="T18" fmla="*/ 1 w 62"/>
                <a:gd name="T19" fmla="*/ 21 h 48"/>
                <a:gd name="T20" fmla="*/ 54 w 62"/>
                <a:gd name="T21" fmla="*/ 16 h 48"/>
                <a:gd name="T22" fmla="*/ 52 w 62"/>
                <a:gd name="T23" fmla="*/ 32 h 48"/>
                <a:gd name="T24" fmla="*/ 40 w 62"/>
                <a:gd name="T25" fmla="*/ 21 h 48"/>
                <a:gd name="T26" fmla="*/ 42 w 62"/>
                <a:gd name="T27" fmla="*/ 5 h 48"/>
                <a:gd name="T28" fmla="*/ 54 w 62"/>
                <a:gd name="T29" fmla="*/ 16 h 48"/>
                <a:gd name="T30" fmla="*/ 58 w 62"/>
                <a:gd name="T31" fmla="*/ 14 h 48"/>
                <a:gd name="T32" fmla="*/ 52 w 62"/>
                <a:gd name="T33" fmla="*/ 4 h 48"/>
                <a:gd name="T34" fmla="*/ 40 w 62"/>
                <a:gd name="T35" fmla="*/ 1 h 48"/>
                <a:gd name="T36" fmla="*/ 34 w 62"/>
                <a:gd name="T37" fmla="*/ 9 h 48"/>
                <a:gd name="T38" fmla="*/ 35 w 62"/>
                <a:gd name="T39" fmla="*/ 23 h 48"/>
                <a:gd name="T40" fmla="*/ 53 w 62"/>
                <a:gd name="T41" fmla="*/ 35 h 48"/>
                <a:gd name="T42" fmla="*/ 58 w 62"/>
                <a:gd name="T43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48">
                  <a:moveTo>
                    <a:pt x="1" y="21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18" y="18"/>
                    <a:pt x="17" y="23"/>
                    <a:pt x="16" y="30"/>
                  </a:cubicBezTo>
                  <a:cubicBezTo>
                    <a:pt x="15" y="37"/>
                    <a:pt x="15" y="43"/>
                    <a:pt x="17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0"/>
                    <a:pt x="20" y="35"/>
                    <a:pt x="20" y="30"/>
                  </a:cubicBezTo>
                  <a:cubicBezTo>
                    <a:pt x="21" y="22"/>
                    <a:pt x="23" y="16"/>
                    <a:pt x="25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54" y="16"/>
                  </a:moveTo>
                  <a:cubicBezTo>
                    <a:pt x="57" y="25"/>
                    <a:pt x="56" y="30"/>
                    <a:pt x="52" y="32"/>
                  </a:cubicBezTo>
                  <a:cubicBezTo>
                    <a:pt x="47" y="34"/>
                    <a:pt x="43" y="30"/>
                    <a:pt x="40" y="21"/>
                  </a:cubicBezTo>
                  <a:cubicBezTo>
                    <a:pt x="36" y="12"/>
                    <a:pt x="37" y="7"/>
                    <a:pt x="42" y="5"/>
                  </a:cubicBezTo>
                  <a:cubicBezTo>
                    <a:pt x="46" y="3"/>
                    <a:pt x="50" y="7"/>
                    <a:pt x="54" y="16"/>
                  </a:cubicBezTo>
                  <a:close/>
                  <a:moveTo>
                    <a:pt x="58" y="14"/>
                  </a:moveTo>
                  <a:cubicBezTo>
                    <a:pt x="56" y="10"/>
                    <a:pt x="54" y="6"/>
                    <a:pt x="52" y="4"/>
                  </a:cubicBezTo>
                  <a:cubicBezTo>
                    <a:pt x="48" y="1"/>
                    <a:pt x="44" y="0"/>
                    <a:pt x="40" y="1"/>
                  </a:cubicBezTo>
                  <a:cubicBezTo>
                    <a:pt x="37" y="3"/>
                    <a:pt x="34" y="5"/>
                    <a:pt x="34" y="9"/>
                  </a:cubicBezTo>
                  <a:cubicBezTo>
                    <a:pt x="33" y="13"/>
                    <a:pt x="33" y="17"/>
                    <a:pt x="35" y="23"/>
                  </a:cubicBezTo>
                  <a:cubicBezTo>
                    <a:pt x="39" y="34"/>
                    <a:pt x="45" y="38"/>
                    <a:pt x="53" y="35"/>
                  </a:cubicBezTo>
                  <a:cubicBezTo>
                    <a:pt x="60" y="33"/>
                    <a:pt x="62" y="26"/>
                    <a:pt x="58" y="1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5"/>
            <p:cNvSpPr>
              <a:spLocks noEditPoints="1"/>
            </p:cNvSpPr>
            <p:nvPr/>
          </p:nvSpPr>
          <p:spPr bwMode="auto">
            <a:xfrm>
              <a:off x="1892" y="899"/>
              <a:ext cx="235" cy="210"/>
            </a:xfrm>
            <a:custGeom>
              <a:avLst/>
              <a:gdLst>
                <a:gd name="T0" fmla="*/ 21 w 58"/>
                <a:gd name="T1" fmla="*/ 21 h 52"/>
                <a:gd name="T2" fmla="*/ 7 w 58"/>
                <a:gd name="T3" fmla="*/ 18 h 52"/>
                <a:gd name="T4" fmla="*/ 1 w 58"/>
                <a:gd name="T5" fmla="*/ 26 h 52"/>
                <a:gd name="T6" fmla="*/ 5 w 58"/>
                <a:gd name="T7" fmla="*/ 41 h 52"/>
                <a:gd name="T8" fmla="*/ 13 w 58"/>
                <a:gd name="T9" fmla="*/ 50 h 52"/>
                <a:gd name="T10" fmla="*/ 24 w 58"/>
                <a:gd name="T11" fmla="*/ 50 h 52"/>
                <a:gd name="T12" fmla="*/ 30 w 58"/>
                <a:gd name="T13" fmla="*/ 43 h 52"/>
                <a:gd name="T14" fmla="*/ 29 w 58"/>
                <a:gd name="T15" fmla="*/ 33 h 52"/>
                <a:gd name="T16" fmla="*/ 13 w 58"/>
                <a:gd name="T17" fmla="*/ 29 h 52"/>
                <a:gd name="T18" fmla="*/ 8 w 58"/>
                <a:gd name="T19" fmla="*/ 37 h 52"/>
                <a:gd name="T20" fmla="*/ 8 w 58"/>
                <a:gd name="T21" fmla="*/ 37 h 52"/>
                <a:gd name="T22" fmla="*/ 9 w 58"/>
                <a:gd name="T23" fmla="*/ 21 h 52"/>
                <a:gd name="T24" fmla="*/ 17 w 58"/>
                <a:gd name="T25" fmla="*/ 23 h 52"/>
                <a:gd name="T26" fmla="*/ 21 w 58"/>
                <a:gd name="T27" fmla="*/ 21 h 52"/>
                <a:gd name="T28" fmla="*/ 12 w 58"/>
                <a:gd name="T29" fmla="*/ 43 h 52"/>
                <a:gd name="T30" fmla="*/ 15 w 58"/>
                <a:gd name="T31" fmla="*/ 33 h 52"/>
                <a:gd name="T32" fmla="*/ 25 w 58"/>
                <a:gd name="T33" fmla="*/ 36 h 52"/>
                <a:gd name="T34" fmla="*/ 23 w 58"/>
                <a:gd name="T35" fmla="*/ 46 h 52"/>
                <a:gd name="T36" fmla="*/ 12 w 58"/>
                <a:gd name="T37" fmla="*/ 43 h 52"/>
                <a:gd name="T38" fmla="*/ 49 w 58"/>
                <a:gd name="T39" fmla="*/ 15 h 52"/>
                <a:gd name="T40" fmla="*/ 49 w 58"/>
                <a:gd name="T41" fmla="*/ 31 h 52"/>
                <a:gd name="T42" fmla="*/ 36 w 58"/>
                <a:gd name="T43" fmla="*/ 22 h 52"/>
                <a:gd name="T44" fmla="*/ 35 w 58"/>
                <a:gd name="T45" fmla="*/ 6 h 52"/>
                <a:gd name="T46" fmla="*/ 49 w 58"/>
                <a:gd name="T47" fmla="*/ 15 h 52"/>
                <a:gd name="T48" fmla="*/ 53 w 58"/>
                <a:gd name="T49" fmla="*/ 12 h 52"/>
                <a:gd name="T50" fmla="*/ 44 w 58"/>
                <a:gd name="T51" fmla="*/ 3 h 52"/>
                <a:gd name="T52" fmla="*/ 33 w 58"/>
                <a:gd name="T53" fmla="*/ 3 h 52"/>
                <a:gd name="T54" fmla="*/ 27 w 58"/>
                <a:gd name="T55" fmla="*/ 11 h 52"/>
                <a:gd name="T56" fmla="*/ 31 w 58"/>
                <a:gd name="T57" fmla="*/ 25 h 52"/>
                <a:gd name="T58" fmla="*/ 51 w 58"/>
                <a:gd name="T59" fmla="*/ 34 h 52"/>
                <a:gd name="T60" fmla="*/ 53 w 58"/>
                <a:gd name="T61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52">
                  <a:moveTo>
                    <a:pt x="21" y="21"/>
                  </a:moveTo>
                  <a:cubicBezTo>
                    <a:pt x="17" y="16"/>
                    <a:pt x="12" y="15"/>
                    <a:pt x="7" y="18"/>
                  </a:cubicBezTo>
                  <a:cubicBezTo>
                    <a:pt x="4" y="20"/>
                    <a:pt x="2" y="22"/>
                    <a:pt x="1" y="26"/>
                  </a:cubicBezTo>
                  <a:cubicBezTo>
                    <a:pt x="0" y="30"/>
                    <a:pt x="2" y="35"/>
                    <a:pt x="5" y="41"/>
                  </a:cubicBezTo>
                  <a:cubicBezTo>
                    <a:pt x="8" y="46"/>
                    <a:pt x="10" y="49"/>
                    <a:pt x="13" y="50"/>
                  </a:cubicBezTo>
                  <a:cubicBezTo>
                    <a:pt x="17" y="52"/>
                    <a:pt x="20" y="52"/>
                    <a:pt x="24" y="50"/>
                  </a:cubicBezTo>
                  <a:cubicBezTo>
                    <a:pt x="28" y="48"/>
                    <a:pt x="30" y="45"/>
                    <a:pt x="30" y="43"/>
                  </a:cubicBezTo>
                  <a:cubicBezTo>
                    <a:pt x="31" y="39"/>
                    <a:pt x="31" y="36"/>
                    <a:pt x="29" y="33"/>
                  </a:cubicBezTo>
                  <a:cubicBezTo>
                    <a:pt x="25" y="27"/>
                    <a:pt x="20" y="26"/>
                    <a:pt x="13" y="29"/>
                  </a:cubicBezTo>
                  <a:cubicBezTo>
                    <a:pt x="10" y="31"/>
                    <a:pt x="8" y="34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29"/>
                    <a:pt x="4" y="24"/>
                    <a:pt x="9" y="21"/>
                  </a:cubicBezTo>
                  <a:cubicBezTo>
                    <a:pt x="12" y="20"/>
                    <a:pt x="14" y="20"/>
                    <a:pt x="17" y="2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12" y="43"/>
                  </a:moveTo>
                  <a:cubicBezTo>
                    <a:pt x="10" y="39"/>
                    <a:pt x="11" y="35"/>
                    <a:pt x="15" y="33"/>
                  </a:cubicBezTo>
                  <a:cubicBezTo>
                    <a:pt x="19" y="31"/>
                    <a:pt x="22" y="32"/>
                    <a:pt x="25" y="36"/>
                  </a:cubicBezTo>
                  <a:cubicBezTo>
                    <a:pt x="27" y="40"/>
                    <a:pt x="26" y="44"/>
                    <a:pt x="23" y="46"/>
                  </a:cubicBezTo>
                  <a:cubicBezTo>
                    <a:pt x="19" y="49"/>
                    <a:pt x="15" y="48"/>
                    <a:pt x="12" y="43"/>
                  </a:cubicBezTo>
                  <a:close/>
                  <a:moveTo>
                    <a:pt x="49" y="15"/>
                  </a:moveTo>
                  <a:cubicBezTo>
                    <a:pt x="53" y="23"/>
                    <a:pt x="54" y="28"/>
                    <a:pt x="49" y="31"/>
                  </a:cubicBezTo>
                  <a:cubicBezTo>
                    <a:pt x="45" y="34"/>
                    <a:pt x="40" y="31"/>
                    <a:pt x="36" y="22"/>
                  </a:cubicBezTo>
                  <a:cubicBezTo>
                    <a:pt x="31" y="14"/>
                    <a:pt x="31" y="9"/>
                    <a:pt x="35" y="6"/>
                  </a:cubicBezTo>
                  <a:cubicBezTo>
                    <a:pt x="39" y="4"/>
                    <a:pt x="44" y="7"/>
                    <a:pt x="49" y="15"/>
                  </a:cubicBezTo>
                  <a:close/>
                  <a:moveTo>
                    <a:pt x="53" y="12"/>
                  </a:moveTo>
                  <a:cubicBezTo>
                    <a:pt x="50" y="8"/>
                    <a:pt x="47" y="5"/>
                    <a:pt x="44" y="3"/>
                  </a:cubicBezTo>
                  <a:cubicBezTo>
                    <a:pt x="40" y="1"/>
                    <a:pt x="37" y="0"/>
                    <a:pt x="33" y="3"/>
                  </a:cubicBezTo>
                  <a:cubicBezTo>
                    <a:pt x="29" y="5"/>
                    <a:pt x="28" y="7"/>
                    <a:pt x="27" y="11"/>
                  </a:cubicBezTo>
                  <a:cubicBezTo>
                    <a:pt x="27" y="15"/>
                    <a:pt x="28" y="20"/>
                    <a:pt x="31" y="25"/>
                  </a:cubicBezTo>
                  <a:cubicBezTo>
                    <a:pt x="37" y="35"/>
                    <a:pt x="44" y="38"/>
                    <a:pt x="51" y="34"/>
                  </a:cubicBezTo>
                  <a:cubicBezTo>
                    <a:pt x="58" y="30"/>
                    <a:pt x="58" y="23"/>
                    <a:pt x="5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6"/>
            <p:cNvSpPr>
              <a:spLocks noEditPoints="1"/>
            </p:cNvSpPr>
            <p:nvPr/>
          </p:nvSpPr>
          <p:spPr bwMode="auto">
            <a:xfrm>
              <a:off x="1471" y="1182"/>
              <a:ext cx="239" cy="230"/>
            </a:xfrm>
            <a:custGeom>
              <a:avLst/>
              <a:gdLst>
                <a:gd name="T0" fmla="*/ 6 w 59"/>
                <a:gd name="T1" fmla="*/ 31 h 57"/>
                <a:gd name="T2" fmla="*/ 17 w 59"/>
                <a:gd name="T3" fmla="*/ 21 h 57"/>
                <a:gd name="T4" fmla="*/ 14 w 59"/>
                <a:gd name="T5" fmla="*/ 18 h 57"/>
                <a:gd name="T6" fmla="*/ 0 w 59"/>
                <a:gd name="T7" fmla="*/ 30 h 57"/>
                <a:gd name="T8" fmla="*/ 11 w 59"/>
                <a:gd name="T9" fmla="*/ 46 h 57"/>
                <a:gd name="T10" fmla="*/ 14 w 59"/>
                <a:gd name="T11" fmla="*/ 44 h 57"/>
                <a:gd name="T12" fmla="*/ 17 w 59"/>
                <a:gd name="T13" fmla="*/ 37 h 57"/>
                <a:gd name="T14" fmla="*/ 28 w 59"/>
                <a:gd name="T15" fmla="*/ 38 h 57"/>
                <a:gd name="T16" fmla="*/ 27 w 59"/>
                <a:gd name="T17" fmla="*/ 49 h 57"/>
                <a:gd name="T18" fmla="*/ 17 w 59"/>
                <a:gd name="T19" fmla="*/ 49 h 57"/>
                <a:gd name="T20" fmla="*/ 14 w 59"/>
                <a:gd name="T21" fmla="*/ 52 h 57"/>
                <a:gd name="T22" fmla="*/ 29 w 59"/>
                <a:gd name="T23" fmla="*/ 52 h 57"/>
                <a:gd name="T24" fmla="*/ 34 w 59"/>
                <a:gd name="T25" fmla="*/ 44 h 57"/>
                <a:gd name="T26" fmla="*/ 31 w 59"/>
                <a:gd name="T27" fmla="*/ 34 h 57"/>
                <a:gd name="T28" fmla="*/ 15 w 59"/>
                <a:gd name="T29" fmla="*/ 33 h 57"/>
                <a:gd name="T30" fmla="*/ 11 w 59"/>
                <a:gd name="T31" fmla="*/ 39 h 57"/>
                <a:gd name="T32" fmla="*/ 6 w 59"/>
                <a:gd name="T33" fmla="*/ 31 h 57"/>
                <a:gd name="T34" fmla="*/ 48 w 59"/>
                <a:gd name="T35" fmla="*/ 13 h 57"/>
                <a:gd name="T36" fmla="*/ 51 w 59"/>
                <a:gd name="T37" fmla="*/ 29 h 57"/>
                <a:gd name="T38" fmla="*/ 36 w 59"/>
                <a:gd name="T39" fmla="*/ 23 h 57"/>
                <a:gd name="T40" fmla="*/ 33 w 59"/>
                <a:gd name="T41" fmla="*/ 7 h 57"/>
                <a:gd name="T42" fmla="*/ 48 w 59"/>
                <a:gd name="T43" fmla="*/ 13 h 57"/>
                <a:gd name="T44" fmla="*/ 51 w 59"/>
                <a:gd name="T45" fmla="*/ 10 h 57"/>
                <a:gd name="T46" fmla="*/ 41 w 59"/>
                <a:gd name="T47" fmla="*/ 2 h 57"/>
                <a:gd name="T48" fmla="*/ 30 w 59"/>
                <a:gd name="T49" fmla="*/ 4 h 57"/>
                <a:gd name="T50" fmla="*/ 26 w 59"/>
                <a:gd name="T51" fmla="*/ 13 h 57"/>
                <a:gd name="T52" fmla="*/ 32 w 59"/>
                <a:gd name="T53" fmla="*/ 26 h 57"/>
                <a:gd name="T54" fmla="*/ 53 w 59"/>
                <a:gd name="T55" fmla="*/ 32 h 57"/>
                <a:gd name="T56" fmla="*/ 51 w 59"/>
                <a:gd name="T57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7">
                  <a:moveTo>
                    <a:pt x="6" y="3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1"/>
                    <a:pt x="14" y="39"/>
                    <a:pt x="17" y="37"/>
                  </a:cubicBezTo>
                  <a:cubicBezTo>
                    <a:pt x="21" y="34"/>
                    <a:pt x="24" y="34"/>
                    <a:pt x="28" y="38"/>
                  </a:cubicBezTo>
                  <a:cubicBezTo>
                    <a:pt x="31" y="42"/>
                    <a:pt x="30" y="46"/>
                    <a:pt x="27" y="49"/>
                  </a:cubicBezTo>
                  <a:cubicBezTo>
                    <a:pt x="24" y="52"/>
                    <a:pt x="20" y="52"/>
                    <a:pt x="17" y="4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8" y="57"/>
                    <a:pt x="23" y="57"/>
                    <a:pt x="29" y="52"/>
                  </a:cubicBezTo>
                  <a:cubicBezTo>
                    <a:pt x="32" y="49"/>
                    <a:pt x="34" y="47"/>
                    <a:pt x="34" y="44"/>
                  </a:cubicBezTo>
                  <a:cubicBezTo>
                    <a:pt x="34" y="40"/>
                    <a:pt x="33" y="37"/>
                    <a:pt x="31" y="34"/>
                  </a:cubicBezTo>
                  <a:cubicBezTo>
                    <a:pt x="26" y="29"/>
                    <a:pt x="21" y="29"/>
                    <a:pt x="15" y="33"/>
                  </a:cubicBezTo>
                  <a:cubicBezTo>
                    <a:pt x="13" y="35"/>
                    <a:pt x="11" y="37"/>
                    <a:pt x="11" y="39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48" y="13"/>
                  </a:moveTo>
                  <a:cubicBezTo>
                    <a:pt x="54" y="20"/>
                    <a:pt x="55" y="25"/>
                    <a:pt x="51" y="29"/>
                  </a:cubicBezTo>
                  <a:cubicBezTo>
                    <a:pt x="47" y="32"/>
                    <a:pt x="42" y="30"/>
                    <a:pt x="36" y="23"/>
                  </a:cubicBezTo>
                  <a:cubicBezTo>
                    <a:pt x="30" y="15"/>
                    <a:pt x="29" y="10"/>
                    <a:pt x="33" y="7"/>
                  </a:cubicBezTo>
                  <a:cubicBezTo>
                    <a:pt x="37" y="4"/>
                    <a:pt x="42" y="6"/>
                    <a:pt x="48" y="13"/>
                  </a:cubicBezTo>
                  <a:close/>
                  <a:moveTo>
                    <a:pt x="51" y="10"/>
                  </a:moveTo>
                  <a:cubicBezTo>
                    <a:pt x="48" y="6"/>
                    <a:pt x="45" y="3"/>
                    <a:pt x="41" y="2"/>
                  </a:cubicBezTo>
                  <a:cubicBezTo>
                    <a:pt x="37" y="0"/>
                    <a:pt x="33" y="1"/>
                    <a:pt x="30" y="4"/>
                  </a:cubicBezTo>
                  <a:cubicBezTo>
                    <a:pt x="27" y="6"/>
                    <a:pt x="26" y="9"/>
                    <a:pt x="26" y="13"/>
                  </a:cubicBezTo>
                  <a:cubicBezTo>
                    <a:pt x="27" y="17"/>
                    <a:pt x="29" y="21"/>
                    <a:pt x="32" y="26"/>
                  </a:cubicBezTo>
                  <a:cubicBezTo>
                    <a:pt x="40" y="35"/>
                    <a:pt x="47" y="37"/>
                    <a:pt x="53" y="32"/>
                  </a:cubicBezTo>
                  <a:cubicBezTo>
                    <a:pt x="59" y="26"/>
                    <a:pt x="59" y="19"/>
                    <a:pt x="51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37"/>
            <p:cNvSpPr>
              <a:spLocks noEditPoints="1"/>
            </p:cNvSpPr>
            <p:nvPr/>
          </p:nvSpPr>
          <p:spPr bwMode="auto">
            <a:xfrm>
              <a:off x="1143" y="1538"/>
              <a:ext cx="207" cy="222"/>
            </a:xfrm>
            <a:custGeom>
              <a:avLst/>
              <a:gdLst>
                <a:gd name="T0" fmla="*/ 27 w 51"/>
                <a:gd name="T1" fmla="*/ 36 h 55"/>
                <a:gd name="T2" fmla="*/ 24 w 51"/>
                <a:gd name="T3" fmla="*/ 33 h 55"/>
                <a:gd name="T4" fmla="*/ 21 w 51"/>
                <a:gd name="T5" fmla="*/ 37 h 55"/>
                <a:gd name="T6" fmla="*/ 3 w 51"/>
                <a:gd name="T7" fmla="*/ 22 h 55"/>
                <a:gd name="T8" fmla="*/ 0 w 51"/>
                <a:gd name="T9" fmla="*/ 25 h 55"/>
                <a:gd name="T10" fmla="*/ 7 w 51"/>
                <a:gd name="T11" fmla="*/ 52 h 55"/>
                <a:gd name="T12" fmla="*/ 11 w 51"/>
                <a:gd name="T13" fmla="*/ 55 h 55"/>
                <a:gd name="T14" fmla="*/ 21 w 51"/>
                <a:gd name="T15" fmla="*/ 43 h 55"/>
                <a:gd name="T16" fmla="*/ 27 w 51"/>
                <a:gd name="T17" fmla="*/ 49 h 55"/>
                <a:gd name="T18" fmla="*/ 30 w 51"/>
                <a:gd name="T19" fmla="*/ 45 h 55"/>
                <a:gd name="T20" fmla="*/ 23 w 51"/>
                <a:gd name="T21" fmla="*/ 40 h 55"/>
                <a:gd name="T22" fmla="*/ 27 w 51"/>
                <a:gd name="T23" fmla="*/ 36 h 55"/>
                <a:gd name="T24" fmla="*/ 5 w 51"/>
                <a:gd name="T25" fmla="*/ 30 h 55"/>
                <a:gd name="T26" fmla="*/ 5 w 51"/>
                <a:gd name="T27" fmla="*/ 30 h 55"/>
                <a:gd name="T28" fmla="*/ 18 w 51"/>
                <a:gd name="T29" fmla="*/ 41 h 55"/>
                <a:gd name="T30" fmla="*/ 10 w 51"/>
                <a:gd name="T31" fmla="*/ 50 h 55"/>
                <a:gd name="T32" fmla="*/ 5 w 51"/>
                <a:gd name="T33" fmla="*/ 30 h 55"/>
                <a:gd name="T34" fmla="*/ 37 w 51"/>
                <a:gd name="T35" fmla="*/ 10 h 55"/>
                <a:gd name="T36" fmla="*/ 43 w 51"/>
                <a:gd name="T37" fmla="*/ 25 h 55"/>
                <a:gd name="T38" fmla="*/ 28 w 51"/>
                <a:gd name="T39" fmla="*/ 22 h 55"/>
                <a:gd name="T40" fmla="*/ 21 w 51"/>
                <a:gd name="T41" fmla="*/ 7 h 55"/>
                <a:gd name="T42" fmla="*/ 37 w 51"/>
                <a:gd name="T43" fmla="*/ 10 h 55"/>
                <a:gd name="T44" fmla="*/ 40 w 51"/>
                <a:gd name="T45" fmla="*/ 7 h 55"/>
                <a:gd name="T46" fmla="*/ 29 w 51"/>
                <a:gd name="T47" fmla="*/ 1 h 55"/>
                <a:gd name="T48" fmla="*/ 18 w 51"/>
                <a:gd name="T49" fmla="*/ 4 h 55"/>
                <a:gd name="T50" fmla="*/ 16 w 51"/>
                <a:gd name="T51" fmla="*/ 14 h 55"/>
                <a:gd name="T52" fmla="*/ 24 w 51"/>
                <a:gd name="T53" fmla="*/ 25 h 55"/>
                <a:gd name="T54" fmla="*/ 46 w 51"/>
                <a:gd name="T55" fmla="*/ 27 h 55"/>
                <a:gd name="T56" fmla="*/ 40 w 51"/>
                <a:gd name="T5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7" y="36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7" y="36"/>
                    <a:pt x="27" y="36"/>
                    <a:pt x="27" y="36"/>
                  </a:cubicBezTo>
                  <a:close/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5" y="30"/>
                    <a:pt x="5" y="30"/>
                    <a:pt x="5" y="30"/>
                  </a:cubicBezTo>
                  <a:close/>
                  <a:moveTo>
                    <a:pt x="37" y="10"/>
                  </a:moveTo>
                  <a:cubicBezTo>
                    <a:pt x="44" y="16"/>
                    <a:pt x="46" y="21"/>
                    <a:pt x="43" y="25"/>
                  </a:cubicBezTo>
                  <a:cubicBezTo>
                    <a:pt x="40" y="29"/>
                    <a:pt x="35" y="28"/>
                    <a:pt x="28" y="22"/>
                  </a:cubicBezTo>
                  <a:cubicBezTo>
                    <a:pt x="20" y="15"/>
                    <a:pt x="18" y="11"/>
                    <a:pt x="21" y="7"/>
                  </a:cubicBezTo>
                  <a:cubicBezTo>
                    <a:pt x="25" y="3"/>
                    <a:pt x="30" y="4"/>
                    <a:pt x="37" y="10"/>
                  </a:cubicBezTo>
                  <a:close/>
                  <a:moveTo>
                    <a:pt x="40" y="7"/>
                  </a:moveTo>
                  <a:cubicBezTo>
                    <a:pt x="36" y="3"/>
                    <a:pt x="33" y="1"/>
                    <a:pt x="29" y="1"/>
                  </a:cubicBezTo>
                  <a:cubicBezTo>
                    <a:pt x="25" y="0"/>
                    <a:pt x="21" y="1"/>
                    <a:pt x="18" y="4"/>
                  </a:cubicBezTo>
                  <a:cubicBezTo>
                    <a:pt x="16" y="7"/>
                    <a:pt x="15" y="10"/>
                    <a:pt x="16" y="14"/>
                  </a:cubicBezTo>
                  <a:cubicBezTo>
                    <a:pt x="17" y="18"/>
                    <a:pt x="20" y="22"/>
                    <a:pt x="24" y="25"/>
                  </a:cubicBezTo>
                  <a:cubicBezTo>
                    <a:pt x="34" y="33"/>
                    <a:pt x="41" y="33"/>
                    <a:pt x="46" y="27"/>
                  </a:cubicBezTo>
                  <a:cubicBezTo>
                    <a:pt x="51" y="21"/>
                    <a:pt x="49" y="14"/>
                    <a:pt x="40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38"/>
            <p:cNvSpPr>
              <a:spLocks noEditPoints="1"/>
            </p:cNvSpPr>
            <p:nvPr/>
          </p:nvSpPr>
          <p:spPr bwMode="auto">
            <a:xfrm>
              <a:off x="835" y="1950"/>
              <a:ext cx="215" cy="235"/>
            </a:xfrm>
            <a:custGeom>
              <a:avLst/>
              <a:gdLst>
                <a:gd name="T0" fmla="*/ 18 w 53"/>
                <a:gd name="T1" fmla="*/ 44 h 58"/>
                <a:gd name="T2" fmla="*/ 19 w 53"/>
                <a:gd name="T3" fmla="*/ 42 h 58"/>
                <a:gd name="T4" fmla="*/ 29 w 53"/>
                <a:gd name="T5" fmla="*/ 39 h 58"/>
                <a:gd name="T6" fmla="*/ 31 w 53"/>
                <a:gd name="T7" fmla="*/ 49 h 58"/>
                <a:gd name="T8" fmla="*/ 20 w 53"/>
                <a:gd name="T9" fmla="*/ 51 h 58"/>
                <a:gd name="T10" fmla="*/ 18 w 53"/>
                <a:gd name="T11" fmla="*/ 55 h 58"/>
                <a:gd name="T12" fmla="*/ 30 w 53"/>
                <a:gd name="T13" fmla="*/ 56 h 58"/>
                <a:gd name="T14" fmla="*/ 34 w 53"/>
                <a:gd name="T15" fmla="*/ 51 h 58"/>
                <a:gd name="T16" fmla="*/ 36 w 53"/>
                <a:gd name="T17" fmla="*/ 41 h 58"/>
                <a:gd name="T18" fmla="*/ 31 w 53"/>
                <a:gd name="T19" fmla="*/ 34 h 58"/>
                <a:gd name="T20" fmla="*/ 21 w 53"/>
                <a:gd name="T21" fmla="*/ 35 h 58"/>
                <a:gd name="T22" fmla="*/ 20 w 53"/>
                <a:gd name="T23" fmla="*/ 35 h 58"/>
                <a:gd name="T24" fmla="*/ 16 w 53"/>
                <a:gd name="T25" fmla="*/ 27 h 58"/>
                <a:gd name="T26" fmla="*/ 2 w 53"/>
                <a:gd name="T27" fmla="*/ 32 h 58"/>
                <a:gd name="T28" fmla="*/ 1 w 53"/>
                <a:gd name="T29" fmla="*/ 41 h 58"/>
                <a:gd name="T30" fmla="*/ 7 w 53"/>
                <a:gd name="T31" fmla="*/ 48 h 58"/>
                <a:gd name="T32" fmla="*/ 9 w 53"/>
                <a:gd name="T33" fmla="*/ 44 h 58"/>
                <a:gd name="T34" fmla="*/ 6 w 53"/>
                <a:gd name="T35" fmla="*/ 34 h 58"/>
                <a:gd name="T36" fmla="*/ 14 w 53"/>
                <a:gd name="T37" fmla="*/ 32 h 58"/>
                <a:gd name="T38" fmla="*/ 16 w 53"/>
                <a:gd name="T39" fmla="*/ 40 h 58"/>
                <a:gd name="T40" fmla="*/ 15 w 53"/>
                <a:gd name="T41" fmla="*/ 42 h 58"/>
                <a:gd name="T42" fmla="*/ 18 w 53"/>
                <a:gd name="T43" fmla="*/ 44 h 58"/>
                <a:gd name="T44" fmla="*/ 38 w 53"/>
                <a:gd name="T45" fmla="*/ 8 h 58"/>
                <a:gd name="T46" fmla="*/ 46 w 53"/>
                <a:gd name="T47" fmla="*/ 22 h 58"/>
                <a:gd name="T48" fmla="*/ 30 w 53"/>
                <a:gd name="T49" fmla="*/ 21 h 58"/>
                <a:gd name="T50" fmla="*/ 22 w 53"/>
                <a:gd name="T51" fmla="*/ 7 h 58"/>
                <a:gd name="T52" fmla="*/ 38 w 53"/>
                <a:gd name="T53" fmla="*/ 8 h 58"/>
                <a:gd name="T54" fmla="*/ 40 w 53"/>
                <a:gd name="T55" fmla="*/ 4 h 58"/>
                <a:gd name="T56" fmla="*/ 28 w 53"/>
                <a:gd name="T57" fmla="*/ 0 h 58"/>
                <a:gd name="T58" fmla="*/ 18 w 53"/>
                <a:gd name="T59" fmla="*/ 5 h 58"/>
                <a:gd name="T60" fmla="*/ 18 w 53"/>
                <a:gd name="T61" fmla="*/ 15 h 58"/>
                <a:gd name="T62" fmla="*/ 28 w 53"/>
                <a:gd name="T63" fmla="*/ 25 h 58"/>
                <a:gd name="T64" fmla="*/ 50 w 53"/>
                <a:gd name="T65" fmla="*/ 23 h 58"/>
                <a:gd name="T66" fmla="*/ 40 w 53"/>
                <a:gd name="T6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58">
                  <a:moveTo>
                    <a:pt x="18" y="44"/>
                  </a:moveTo>
                  <a:cubicBezTo>
                    <a:pt x="18" y="44"/>
                    <a:pt x="19" y="43"/>
                    <a:pt x="19" y="42"/>
                  </a:cubicBezTo>
                  <a:cubicBezTo>
                    <a:pt x="22" y="38"/>
                    <a:pt x="25" y="36"/>
                    <a:pt x="29" y="39"/>
                  </a:cubicBezTo>
                  <a:cubicBezTo>
                    <a:pt x="32" y="41"/>
                    <a:pt x="33" y="44"/>
                    <a:pt x="31" y="49"/>
                  </a:cubicBezTo>
                  <a:cubicBezTo>
                    <a:pt x="28" y="53"/>
                    <a:pt x="25" y="54"/>
                    <a:pt x="20" y="5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23" y="58"/>
                    <a:pt x="26" y="58"/>
                    <a:pt x="30" y="56"/>
                  </a:cubicBezTo>
                  <a:cubicBezTo>
                    <a:pt x="31" y="55"/>
                    <a:pt x="32" y="53"/>
                    <a:pt x="34" y="51"/>
                  </a:cubicBezTo>
                  <a:cubicBezTo>
                    <a:pt x="36" y="47"/>
                    <a:pt x="37" y="44"/>
                    <a:pt x="36" y="41"/>
                  </a:cubicBezTo>
                  <a:cubicBezTo>
                    <a:pt x="35" y="38"/>
                    <a:pt x="34" y="36"/>
                    <a:pt x="31" y="34"/>
                  </a:cubicBezTo>
                  <a:cubicBezTo>
                    <a:pt x="27" y="32"/>
                    <a:pt x="24" y="32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2"/>
                    <a:pt x="19" y="29"/>
                    <a:pt x="16" y="27"/>
                  </a:cubicBezTo>
                  <a:cubicBezTo>
                    <a:pt x="11" y="25"/>
                    <a:pt x="6" y="26"/>
                    <a:pt x="2" y="32"/>
                  </a:cubicBezTo>
                  <a:cubicBezTo>
                    <a:pt x="1" y="35"/>
                    <a:pt x="0" y="38"/>
                    <a:pt x="1" y="41"/>
                  </a:cubicBezTo>
                  <a:cubicBezTo>
                    <a:pt x="2" y="44"/>
                    <a:pt x="4" y="46"/>
                    <a:pt x="7" y="48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5" y="42"/>
                    <a:pt x="4" y="38"/>
                    <a:pt x="6" y="34"/>
                  </a:cubicBezTo>
                  <a:cubicBezTo>
                    <a:pt x="8" y="31"/>
                    <a:pt x="11" y="30"/>
                    <a:pt x="14" y="32"/>
                  </a:cubicBezTo>
                  <a:cubicBezTo>
                    <a:pt x="17" y="34"/>
                    <a:pt x="18" y="36"/>
                    <a:pt x="16" y="40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8" y="44"/>
                    <a:pt x="18" y="44"/>
                    <a:pt x="18" y="44"/>
                  </a:cubicBezTo>
                  <a:close/>
                  <a:moveTo>
                    <a:pt x="38" y="8"/>
                  </a:moveTo>
                  <a:cubicBezTo>
                    <a:pt x="46" y="13"/>
                    <a:pt x="49" y="17"/>
                    <a:pt x="46" y="22"/>
                  </a:cubicBezTo>
                  <a:cubicBezTo>
                    <a:pt x="44" y="26"/>
                    <a:pt x="39" y="26"/>
                    <a:pt x="30" y="21"/>
                  </a:cubicBezTo>
                  <a:cubicBezTo>
                    <a:pt x="22" y="16"/>
                    <a:pt x="19" y="12"/>
                    <a:pt x="22" y="7"/>
                  </a:cubicBezTo>
                  <a:cubicBezTo>
                    <a:pt x="24" y="3"/>
                    <a:pt x="30" y="3"/>
                    <a:pt x="38" y="8"/>
                  </a:cubicBezTo>
                  <a:close/>
                  <a:moveTo>
                    <a:pt x="40" y="4"/>
                  </a:move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8" y="5"/>
                  </a:cubicBezTo>
                  <a:cubicBezTo>
                    <a:pt x="16" y="9"/>
                    <a:pt x="16" y="12"/>
                    <a:pt x="18" y="15"/>
                  </a:cubicBezTo>
                  <a:cubicBezTo>
                    <a:pt x="19" y="19"/>
                    <a:pt x="23" y="22"/>
                    <a:pt x="28" y="25"/>
                  </a:cubicBezTo>
                  <a:cubicBezTo>
                    <a:pt x="38" y="31"/>
                    <a:pt x="45" y="30"/>
                    <a:pt x="50" y="23"/>
                  </a:cubicBezTo>
                  <a:cubicBezTo>
                    <a:pt x="53" y="17"/>
                    <a:pt x="50" y="10"/>
                    <a:pt x="40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9"/>
            <p:cNvSpPr>
              <a:spLocks noEditPoints="1"/>
            </p:cNvSpPr>
            <p:nvPr/>
          </p:nvSpPr>
          <p:spPr bwMode="auto">
            <a:xfrm>
              <a:off x="629" y="2407"/>
              <a:ext cx="198" cy="247"/>
            </a:xfrm>
            <a:custGeom>
              <a:avLst/>
              <a:gdLst>
                <a:gd name="T0" fmla="*/ 11 w 49"/>
                <a:gd name="T1" fmla="*/ 48 h 61"/>
                <a:gd name="T2" fmla="*/ 5 w 49"/>
                <a:gd name="T3" fmla="*/ 38 h 61"/>
                <a:gd name="T4" fmla="*/ 14 w 49"/>
                <a:gd name="T5" fmla="*/ 33 h 61"/>
                <a:gd name="T6" fmla="*/ 18 w 49"/>
                <a:gd name="T7" fmla="*/ 36 h 61"/>
                <a:gd name="T8" fmla="*/ 19 w 49"/>
                <a:gd name="T9" fmla="*/ 42 h 61"/>
                <a:gd name="T10" fmla="*/ 20 w 49"/>
                <a:gd name="T11" fmla="*/ 48 h 61"/>
                <a:gd name="T12" fmla="*/ 31 w 49"/>
                <a:gd name="T13" fmla="*/ 61 h 61"/>
                <a:gd name="T14" fmla="*/ 39 w 49"/>
                <a:gd name="T15" fmla="*/ 38 h 61"/>
                <a:gd name="T16" fmla="*/ 35 w 49"/>
                <a:gd name="T17" fmla="*/ 36 h 61"/>
                <a:gd name="T18" fmla="*/ 28 w 49"/>
                <a:gd name="T19" fmla="*/ 54 h 61"/>
                <a:gd name="T20" fmla="*/ 24 w 49"/>
                <a:gd name="T21" fmla="*/ 47 h 61"/>
                <a:gd name="T22" fmla="*/ 23 w 49"/>
                <a:gd name="T23" fmla="*/ 42 h 61"/>
                <a:gd name="T24" fmla="*/ 16 w 49"/>
                <a:gd name="T25" fmla="*/ 29 h 61"/>
                <a:gd name="T26" fmla="*/ 2 w 49"/>
                <a:gd name="T27" fmla="*/ 36 h 61"/>
                <a:gd name="T28" fmla="*/ 2 w 49"/>
                <a:gd name="T29" fmla="*/ 46 h 61"/>
                <a:gd name="T30" fmla="*/ 9 w 49"/>
                <a:gd name="T31" fmla="*/ 52 h 61"/>
                <a:gd name="T32" fmla="*/ 11 w 49"/>
                <a:gd name="T33" fmla="*/ 48 h 61"/>
                <a:gd name="T34" fmla="*/ 32 w 49"/>
                <a:gd name="T35" fmla="*/ 6 h 61"/>
                <a:gd name="T36" fmla="*/ 43 w 49"/>
                <a:gd name="T37" fmla="*/ 18 h 61"/>
                <a:gd name="T38" fmla="*/ 27 w 49"/>
                <a:gd name="T39" fmla="*/ 20 h 61"/>
                <a:gd name="T40" fmla="*/ 16 w 49"/>
                <a:gd name="T41" fmla="*/ 9 h 61"/>
                <a:gd name="T42" fmla="*/ 32 w 49"/>
                <a:gd name="T43" fmla="*/ 6 h 61"/>
                <a:gd name="T44" fmla="*/ 34 w 49"/>
                <a:gd name="T45" fmla="*/ 2 h 61"/>
                <a:gd name="T46" fmla="*/ 21 w 49"/>
                <a:gd name="T47" fmla="*/ 0 h 61"/>
                <a:gd name="T48" fmla="*/ 12 w 49"/>
                <a:gd name="T49" fmla="*/ 7 h 61"/>
                <a:gd name="T50" fmla="*/ 13 w 49"/>
                <a:gd name="T51" fmla="*/ 17 h 61"/>
                <a:gd name="T52" fmla="*/ 25 w 49"/>
                <a:gd name="T53" fmla="*/ 25 h 61"/>
                <a:gd name="T54" fmla="*/ 46 w 49"/>
                <a:gd name="T55" fmla="*/ 20 h 61"/>
                <a:gd name="T56" fmla="*/ 34 w 49"/>
                <a:gd name="T5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61">
                  <a:moveTo>
                    <a:pt x="11" y="48"/>
                  </a:moveTo>
                  <a:cubicBezTo>
                    <a:pt x="6" y="46"/>
                    <a:pt x="4" y="42"/>
                    <a:pt x="5" y="38"/>
                  </a:cubicBezTo>
                  <a:cubicBezTo>
                    <a:pt x="7" y="34"/>
                    <a:pt x="10" y="32"/>
                    <a:pt x="14" y="33"/>
                  </a:cubicBezTo>
                  <a:cubicBezTo>
                    <a:pt x="15" y="34"/>
                    <a:pt x="17" y="35"/>
                    <a:pt x="18" y="36"/>
                  </a:cubicBezTo>
                  <a:cubicBezTo>
                    <a:pt x="18" y="37"/>
                    <a:pt x="19" y="39"/>
                    <a:pt x="19" y="42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54"/>
                    <a:pt x="25" y="58"/>
                    <a:pt x="31" y="6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3"/>
                    <a:pt x="25" y="51"/>
                    <a:pt x="24" y="47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35"/>
                    <a:pt x="20" y="30"/>
                    <a:pt x="16" y="29"/>
                  </a:cubicBezTo>
                  <a:cubicBezTo>
                    <a:pt x="9" y="27"/>
                    <a:pt x="4" y="29"/>
                    <a:pt x="2" y="36"/>
                  </a:cubicBezTo>
                  <a:cubicBezTo>
                    <a:pt x="0" y="40"/>
                    <a:pt x="0" y="43"/>
                    <a:pt x="2" y="46"/>
                  </a:cubicBezTo>
                  <a:cubicBezTo>
                    <a:pt x="3" y="49"/>
                    <a:pt x="6" y="51"/>
                    <a:pt x="9" y="52"/>
                  </a:cubicBezTo>
                  <a:cubicBezTo>
                    <a:pt x="11" y="48"/>
                    <a:pt x="11" y="48"/>
                    <a:pt x="11" y="48"/>
                  </a:cubicBezTo>
                  <a:close/>
                  <a:moveTo>
                    <a:pt x="32" y="6"/>
                  </a:moveTo>
                  <a:cubicBezTo>
                    <a:pt x="41" y="10"/>
                    <a:pt x="44" y="14"/>
                    <a:pt x="43" y="18"/>
                  </a:cubicBezTo>
                  <a:cubicBezTo>
                    <a:pt x="41" y="23"/>
                    <a:pt x="36" y="24"/>
                    <a:pt x="27" y="20"/>
                  </a:cubicBezTo>
                  <a:cubicBezTo>
                    <a:pt x="18" y="17"/>
                    <a:pt x="14" y="13"/>
                    <a:pt x="16" y="9"/>
                  </a:cubicBezTo>
                  <a:cubicBezTo>
                    <a:pt x="18" y="4"/>
                    <a:pt x="23" y="3"/>
                    <a:pt x="32" y="6"/>
                  </a:cubicBezTo>
                  <a:close/>
                  <a:moveTo>
                    <a:pt x="34" y="2"/>
                  </a:moveTo>
                  <a:cubicBezTo>
                    <a:pt x="29" y="0"/>
                    <a:pt x="25" y="0"/>
                    <a:pt x="21" y="0"/>
                  </a:cubicBezTo>
                  <a:cubicBezTo>
                    <a:pt x="17" y="1"/>
                    <a:pt x="14" y="3"/>
                    <a:pt x="12" y="7"/>
                  </a:cubicBezTo>
                  <a:cubicBezTo>
                    <a:pt x="11" y="11"/>
                    <a:pt x="11" y="14"/>
                    <a:pt x="13" y="17"/>
                  </a:cubicBezTo>
                  <a:cubicBezTo>
                    <a:pt x="16" y="20"/>
                    <a:pt x="20" y="23"/>
                    <a:pt x="25" y="25"/>
                  </a:cubicBezTo>
                  <a:cubicBezTo>
                    <a:pt x="36" y="29"/>
                    <a:pt x="43" y="27"/>
                    <a:pt x="46" y="20"/>
                  </a:cubicBezTo>
                  <a:cubicBezTo>
                    <a:pt x="49" y="12"/>
                    <a:pt x="45" y="6"/>
                    <a:pt x="34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2"/>
            <p:cNvSpPr>
              <a:spLocks noEditPoints="1"/>
            </p:cNvSpPr>
            <p:nvPr/>
          </p:nvSpPr>
          <p:spPr bwMode="auto">
            <a:xfrm>
              <a:off x="479" y="3458"/>
              <a:ext cx="142" cy="93"/>
            </a:xfrm>
            <a:custGeom>
              <a:avLst/>
              <a:gdLst>
                <a:gd name="T0" fmla="*/ 0 w 35"/>
                <a:gd name="T1" fmla="*/ 11 h 23"/>
                <a:gd name="T2" fmla="*/ 18 w 35"/>
                <a:gd name="T3" fmla="*/ 23 h 23"/>
                <a:gd name="T4" fmla="*/ 35 w 35"/>
                <a:gd name="T5" fmla="*/ 12 h 23"/>
                <a:gd name="T6" fmla="*/ 17 w 35"/>
                <a:gd name="T7" fmla="*/ 0 h 23"/>
                <a:gd name="T8" fmla="*/ 0 w 35"/>
                <a:gd name="T9" fmla="*/ 11 h 23"/>
                <a:gd name="T10" fmla="*/ 4 w 35"/>
                <a:gd name="T11" fmla="*/ 11 h 23"/>
                <a:gd name="T12" fmla="*/ 17 w 35"/>
                <a:gd name="T13" fmla="*/ 5 h 23"/>
                <a:gd name="T14" fmla="*/ 31 w 35"/>
                <a:gd name="T15" fmla="*/ 11 h 23"/>
                <a:gd name="T16" fmla="*/ 18 w 35"/>
                <a:gd name="T17" fmla="*/ 18 h 23"/>
                <a:gd name="T18" fmla="*/ 4 w 35"/>
                <a:gd name="T1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3">
                  <a:moveTo>
                    <a:pt x="0" y="11"/>
                  </a:moveTo>
                  <a:cubicBezTo>
                    <a:pt x="0" y="18"/>
                    <a:pt x="6" y="23"/>
                    <a:pt x="18" y="23"/>
                  </a:cubicBezTo>
                  <a:cubicBezTo>
                    <a:pt x="29" y="23"/>
                    <a:pt x="35" y="18"/>
                    <a:pt x="35" y="12"/>
                  </a:cubicBezTo>
                  <a:cubicBezTo>
                    <a:pt x="35" y="4"/>
                    <a:pt x="29" y="0"/>
                    <a:pt x="17" y="0"/>
                  </a:cubicBezTo>
                  <a:cubicBezTo>
                    <a:pt x="6" y="0"/>
                    <a:pt x="0" y="4"/>
                    <a:pt x="0" y="11"/>
                  </a:cubicBezTo>
                  <a:close/>
                  <a:moveTo>
                    <a:pt x="4" y="11"/>
                  </a:moveTo>
                  <a:cubicBezTo>
                    <a:pt x="4" y="7"/>
                    <a:pt x="9" y="5"/>
                    <a:pt x="17" y="5"/>
                  </a:cubicBezTo>
                  <a:cubicBezTo>
                    <a:pt x="26" y="5"/>
                    <a:pt x="31" y="7"/>
                    <a:pt x="31" y="11"/>
                  </a:cubicBezTo>
                  <a:cubicBezTo>
                    <a:pt x="31" y="16"/>
                    <a:pt x="26" y="18"/>
                    <a:pt x="18" y="18"/>
                  </a:cubicBezTo>
                  <a:cubicBezTo>
                    <a:pt x="8" y="18"/>
                    <a:pt x="4" y="15"/>
                    <a:pt x="4" y="1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43"/>
            <p:cNvSpPr>
              <a:spLocks noEditPoints="1"/>
            </p:cNvSpPr>
            <p:nvPr/>
          </p:nvSpPr>
          <p:spPr bwMode="auto">
            <a:xfrm>
              <a:off x="3778" y="935"/>
              <a:ext cx="235" cy="174"/>
            </a:xfrm>
            <a:custGeom>
              <a:avLst/>
              <a:gdLst>
                <a:gd name="T0" fmla="*/ 26 w 58"/>
                <a:gd name="T1" fmla="*/ 12 h 43"/>
                <a:gd name="T2" fmla="*/ 17 w 58"/>
                <a:gd name="T3" fmla="*/ 1 h 43"/>
                <a:gd name="T4" fmla="*/ 5 w 58"/>
                <a:gd name="T5" fmla="*/ 9 h 43"/>
                <a:gd name="T6" fmla="*/ 8 w 58"/>
                <a:gd name="T7" fmla="*/ 17 h 43"/>
                <a:gd name="T8" fmla="*/ 1 w 58"/>
                <a:gd name="T9" fmla="*/ 24 h 43"/>
                <a:gd name="T10" fmla="*/ 3 w 58"/>
                <a:gd name="T11" fmla="*/ 33 h 43"/>
                <a:gd name="T12" fmla="*/ 11 w 58"/>
                <a:gd name="T13" fmla="*/ 37 h 43"/>
                <a:gd name="T14" fmla="*/ 20 w 58"/>
                <a:gd name="T15" fmla="*/ 36 h 43"/>
                <a:gd name="T16" fmla="*/ 25 w 58"/>
                <a:gd name="T17" fmla="*/ 28 h 43"/>
                <a:gd name="T18" fmla="*/ 21 w 58"/>
                <a:gd name="T19" fmla="*/ 19 h 43"/>
                <a:gd name="T20" fmla="*/ 26 w 58"/>
                <a:gd name="T21" fmla="*/ 12 h 43"/>
                <a:gd name="T22" fmla="*/ 14 w 58"/>
                <a:gd name="T23" fmla="*/ 20 h 43"/>
                <a:gd name="T24" fmla="*/ 20 w 58"/>
                <a:gd name="T25" fmla="*/ 28 h 43"/>
                <a:gd name="T26" fmla="*/ 12 w 58"/>
                <a:gd name="T27" fmla="*/ 33 h 43"/>
                <a:gd name="T28" fmla="*/ 6 w 58"/>
                <a:gd name="T29" fmla="*/ 25 h 43"/>
                <a:gd name="T30" fmla="*/ 14 w 58"/>
                <a:gd name="T31" fmla="*/ 20 h 43"/>
                <a:gd name="T32" fmla="*/ 15 w 58"/>
                <a:gd name="T33" fmla="*/ 16 h 43"/>
                <a:gd name="T34" fmla="*/ 9 w 58"/>
                <a:gd name="T35" fmla="*/ 9 h 43"/>
                <a:gd name="T36" fmla="*/ 16 w 58"/>
                <a:gd name="T37" fmla="*/ 5 h 43"/>
                <a:gd name="T38" fmla="*/ 22 w 58"/>
                <a:gd name="T39" fmla="*/ 11 h 43"/>
                <a:gd name="T40" fmla="*/ 15 w 58"/>
                <a:gd name="T41" fmla="*/ 16 h 43"/>
                <a:gd name="T42" fmla="*/ 52 w 58"/>
                <a:gd name="T43" fmla="*/ 26 h 43"/>
                <a:gd name="T44" fmla="*/ 42 w 58"/>
                <a:gd name="T45" fmla="*/ 39 h 43"/>
                <a:gd name="T46" fmla="*/ 37 w 58"/>
                <a:gd name="T47" fmla="*/ 23 h 43"/>
                <a:gd name="T48" fmla="*/ 47 w 58"/>
                <a:gd name="T49" fmla="*/ 10 h 43"/>
                <a:gd name="T50" fmla="*/ 52 w 58"/>
                <a:gd name="T51" fmla="*/ 26 h 43"/>
                <a:gd name="T52" fmla="*/ 57 w 58"/>
                <a:gd name="T53" fmla="*/ 27 h 43"/>
                <a:gd name="T54" fmla="*/ 57 w 58"/>
                <a:gd name="T55" fmla="*/ 14 h 43"/>
                <a:gd name="T56" fmla="*/ 48 w 58"/>
                <a:gd name="T57" fmla="*/ 6 h 43"/>
                <a:gd name="T58" fmla="*/ 38 w 58"/>
                <a:gd name="T59" fmla="*/ 9 h 43"/>
                <a:gd name="T60" fmla="*/ 33 w 58"/>
                <a:gd name="T61" fmla="*/ 22 h 43"/>
                <a:gd name="T62" fmla="*/ 42 w 58"/>
                <a:gd name="T63" fmla="*/ 42 h 43"/>
                <a:gd name="T64" fmla="*/ 57 w 58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43">
                  <a:moveTo>
                    <a:pt x="26" y="12"/>
                  </a:moveTo>
                  <a:cubicBezTo>
                    <a:pt x="27" y="6"/>
                    <a:pt x="24" y="2"/>
                    <a:pt x="17" y="1"/>
                  </a:cubicBezTo>
                  <a:cubicBezTo>
                    <a:pt x="11" y="0"/>
                    <a:pt x="7" y="2"/>
                    <a:pt x="5" y="9"/>
                  </a:cubicBezTo>
                  <a:cubicBezTo>
                    <a:pt x="4" y="12"/>
                    <a:pt x="5" y="15"/>
                    <a:pt x="8" y="17"/>
                  </a:cubicBezTo>
                  <a:cubicBezTo>
                    <a:pt x="4" y="17"/>
                    <a:pt x="2" y="20"/>
                    <a:pt x="1" y="24"/>
                  </a:cubicBezTo>
                  <a:cubicBezTo>
                    <a:pt x="0" y="28"/>
                    <a:pt x="1" y="31"/>
                    <a:pt x="3" y="33"/>
                  </a:cubicBezTo>
                  <a:cubicBezTo>
                    <a:pt x="5" y="35"/>
                    <a:pt x="8" y="36"/>
                    <a:pt x="11" y="37"/>
                  </a:cubicBezTo>
                  <a:cubicBezTo>
                    <a:pt x="15" y="37"/>
                    <a:pt x="18" y="37"/>
                    <a:pt x="20" y="36"/>
                  </a:cubicBezTo>
                  <a:cubicBezTo>
                    <a:pt x="23" y="34"/>
                    <a:pt x="24" y="31"/>
                    <a:pt x="25" y="28"/>
                  </a:cubicBezTo>
                  <a:cubicBezTo>
                    <a:pt x="26" y="24"/>
                    <a:pt x="24" y="21"/>
                    <a:pt x="21" y="19"/>
                  </a:cubicBezTo>
                  <a:cubicBezTo>
                    <a:pt x="24" y="18"/>
                    <a:pt x="26" y="15"/>
                    <a:pt x="26" y="12"/>
                  </a:cubicBezTo>
                  <a:close/>
                  <a:moveTo>
                    <a:pt x="14" y="20"/>
                  </a:moveTo>
                  <a:cubicBezTo>
                    <a:pt x="19" y="21"/>
                    <a:pt x="21" y="23"/>
                    <a:pt x="20" y="28"/>
                  </a:cubicBezTo>
                  <a:cubicBezTo>
                    <a:pt x="19" y="32"/>
                    <a:pt x="17" y="34"/>
                    <a:pt x="12" y="33"/>
                  </a:cubicBezTo>
                  <a:cubicBezTo>
                    <a:pt x="7" y="32"/>
                    <a:pt x="5" y="30"/>
                    <a:pt x="6" y="25"/>
                  </a:cubicBezTo>
                  <a:cubicBezTo>
                    <a:pt x="7" y="21"/>
                    <a:pt x="9" y="19"/>
                    <a:pt x="14" y="20"/>
                  </a:cubicBezTo>
                  <a:close/>
                  <a:moveTo>
                    <a:pt x="15" y="16"/>
                  </a:moveTo>
                  <a:cubicBezTo>
                    <a:pt x="11" y="15"/>
                    <a:pt x="9" y="13"/>
                    <a:pt x="9" y="9"/>
                  </a:cubicBezTo>
                  <a:cubicBezTo>
                    <a:pt x="10" y="6"/>
                    <a:pt x="13" y="4"/>
                    <a:pt x="16" y="5"/>
                  </a:cubicBezTo>
                  <a:cubicBezTo>
                    <a:pt x="20" y="6"/>
                    <a:pt x="22" y="8"/>
                    <a:pt x="22" y="11"/>
                  </a:cubicBezTo>
                  <a:cubicBezTo>
                    <a:pt x="21" y="15"/>
                    <a:pt x="19" y="16"/>
                    <a:pt x="15" y="16"/>
                  </a:cubicBezTo>
                  <a:close/>
                  <a:moveTo>
                    <a:pt x="52" y="26"/>
                  </a:moveTo>
                  <a:cubicBezTo>
                    <a:pt x="51" y="35"/>
                    <a:pt x="47" y="39"/>
                    <a:pt x="42" y="39"/>
                  </a:cubicBezTo>
                  <a:cubicBezTo>
                    <a:pt x="37" y="38"/>
                    <a:pt x="36" y="33"/>
                    <a:pt x="37" y="23"/>
                  </a:cubicBezTo>
                  <a:cubicBezTo>
                    <a:pt x="39" y="14"/>
                    <a:pt x="42" y="10"/>
                    <a:pt x="47" y="10"/>
                  </a:cubicBezTo>
                  <a:cubicBezTo>
                    <a:pt x="52" y="11"/>
                    <a:pt x="54" y="16"/>
                    <a:pt x="52" y="26"/>
                  </a:cubicBezTo>
                  <a:close/>
                  <a:moveTo>
                    <a:pt x="57" y="27"/>
                  </a:moveTo>
                  <a:cubicBezTo>
                    <a:pt x="58" y="22"/>
                    <a:pt x="58" y="17"/>
                    <a:pt x="57" y="14"/>
                  </a:cubicBezTo>
                  <a:cubicBezTo>
                    <a:pt x="55" y="10"/>
                    <a:pt x="52" y="7"/>
                    <a:pt x="48" y="6"/>
                  </a:cubicBezTo>
                  <a:cubicBezTo>
                    <a:pt x="44" y="6"/>
                    <a:pt x="41" y="7"/>
                    <a:pt x="38" y="9"/>
                  </a:cubicBezTo>
                  <a:cubicBezTo>
                    <a:pt x="36" y="12"/>
                    <a:pt x="34" y="17"/>
                    <a:pt x="33" y="22"/>
                  </a:cubicBezTo>
                  <a:cubicBezTo>
                    <a:pt x="31" y="34"/>
                    <a:pt x="34" y="41"/>
                    <a:pt x="42" y="42"/>
                  </a:cubicBezTo>
                  <a:cubicBezTo>
                    <a:pt x="50" y="43"/>
                    <a:pt x="55" y="38"/>
                    <a:pt x="57" y="2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44"/>
            <p:cNvSpPr>
              <a:spLocks noEditPoints="1"/>
            </p:cNvSpPr>
            <p:nvPr/>
          </p:nvSpPr>
          <p:spPr bwMode="auto">
            <a:xfrm>
              <a:off x="4211" y="1032"/>
              <a:ext cx="227" cy="207"/>
            </a:xfrm>
            <a:custGeom>
              <a:avLst/>
              <a:gdLst>
                <a:gd name="T0" fmla="*/ 6 w 56"/>
                <a:gd name="T1" fmla="*/ 4 h 51"/>
                <a:gd name="T2" fmla="*/ 24 w 56"/>
                <a:gd name="T3" fmla="*/ 11 h 51"/>
                <a:gd name="T4" fmla="*/ 12 w 56"/>
                <a:gd name="T5" fmla="*/ 20 h 51"/>
                <a:gd name="T6" fmla="*/ 0 w 56"/>
                <a:gd name="T7" fmla="*/ 35 h 51"/>
                <a:gd name="T8" fmla="*/ 4 w 56"/>
                <a:gd name="T9" fmla="*/ 36 h 51"/>
                <a:gd name="T10" fmla="*/ 15 w 56"/>
                <a:gd name="T11" fmla="*/ 23 h 51"/>
                <a:gd name="T12" fmla="*/ 29 w 56"/>
                <a:gd name="T13" fmla="*/ 12 h 51"/>
                <a:gd name="T14" fmla="*/ 30 w 56"/>
                <a:gd name="T15" fmla="*/ 8 h 51"/>
                <a:gd name="T16" fmla="*/ 7 w 56"/>
                <a:gd name="T17" fmla="*/ 0 h 51"/>
                <a:gd name="T18" fmla="*/ 6 w 56"/>
                <a:gd name="T19" fmla="*/ 4 h 51"/>
                <a:gd name="T20" fmla="*/ 49 w 56"/>
                <a:gd name="T21" fmla="*/ 34 h 51"/>
                <a:gd name="T22" fmla="*/ 37 w 56"/>
                <a:gd name="T23" fmla="*/ 45 h 51"/>
                <a:gd name="T24" fmla="*/ 35 w 56"/>
                <a:gd name="T25" fmla="*/ 29 h 51"/>
                <a:gd name="T26" fmla="*/ 47 w 56"/>
                <a:gd name="T27" fmla="*/ 18 h 51"/>
                <a:gd name="T28" fmla="*/ 49 w 56"/>
                <a:gd name="T29" fmla="*/ 34 h 51"/>
                <a:gd name="T30" fmla="*/ 53 w 56"/>
                <a:gd name="T31" fmla="*/ 36 h 51"/>
                <a:gd name="T32" fmla="*/ 55 w 56"/>
                <a:gd name="T33" fmla="*/ 23 h 51"/>
                <a:gd name="T34" fmla="*/ 48 w 56"/>
                <a:gd name="T35" fmla="*/ 14 h 51"/>
                <a:gd name="T36" fmla="*/ 38 w 56"/>
                <a:gd name="T37" fmla="*/ 15 h 51"/>
                <a:gd name="T38" fmla="*/ 30 w 56"/>
                <a:gd name="T39" fmla="*/ 27 h 51"/>
                <a:gd name="T40" fmla="*/ 36 w 56"/>
                <a:gd name="T41" fmla="*/ 48 h 51"/>
                <a:gd name="T42" fmla="*/ 53 w 56"/>
                <a:gd name="T43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1">
                  <a:moveTo>
                    <a:pt x="6" y="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0" y="13"/>
                    <a:pt x="16" y="16"/>
                    <a:pt x="12" y="20"/>
                  </a:cubicBezTo>
                  <a:cubicBezTo>
                    <a:pt x="6" y="25"/>
                    <a:pt x="2" y="30"/>
                    <a:pt x="0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8" y="31"/>
                    <a:pt x="11" y="27"/>
                    <a:pt x="15" y="23"/>
                  </a:cubicBezTo>
                  <a:cubicBezTo>
                    <a:pt x="20" y="18"/>
                    <a:pt x="25" y="14"/>
                    <a:pt x="29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49" y="34"/>
                  </a:moveTo>
                  <a:cubicBezTo>
                    <a:pt x="46" y="43"/>
                    <a:pt x="42" y="46"/>
                    <a:pt x="37" y="45"/>
                  </a:cubicBezTo>
                  <a:cubicBezTo>
                    <a:pt x="32" y="43"/>
                    <a:pt x="32" y="38"/>
                    <a:pt x="35" y="29"/>
                  </a:cubicBezTo>
                  <a:cubicBezTo>
                    <a:pt x="38" y="20"/>
                    <a:pt x="42" y="16"/>
                    <a:pt x="47" y="18"/>
                  </a:cubicBezTo>
                  <a:cubicBezTo>
                    <a:pt x="51" y="20"/>
                    <a:pt x="52" y="25"/>
                    <a:pt x="49" y="34"/>
                  </a:cubicBezTo>
                  <a:close/>
                  <a:moveTo>
                    <a:pt x="53" y="36"/>
                  </a:moveTo>
                  <a:cubicBezTo>
                    <a:pt x="55" y="31"/>
                    <a:pt x="56" y="27"/>
                    <a:pt x="55" y="23"/>
                  </a:cubicBezTo>
                  <a:cubicBezTo>
                    <a:pt x="55" y="19"/>
                    <a:pt x="52" y="16"/>
                    <a:pt x="48" y="14"/>
                  </a:cubicBezTo>
                  <a:cubicBezTo>
                    <a:pt x="44" y="13"/>
                    <a:pt x="41" y="13"/>
                    <a:pt x="38" y="15"/>
                  </a:cubicBezTo>
                  <a:cubicBezTo>
                    <a:pt x="35" y="18"/>
                    <a:pt x="32" y="22"/>
                    <a:pt x="30" y="27"/>
                  </a:cubicBezTo>
                  <a:cubicBezTo>
                    <a:pt x="26" y="38"/>
                    <a:pt x="28" y="45"/>
                    <a:pt x="36" y="48"/>
                  </a:cubicBezTo>
                  <a:cubicBezTo>
                    <a:pt x="43" y="51"/>
                    <a:pt x="49" y="47"/>
                    <a:pt x="53" y="3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45"/>
            <p:cNvSpPr>
              <a:spLocks noEditPoints="1"/>
            </p:cNvSpPr>
            <p:nvPr/>
          </p:nvSpPr>
          <p:spPr bwMode="auto">
            <a:xfrm>
              <a:off x="4604" y="1222"/>
              <a:ext cx="231" cy="211"/>
            </a:xfrm>
            <a:custGeom>
              <a:avLst/>
              <a:gdLst>
                <a:gd name="T0" fmla="*/ 29 w 57"/>
                <a:gd name="T1" fmla="*/ 15 h 52"/>
                <a:gd name="T2" fmla="*/ 25 w 57"/>
                <a:gd name="T3" fmla="*/ 2 h 52"/>
                <a:gd name="T4" fmla="*/ 15 w 57"/>
                <a:gd name="T5" fmla="*/ 1 h 52"/>
                <a:gd name="T6" fmla="*/ 4 w 57"/>
                <a:gd name="T7" fmla="*/ 12 h 52"/>
                <a:gd name="T8" fmla="*/ 0 w 57"/>
                <a:gd name="T9" fmla="*/ 24 h 52"/>
                <a:gd name="T10" fmla="*/ 6 w 57"/>
                <a:gd name="T11" fmla="*/ 33 h 52"/>
                <a:gd name="T12" fmla="*/ 15 w 57"/>
                <a:gd name="T13" fmla="*/ 35 h 52"/>
                <a:gd name="T14" fmla="*/ 23 w 57"/>
                <a:gd name="T15" fmla="*/ 29 h 52"/>
                <a:gd name="T16" fmla="*/ 18 w 57"/>
                <a:gd name="T17" fmla="*/ 13 h 52"/>
                <a:gd name="T18" fmla="*/ 9 w 57"/>
                <a:gd name="T19" fmla="*/ 13 h 52"/>
                <a:gd name="T20" fmla="*/ 9 w 57"/>
                <a:gd name="T21" fmla="*/ 12 h 52"/>
                <a:gd name="T22" fmla="*/ 23 w 57"/>
                <a:gd name="T23" fmla="*/ 5 h 52"/>
                <a:gd name="T24" fmla="*/ 26 w 57"/>
                <a:gd name="T25" fmla="*/ 13 h 52"/>
                <a:gd name="T26" fmla="*/ 29 w 57"/>
                <a:gd name="T27" fmla="*/ 15 h 52"/>
                <a:gd name="T28" fmla="*/ 6 w 57"/>
                <a:gd name="T29" fmla="*/ 19 h 52"/>
                <a:gd name="T30" fmla="*/ 16 w 57"/>
                <a:gd name="T31" fmla="*/ 16 h 52"/>
                <a:gd name="T32" fmla="*/ 18 w 57"/>
                <a:gd name="T33" fmla="*/ 26 h 52"/>
                <a:gd name="T34" fmla="*/ 8 w 57"/>
                <a:gd name="T35" fmla="*/ 30 h 52"/>
                <a:gd name="T36" fmla="*/ 6 w 57"/>
                <a:gd name="T37" fmla="*/ 19 h 52"/>
                <a:gd name="T38" fmla="*/ 48 w 57"/>
                <a:gd name="T39" fmla="*/ 37 h 52"/>
                <a:gd name="T40" fmla="*/ 35 w 57"/>
                <a:gd name="T41" fmla="*/ 45 h 52"/>
                <a:gd name="T42" fmla="*/ 35 w 57"/>
                <a:gd name="T43" fmla="*/ 29 h 52"/>
                <a:gd name="T44" fmla="*/ 49 w 57"/>
                <a:gd name="T45" fmla="*/ 20 h 52"/>
                <a:gd name="T46" fmla="*/ 48 w 57"/>
                <a:gd name="T47" fmla="*/ 37 h 52"/>
                <a:gd name="T48" fmla="*/ 53 w 57"/>
                <a:gd name="T49" fmla="*/ 39 h 52"/>
                <a:gd name="T50" fmla="*/ 56 w 57"/>
                <a:gd name="T51" fmla="*/ 27 h 52"/>
                <a:gd name="T52" fmla="*/ 51 w 57"/>
                <a:gd name="T53" fmla="*/ 17 h 52"/>
                <a:gd name="T54" fmla="*/ 41 w 57"/>
                <a:gd name="T55" fmla="*/ 16 h 52"/>
                <a:gd name="T56" fmla="*/ 31 w 57"/>
                <a:gd name="T57" fmla="*/ 27 h 52"/>
                <a:gd name="T58" fmla="*/ 33 w 57"/>
                <a:gd name="T59" fmla="*/ 48 h 52"/>
                <a:gd name="T60" fmla="*/ 53 w 57"/>
                <a:gd name="T6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52">
                  <a:moveTo>
                    <a:pt x="29" y="15"/>
                  </a:moveTo>
                  <a:cubicBezTo>
                    <a:pt x="32" y="10"/>
                    <a:pt x="30" y="5"/>
                    <a:pt x="25" y="2"/>
                  </a:cubicBezTo>
                  <a:cubicBezTo>
                    <a:pt x="22" y="0"/>
                    <a:pt x="18" y="0"/>
                    <a:pt x="15" y="1"/>
                  </a:cubicBezTo>
                  <a:cubicBezTo>
                    <a:pt x="11" y="2"/>
                    <a:pt x="7" y="6"/>
                    <a:pt x="4" y="12"/>
                  </a:cubicBezTo>
                  <a:cubicBezTo>
                    <a:pt x="1" y="17"/>
                    <a:pt x="0" y="21"/>
                    <a:pt x="0" y="24"/>
                  </a:cubicBezTo>
                  <a:cubicBezTo>
                    <a:pt x="0" y="28"/>
                    <a:pt x="2" y="31"/>
                    <a:pt x="6" y="33"/>
                  </a:cubicBezTo>
                  <a:cubicBezTo>
                    <a:pt x="9" y="35"/>
                    <a:pt x="13" y="36"/>
                    <a:pt x="15" y="35"/>
                  </a:cubicBezTo>
                  <a:cubicBezTo>
                    <a:pt x="18" y="34"/>
                    <a:pt x="21" y="32"/>
                    <a:pt x="23" y="29"/>
                  </a:cubicBezTo>
                  <a:cubicBezTo>
                    <a:pt x="26" y="22"/>
                    <a:pt x="25" y="17"/>
                    <a:pt x="18" y="13"/>
                  </a:cubicBezTo>
                  <a:cubicBezTo>
                    <a:pt x="15" y="11"/>
                    <a:pt x="12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4" y="5"/>
                    <a:pt x="18" y="3"/>
                    <a:pt x="23" y="5"/>
                  </a:cubicBezTo>
                  <a:cubicBezTo>
                    <a:pt x="26" y="7"/>
                    <a:pt x="27" y="10"/>
                    <a:pt x="26" y="13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6" y="19"/>
                  </a:moveTo>
                  <a:cubicBezTo>
                    <a:pt x="8" y="15"/>
                    <a:pt x="12" y="14"/>
                    <a:pt x="16" y="16"/>
                  </a:cubicBezTo>
                  <a:cubicBezTo>
                    <a:pt x="20" y="19"/>
                    <a:pt x="21" y="22"/>
                    <a:pt x="18" y="26"/>
                  </a:cubicBezTo>
                  <a:cubicBezTo>
                    <a:pt x="16" y="31"/>
                    <a:pt x="12" y="32"/>
                    <a:pt x="8" y="30"/>
                  </a:cubicBezTo>
                  <a:cubicBezTo>
                    <a:pt x="4" y="28"/>
                    <a:pt x="3" y="24"/>
                    <a:pt x="6" y="19"/>
                  </a:cubicBezTo>
                  <a:close/>
                  <a:moveTo>
                    <a:pt x="48" y="37"/>
                  </a:moveTo>
                  <a:cubicBezTo>
                    <a:pt x="44" y="45"/>
                    <a:pt x="39" y="48"/>
                    <a:pt x="35" y="45"/>
                  </a:cubicBezTo>
                  <a:cubicBezTo>
                    <a:pt x="30" y="43"/>
                    <a:pt x="31" y="37"/>
                    <a:pt x="35" y="29"/>
                  </a:cubicBezTo>
                  <a:cubicBezTo>
                    <a:pt x="40" y="21"/>
                    <a:pt x="45" y="18"/>
                    <a:pt x="49" y="20"/>
                  </a:cubicBezTo>
                  <a:cubicBezTo>
                    <a:pt x="53" y="23"/>
                    <a:pt x="53" y="28"/>
                    <a:pt x="48" y="37"/>
                  </a:cubicBezTo>
                  <a:close/>
                  <a:moveTo>
                    <a:pt x="53" y="39"/>
                  </a:moveTo>
                  <a:cubicBezTo>
                    <a:pt x="55" y="35"/>
                    <a:pt x="56" y="31"/>
                    <a:pt x="56" y="27"/>
                  </a:cubicBezTo>
                  <a:cubicBezTo>
                    <a:pt x="57" y="22"/>
                    <a:pt x="55" y="19"/>
                    <a:pt x="51" y="17"/>
                  </a:cubicBezTo>
                  <a:cubicBezTo>
                    <a:pt x="48" y="15"/>
                    <a:pt x="44" y="15"/>
                    <a:pt x="41" y="16"/>
                  </a:cubicBezTo>
                  <a:cubicBezTo>
                    <a:pt x="37" y="18"/>
                    <a:pt x="34" y="22"/>
                    <a:pt x="31" y="27"/>
                  </a:cubicBezTo>
                  <a:cubicBezTo>
                    <a:pt x="26" y="37"/>
                    <a:pt x="26" y="44"/>
                    <a:pt x="33" y="48"/>
                  </a:cubicBezTo>
                  <a:cubicBezTo>
                    <a:pt x="40" y="52"/>
                    <a:pt x="46" y="49"/>
                    <a:pt x="53" y="3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46"/>
            <p:cNvSpPr>
              <a:spLocks noEditPoints="1"/>
            </p:cNvSpPr>
            <p:nvPr/>
          </p:nvSpPr>
          <p:spPr bwMode="auto">
            <a:xfrm>
              <a:off x="4956" y="1457"/>
              <a:ext cx="239" cy="234"/>
            </a:xfrm>
            <a:custGeom>
              <a:avLst/>
              <a:gdLst>
                <a:gd name="T0" fmla="*/ 23 w 59"/>
                <a:gd name="T1" fmla="*/ 6 h 58"/>
                <a:gd name="T2" fmla="*/ 34 w 59"/>
                <a:gd name="T3" fmla="*/ 16 h 58"/>
                <a:gd name="T4" fmla="*/ 37 w 59"/>
                <a:gd name="T5" fmla="*/ 12 h 58"/>
                <a:gd name="T6" fmla="*/ 23 w 59"/>
                <a:gd name="T7" fmla="*/ 0 h 58"/>
                <a:gd name="T8" fmla="*/ 9 w 59"/>
                <a:gd name="T9" fmla="*/ 13 h 58"/>
                <a:gd name="T10" fmla="*/ 11 w 59"/>
                <a:gd name="T11" fmla="*/ 16 h 58"/>
                <a:gd name="T12" fmla="*/ 19 w 59"/>
                <a:gd name="T13" fmla="*/ 18 h 58"/>
                <a:gd name="T14" fmla="*/ 20 w 59"/>
                <a:gd name="T15" fmla="*/ 29 h 58"/>
                <a:gd name="T16" fmla="*/ 9 w 59"/>
                <a:gd name="T17" fmla="*/ 30 h 58"/>
                <a:gd name="T18" fmla="*/ 7 w 59"/>
                <a:gd name="T19" fmla="*/ 21 h 58"/>
                <a:gd name="T20" fmla="*/ 3 w 59"/>
                <a:gd name="T21" fmla="*/ 18 h 58"/>
                <a:gd name="T22" fmla="*/ 6 w 59"/>
                <a:gd name="T23" fmla="*/ 33 h 58"/>
                <a:gd name="T24" fmla="*/ 15 w 59"/>
                <a:gd name="T25" fmla="*/ 36 h 58"/>
                <a:gd name="T26" fmla="*/ 24 w 59"/>
                <a:gd name="T27" fmla="*/ 32 h 58"/>
                <a:gd name="T28" fmla="*/ 22 w 59"/>
                <a:gd name="T29" fmla="*/ 15 h 58"/>
                <a:gd name="T30" fmla="*/ 16 w 59"/>
                <a:gd name="T31" fmla="*/ 12 h 58"/>
                <a:gd name="T32" fmla="*/ 23 w 59"/>
                <a:gd name="T33" fmla="*/ 6 h 58"/>
                <a:gd name="T34" fmla="*/ 48 w 59"/>
                <a:gd name="T35" fmla="*/ 44 h 58"/>
                <a:gd name="T36" fmla="*/ 33 w 59"/>
                <a:gd name="T37" fmla="*/ 50 h 58"/>
                <a:gd name="T38" fmla="*/ 36 w 59"/>
                <a:gd name="T39" fmla="*/ 35 h 58"/>
                <a:gd name="T40" fmla="*/ 51 w 59"/>
                <a:gd name="T41" fmla="*/ 28 h 58"/>
                <a:gd name="T42" fmla="*/ 48 w 59"/>
                <a:gd name="T43" fmla="*/ 44 h 58"/>
                <a:gd name="T44" fmla="*/ 52 w 59"/>
                <a:gd name="T45" fmla="*/ 47 h 58"/>
                <a:gd name="T46" fmla="*/ 57 w 59"/>
                <a:gd name="T47" fmla="*/ 36 h 58"/>
                <a:gd name="T48" fmla="*/ 54 w 59"/>
                <a:gd name="T49" fmla="*/ 25 h 58"/>
                <a:gd name="T50" fmla="*/ 44 w 59"/>
                <a:gd name="T51" fmla="*/ 23 h 58"/>
                <a:gd name="T52" fmla="*/ 33 w 59"/>
                <a:gd name="T53" fmla="*/ 31 h 58"/>
                <a:gd name="T54" fmla="*/ 31 w 59"/>
                <a:gd name="T55" fmla="*/ 53 h 58"/>
                <a:gd name="T56" fmla="*/ 52 w 59"/>
                <a:gd name="T57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8">
                  <a:moveTo>
                    <a:pt x="23" y="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5"/>
                    <a:pt x="17" y="16"/>
                    <a:pt x="19" y="18"/>
                  </a:cubicBezTo>
                  <a:cubicBezTo>
                    <a:pt x="22" y="21"/>
                    <a:pt x="23" y="25"/>
                    <a:pt x="20" y="29"/>
                  </a:cubicBezTo>
                  <a:cubicBezTo>
                    <a:pt x="16" y="33"/>
                    <a:pt x="12" y="33"/>
                    <a:pt x="9" y="30"/>
                  </a:cubicBezTo>
                  <a:cubicBezTo>
                    <a:pt x="5" y="27"/>
                    <a:pt x="5" y="24"/>
                    <a:pt x="7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23"/>
                    <a:pt x="1" y="28"/>
                    <a:pt x="6" y="33"/>
                  </a:cubicBezTo>
                  <a:cubicBezTo>
                    <a:pt x="9" y="35"/>
                    <a:pt x="12" y="36"/>
                    <a:pt x="15" y="36"/>
                  </a:cubicBezTo>
                  <a:cubicBezTo>
                    <a:pt x="19" y="36"/>
                    <a:pt x="21" y="34"/>
                    <a:pt x="24" y="32"/>
                  </a:cubicBezTo>
                  <a:cubicBezTo>
                    <a:pt x="28" y="26"/>
                    <a:pt x="27" y="20"/>
                    <a:pt x="22" y="15"/>
                  </a:cubicBezTo>
                  <a:cubicBezTo>
                    <a:pt x="20" y="14"/>
                    <a:pt x="18" y="13"/>
                    <a:pt x="16" y="1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48" y="44"/>
                  </a:moveTo>
                  <a:cubicBezTo>
                    <a:pt x="42" y="51"/>
                    <a:pt x="37" y="54"/>
                    <a:pt x="33" y="50"/>
                  </a:cubicBezTo>
                  <a:cubicBezTo>
                    <a:pt x="29" y="47"/>
                    <a:pt x="30" y="42"/>
                    <a:pt x="36" y="35"/>
                  </a:cubicBezTo>
                  <a:cubicBezTo>
                    <a:pt x="43" y="27"/>
                    <a:pt x="48" y="25"/>
                    <a:pt x="51" y="28"/>
                  </a:cubicBezTo>
                  <a:cubicBezTo>
                    <a:pt x="55" y="32"/>
                    <a:pt x="54" y="37"/>
                    <a:pt x="48" y="44"/>
                  </a:cubicBezTo>
                  <a:close/>
                  <a:moveTo>
                    <a:pt x="52" y="47"/>
                  </a:moveTo>
                  <a:cubicBezTo>
                    <a:pt x="55" y="43"/>
                    <a:pt x="57" y="40"/>
                    <a:pt x="57" y="36"/>
                  </a:cubicBezTo>
                  <a:cubicBezTo>
                    <a:pt x="59" y="32"/>
                    <a:pt x="57" y="28"/>
                    <a:pt x="54" y="25"/>
                  </a:cubicBezTo>
                  <a:cubicBezTo>
                    <a:pt x="51" y="23"/>
                    <a:pt x="48" y="22"/>
                    <a:pt x="44" y="23"/>
                  </a:cubicBezTo>
                  <a:cubicBezTo>
                    <a:pt x="40" y="24"/>
                    <a:pt x="36" y="27"/>
                    <a:pt x="33" y="31"/>
                  </a:cubicBezTo>
                  <a:cubicBezTo>
                    <a:pt x="25" y="41"/>
                    <a:pt x="25" y="48"/>
                    <a:pt x="31" y="53"/>
                  </a:cubicBezTo>
                  <a:cubicBezTo>
                    <a:pt x="37" y="58"/>
                    <a:pt x="44" y="56"/>
                    <a:pt x="52" y="4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47"/>
            <p:cNvSpPr>
              <a:spLocks noEditPoints="1"/>
            </p:cNvSpPr>
            <p:nvPr/>
          </p:nvSpPr>
          <p:spPr bwMode="auto">
            <a:xfrm>
              <a:off x="5288" y="1801"/>
              <a:ext cx="211" cy="206"/>
            </a:xfrm>
            <a:custGeom>
              <a:avLst/>
              <a:gdLst>
                <a:gd name="T0" fmla="*/ 16 w 52"/>
                <a:gd name="T1" fmla="*/ 24 h 51"/>
                <a:gd name="T2" fmla="*/ 19 w 52"/>
                <a:gd name="T3" fmla="*/ 22 h 51"/>
                <a:gd name="T4" fmla="*/ 16 w 52"/>
                <a:gd name="T5" fmla="*/ 18 h 51"/>
                <a:gd name="T6" fmla="*/ 34 w 52"/>
                <a:gd name="T7" fmla="*/ 3 h 51"/>
                <a:gd name="T8" fmla="*/ 31 w 52"/>
                <a:gd name="T9" fmla="*/ 0 h 51"/>
                <a:gd name="T10" fmla="*/ 3 w 52"/>
                <a:gd name="T11" fmla="*/ 2 h 51"/>
                <a:gd name="T12" fmla="*/ 0 w 52"/>
                <a:gd name="T13" fmla="*/ 5 h 51"/>
                <a:gd name="T14" fmla="*/ 10 w 52"/>
                <a:gd name="T15" fmla="*/ 17 h 51"/>
                <a:gd name="T16" fmla="*/ 3 w 52"/>
                <a:gd name="T17" fmla="*/ 23 h 51"/>
                <a:gd name="T18" fmla="*/ 6 w 52"/>
                <a:gd name="T19" fmla="*/ 26 h 51"/>
                <a:gd name="T20" fmla="*/ 13 w 52"/>
                <a:gd name="T21" fmla="*/ 20 h 51"/>
                <a:gd name="T22" fmla="*/ 16 w 52"/>
                <a:gd name="T23" fmla="*/ 24 h 51"/>
                <a:gd name="T24" fmla="*/ 25 w 52"/>
                <a:gd name="T25" fmla="*/ 4 h 51"/>
                <a:gd name="T26" fmla="*/ 25 w 52"/>
                <a:gd name="T27" fmla="*/ 4 h 51"/>
                <a:gd name="T28" fmla="*/ 13 w 52"/>
                <a:gd name="T29" fmla="*/ 15 h 51"/>
                <a:gd name="T30" fmla="*/ 5 w 52"/>
                <a:gd name="T31" fmla="*/ 6 h 51"/>
                <a:gd name="T32" fmla="*/ 25 w 52"/>
                <a:gd name="T33" fmla="*/ 4 h 51"/>
                <a:gd name="T34" fmla="*/ 40 w 52"/>
                <a:gd name="T35" fmla="*/ 39 h 51"/>
                <a:gd name="T36" fmla="*/ 24 w 52"/>
                <a:gd name="T37" fmla="*/ 42 h 51"/>
                <a:gd name="T38" fmla="*/ 30 w 52"/>
                <a:gd name="T39" fmla="*/ 27 h 51"/>
                <a:gd name="T40" fmla="*/ 46 w 52"/>
                <a:gd name="T41" fmla="*/ 24 h 51"/>
                <a:gd name="T42" fmla="*/ 40 w 52"/>
                <a:gd name="T43" fmla="*/ 39 h 51"/>
                <a:gd name="T44" fmla="*/ 43 w 52"/>
                <a:gd name="T45" fmla="*/ 43 h 51"/>
                <a:gd name="T46" fmla="*/ 50 w 52"/>
                <a:gd name="T47" fmla="*/ 33 h 51"/>
                <a:gd name="T48" fmla="*/ 49 w 52"/>
                <a:gd name="T49" fmla="*/ 21 h 51"/>
                <a:gd name="T50" fmla="*/ 40 w 52"/>
                <a:gd name="T51" fmla="*/ 17 h 51"/>
                <a:gd name="T52" fmla="*/ 27 w 52"/>
                <a:gd name="T53" fmla="*/ 24 h 51"/>
                <a:gd name="T54" fmla="*/ 21 w 52"/>
                <a:gd name="T55" fmla="*/ 45 h 51"/>
                <a:gd name="T56" fmla="*/ 43 w 52"/>
                <a:gd name="T5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1">
                  <a:moveTo>
                    <a:pt x="16" y="24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40" y="39"/>
                  </a:moveTo>
                  <a:cubicBezTo>
                    <a:pt x="32" y="45"/>
                    <a:pt x="27" y="46"/>
                    <a:pt x="24" y="42"/>
                  </a:cubicBezTo>
                  <a:cubicBezTo>
                    <a:pt x="21" y="39"/>
                    <a:pt x="23" y="34"/>
                    <a:pt x="30" y="27"/>
                  </a:cubicBezTo>
                  <a:cubicBezTo>
                    <a:pt x="37" y="21"/>
                    <a:pt x="43" y="20"/>
                    <a:pt x="46" y="24"/>
                  </a:cubicBezTo>
                  <a:cubicBezTo>
                    <a:pt x="49" y="28"/>
                    <a:pt x="47" y="33"/>
                    <a:pt x="40" y="39"/>
                  </a:cubicBezTo>
                  <a:close/>
                  <a:moveTo>
                    <a:pt x="43" y="43"/>
                  </a:moveTo>
                  <a:cubicBezTo>
                    <a:pt x="47" y="39"/>
                    <a:pt x="49" y="36"/>
                    <a:pt x="50" y="33"/>
                  </a:cubicBezTo>
                  <a:cubicBezTo>
                    <a:pt x="52" y="28"/>
                    <a:pt x="52" y="25"/>
                    <a:pt x="49" y="21"/>
                  </a:cubicBezTo>
                  <a:cubicBezTo>
                    <a:pt x="46" y="18"/>
                    <a:pt x="43" y="17"/>
                    <a:pt x="40" y="17"/>
                  </a:cubicBezTo>
                  <a:cubicBezTo>
                    <a:pt x="36" y="18"/>
                    <a:pt x="31" y="20"/>
                    <a:pt x="27" y="24"/>
                  </a:cubicBezTo>
                  <a:cubicBezTo>
                    <a:pt x="18" y="31"/>
                    <a:pt x="16" y="38"/>
                    <a:pt x="21" y="45"/>
                  </a:cubicBezTo>
                  <a:cubicBezTo>
                    <a:pt x="26" y="51"/>
                    <a:pt x="33" y="50"/>
                    <a:pt x="43" y="4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48"/>
            <p:cNvSpPr>
              <a:spLocks noEditPoints="1"/>
            </p:cNvSpPr>
            <p:nvPr/>
          </p:nvSpPr>
          <p:spPr bwMode="auto">
            <a:xfrm>
              <a:off x="5535" y="2128"/>
              <a:ext cx="211" cy="239"/>
            </a:xfrm>
            <a:custGeom>
              <a:avLst/>
              <a:gdLst>
                <a:gd name="T0" fmla="*/ 16 w 52"/>
                <a:gd name="T1" fmla="*/ 14 h 59"/>
                <a:gd name="T2" fmla="*/ 17 w 52"/>
                <a:gd name="T3" fmla="*/ 16 h 59"/>
                <a:gd name="T4" fmla="*/ 15 w 52"/>
                <a:gd name="T5" fmla="*/ 26 h 59"/>
                <a:gd name="T6" fmla="*/ 6 w 52"/>
                <a:gd name="T7" fmla="*/ 23 h 59"/>
                <a:gd name="T8" fmla="*/ 9 w 52"/>
                <a:gd name="T9" fmla="*/ 12 h 59"/>
                <a:gd name="T10" fmla="*/ 6 w 52"/>
                <a:gd name="T11" fmla="*/ 8 h 59"/>
                <a:gd name="T12" fmla="*/ 0 w 52"/>
                <a:gd name="T13" fmla="*/ 18 h 59"/>
                <a:gd name="T14" fmla="*/ 2 w 52"/>
                <a:gd name="T15" fmla="*/ 24 h 59"/>
                <a:gd name="T16" fmla="*/ 10 w 52"/>
                <a:gd name="T17" fmla="*/ 31 h 59"/>
                <a:gd name="T18" fmla="*/ 18 w 52"/>
                <a:gd name="T19" fmla="*/ 30 h 59"/>
                <a:gd name="T20" fmla="*/ 23 w 52"/>
                <a:gd name="T21" fmla="*/ 21 h 59"/>
                <a:gd name="T22" fmla="*/ 23 w 52"/>
                <a:gd name="T23" fmla="*/ 21 h 59"/>
                <a:gd name="T24" fmla="*/ 31 w 52"/>
                <a:gd name="T25" fmla="*/ 21 h 59"/>
                <a:gd name="T26" fmla="*/ 34 w 52"/>
                <a:gd name="T27" fmla="*/ 6 h 59"/>
                <a:gd name="T28" fmla="*/ 27 w 52"/>
                <a:gd name="T29" fmla="*/ 1 h 59"/>
                <a:gd name="T30" fmla="*/ 18 w 52"/>
                <a:gd name="T31" fmla="*/ 2 h 59"/>
                <a:gd name="T32" fmla="*/ 20 w 52"/>
                <a:gd name="T33" fmla="*/ 6 h 59"/>
                <a:gd name="T34" fmla="*/ 30 w 52"/>
                <a:gd name="T35" fmla="*/ 8 h 59"/>
                <a:gd name="T36" fmla="*/ 29 w 52"/>
                <a:gd name="T37" fmla="*/ 17 h 59"/>
                <a:gd name="T38" fmla="*/ 20 w 52"/>
                <a:gd name="T39" fmla="*/ 14 h 59"/>
                <a:gd name="T40" fmla="*/ 19 w 52"/>
                <a:gd name="T41" fmla="*/ 12 h 59"/>
                <a:gd name="T42" fmla="*/ 16 w 52"/>
                <a:gd name="T43" fmla="*/ 14 h 59"/>
                <a:gd name="T44" fmla="*/ 37 w 52"/>
                <a:gd name="T45" fmla="*/ 49 h 59"/>
                <a:gd name="T46" fmla="*/ 21 w 52"/>
                <a:gd name="T47" fmla="*/ 50 h 59"/>
                <a:gd name="T48" fmla="*/ 30 w 52"/>
                <a:gd name="T49" fmla="*/ 36 h 59"/>
                <a:gd name="T50" fmla="*/ 46 w 52"/>
                <a:gd name="T51" fmla="*/ 35 h 59"/>
                <a:gd name="T52" fmla="*/ 37 w 52"/>
                <a:gd name="T53" fmla="*/ 49 h 59"/>
                <a:gd name="T54" fmla="*/ 40 w 52"/>
                <a:gd name="T55" fmla="*/ 53 h 59"/>
                <a:gd name="T56" fmla="*/ 49 w 52"/>
                <a:gd name="T57" fmla="*/ 45 h 59"/>
                <a:gd name="T58" fmla="*/ 50 w 52"/>
                <a:gd name="T59" fmla="*/ 33 h 59"/>
                <a:gd name="T60" fmla="*/ 41 w 52"/>
                <a:gd name="T61" fmla="*/ 28 h 59"/>
                <a:gd name="T62" fmla="*/ 27 w 52"/>
                <a:gd name="T63" fmla="*/ 32 h 59"/>
                <a:gd name="T64" fmla="*/ 18 w 52"/>
                <a:gd name="T65" fmla="*/ 52 h 59"/>
                <a:gd name="T66" fmla="*/ 40 w 52"/>
                <a:gd name="T6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9">
                  <a:moveTo>
                    <a:pt x="16" y="14"/>
                  </a:moveTo>
                  <a:cubicBezTo>
                    <a:pt x="16" y="14"/>
                    <a:pt x="17" y="15"/>
                    <a:pt x="17" y="16"/>
                  </a:cubicBezTo>
                  <a:cubicBezTo>
                    <a:pt x="20" y="20"/>
                    <a:pt x="19" y="24"/>
                    <a:pt x="15" y="26"/>
                  </a:cubicBezTo>
                  <a:cubicBezTo>
                    <a:pt x="12" y="28"/>
                    <a:pt x="8" y="27"/>
                    <a:pt x="6" y="23"/>
                  </a:cubicBezTo>
                  <a:cubicBezTo>
                    <a:pt x="3" y="18"/>
                    <a:pt x="4" y="15"/>
                    <a:pt x="9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1"/>
                    <a:pt x="0" y="14"/>
                    <a:pt x="0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5" y="28"/>
                    <a:pt x="7" y="30"/>
                    <a:pt x="10" y="31"/>
                  </a:cubicBezTo>
                  <a:cubicBezTo>
                    <a:pt x="13" y="32"/>
                    <a:pt x="16" y="32"/>
                    <a:pt x="18" y="30"/>
                  </a:cubicBezTo>
                  <a:cubicBezTo>
                    <a:pt x="22" y="28"/>
                    <a:pt x="24" y="25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2"/>
                    <a:pt x="28" y="22"/>
                    <a:pt x="31" y="21"/>
                  </a:cubicBezTo>
                  <a:cubicBezTo>
                    <a:pt x="36" y="17"/>
                    <a:pt x="37" y="13"/>
                    <a:pt x="34" y="6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25" y="0"/>
                    <a:pt x="22" y="0"/>
                    <a:pt x="18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8" y="4"/>
                    <a:pt x="30" y="8"/>
                  </a:cubicBezTo>
                  <a:cubicBezTo>
                    <a:pt x="32" y="12"/>
                    <a:pt x="32" y="15"/>
                    <a:pt x="29" y="17"/>
                  </a:cubicBezTo>
                  <a:cubicBezTo>
                    <a:pt x="26" y="19"/>
                    <a:pt x="23" y="18"/>
                    <a:pt x="20" y="14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37" y="49"/>
                  </a:moveTo>
                  <a:cubicBezTo>
                    <a:pt x="29" y="54"/>
                    <a:pt x="24" y="54"/>
                    <a:pt x="21" y="50"/>
                  </a:cubicBezTo>
                  <a:cubicBezTo>
                    <a:pt x="19" y="46"/>
                    <a:pt x="22" y="41"/>
                    <a:pt x="30" y="36"/>
                  </a:cubicBezTo>
                  <a:cubicBezTo>
                    <a:pt x="38" y="31"/>
                    <a:pt x="44" y="31"/>
                    <a:pt x="46" y="35"/>
                  </a:cubicBezTo>
                  <a:cubicBezTo>
                    <a:pt x="49" y="40"/>
                    <a:pt x="46" y="44"/>
                    <a:pt x="37" y="49"/>
                  </a:cubicBezTo>
                  <a:close/>
                  <a:moveTo>
                    <a:pt x="40" y="53"/>
                  </a:moveTo>
                  <a:cubicBezTo>
                    <a:pt x="44" y="51"/>
                    <a:pt x="47" y="48"/>
                    <a:pt x="49" y="45"/>
                  </a:cubicBezTo>
                  <a:cubicBezTo>
                    <a:pt x="52" y="41"/>
                    <a:pt x="52" y="37"/>
                    <a:pt x="50" y="33"/>
                  </a:cubicBezTo>
                  <a:cubicBezTo>
                    <a:pt x="48" y="30"/>
                    <a:pt x="45" y="28"/>
                    <a:pt x="41" y="28"/>
                  </a:cubicBezTo>
                  <a:cubicBezTo>
                    <a:pt x="37" y="28"/>
                    <a:pt x="33" y="29"/>
                    <a:pt x="27" y="32"/>
                  </a:cubicBezTo>
                  <a:cubicBezTo>
                    <a:pt x="17" y="38"/>
                    <a:pt x="14" y="45"/>
                    <a:pt x="18" y="52"/>
                  </a:cubicBezTo>
                  <a:cubicBezTo>
                    <a:pt x="22" y="58"/>
                    <a:pt x="29" y="59"/>
                    <a:pt x="40" y="5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49"/>
            <p:cNvSpPr>
              <a:spLocks noEditPoints="1"/>
            </p:cNvSpPr>
            <p:nvPr/>
          </p:nvSpPr>
          <p:spPr bwMode="auto">
            <a:xfrm>
              <a:off x="5721" y="2524"/>
              <a:ext cx="203" cy="243"/>
            </a:xfrm>
            <a:custGeom>
              <a:avLst/>
              <a:gdLst>
                <a:gd name="T0" fmla="*/ 23 w 50"/>
                <a:gd name="T1" fmla="*/ 6 h 60"/>
                <a:gd name="T2" fmla="*/ 34 w 50"/>
                <a:gd name="T3" fmla="*/ 10 h 60"/>
                <a:gd name="T4" fmla="*/ 30 w 50"/>
                <a:gd name="T5" fmla="*/ 19 h 60"/>
                <a:gd name="T6" fmla="*/ 25 w 50"/>
                <a:gd name="T7" fmla="*/ 19 h 60"/>
                <a:gd name="T8" fmla="*/ 20 w 50"/>
                <a:gd name="T9" fmla="*/ 15 h 60"/>
                <a:gd name="T10" fmla="*/ 16 w 50"/>
                <a:gd name="T11" fmla="*/ 12 h 60"/>
                <a:gd name="T12" fmla="*/ 0 w 50"/>
                <a:gd name="T13" fmla="*/ 9 h 60"/>
                <a:gd name="T14" fmla="*/ 8 w 50"/>
                <a:gd name="T15" fmla="*/ 32 h 60"/>
                <a:gd name="T16" fmla="*/ 12 w 50"/>
                <a:gd name="T17" fmla="*/ 30 h 60"/>
                <a:gd name="T18" fmla="*/ 5 w 50"/>
                <a:gd name="T19" fmla="*/ 12 h 60"/>
                <a:gd name="T20" fmla="*/ 14 w 50"/>
                <a:gd name="T21" fmla="*/ 15 h 60"/>
                <a:gd name="T22" fmla="*/ 17 w 50"/>
                <a:gd name="T23" fmla="*/ 18 h 60"/>
                <a:gd name="T24" fmla="*/ 32 w 50"/>
                <a:gd name="T25" fmla="*/ 23 h 60"/>
                <a:gd name="T26" fmla="*/ 38 w 50"/>
                <a:gd name="T27" fmla="*/ 9 h 60"/>
                <a:gd name="T28" fmla="*/ 31 w 50"/>
                <a:gd name="T29" fmla="*/ 2 h 60"/>
                <a:gd name="T30" fmla="*/ 21 w 50"/>
                <a:gd name="T31" fmla="*/ 2 h 60"/>
                <a:gd name="T32" fmla="*/ 23 w 50"/>
                <a:gd name="T33" fmla="*/ 6 h 60"/>
                <a:gd name="T34" fmla="*/ 33 w 50"/>
                <a:gd name="T35" fmla="*/ 51 h 60"/>
                <a:gd name="T36" fmla="*/ 17 w 50"/>
                <a:gd name="T37" fmla="*/ 49 h 60"/>
                <a:gd name="T38" fmla="*/ 28 w 50"/>
                <a:gd name="T39" fmla="*/ 37 h 60"/>
                <a:gd name="T40" fmla="*/ 44 w 50"/>
                <a:gd name="T41" fmla="*/ 39 h 60"/>
                <a:gd name="T42" fmla="*/ 33 w 50"/>
                <a:gd name="T43" fmla="*/ 51 h 60"/>
                <a:gd name="T44" fmla="*/ 35 w 50"/>
                <a:gd name="T45" fmla="*/ 56 h 60"/>
                <a:gd name="T46" fmla="*/ 46 w 50"/>
                <a:gd name="T47" fmla="*/ 49 h 60"/>
                <a:gd name="T48" fmla="*/ 48 w 50"/>
                <a:gd name="T49" fmla="*/ 38 h 60"/>
                <a:gd name="T50" fmla="*/ 41 w 50"/>
                <a:gd name="T51" fmla="*/ 31 h 60"/>
                <a:gd name="T52" fmla="*/ 27 w 50"/>
                <a:gd name="T53" fmla="*/ 33 h 60"/>
                <a:gd name="T54" fmla="*/ 14 w 50"/>
                <a:gd name="T55" fmla="*/ 50 h 60"/>
                <a:gd name="T56" fmla="*/ 35 w 50"/>
                <a:gd name="T5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60">
                  <a:moveTo>
                    <a:pt x="23" y="6"/>
                  </a:moveTo>
                  <a:cubicBezTo>
                    <a:pt x="28" y="4"/>
                    <a:pt x="32" y="5"/>
                    <a:pt x="34" y="10"/>
                  </a:cubicBezTo>
                  <a:cubicBezTo>
                    <a:pt x="35" y="14"/>
                    <a:pt x="34" y="17"/>
                    <a:pt x="30" y="19"/>
                  </a:cubicBezTo>
                  <a:cubicBezTo>
                    <a:pt x="28" y="19"/>
                    <a:pt x="27" y="19"/>
                    <a:pt x="25" y="19"/>
                  </a:cubicBezTo>
                  <a:cubicBezTo>
                    <a:pt x="24" y="19"/>
                    <a:pt x="22" y="17"/>
                    <a:pt x="20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8"/>
                    <a:pt x="6" y="7"/>
                    <a:pt x="0" y="9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11" y="13"/>
                    <a:pt x="14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2" y="24"/>
                    <a:pt x="27" y="25"/>
                    <a:pt x="32" y="23"/>
                  </a:cubicBezTo>
                  <a:cubicBezTo>
                    <a:pt x="38" y="21"/>
                    <a:pt x="40" y="16"/>
                    <a:pt x="38" y="9"/>
                  </a:cubicBezTo>
                  <a:cubicBezTo>
                    <a:pt x="36" y="5"/>
                    <a:pt x="34" y="3"/>
                    <a:pt x="31" y="2"/>
                  </a:cubicBezTo>
                  <a:cubicBezTo>
                    <a:pt x="28" y="0"/>
                    <a:pt x="25" y="0"/>
                    <a:pt x="21" y="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33" y="51"/>
                  </a:moveTo>
                  <a:cubicBezTo>
                    <a:pt x="25" y="54"/>
                    <a:pt x="19" y="54"/>
                    <a:pt x="17" y="49"/>
                  </a:cubicBezTo>
                  <a:cubicBezTo>
                    <a:pt x="16" y="44"/>
                    <a:pt x="19" y="40"/>
                    <a:pt x="28" y="37"/>
                  </a:cubicBezTo>
                  <a:cubicBezTo>
                    <a:pt x="37" y="34"/>
                    <a:pt x="43" y="35"/>
                    <a:pt x="44" y="39"/>
                  </a:cubicBezTo>
                  <a:cubicBezTo>
                    <a:pt x="46" y="44"/>
                    <a:pt x="42" y="48"/>
                    <a:pt x="33" y="51"/>
                  </a:cubicBezTo>
                  <a:close/>
                  <a:moveTo>
                    <a:pt x="35" y="56"/>
                  </a:moveTo>
                  <a:cubicBezTo>
                    <a:pt x="40" y="54"/>
                    <a:pt x="44" y="52"/>
                    <a:pt x="46" y="49"/>
                  </a:cubicBezTo>
                  <a:cubicBezTo>
                    <a:pt x="49" y="46"/>
                    <a:pt x="50" y="42"/>
                    <a:pt x="48" y="38"/>
                  </a:cubicBezTo>
                  <a:cubicBezTo>
                    <a:pt x="47" y="34"/>
                    <a:pt x="44" y="32"/>
                    <a:pt x="41" y="31"/>
                  </a:cubicBezTo>
                  <a:cubicBezTo>
                    <a:pt x="37" y="30"/>
                    <a:pt x="32" y="31"/>
                    <a:pt x="27" y="33"/>
                  </a:cubicBezTo>
                  <a:cubicBezTo>
                    <a:pt x="16" y="37"/>
                    <a:pt x="11" y="43"/>
                    <a:pt x="14" y="50"/>
                  </a:cubicBezTo>
                  <a:cubicBezTo>
                    <a:pt x="17" y="58"/>
                    <a:pt x="24" y="60"/>
                    <a:pt x="35" y="5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50"/>
            <p:cNvSpPr>
              <a:spLocks noEditPoints="1"/>
            </p:cNvSpPr>
            <p:nvPr/>
          </p:nvSpPr>
          <p:spPr bwMode="auto">
            <a:xfrm>
              <a:off x="5859" y="2961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51"/>
            <p:cNvSpPr>
              <a:spLocks noEditPoints="1"/>
            </p:cNvSpPr>
            <p:nvPr/>
          </p:nvSpPr>
          <p:spPr bwMode="auto">
            <a:xfrm>
              <a:off x="5903" y="3454"/>
              <a:ext cx="146" cy="97"/>
            </a:xfrm>
            <a:custGeom>
              <a:avLst/>
              <a:gdLst>
                <a:gd name="T0" fmla="*/ 18 w 36"/>
                <a:gd name="T1" fmla="*/ 20 h 24"/>
                <a:gd name="T2" fmla="*/ 3 w 36"/>
                <a:gd name="T3" fmla="*/ 12 h 24"/>
                <a:gd name="T4" fmla="*/ 18 w 36"/>
                <a:gd name="T5" fmla="*/ 5 h 24"/>
                <a:gd name="T6" fmla="*/ 32 w 36"/>
                <a:gd name="T7" fmla="*/ 12 h 24"/>
                <a:gd name="T8" fmla="*/ 18 w 36"/>
                <a:gd name="T9" fmla="*/ 20 h 24"/>
                <a:gd name="T10" fmla="*/ 18 w 36"/>
                <a:gd name="T11" fmla="*/ 24 h 24"/>
                <a:gd name="T12" fmla="*/ 30 w 36"/>
                <a:gd name="T13" fmla="*/ 22 h 24"/>
                <a:gd name="T14" fmla="*/ 36 w 36"/>
                <a:gd name="T15" fmla="*/ 12 h 24"/>
                <a:gd name="T16" fmla="*/ 32 w 36"/>
                <a:gd name="T17" fmla="*/ 3 h 24"/>
                <a:gd name="T18" fmla="*/ 18 w 36"/>
                <a:gd name="T19" fmla="*/ 0 h 24"/>
                <a:gd name="T20" fmla="*/ 0 w 36"/>
                <a:gd name="T21" fmla="*/ 12 h 24"/>
                <a:gd name="T22" fmla="*/ 18 w 36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4">
                  <a:moveTo>
                    <a:pt x="18" y="20"/>
                  </a:moveTo>
                  <a:cubicBezTo>
                    <a:pt x="8" y="20"/>
                    <a:pt x="4" y="17"/>
                    <a:pt x="3" y="12"/>
                  </a:cubicBezTo>
                  <a:cubicBezTo>
                    <a:pt x="3" y="7"/>
                    <a:pt x="8" y="5"/>
                    <a:pt x="18" y="5"/>
                  </a:cubicBezTo>
                  <a:cubicBezTo>
                    <a:pt x="27" y="5"/>
                    <a:pt x="32" y="7"/>
                    <a:pt x="32" y="12"/>
                  </a:cubicBezTo>
                  <a:cubicBezTo>
                    <a:pt x="32" y="17"/>
                    <a:pt x="27" y="20"/>
                    <a:pt x="18" y="20"/>
                  </a:cubicBezTo>
                  <a:close/>
                  <a:moveTo>
                    <a:pt x="18" y="24"/>
                  </a:moveTo>
                  <a:cubicBezTo>
                    <a:pt x="23" y="24"/>
                    <a:pt x="27" y="23"/>
                    <a:pt x="30" y="22"/>
                  </a:cubicBezTo>
                  <a:cubicBezTo>
                    <a:pt x="34" y="20"/>
                    <a:pt x="36" y="16"/>
                    <a:pt x="36" y="12"/>
                  </a:cubicBezTo>
                  <a:cubicBezTo>
                    <a:pt x="36" y="8"/>
                    <a:pt x="35" y="5"/>
                    <a:pt x="32" y="3"/>
                  </a:cubicBezTo>
                  <a:cubicBezTo>
                    <a:pt x="28" y="1"/>
                    <a:pt x="24" y="0"/>
                    <a:pt x="18" y="0"/>
                  </a:cubicBezTo>
                  <a:cubicBezTo>
                    <a:pt x="6" y="0"/>
                    <a:pt x="0" y="4"/>
                    <a:pt x="0" y="12"/>
                  </a:cubicBezTo>
                  <a:cubicBezTo>
                    <a:pt x="0" y="20"/>
                    <a:pt x="6" y="24"/>
                    <a:pt x="18" y="2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52"/>
            <p:cNvSpPr>
              <a:spLocks noEditPoints="1"/>
            </p:cNvSpPr>
            <p:nvPr/>
          </p:nvSpPr>
          <p:spPr bwMode="auto">
            <a:xfrm>
              <a:off x="2880" y="923"/>
              <a:ext cx="323" cy="186"/>
            </a:xfrm>
            <a:custGeom>
              <a:avLst/>
              <a:gdLst>
                <a:gd name="T0" fmla="*/ 11 w 80"/>
                <a:gd name="T1" fmla="*/ 10 h 46"/>
                <a:gd name="T2" fmla="*/ 8 w 80"/>
                <a:gd name="T3" fmla="*/ 11 h 46"/>
                <a:gd name="T4" fmla="*/ 6 w 80"/>
                <a:gd name="T5" fmla="*/ 17 h 46"/>
                <a:gd name="T6" fmla="*/ 0 w 80"/>
                <a:gd name="T7" fmla="*/ 20 h 46"/>
                <a:gd name="T8" fmla="*/ 0 w 80"/>
                <a:gd name="T9" fmla="*/ 23 h 46"/>
                <a:gd name="T10" fmla="*/ 9 w 80"/>
                <a:gd name="T11" fmla="*/ 21 h 46"/>
                <a:gd name="T12" fmla="*/ 13 w 80"/>
                <a:gd name="T13" fmla="*/ 46 h 46"/>
                <a:gd name="T14" fmla="*/ 18 w 80"/>
                <a:gd name="T15" fmla="*/ 45 h 46"/>
                <a:gd name="T16" fmla="*/ 11 w 80"/>
                <a:gd name="T17" fmla="*/ 10 h 46"/>
                <a:gd name="T18" fmla="*/ 46 w 80"/>
                <a:gd name="T19" fmla="*/ 22 h 46"/>
                <a:gd name="T20" fmla="*/ 41 w 80"/>
                <a:gd name="T21" fmla="*/ 38 h 46"/>
                <a:gd name="T22" fmla="*/ 31 w 80"/>
                <a:gd name="T23" fmla="*/ 25 h 46"/>
                <a:gd name="T24" fmla="*/ 36 w 80"/>
                <a:gd name="T25" fmla="*/ 10 h 46"/>
                <a:gd name="T26" fmla="*/ 46 w 80"/>
                <a:gd name="T27" fmla="*/ 22 h 46"/>
                <a:gd name="T28" fmla="*/ 51 w 80"/>
                <a:gd name="T29" fmla="*/ 22 h 46"/>
                <a:gd name="T30" fmla="*/ 46 w 80"/>
                <a:gd name="T31" fmla="*/ 10 h 46"/>
                <a:gd name="T32" fmla="*/ 35 w 80"/>
                <a:gd name="T33" fmla="*/ 6 h 46"/>
                <a:gd name="T34" fmla="*/ 27 w 80"/>
                <a:gd name="T35" fmla="*/ 12 h 46"/>
                <a:gd name="T36" fmla="*/ 26 w 80"/>
                <a:gd name="T37" fmla="*/ 26 h 46"/>
                <a:gd name="T38" fmla="*/ 42 w 80"/>
                <a:gd name="T39" fmla="*/ 41 h 46"/>
                <a:gd name="T40" fmla="*/ 51 w 80"/>
                <a:gd name="T41" fmla="*/ 22 h 46"/>
                <a:gd name="T42" fmla="*/ 74 w 80"/>
                <a:gd name="T43" fmla="*/ 17 h 46"/>
                <a:gd name="T44" fmla="*/ 69 w 80"/>
                <a:gd name="T45" fmla="*/ 33 h 46"/>
                <a:gd name="T46" fmla="*/ 59 w 80"/>
                <a:gd name="T47" fmla="*/ 20 h 46"/>
                <a:gd name="T48" fmla="*/ 64 w 80"/>
                <a:gd name="T49" fmla="*/ 4 h 46"/>
                <a:gd name="T50" fmla="*/ 74 w 80"/>
                <a:gd name="T51" fmla="*/ 17 h 46"/>
                <a:gd name="T52" fmla="*/ 78 w 80"/>
                <a:gd name="T53" fmla="*/ 16 h 46"/>
                <a:gd name="T54" fmla="*/ 73 w 80"/>
                <a:gd name="T55" fmla="*/ 5 h 46"/>
                <a:gd name="T56" fmla="*/ 63 w 80"/>
                <a:gd name="T57" fmla="*/ 0 h 46"/>
                <a:gd name="T58" fmla="*/ 55 w 80"/>
                <a:gd name="T59" fmla="*/ 7 h 46"/>
                <a:gd name="T60" fmla="*/ 54 w 80"/>
                <a:gd name="T61" fmla="*/ 21 h 46"/>
                <a:gd name="T62" fmla="*/ 70 w 80"/>
                <a:gd name="T63" fmla="*/ 36 h 46"/>
                <a:gd name="T64" fmla="*/ 78 w 80"/>
                <a:gd name="T6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46">
                  <a:moveTo>
                    <a:pt x="11" y="1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4"/>
                    <a:pt x="7" y="16"/>
                    <a:pt x="6" y="17"/>
                  </a:cubicBezTo>
                  <a:cubicBezTo>
                    <a:pt x="5" y="18"/>
                    <a:pt x="3" y="19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46" y="22"/>
                  </a:moveTo>
                  <a:cubicBezTo>
                    <a:pt x="48" y="32"/>
                    <a:pt x="46" y="37"/>
                    <a:pt x="41" y="38"/>
                  </a:cubicBezTo>
                  <a:cubicBezTo>
                    <a:pt x="36" y="39"/>
                    <a:pt x="33" y="35"/>
                    <a:pt x="31" y="25"/>
                  </a:cubicBezTo>
                  <a:cubicBezTo>
                    <a:pt x="29" y="16"/>
                    <a:pt x="31" y="11"/>
                    <a:pt x="36" y="10"/>
                  </a:cubicBezTo>
                  <a:cubicBezTo>
                    <a:pt x="41" y="9"/>
                    <a:pt x="44" y="13"/>
                    <a:pt x="46" y="22"/>
                  </a:cubicBezTo>
                  <a:close/>
                  <a:moveTo>
                    <a:pt x="51" y="22"/>
                  </a:moveTo>
                  <a:cubicBezTo>
                    <a:pt x="50" y="16"/>
                    <a:pt x="48" y="13"/>
                    <a:pt x="46" y="10"/>
                  </a:cubicBezTo>
                  <a:cubicBezTo>
                    <a:pt x="43" y="6"/>
                    <a:pt x="39" y="5"/>
                    <a:pt x="35" y="6"/>
                  </a:cubicBezTo>
                  <a:cubicBezTo>
                    <a:pt x="31" y="6"/>
                    <a:pt x="28" y="9"/>
                    <a:pt x="27" y="12"/>
                  </a:cubicBezTo>
                  <a:cubicBezTo>
                    <a:pt x="25" y="16"/>
                    <a:pt x="25" y="20"/>
                    <a:pt x="26" y="26"/>
                  </a:cubicBezTo>
                  <a:cubicBezTo>
                    <a:pt x="29" y="38"/>
                    <a:pt x="34" y="43"/>
                    <a:pt x="42" y="41"/>
                  </a:cubicBezTo>
                  <a:cubicBezTo>
                    <a:pt x="50" y="40"/>
                    <a:pt x="53" y="33"/>
                    <a:pt x="51" y="22"/>
                  </a:cubicBezTo>
                  <a:close/>
                  <a:moveTo>
                    <a:pt x="74" y="17"/>
                  </a:moveTo>
                  <a:cubicBezTo>
                    <a:pt x="75" y="26"/>
                    <a:pt x="74" y="32"/>
                    <a:pt x="69" y="33"/>
                  </a:cubicBezTo>
                  <a:cubicBezTo>
                    <a:pt x="64" y="34"/>
                    <a:pt x="61" y="29"/>
                    <a:pt x="59" y="20"/>
                  </a:cubicBezTo>
                  <a:cubicBezTo>
                    <a:pt x="57" y="11"/>
                    <a:pt x="59" y="5"/>
                    <a:pt x="64" y="4"/>
                  </a:cubicBezTo>
                  <a:cubicBezTo>
                    <a:pt x="68" y="4"/>
                    <a:pt x="72" y="8"/>
                    <a:pt x="74" y="17"/>
                  </a:cubicBezTo>
                  <a:close/>
                  <a:moveTo>
                    <a:pt x="78" y="16"/>
                  </a:moveTo>
                  <a:cubicBezTo>
                    <a:pt x="77" y="11"/>
                    <a:pt x="76" y="7"/>
                    <a:pt x="73" y="5"/>
                  </a:cubicBezTo>
                  <a:cubicBezTo>
                    <a:pt x="71" y="1"/>
                    <a:pt x="67" y="0"/>
                    <a:pt x="63" y="0"/>
                  </a:cubicBezTo>
                  <a:cubicBezTo>
                    <a:pt x="59" y="1"/>
                    <a:pt x="56" y="3"/>
                    <a:pt x="55" y="7"/>
                  </a:cubicBezTo>
                  <a:cubicBezTo>
                    <a:pt x="53" y="10"/>
                    <a:pt x="53" y="15"/>
                    <a:pt x="54" y="21"/>
                  </a:cubicBezTo>
                  <a:cubicBezTo>
                    <a:pt x="57" y="32"/>
                    <a:pt x="62" y="37"/>
                    <a:pt x="70" y="36"/>
                  </a:cubicBezTo>
                  <a:cubicBezTo>
                    <a:pt x="77" y="34"/>
                    <a:pt x="80" y="28"/>
                    <a:pt x="78" y="1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53"/>
            <p:cNvSpPr>
              <a:spLocks noEditPoints="1"/>
            </p:cNvSpPr>
            <p:nvPr/>
          </p:nvSpPr>
          <p:spPr bwMode="auto">
            <a:xfrm>
              <a:off x="2451" y="1012"/>
              <a:ext cx="327" cy="227"/>
            </a:xfrm>
            <a:custGeom>
              <a:avLst/>
              <a:gdLst>
                <a:gd name="T0" fmla="*/ 10 w 81"/>
                <a:gd name="T1" fmla="*/ 21 h 56"/>
                <a:gd name="T2" fmla="*/ 7 w 81"/>
                <a:gd name="T3" fmla="*/ 22 h 56"/>
                <a:gd name="T4" fmla="*/ 6 w 81"/>
                <a:gd name="T5" fmla="*/ 28 h 56"/>
                <a:gd name="T6" fmla="*/ 0 w 81"/>
                <a:gd name="T7" fmla="*/ 32 h 56"/>
                <a:gd name="T8" fmla="*/ 2 w 81"/>
                <a:gd name="T9" fmla="*/ 35 h 56"/>
                <a:gd name="T10" fmla="*/ 10 w 81"/>
                <a:gd name="T11" fmla="*/ 32 h 56"/>
                <a:gd name="T12" fmla="*/ 19 w 81"/>
                <a:gd name="T13" fmla="*/ 56 h 56"/>
                <a:gd name="T14" fmla="*/ 23 w 81"/>
                <a:gd name="T15" fmla="*/ 54 h 56"/>
                <a:gd name="T16" fmla="*/ 10 w 81"/>
                <a:gd name="T17" fmla="*/ 21 h 56"/>
                <a:gd name="T18" fmla="*/ 37 w 81"/>
                <a:gd name="T19" fmla="*/ 11 h 56"/>
                <a:gd name="T20" fmla="*/ 33 w 81"/>
                <a:gd name="T21" fmla="*/ 12 h 56"/>
                <a:gd name="T22" fmla="*/ 32 w 81"/>
                <a:gd name="T23" fmla="*/ 18 h 56"/>
                <a:gd name="T24" fmla="*/ 27 w 81"/>
                <a:gd name="T25" fmla="*/ 22 h 56"/>
                <a:gd name="T26" fmla="*/ 28 w 81"/>
                <a:gd name="T27" fmla="*/ 25 h 56"/>
                <a:gd name="T28" fmla="*/ 36 w 81"/>
                <a:gd name="T29" fmla="*/ 22 h 56"/>
                <a:gd name="T30" fmla="*/ 45 w 81"/>
                <a:gd name="T31" fmla="*/ 46 h 56"/>
                <a:gd name="T32" fmla="*/ 49 w 81"/>
                <a:gd name="T33" fmla="*/ 44 h 56"/>
                <a:gd name="T34" fmla="*/ 37 w 81"/>
                <a:gd name="T35" fmla="*/ 11 h 56"/>
                <a:gd name="T36" fmla="*/ 73 w 81"/>
                <a:gd name="T37" fmla="*/ 16 h 56"/>
                <a:gd name="T38" fmla="*/ 71 w 81"/>
                <a:gd name="T39" fmla="*/ 33 h 56"/>
                <a:gd name="T40" fmla="*/ 59 w 81"/>
                <a:gd name="T41" fmla="*/ 22 h 56"/>
                <a:gd name="T42" fmla="*/ 61 w 81"/>
                <a:gd name="T43" fmla="*/ 6 h 56"/>
                <a:gd name="T44" fmla="*/ 73 w 81"/>
                <a:gd name="T45" fmla="*/ 16 h 56"/>
                <a:gd name="T46" fmla="*/ 77 w 81"/>
                <a:gd name="T47" fmla="*/ 15 h 56"/>
                <a:gd name="T48" fmla="*/ 71 w 81"/>
                <a:gd name="T49" fmla="*/ 4 h 56"/>
                <a:gd name="T50" fmla="*/ 59 w 81"/>
                <a:gd name="T51" fmla="*/ 2 h 56"/>
                <a:gd name="T52" fmla="*/ 53 w 81"/>
                <a:gd name="T53" fmla="*/ 10 h 56"/>
                <a:gd name="T54" fmla="*/ 54 w 81"/>
                <a:gd name="T55" fmla="*/ 24 h 56"/>
                <a:gd name="T56" fmla="*/ 72 w 81"/>
                <a:gd name="T57" fmla="*/ 36 h 56"/>
                <a:gd name="T58" fmla="*/ 77 w 81"/>
                <a:gd name="T5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56">
                  <a:moveTo>
                    <a:pt x="10" y="2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8" y="25"/>
                    <a:pt x="7" y="27"/>
                    <a:pt x="6" y="28"/>
                  </a:cubicBezTo>
                  <a:cubicBezTo>
                    <a:pt x="5" y="29"/>
                    <a:pt x="3" y="31"/>
                    <a:pt x="0" y="3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37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4" y="15"/>
                    <a:pt x="34" y="17"/>
                    <a:pt x="32" y="18"/>
                  </a:cubicBezTo>
                  <a:cubicBezTo>
                    <a:pt x="32" y="19"/>
                    <a:pt x="30" y="20"/>
                    <a:pt x="27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37" y="11"/>
                    <a:pt x="37" y="11"/>
                    <a:pt x="37" y="11"/>
                  </a:cubicBezTo>
                  <a:close/>
                  <a:moveTo>
                    <a:pt x="73" y="16"/>
                  </a:moveTo>
                  <a:cubicBezTo>
                    <a:pt x="76" y="25"/>
                    <a:pt x="76" y="31"/>
                    <a:pt x="71" y="33"/>
                  </a:cubicBezTo>
                  <a:cubicBezTo>
                    <a:pt x="66" y="34"/>
                    <a:pt x="62" y="31"/>
                    <a:pt x="59" y="22"/>
                  </a:cubicBezTo>
                  <a:cubicBezTo>
                    <a:pt x="56" y="13"/>
                    <a:pt x="56" y="8"/>
                    <a:pt x="61" y="6"/>
                  </a:cubicBezTo>
                  <a:cubicBezTo>
                    <a:pt x="66" y="4"/>
                    <a:pt x="70" y="8"/>
                    <a:pt x="73" y="16"/>
                  </a:cubicBezTo>
                  <a:close/>
                  <a:moveTo>
                    <a:pt x="77" y="15"/>
                  </a:moveTo>
                  <a:cubicBezTo>
                    <a:pt x="76" y="10"/>
                    <a:pt x="73" y="6"/>
                    <a:pt x="71" y="4"/>
                  </a:cubicBezTo>
                  <a:cubicBezTo>
                    <a:pt x="67" y="1"/>
                    <a:pt x="63" y="0"/>
                    <a:pt x="59" y="2"/>
                  </a:cubicBezTo>
                  <a:cubicBezTo>
                    <a:pt x="56" y="3"/>
                    <a:pt x="53" y="6"/>
                    <a:pt x="53" y="10"/>
                  </a:cubicBezTo>
                  <a:cubicBezTo>
                    <a:pt x="52" y="13"/>
                    <a:pt x="52" y="18"/>
                    <a:pt x="54" y="24"/>
                  </a:cubicBezTo>
                  <a:cubicBezTo>
                    <a:pt x="59" y="35"/>
                    <a:pt x="65" y="39"/>
                    <a:pt x="72" y="36"/>
                  </a:cubicBezTo>
                  <a:cubicBezTo>
                    <a:pt x="80" y="33"/>
                    <a:pt x="81" y="26"/>
                    <a:pt x="77" y="15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54"/>
            <p:cNvSpPr>
              <a:spLocks noEditPoints="1"/>
            </p:cNvSpPr>
            <p:nvPr/>
          </p:nvSpPr>
          <p:spPr bwMode="auto">
            <a:xfrm>
              <a:off x="2058" y="1182"/>
              <a:ext cx="320" cy="251"/>
            </a:xfrm>
            <a:custGeom>
              <a:avLst/>
              <a:gdLst>
                <a:gd name="T0" fmla="*/ 8 w 79"/>
                <a:gd name="T1" fmla="*/ 29 h 62"/>
                <a:gd name="T2" fmla="*/ 5 w 79"/>
                <a:gd name="T3" fmla="*/ 31 h 62"/>
                <a:gd name="T4" fmla="*/ 5 w 79"/>
                <a:gd name="T5" fmla="*/ 37 h 62"/>
                <a:gd name="T6" fmla="*/ 0 w 79"/>
                <a:gd name="T7" fmla="*/ 42 h 62"/>
                <a:gd name="T8" fmla="*/ 2 w 79"/>
                <a:gd name="T9" fmla="*/ 45 h 62"/>
                <a:gd name="T10" fmla="*/ 9 w 79"/>
                <a:gd name="T11" fmla="*/ 40 h 62"/>
                <a:gd name="T12" fmla="*/ 22 w 79"/>
                <a:gd name="T13" fmla="*/ 62 h 62"/>
                <a:gd name="T14" fmla="*/ 26 w 79"/>
                <a:gd name="T15" fmla="*/ 60 h 62"/>
                <a:gd name="T16" fmla="*/ 8 w 79"/>
                <a:gd name="T17" fmla="*/ 29 h 62"/>
                <a:gd name="T18" fmla="*/ 29 w 79"/>
                <a:gd name="T19" fmla="*/ 31 h 62"/>
                <a:gd name="T20" fmla="*/ 30 w 79"/>
                <a:gd name="T21" fmla="*/ 20 h 62"/>
                <a:gd name="T22" fmla="*/ 40 w 79"/>
                <a:gd name="T23" fmla="*/ 22 h 62"/>
                <a:gd name="T24" fmla="*/ 41 w 79"/>
                <a:gd name="T25" fmla="*/ 27 h 62"/>
                <a:gd name="T26" fmla="*/ 38 w 79"/>
                <a:gd name="T27" fmla="*/ 33 h 62"/>
                <a:gd name="T28" fmla="*/ 36 w 79"/>
                <a:gd name="T29" fmla="*/ 37 h 62"/>
                <a:gd name="T30" fmla="*/ 36 w 79"/>
                <a:gd name="T31" fmla="*/ 54 h 62"/>
                <a:gd name="T32" fmla="*/ 57 w 79"/>
                <a:gd name="T33" fmla="*/ 41 h 62"/>
                <a:gd name="T34" fmla="*/ 55 w 79"/>
                <a:gd name="T35" fmla="*/ 38 h 62"/>
                <a:gd name="T36" fmla="*/ 38 w 79"/>
                <a:gd name="T37" fmla="*/ 48 h 62"/>
                <a:gd name="T38" fmla="*/ 40 w 79"/>
                <a:gd name="T39" fmla="*/ 39 h 62"/>
                <a:gd name="T40" fmla="*/ 42 w 79"/>
                <a:gd name="T41" fmla="*/ 35 h 62"/>
                <a:gd name="T42" fmla="*/ 44 w 79"/>
                <a:gd name="T43" fmla="*/ 20 h 62"/>
                <a:gd name="T44" fmla="*/ 29 w 79"/>
                <a:gd name="T45" fmla="*/ 16 h 62"/>
                <a:gd name="T46" fmla="*/ 23 w 79"/>
                <a:gd name="T47" fmla="*/ 24 h 62"/>
                <a:gd name="T48" fmla="*/ 25 w 79"/>
                <a:gd name="T49" fmla="*/ 34 h 62"/>
                <a:gd name="T50" fmla="*/ 29 w 79"/>
                <a:gd name="T51" fmla="*/ 31 h 62"/>
                <a:gd name="T52" fmla="*/ 69 w 79"/>
                <a:gd name="T53" fmla="*/ 14 h 62"/>
                <a:gd name="T54" fmla="*/ 69 w 79"/>
                <a:gd name="T55" fmla="*/ 30 h 62"/>
                <a:gd name="T56" fmla="*/ 56 w 79"/>
                <a:gd name="T57" fmla="*/ 22 h 62"/>
                <a:gd name="T58" fmla="*/ 55 w 79"/>
                <a:gd name="T59" fmla="*/ 6 h 62"/>
                <a:gd name="T60" fmla="*/ 69 w 79"/>
                <a:gd name="T61" fmla="*/ 14 h 62"/>
                <a:gd name="T62" fmla="*/ 73 w 79"/>
                <a:gd name="T63" fmla="*/ 12 h 62"/>
                <a:gd name="T64" fmla="*/ 64 w 79"/>
                <a:gd name="T65" fmla="*/ 2 h 62"/>
                <a:gd name="T66" fmla="*/ 53 w 79"/>
                <a:gd name="T67" fmla="*/ 2 h 62"/>
                <a:gd name="T68" fmla="*/ 47 w 79"/>
                <a:gd name="T69" fmla="*/ 11 h 62"/>
                <a:gd name="T70" fmla="*/ 52 w 79"/>
                <a:gd name="T71" fmla="*/ 24 h 62"/>
                <a:gd name="T72" fmla="*/ 71 w 79"/>
                <a:gd name="T73" fmla="*/ 33 h 62"/>
                <a:gd name="T74" fmla="*/ 73 w 79"/>
                <a:gd name="T7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62">
                  <a:moveTo>
                    <a:pt x="8" y="29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6" y="33"/>
                    <a:pt x="6" y="36"/>
                    <a:pt x="5" y="37"/>
                  </a:cubicBezTo>
                  <a:cubicBezTo>
                    <a:pt x="4" y="38"/>
                    <a:pt x="2" y="40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8" y="29"/>
                    <a:pt x="8" y="29"/>
                    <a:pt x="8" y="29"/>
                  </a:cubicBezTo>
                  <a:close/>
                  <a:moveTo>
                    <a:pt x="29" y="31"/>
                  </a:moveTo>
                  <a:cubicBezTo>
                    <a:pt x="26" y="26"/>
                    <a:pt x="26" y="23"/>
                    <a:pt x="30" y="20"/>
                  </a:cubicBezTo>
                  <a:cubicBezTo>
                    <a:pt x="34" y="18"/>
                    <a:pt x="37" y="19"/>
                    <a:pt x="40" y="22"/>
                  </a:cubicBezTo>
                  <a:cubicBezTo>
                    <a:pt x="41" y="24"/>
                    <a:pt x="41" y="25"/>
                    <a:pt x="41" y="27"/>
                  </a:cubicBezTo>
                  <a:cubicBezTo>
                    <a:pt x="41" y="28"/>
                    <a:pt x="40" y="30"/>
                    <a:pt x="38" y="33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3" y="43"/>
                    <a:pt x="33" y="48"/>
                    <a:pt x="36" y="5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5"/>
                    <a:pt x="38" y="42"/>
                    <a:pt x="40" y="39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6" y="29"/>
                    <a:pt x="47" y="24"/>
                    <a:pt x="44" y="20"/>
                  </a:cubicBezTo>
                  <a:cubicBezTo>
                    <a:pt x="40" y="14"/>
                    <a:pt x="35" y="13"/>
                    <a:pt x="29" y="16"/>
                  </a:cubicBezTo>
                  <a:cubicBezTo>
                    <a:pt x="25" y="18"/>
                    <a:pt x="23" y="21"/>
                    <a:pt x="23" y="24"/>
                  </a:cubicBezTo>
                  <a:cubicBezTo>
                    <a:pt x="22" y="27"/>
                    <a:pt x="23" y="30"/>
                    <a:pt x="25" y="34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69" y="14"/>
                  </a:moveTo>
                  <a:cubicBezTo>
                    <a:pt x="73" y="22"/>
                    <a:pt x="74" y="28"/>
                    <a:pt x="69" y="30"/>
                  </a:cubicBezTo>
                  <a:cubicBezTo>
                    <a:pt x="65" y="33"/>
                    <a:pt x="61" y="30"/>
                    <a:pt x="56" y="22"/>
                  </a:cubicBezTo>
                  <a:cubicBezTo>
                    <a:pt x="51" y="14"/>
                    <a:pt x="51" y="8"/>
                    <a:pt x="55" y="6"/>
                  </a:cubicBezTo>
                  <a:cubicBezTo>
                    <a:pt x="59" y="3"/>
                    <a:pt x="64" y="6"/>
                    <a:pt x="69" y="14"/>
                  </a:cubicBezTo>
                  <a:close/>
                  <a:moveTo>
                    <a:pt x="73" y="12"/>
                  </a:moveTo>
                  <a:cubicBezTo>
                    <a:pt x="70" y="7"/>
                    <a:pt x="67" y="4"/>
                    <a:pt x="64" y="2"/>
                  </a:cubicBezTo>
                  <a:cubicBezTo>
                    <a:pt x="60" y="0"/>
                    <a:pt x="56" y="0"/>
                    <a:pt x="53" y="2"/>
                  </a:cubicBezTo>
                  <a:cubicBezTo>
                    <a:pt x="49" y="4"/>
                    <a:pt x="47" y="7"/>
                    <a:pt x="47" y="11"/>
                  </a:cubicBezTo>
                  <a:cubicBezTo>
                    <a:pt x="47" y="15"/>
                    <a:pt x="49" y="19"/>
                    <a:pt x="52" y="24"/>
                  </a:cubicBezTo>
                  <a:cubicBezTo>
                    <a:pt x="58" y="34"/>
                    <a:pt x="64" y="37"/>
                    <a:pt x="71" y="33"/>
                  </a:cubicBezTo>
                  <a:cubicBezTo>
                    <a:pt x="78" y="29"/>
                    <a:pt x="79" y="22"/>
                    <a:pt x="7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55"/>
            <p:cNvSpPr>
              <a:spLocks noEditPoints="1"/>
            </p:cNvSpPr>
            <p:nvPr/>
          </p:nvSpPr>
          <p:spPr bwMode="auto">
            <a:xfrm>
              <a:off x="1706" y="1416"/>
              <a:ext cx="303" cy="275"/>
            </a:xfrm>
            <a:custGeom>
              <a:avLst/>
              <a:gdLst>
                <a:gd name="T0" fmla="*/ 5 w 75"/>
                <a:gd name="T1" fmla="*/ 38 h 68"/>
                <a:gd name="T2" fmla="*/ 3 w 75"/>
                <a:gd name="T3" fmla="*/ 40 h 68"/>
                <a:gd name="T4" fmla="*/ 4 w 75"/>
                <a:gd name="T5" fmla="*/ 47 h 68"/>
                <a:gd name="T6" fmla="*/ 0 w 75"/>
                <a:gd name="T7" fmla="*/ 52 h 68"/>
                <a:gd name="T8" fmla="*/ 2 w 75"/>
                <a:gd name="T9" fmla="*/ 55 h 68"/>
                <a:gd name="T10" fmla="*/ 9 w 75"/>
                <a:gd name="T11" fmla="*/ 49 h 68"/>
                <a:gd name="T12" fmla="*/ 25 w 75"/>
                <a:gd name="T13" fmla="*/ 68 h 68"/>
                <a:gd name="T14" fmla="*/ 29 w 75"/>
                <a:gd name="T15" fmla="*/ 65 h 68"/>
                <a:gd name="T16" fmla="*/ 5 w 75"/>
                <a:gd name="T17" fmla="*/ 38 h 68"/>
                <a:gd name="T18" fmla="*/ 34 w 75"/>
                <a:gd name="T19" fmla="*/ 39 h 68"/>
                <a:gd name="T20" fmla="*/ 36 w 75"/>
                <a:gd name="T21" fmla="*/ 37 h 68"/>
                <a:gd name="T22" fmla="*/ 46 w 75"/>
                <a:gd name="T23" fmla="*/ 37 h 68"/>
                <a:gd name="T24" fmla="*/ 45 w 75"/>
                <a:gd name="T25" fmla="*/ 47 h 68"/>
                <a:gd name="T26" fmla="*/ 34 w 75"/>
                <a:gd name="T27" fmla="*/ 46 h 68"/>
                <a:gd name="T28" fmla="*/ 30 w 75"/>
                <a:gd name="T29" fmla="*/ 49 h 68"/>
                <a:gd name="T30" fmla="*/ 41 w 75"/>
                <a:gd name="T31" fmla="*/ 53 h 68"/>
                <a:gd name="T32" fmla="*/ 47 w 75"/>
                <a:gd name="T33" fmla="*/ 50 h 68"/>
                <a:gd name="T34" fmla="*/ 52 w 75"/>
                <a:gd name="T35" fmla="*/ 41 h 68"/>
                <a:gd name="T36" fmla="*/ 49 w 75"/>
                <a:gd name="T37" fmla="*/ 33 h 68"/>
                <a:gd name="T38" fmla="*/ 40 w 75"/>
                <a:gd name="T39" fmla="*/ 31 h 68"/>
                <a:gd name="T40" fmla="*/ 40 w 75"/>
                <a:gd name="T41" fmla="*/ 31 h 68"/>
                <a:gd name="T42" fmla="*/ 38 w 75"/>
                <a:gd name="T43" fmla="*/ 22 h 68"/>
                <a:gd name="T44" fmla="*/ 23 w 75"/>
                <a:gd name="T45" fmla="*/ 22 h 68"/>
                <a:gd name="T46" fmla="*/ 19 w 75"/>
                <a:gd name="T47" fmla="*/ 30 h 68"/>
                <a:gd name="T48" fmla="*/ 22 w 75"/>
                <a:gd name="T49" fmla="*/ 39 h 68"/>
                <a:gd name="T50" fmla="*/ 26 w 75"/>
                <a:gd name="T51" fmla="*/ 36 h 68"/>
                <a:gd name="T52" fmla="*/ 26 w 75"/>
                <a:gd name="T53" fmla="*/ 25 h 68"/>
                <a:gd name="T54" fmla="*/ 35 w 75"/>
                <a:gd name="T55" fmla="*/ 25 h 68"/>
                <a:gd name="T56" fmla="*/ 33 w 75"/>
                <a:gd name="T57" fmla="*/ 34 h 68"/>
                <a:gd name="T58" fmla="*/ 32 w 75"/>
                <a:gd name="T59" fmla="*/ 36 h 68"/>
                <a:gd name="T60" fmla="*/ 34 w 75"/>
                <a:gd name="T61" fmla="*/ 39 h 68"/>
                <a:gd name="T62" fmla="*/ 63 w 75"/>
                <a:gd name="T63" fmla="*/ 13 h 68"/>
                <a:gd name="T64" fmla="*/ 66 w 75"/>
                <a:gd name="T65" fmla="*/ 28 h 68"/>
                <a:gd name="T66" fmla="*/ 51 w 75"/>
                <a:gd name="T67" fmla="*/ 22 h 68"/>
                <a:gd name="T68" fmla="*/ 48 w 75"/>
                <a:gd name="T69" fmla="*/ 7 h 68"/>
                <a:gd name="T70" fmla="*/ 63 w 75"/>
                <a:gd name="T71" fmla="*/ 13 h 68"/>
                <a:gd name="T72" fmla="*/ 66 w 75"/>
                <a:gd name="T73" fmla="*/ 10 h 68"/>
                <a:gd name="T74" fmla="*/ 56 w 75"/>
                <a:gd name="T75" fmla="*/ 2 h 68"/>
                <a:gd name="T76" fmla="*/ 45 w 75"/>
                <a:gd name="T77" fmla="*/ 4 h 68"/>
                <a:gd name="T78" fmla="*/ 41 w 75"/>
                <a:gd name="T79" fmla="*/ 13 h 68"/>
                <a:gd name="T80" fmla="*/ 48 w 75"/>
                <a:gd name="T81" fmla="*/ 26 h 68"/>
                <a:gd name="T82" fmla="*/ 69 w 75"/>
                <a:gd name="T83" fmla="*/ 31 h 68"/>
                <a:gd name="T84" fmla="*/ 66 w 75"/>
                <a:gd name="T8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" h="68">
                  <a:moveTo>
                    <a:pt x="5" y="38"/>
                  </a:move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4" y="45"/>
                    <a:pt x="4" y="47"/>
                  </a:cubicBezTo>
                  <a:cubicBezTo>
                    <a:pt x="3" y="48"/>
                    <a:pt x="2" y="50"/>
                    <a:pt x="0" y="52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5" y="38"/>
                    <a:pt x="5" y="38"/>
                    <a:pt x="5" y="38"/>
                  </a:cubicBezTo>
                  <a:close/>
                  <a:moveTo>
                    <a:pt x="34" y="39"/>
                  </a:moveTo>
                  <a:cubicBezTo>
                    <a:pt x="34" y="38"/>
                    <a:pt x="35" y="38"/>
                    <a:pt x="36" y="37"/>
                  </a:cubicBezTo>
                  <a:cubicBezTo>
                    <a:pt x="40" y="34"/>
                    <a:pt x="43" y="33"/>
                    <a:pt x="46" y="37"/>
                  </a:cubicBezTo>
                  <a:cubicBezTo>
                    <a:pt x="49" y="40"/>
                    <a:pt x="48" y="44"/>
                    <a:pt x="45" y="47"/>
                  </a:cubicBezTo>
                  <a:cubicBezTo>
                    <a:pt x="41" y="50"/>
                    <a:pt x="37" y="50"/>
                    <a:pt x="34" y="46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3"/>
                    <a:pt x="38" y="54"/>
                    <a:pt x="41" y="53"/>
                  </a:cubicBezTo>
                  <a:cubicBezTo>
                    <a:pt x="43" y="53"/>
                    <a:pt x="45" y="52"/>
                    <a:pt x="47" y="50"/>
                  </a:cubicBezTo>
                  <a:cubicBezTo>
                    <a:pt x="50" y="47"/>
                    <a:pt x="52" y="44"/>
                    <a:pt x="52" y="41"/>
                  </a:cubicBezTo>
                  <a:cubicBezTo>
                    <a:pt x="53" y="38"/>
                    <a:pt x="52" y="36"/>
                    <a:pt x="49" y="33"/>
                  </a:cubicBezTo>
                  <a:cubicBezTo>
                    <a:pt x="47" y="30"/>
                    <a:pt x="43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28"/>
                    <a:pt x="40" y="25"/>
                    <a:pt x="38" y="22"/>
                  </a:cubicBezTo>
                  <a:cubicBezTo>
                    <a:pt x="34" y="18"/>
                    <a:pt x="29" y="18"/>
                    <a:pt x="23" y="22"/>
                  </a:cubicBezTo>
                  <a:cubicBezTo>
                    <a:pt x="21" y="24"/>
                    <a:pt x="19" y="27"/>
                    <a:pt x="19" y="30"/>
                  </a:cubicBezTo>
                  <a:cubicBezTo>
                    <a:pt x="19" y="33"/>
                    <a:pt x="20" y="36"/>
                    <a:pt x="22" y="39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3" y="32"/>
                    <a:pt x="23" y="28"/>
                    <a:pt x="26" y="25"/>
                  </a:cubicBezTo>
                  <a:cubicBezTo>
                    <a:pt x="29" y="23"/>
                    <a:pt x="32" y="23"/>
                    <a:pt x="35" y="25"/>
                  </a:cubicBezTo>
                  <a:cubicBezTo>
                    <a:pt x="37" y="28"/>
                    <a:pt x="37" y="31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63" y="13"/>
                  </a:moveTo>
                  <a:cubicBezTo>
                    <a:pt x="69" y="20"/>
                    <a:pt x="70" y="25"/>
                    <a:pt x="66" y="28"/>
                  </a:cubicBezTo>
                  <a:cubicBezTo>
                    <a:pt x="63" y="32"/>
                    <a:pt x="58" y="30"/>
                    <a:pt x="51" y="22"/>
                  </a:cubicBezTo>
                  <a:cubicBezTo>
                    <a:pt x="45" y="15"/>
                    <a:pt x="44" y="10"/>
                    <a:pt x="48" y="7"/>
                  </a:cubicBezTo>
                  <a:cubicBezTo>
                    <a:pt x="51" y="3"/>
                    <a:pt x="56" y="5"/>
                    <a:pt x="63" y="13"/>
                  </a:cubicBezTo>
                  <a:close/>
                  <a:moveTo>
                    <a:pt x="66" y="10"/>
                  </a:moveTo>
                  <a:cubicBezTo>
                    <a:pt x="63" y="6"/>
                    <a:pt x="60" y="3"/>
                    <a:pt x="56" y="2"/>
                  </a:cubicBezTo>
                  <a:cubicBezTo>
                    <a:pt x="52" y="0"/>
                    <a:pt x="48" y="1"/>
                    <a:pt x="45" y="4"/>
                  </a:cubicBezTo>
                  <a:cubicBezTo>
                    <a:pt x="42" y="6"/>
                    <a:pt x="41" y="9"/>
                    <a:pt x="41" y="13"/>
                  </a:cubicBezTo>
                  <a:cubicBezTo>
                    <a:pt x="42" y="17"/>
                    <a:pt x="44" y="21"/>
                    <a:pt x="48" y="26"/>
                  </a:cubicBezTo>
                  <a:cubicBezTo>
                    <a:pt x="56" y="34"/>
                    <a:pt x="63" y="36"/>
                    <a:pt x="69" y="31"/>
                  </a:cubicBezTo>
                  <a:cubicBezTo>
                    <a:pt x="75" y="26"/>
                    <a:pt x="74" y="19"/>
                    <a:pt x="66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56"/>
            <p:cNvSpPr>
              <a:spLocks noEditPoints="1"/>
            </p:cNvSpPr>
            <p:nvPr/>
          </p:nvSpPr>
          <p:spPr bwMode="auto">
            <a:xfrm>
              <a:off x="1406" y="1716"/>
              <a:ext cx="280" cy="291"/>
            </a:xfrm>
            <a:custGeom>
              <a:avLst/>
              <a:gdLst>
                <a:gd name="T0" fmla="*/ 3 w 69"/>
                <a:gd name="T1" fmla="*/ 45 h 72"/>
                <a:gd name="T2" fmla="*/ 1 w 69"/>
                <a:gd name="T3" fmla="*/ 48 h 72"/>
                <a:gd name="T4" fmla="*/ 3 w 69"/>
                <a:gd name="T5" fmla="*/ 54 h 72"/>
                <a:gd name="T6" fmla="*/ 0 w 69"/>
                <a:gd name="T7" fmla="*/ 60 h 72"/>
                <a:gd name="T8" fmla="*/ 3 w 69"/>
                <a:gd name="T9" fmla="*/ 62 h 72"/>
                <a:gd name="T10" fmla="*/ 8 w 69"/>
                <a:gd name="T11" fmla="*/ 56 h 72"/>
                <a:gd name="T12" fmla="*/ 28 w 69"/>
                <a:gd name="T13" fmla="*/ 72 h 72"/>
                <a:gd name="T14" fmla="*/ 30 w 69"/>
                <a:gd name="T15" fmla="*/ 68 h 72"/>
                <a:gd name="T16" fmla="*/ 3 w 69"/>
                <a:gd name="T17" fmla="*/ 45 h 72"/>
                <a:gd name="T18" fmla="*/ 47 w 69"/>
                <a:gd name="T19" fmla="*/ 34 h 72"/>
                <a:gd name="T20" fmla="*/ 44 w 69"/>
                <a:gd name="T21" fmla="*/ 32 h 72"/>
                <a:gd name="T22" fmla="*/ 41 w 69"/>
                <a:gd name="T23" fmla="*/ 36 h 72"/>
                <a:gd name="T24" fmla="*/ 23 w 69"/>
                <a:gd name="T25" fmla="*/ 21 h 72"/>
                <a:gd name="T26" fmla="*/ 20 w 69"/>
                <a:gd name="T27" fmla="*/ 24 h 72"/>
                <a:gd name="T28" fmla="*/ 27 w 69"/>
                <a:gd name="T29" fmla="*/ 51 h 72"/>
                <a:gd name="T30" fmla="*/ 31 w 69"/>
                <a:gd name="T31" fmla="*/ 54 h 72"/>
                <a:gd name="T32" fmla="*/ 41 w 69"/>
                <a:gd name="T33" fmla="*/ 42 h 72"/>
                <a:gd name="T34" fmla="*/ 48 w 69"/>
                <a:gd name="T35" fmla="*/ 47 h 72"/>
                <a:gd name="T36" fmla="*/ 50 w 69"/>
                <a:gd name="T37" fmla="*/ 44 h 72"/>
                <a:gd name="T38" fmla="*/ 44 w 69"/>
                <a:gd name="T39" fmla="*/ 38 h 72"/>
                <a:gd name="T40" fmla="*/ 47 w 69"/>
                <a:gd name="T41" fmla="*/ 34 h 72"/>
                <a:gd name="T42" fmla="*/ 25 w 69"/>
                <a:gd name="T43" fmla="*/ 29 h 72"/>
                <a:gd name="T44" fmla="*/ 25 w 69"/>
                <a:gd name="T45" fmla="*/ 29 h 72"/>
                <a:gd name="T46" fmla="*/ 38 w 69"/>
                <a:gd name="T47" fmla="*/ 39 h 72"/>
                <a:gd name="T48" fmla="*/ 31 w 69"/>
                <a:gd name="T49" fmla="*/ 48 h 72"/>
                <a:gd name="T50" fmla="*/ 25 w 69"/>
                <a:gd name="T51" fmla="*/ 29 h 72"/>
                <a:gd name="T52" fmla="*/ 55 w 69"/>
                <a:gd name="T53" fmla="*/ 11 h 72"/>
                <a:gd name="T54" fmla="*/ 61 w 69"/>
                <a:gd name="T55" fmla="*/ 25 h 72"/>
                <a:gd name="T56" fmla="*/ 46 w 69"/>
                <a:gd name="T57" fmla="*/ 22 h 72"/>
                <a:gd name="T58" fmla="*/ 39 w 69"/>
                <a:gd name="T59" fmla="*/ 7 h 72"/>
                <a:gd name="T60" fmla="*/ 55 w 69"/>
                <a:gd name="T61" fmla="*/ 11 h 72"/>
                <a:gd name="T62" fmla="*/ 58 w 69"/>
                <a:gd name="T63" fmla="*/ 7 h 72"/>
                <a:gd name="T64" fmla="*/ 47 w 69"/>
                <a:gd name="T65" fmla="*/ 1 h 72"/>
                <a:gd name="T66" fmla="*/ 36 w 69"/>
                <a:gd name="T67" fmla="*/ 5 h 72"/>
                <a:gd name="T68" fmla="*/ 34 w 69"/>
                <a:gd name="T69" fmla="*/ 15 h 72"/>
                <a:gd name="T70" fmla="*/ 42 w 69"/>
                <a:gd name="T71" fmla="*/ 26 h 72"/>
                <a:gd name="T72" fmla="*/ 64 w 69"/>
                <a:gd name="T73" fmla="*/ 28 h 72"/>
                <a:gd name="T74" fmla="*/ 58 w 69"/>
                <a:gd name="T75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72">
                  <a:moveTo>
                    <a:pt x="3" y="45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50"/>
                    <a:pt x="3" y="52"/>
                    <a:pt x="3" y="54"/>
                  </a:cubicBezTo>
                  <a:cubicBezTo>
                    <a:pt x="3" y="56"/>
                    <a:pt x="2" y="57"/>
                    <a:pt x="0" y="60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47" y="34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7" y="34"/>
                    <a:pt x="47" y="34"/>
                    <a:pt x="47" y="34"/>
                  </a:cubicBezTo>
                  <a:close/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5" y="29"/>
                    <a:pt x="25" y="29"/>
                    <a:pt x="25" y="29"/>
                  </a:cubicBezTo>
                  <a:close/>
                  <a:moveTo>
                    <a:pt x="55" y="11"/>
                  </a:moveTo>
                  <a:cubicBezTo>
                    <a:pt x="62" y="16"/>
                    <a:pt x="64" y="21"/>
                    <a:pt x="61" y="25"/>
                  </a:cubicBezTo>
                  <a:cubicBezTo>
                    <a:pt x="58" y="29"/>
                    <a:pt x="53" y="28"/>
                    <a:pt x="46" y="22"/>
                  </a:cubicBezTo>
                  <a:cubicBezTo>
                    <a:pt x="38" y="16"/>
                    <a:pt x="36" y="11"/>
                    <a:pt x="39" y="7"/>
                  </a:cubicBezTo>
                  <a:cubicBezTo>
                    <a:pt x="42" y="3"/>
                    <a:pt x="48" y="4"/>
                    <a:pt x="55" y="11"/>
                  </a:cubicBezTo>
                  <a:close/>
                  <a:moveTo>
                    <a:pt x="58" y="7"/>
                  </a:moveTo>
                  <a:cubicBezTo>
                    <a:pt x="54" y="4"/>
                    <a:pt x="50" y="2"/>
                    <a:pt x="47" y="1"/>
                  </a:cubicBezTo>
                  <a:cubicBezTo>
                    <a:pt x="42" y="0"/>
                    <a:pt x="39" y="1"/>
                    <a:pt x="36" y="5"/>
                  </a:cubicBezTo>
                  <a:cubicBezTo>
                    <a:pt x="33" y="8"/>
                    <a:pt x="33" y="11"/>
                    <a:pt x="34" y="15"/>
                  </a:cubicBezTo>
                  <a:cubicBezTo>
                    <a:pt x="35" y="19"/>
                    <a:pt x="38" y="22"/>
                    <a:pt x="42" y="26"/>
                  </a:cubicBezTo>
                  <a:cubicBezTo>
                    <a:pt x="52" y="33"/>
                    <a:pt x="59" y="34"/>
                    <a:pt x="64" y="28"/>
                  </a:cubicBezTo>
                  <a:cubicBezTo>
                    <a:pt x="69" y="21"/>
                    <a:pt x="67" y="14"/>
                    <a:pt x="58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57"/>
            <p:cNvSpPr>
              <a:spLocks noEditPoints="1"/>
            </p:cNvSpPr>
            <p:nvPr/>
          </p:nvSpPr>
          <p:spPr bwMode="auto">
            <a:xfrm>
              <a:off x="1163" y="2067"/>
              <a:ext cx="255" cy="296"/>
            </a:xfrm>
            <a:custGeom>
              <a:avLst/>
              <a:gdLst>
                <a:gd name="T0" fmla="*/ 2 w 63"/>
                <a:gd name="T1" fmla="*/ 52 h 73"/>
                <a:gd name="T2" fmla="*/ 0 w 63"/>
                <a:gd name="T3" fmla="*/ 55 h 73"/>
                <a:gd name="T4" fmla="*/ 3 w 63"/>
                <a:gd name="T5" fmla="*/ 60 h 73"/>
                <a:gd name="T6" fmla="*/ 1 w 63"/>
                <a:gd name="T7" fmla="*/ 67 h 73"/>
                <a:gd name="T8" fmla="*/ 4 w 63"/>
                <a:gd name="T9" fmla="*/ 69 h 73"/>
                <a:gd name="T10" fmla="*/ 9 w 63"/>
                <a:gd name="T11" fmla="*/ 61 h 73"/>
                <a:gd name="T12" fmla="*/ 31 w 63"/>
                <a:gd name="T13" fmla="*/ 73 h 73"/>
                <a:gd name="T14" fmla="*/ 33 w 63"/>
                <a:gd name="T15" fmla="*/ 69 h 73"/>
                <a:gd name="T16" fmla="*/ 2 w 63"/>
                <a:gd name="T17" fmla="*/ 52 h 73"/>
                <a:gd name="T18" fmla="*/ 15 w 63"/>
                <a:gd name="T19" fmla="*/ 38 h 73"/>
                <a:gd name="T20" fmla="*/ 23 w 63"/>
                <a:gd name="T21" fmla="*/ 25 h 73"/>
                <a:gd name="T22" fmla="*/ 19 w 63"/>
                <a:gd name="T23" fmla="*/ 22 h 73"/>
                <a:gd name="T24" fmla="*/ 10 w 63"/>
                <a:gd name="T25" fmla="*/ 39 h 73"/>
                <a:gd name="T26" fmla="*/ 26 w 63"/>
                <a:gd name="T27" fmla="*/ 50 h 73"/>
                <a:gd name="T28" fmla="*/ 28 w 63"/>
                <a:gd name="T29" fmla="*/ 47 h 73"/>
                <a:gd name="T30" fmla="*/ 28 w 63"/>
                <a:gd name="T31" fmla="*/ 40 h 73"/>
                <a:gd name="T32" fmla="*/ 39 w 63"/>
                <a:gd name="T33" fmla="*/ 37 h 73"/>
                <a:gd name="T34" fmla="*/ 42 w 63"/>
                <a:gd name="T35" fmla="*/ 47 h 73"/>
                <a:gd name="T36" fmla="*/ 33 w 63"/>
                <a:gd name="T37" fmla="*/ 51 h 73"/>
                <a:gd name="T38" fmla="*/ 31 w 63"/>
                <a:gd name="T39" fmla="*/ 55 h 73"/>
                <a:gd name="T40" fmla="*/ 45 w 63"/>
                <a:gd name="T41" fmla="*/ 49 h 73"/>
                <a:gd name="T42" fmla="*/ 47 w 63"/>
                <a:gd name="T43" fmla="*/ 39 h 73"/>
                <a:gd name="T44" fmla="*/ 40 w 63"/>
                <a:gd name="T45" fmla="*/ 32 h 73"/>
                <a:gd name="T46" fmla="*/ 25 w 63"/>
                <a:gd name="T47" fmla="*/ 37 h 73"/>
                <a:gd name="T48" fmla="*/ 23 w 63"/>
                <a:gd name="T49" fmla="*/ 44 h 73"/>
                <a:gd name="T50" fmla="*/ 15 w 63"/>
                <a:gd name="T51" fmla="*/ 38 h 73"/>
                <a:gd name="T52" fmla="*/ 47 w 63"/>
                <a:gd name="T53" fmla="*/ 8 h 73"/>
                <a:gd name="T54" fmla="*/ 56 w 63"/>
                <a:gd name="T55" fmla="*/ 22 h 73"/>
                <a:gd name="T56" fmla="*/ 40 w 63"/>
                <a:gd name="T57" fmla="*/ 22 h 73"/>
                <a:gd name="T58" fmla="*/ 31 w 63"/>
                <a:gd name="T59" fmla="*/ 8 h 73"/>
                <a:gd name="T60" fmla="*/ 47 w 63"/>
                <a:gd name="T61" fmla="*/ 8 h 73"/>
                <a:gd name="T62" fmla="*/ 49 w 63"/>
                <a:gd name="T63" fmla="*/ 4 h 73"/>
                <a:gd name="T64" fmla="*/ 37 w 63"/>
                <a:gd name="T65" fmla="*/ 1 h 73"/>
                <a:gd name="T66" fmla="*/ 27 w 63"/>
                <a:gd name="T67" fmla="*/ 6 h 73"/>
                <a:gd name="T68" fmla="*/ 27 w 63"/>
                <a:gd name="T69" fmla="*/ 16 h 73"/>
                <a:gd name="T70" fmla="*/ 37 w 63"/>
                <a:gd name="T71" fmla="*/ 26 h 73"/>
                <a:gd name="T72" fmla="*/ 59 w 63"/>
                <a:gd name="T73" fmla="*/ 24 h 73"/>
                <a:gd name="T74" fmla="*/ 49 w 63"/>
                <a:gd name="T75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73">
                  <a:moveTo>
                    <a:pt x="2" y="52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3" y="60"/>
                  </a:cubicBezTo>
                  <a:cubicBezTo>
                    <a:pt x="3" y="62"/>
                    <a:pt x="3" y="64"/>
                    <a:pt x="1" y="67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2" y="52"/>
                    <a:pt x="2" y="52"/>
                    <a:pt x="2" y="52"/>
                  </a:cubicBezTo>
                  <a:close/>
                  <a:moveTo>
                    <a:pt x="15" y="38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6" y="44"/>
                    <a:pt x="27" y="42"/>
                    <a:pt x="28" y="40"/>
                  </a:cubicBezTo>
                  <a:cubicBezTo>
                    <a:pt x="30" y="35"/>
                    <a:pt x="34" y="34"/>
                    <a:pt x="39" y="37"/>
                  </a:cubicBezTo>
                  <a:cubicBezTo>
                    <a:pt x="43" y="39"/>
                    <a:pt x="44" y="43"/>
                    <a:pt x="42" y="47"/>
                  </a:cubicBezTo>
                  <a:cubicBezTo>
                    <a:pt x="40" y="51"/>
                    <a:pt x="37" y="52"/>
                    <a:pt x="33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7" y="57"/>
                    <a:pt x="41" y="55"/>
                    <a:pt x="45" y="49"/>
                  </a:cubicBezTo>
                  <a:cubicBezTo>
                    <a:pt x="47" y="46"/>
                    <a:pt x="47" y="42"/>
                    <a:pt x="47" y="39"/>
                  </a:cubicBezTo>
                  <a:cubicBezTo>
                    <a:pt x="46" y="36"/>
                    <a:pt x="44" y="34"/>
                    <a:pt x="40" y="32"/>
                  </a:cubicBezTo>
                  <a:cubicBezTo>
                    <a:pt x="34" y="29"/>
                    <a:pt x="29" y="31"/>
                    <a:pt x="25" y="37"/>
                  </a:cubicBezTo>
                  <a:cubicBezTo>
                    <a:pt x="23" y="39"/>
                    <a:pt x="23" y="41"/>
                    <a:pt x="23" y="44"/>
                  </a:cubicBezTo>
                  <a:cubicBezTo>
                    <a:pt x="15" y="38"/>
                    <a:pt x="15" y="38"/>
                    <a:pt x="15" y="38"/>
                  </a:cubicBezTo>
                  <a:close/>
                  <a:moveTo>
                    <a:pt x="47" y="8"/>
                  </a:moveTo>
                  <a:cubicBezTo>
                    <a:pt x="55" y="13"/>
                    <a:pt x="58" y="18"/>
                    <a:pt x="56" y="22"/>
                  </a:cubicBezTo>
                  <a:cubicBezTo>
                    <a:pt x="53" y="26"/>
                    <a:pt x="48" y="26"/>
                    <a:pt x="40" y="22"/>
                  </a:cubicBezTo>
                  <a:cubicBezTo>
                    <a:pt x="31" y="17"/>
                    <a:pt x="28" y="12"/>
                    <a:pt x="31" y="8"/>
                  </a:cubicBezTo>
                  <a:cubicBezTo>
                    <a:pt x="33" y="4"/>
                    <a:pt x="39" y="4"/>
                    <a:pt x="47" y="8"/>
                  </a:cubicBezTo>
                  <a:close/>
                  <a:moveTo>
                    <a:pt x="49" y="4"/>
                  </a:moveTo>
                  <a:cubicBezTo>
                    <a:pt x="45" y="2"/>
                    <a:pt x="41" y="1"/>
                    <a:pt x="37" y="1"/>
                  </a:cubicBezTo>
                  <a:cubicBezTo>
                    <a:pt x="33" y="0"/>
                    <a:pt x="29" y="2"/>
                    <a:pt x="27" y="6"/>
                  </a:cubicBezTo>
                  <a:cubicBezTo>
                    <a:pt x="25" y="10"/>
                    <a:pt x="25" y="13"/>
                    <a:pt x="27" y="16"/>
                  </a:cubicBezTo>
                  <a:cubicBezTo>
                    <a:pt x="29" y="20"/>
                    <a:pt x="32" y="23"/>
                    <a:pt x="37" y="26"/>
                  </a:cubicBezTo>
                  <a:cubicBezTo>
                    <a:pt x="48" y="31"/>
                    <a:pt x="55" y="31"/>
                    <a:pt x="59" y="24"/>
                  </a:cubicBezTo>
                  <a:cubicBezTo>
                    <a:pt x="63" y="17"/>
                    <a:pt x="59" y="10"/>
                    <a:pt x="49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8"/>
            <p:cNvSpPr>
              <a:spLocks noEditPoints="1"/>
            </p:cNvSpPr>
            <p:nvPr/>
          </p:nvSpPr>
          <p:spPr bwMode="auto">
            <a:xfrm>
              <a:off x="985" y="2460"/>
              <a:ext cx="227" cy="299"/>
            </a:xfrm>
            <a:custGeom>
              <a:avLst/>
              <a:gdLst>
                <a:gd name="T0" fmla="*/ 2 w 56"/>
                <a:gd name="T1" fmla="*/ 58 h 74"/>
                <a:gd name="T2" fmla="*/ 0 w 56"/>
                <a:gd name="T3" fmla="*/ 61 h 74"/>
                <a:gd name="T4" fmla="*/ 5 w 56"/>
                <a:gd name="T5" fmla="*/ 66 h 74"/>
                <a:gd name="T6" fmla="*/ 4 w 56"/>
                <a:gd name="T7" fmla="*/ 72 h 74"/>
                <a:gd name="T8" fmla="*/ 7 w 56"/>
                <a:gd name="T9" fmla="*/ 74 h 74"/>
                <a:gd name="T10" fmla="*/ 10 w 56"/>
                <a:gd name="T11" fmla="*/ 65 h 74"/>
                <a:gd name="T12" fmla="*/ 34 w 56"/>
                <a:gd name="T13" fmla="*/ 74 h 74"/>
                <a:gd name="T14" fmla="*/ 35 w 56"/>
                <a:gd name="T15" fmla="*/ 69 h 74"/>
                <a:gd name="T16" fmla="*/ 2 w 56"/>
                <a:gd name="T17" fmla="*/ 58 h 74"/>
                <a:gd name="T18" fmla="*/ 22 w 56"/>
                <a:gd name="T19" fmla="*/ 27 h 74"/>
                <a:gd name="T20" fmla="*/ 10 w 56"/>
                <a:gd name="T21" fmla="*/ 34 h 74"/>
                <a:gd name="T22" fmla="*/ 11 w 56"/>
                <a:gd name="T23" fmla="*/ 44 h 74"/>
                <a:gd name="T24" fmla="*/ 24 w 56"/>
                <a:gd name="T25" fmla="*/ 53 h 74"/>
                <a:gd name="T26" fmla="*/ 36 w 56"/>
                <a:gd name="T27" fmla="*/ 54 h 74"/>
                <a:gd name="T28" fmla="*/ 44 w 56"/>
                <a:gd name="T29" fmla="*/ 47 h 74"/>
                <a:gd name="T30" fmla="*/ 44 w 56"/>
                <a:gd name="T31" fmla="*/ 37 h 74"/>
                <a:gd name="T32" fmla="*/ 37 w 56"/>
                <a:gd name="T33" fmla="*/ 31 h 74"/>
                <a:gd name="T34" fmla="*/ 22 w 56"/>
                <a:gd name="T35" fmla="*/ 38 h 74"/>
                <a:gd name="T36" fmla="*/ 24 w 56"/>
                <a:gd name="T37" fmla="*/ 47 h 74"/>
                <a:gd name="T38" fmla="*/ 23 w 56"/>
                <a:gd name="T39" fmla="*/ 48 h 74"/>
                <a:gd name="T40" fmla="*/ 14 w 56"/>
                <a:gd name="T41" fmla="*/ 35 h 74"/>
                <a:gd name="T42" fmla="*/ 21 w 56"/>
                <a:gd name="T43" fmla="*/ 31 h 74"/>
                <a:gd name="T44" fmla="*/ 22 w 56"/>
                <a:gd name="T45" fmla="*/ 27 h 74"/>
                <a:gd name="T46" fmla="*/ 31 w 56"/>
                <a:gd name="T47" fmla="*/ 49 h 74"/>
                <a:gd name="T48" fmla="*/ 26 w 56"/>
                <a:gd name="T49" fmla="*/ 40 h 74"/>
                <a:gd name="T50" fmla="*/ 35 w 56"/>
                <a:gd name="T51" fmla="*/ 36 h 74"/>
                <a:gd name="T52" fmla="*/ 41 w 56"/>
                <a:gd name="T53" fmla="*/ 45 h 74"/>
                <a:gd name="T54" fmla="*/ 31 w 56"/>
                <a:gd name="T55" fmla="*/ 49 h 74"/>
                <a:gd name="T56" fmla="*/ 39 w 56"/>
                <a:gd name="T57" fmla="*/ 7 h 74"/>
                <a:gd name="T58" fmla="*/ 50 w 56"/>
                <a:gd name="T59" fmla="*/ 19 h 74"/>
                <a:gd name="T60" fmla="*/ 34 w 56"/>
                <a:gd name="T61" fmla="*/ 21 h 74"/>
                <a:gd name="T62" fmla="*/ 23 w 56"/>
                <a:gd name="T63" fmla="*/ 9 h 74"/>
                <a:gd name="T64" fmla="*/ 39 w 56"/>
                <a:gd name="T65" fmla="*/ 7 h 74"/>
                <a:gd name="T66" fmla="*/ 40 w 56"/>
                <a:gd name="T67" fmla="*/ 2 h 74"/>
                <a:gd name="T68" fmla="*/ 28 w 56"/>
                <a:gd name="T69" fmla="*/ 1 h 74"/>
                <a:gd name="T70" fmla="*/ 19 w 56"/>
                <a:gd name="T71" fmla="*/ 8 h 74"/>
                <a:gd name="T72" fmla="*/ 20 w 56"/>
                <a:gd name="T73" fmla="*/ 18 h 74"/>
                <a:gd name="T74" fmla="*/ 32 w 56"/>
                <a:gd name="T75" fmla="*/ 26 h 74"/>
                <a:gd name="T76" fmla="*/ 53 w 56"/>
                <a:gd name="T77" fmla="*/ 20 h 74"/>
                <a:gd name="T78" fmla="*/ 40 w 56"/>
                <a:gd name="T79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74">
                  <a:moveTo>
                    <a:pt x="2" y="58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3" y="62"/>
                    <a:pt x="4" y="64"/>
                    <a:pt x="5" y="66"/>
                  </a:cubicBezTo>
                  <a:cubicBezTo>
                    <a:pt x="5" y="67"/>
                    <a:pt x="5" y="69"/>
                    <a:pt x="4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2" y="58"/>
                    <a:pt x="2" y="58"/>
                    <a:pt x="2" y="58"/>
                  </a:cubicBezTo>
                  <a:close/>
                  <a:moveTo>
                    <a:pt x="22" y="27"/>
                  </a:moveTo>
                  <a:cubicBezTo>
                    <a:pt x="17" y="26"/>
                    <a:pt x="12" y="28"/>
                    <a:pt x="10" y="34"/>
                  </a:cubicBezTo>
                  <a:cubicBezTo>
                    <a:pt x="9" y="37"/>
                    <a:pt x="9" y="41"/>
                    <a:pt x="11" y="44"/>
                  </a:cubicBezTo>
                  <a:cubicBezTo>
                    <a:pt x="13" y="47"/>
                    <a:pt x="17" y="50"/>
                    <a:pt x="24" y="53"/>
                  </a:cubicBezTo>
                  <a:cubicBezTo>
                    <a:pt x="29" y="54"/>
                    <a:pt x="33" y="55"/>
                    <a:pt x="36" y="54"/>
                  </a:cubicBezTo>
                  <a:cubicBezTo>
                    <a:pt x="40" y="53"/>
                    <a:pt x="42" y="51"/>
                    <a:pt x="44" y="47"/>
                  </a:cubicBezTo>
                  <a:cubicBezTo>
                    <a:pt x="45" y="43"/>
                    <a:pt x="45" y="40"/>
                    <a:pt x="44" y="37"/>
                  </a:cubicBezTo>
                  <a:cubicBezTo>
                    <a:pt x="42" y="34"/>
                    <a:pt x="40" y="32"/>
                    <a:pt x="37" y="31"/>
                  </a:cubicBezTo>
                  <a:cubicBezTo>
                    <a:pt x="30" y="29"/>
                    <a:pt x="25" y="31"/>
                    <a:pt x="22" y="38"/>
                  </a:cubicBezTo>
                  <a:cubicBezTo>
                    <a:pt x="21" y="42"/>
                    <a:pt x="21" y="45"/>
                    <a:pt x="24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6" y="44"/>
                    <a:pt x="12" y="40"/>
                    <a:pt x="14" y="35"/>
                  </a:cubicBezTo>
                  <a:cubicBezTo>
                    <a:pt x="15" y="32"/>
                    <a:pt x="17" y="31"/>
                    <a:pt x="21" y="31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31" y="49"/>
                  </a:moveTo>
                  <a:cubicBezTo>
                    <a:pt x="26" y="48"/>
                    <a:pt x="24" y="44"/>
                    <a:pt x="26" y="40"/>
                  </a:cubicBezTo>
                  <a:cubicBezTo>
                    <a:pt x="27" y="36"/>
                    <a:pt x="31" y="34"/>
                    <a:pt x="35" y="36"/>
                  </a:cubicBezTo>
                  <a:cubicBezTo>
                    <a:pt x="40" y="38"/>
                    <a:pt x="42" y="41"/>
                    <a:pt x="41" y="45"/>
                  </a:cubicBezTo>
                  <a:cubicBezTo>
                    <a:pt x="39" y="49"/>
                    <a:pt x="36" y="51"/>
                    <a:pt x="31" y="49"/>
                  </a:cubicBezTo>
                  <a:close/>
                  <a:moveTo>
                    <a:pt x="39" y="7"/>
                  </a:moveTo>
                  <a:cubicBezTo>
                    <a:pt x="48" y="10"/>
                    <a:pt x="51" y="14"/>
                    <a:pt x="50" y="19"/>
                  </a:cubicBezTo>
                  <a:cubicBezTo>
                    <a:pt x="48" y="23"/>
                    <a:pt x="43" y="24"/>
                    <a:pt x="34" y="21"/>
                  </a:cubicBezTo>
                  <a:cubicBezTo>
                    <a:pt x="25" y="18"/>
                    <a:pt x="21" y="14"/>
                    <a:pt x="23" y="9"/>
                  </a:cubicBezTo>
                  <a:cubicBezTo>
                    <a:pt x="24" y="5"/>
                    <a:pt x="30" y="4"/>
                    <a:pt x="39" y="7"/>
                  </a:cubicBezTo>
                  <a:close/>
                  <a:moveTo>
                    <a:pt x="40" y="2"/>
                  </a:moveTo>
                  <a:cubicBezTo>
                    <a:pt x="35" y="1"/>
                    <a:pt x="31" y="0"/>
                    <a:pt x="28" y="1"/>
                  </a:cubicBezTo>
                  <a:cubicBezTo>
                    <a:pt x="23" y="1"/>
                    <a:pt x="20" y="4"/>
                    <a:pt x="19" y="8"/>
                  </a:cubicBezTo>
                  <a:cubicBezTo>
                    <a:pt x="18" y="12"/>
                    <a:pt x="18" y="15"/>
                    <a:pt x="20" y="18"/>
                  </a:cubicBezTo>
                  <a:cubicBezTo>
                    <a:pt x="23" y="21"/>
                    <a:pt x="27" y="24"/>
                    <a:pt x="32" y="26"/>
                  </a:cubicBezTo>
                  <a:cubicBezTo>
                    <a:pt x="44" y="29"/>
                    <a:pt x="50" y="27"/>
                    <a:pt x="53" y="20"/>
                  </a:cubicBezTo>
                  <a:cubicBezTo>
                    <a:pt x="56" y="12"/>
                    <a:pt x="51" y="7"/>
                    <a:pt x="40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9"/>
            <p:cNvSpPr>
              <a:spLocks noEditPoints="1"/>
            </p:cNvSpPr>
            <p:nvPr/>
          </p:nvSpPr>
          <p:spPr bwMode="auto">
            <a:xfrm>
              <a:off x="888" y="2880"/>
              <a:ext cx="186" cy="311"/>
            </a:xfrm>
            <a:custGeom>
              <a:avLst/>
              <a:gdLst>
                <a:gd name="T0" fmla="*/ 0 w 46"/>
                <a:gd name="T1" fmla="*/ 62 h 77"/>
                <a:gd name="T2" fmla="*/ 0 w 46"/>
                <a:gd name="T3" fmla="*/ 66 h 77"/>
                <a:gd name="T4" fmla="*/ 5 w 46"/>
                <a:gd name="T5" fmla="*/ 70 h 77"/>
                <a:gd name="T6" fmla="*/ 5 w 46"/>
                <a:gd name="T7" fmla="*/ 77 h 77"/>
                <a:gd name="T8" fmla="*/ 8 w 46"/>
                <a:gd name="T9" fmla="*/ 77 h 77"/>
                <a:gd name="T10" fmla="*/ 10 w 46"/>
                <a:gd name="T11" fmla="*/ 69 h 77"/>
                <a:gd name="T12" fmla="*/ 35 w 46"/>
                <a:gd name="T13" fmla="*/ 73 h 77"/>
                <a:gd name="T14" fmla="*/ 36 w 46"/>
                <a:gd name="T15" fmla="*/ 68 h 77"/>
                <a:gd name="T16" fmla="*/ 0 w 46"/>
                <a:gd name="T17" fmla="*/ 62 h 77"/>
                <a:gd name="T18" fmla="*/ 7 w 46"/>
                <a:gd name="T19" fmla="*/ 51 h 77"/>
                <a:gd name="T20" fmla="*/ 10 w 46"/>
                <a:gd name="T21" fmla="*/ 32 h 77"/>
                <a:gd name="T22" fmla="*/ 22 w 46"/>
                <a:gd name="T23" fmla="*/ 43 h 77"/>
                <a:gd name="T24" fmla="*/ 38 w 46"/>
                <a:gd name="T25" fmla="*/ 51 h 77"/>
                <a:gd name="T26" fmla="*/ 39 w 46"/>
                <a:gd name="T27" fmla="*/ 47 h 77"/>
                <a:gd name="T28" fmla="*/ 24 w 46"/>
                <a:gd name="T29" fmla="*/ 39 h 77"/>
                <a:gd name="T30" fmla="*/ 11 w 46"/>
                <a:gd name="T31" fmla="*/ 27 h 77"/>
                <a:gd name="T32" fmla="*/ 7 w 46"/>
                <a:gd name="T33" fmla="*/ 26 h 77"/>
                <a:gd name="T34" fmla="*/ 3 w 46"/>
                <a:gd name="T35" fmla="*/ 51 h 77"/>
                <a:gd name="T36" fmla="*/ 7 w 46"/>
                <a:gd name="T37" fmla="*/ 51 h 77"/>
                <a:gd name="T38" fmla="*/ 28 w 46"/>
                <a:gd name="T39" fmla="*/ 6 h 77"/>
                <a:gd name="T40" fmla="*/ 41 w 46"/>
                <a:gd name="T41" fmla="*/ 16 h 77"/>
                <a:gd name="T42" fmla="*/ 26 w 46"/>
                <a:gd name="T43" fmla="*/ 21 h 77"/>
                <a:gd name="T44" fmla="*/ 13 w 46"/>
                <a:gd name="T45" fmla="*/ 11 h 77"/>
                <a:gd name="T46" fmla="*/ 28 w 46"/>
                <a:gd name="T47" fmla="*/ 6 h 77"/>
                <a:gd name="T48" fmla="*/ 29 w 46"/>
                <a:gd name="T49" fmla="*/ 1 h 77"/>
                <a:gd name="T50" fmla="*/ 16 w 46"/>
                <a:gd name="T51" fmla="*/ 2 h 77"/>
                <a:gd name="T52" fmla="*/ 8 w 46"/>
                <a:gd name="T53" fmla="*/ 11 h 77"/>
                <a:gd name="T54" fmla="*/ 12 w 46"/>
                <a:gd name="T55" fmla="*/ 20 h 77"/>
                <a:gd name="T56" fmla="*/ 25 w 46"/>
                <a:gd name="T57" fmla="*/ 26 h 77"/>
                <a:gd name="T58" fmla="*/ 44 w 46"/>
                <a:gd name="T59" fmla="*/ 16 h 77"/>
                <a:gd name="T60" fmla="*/ 29 w 46"/>
                <a:gd name="T6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77">
                  <a:moveTo>
                    <a:pt x="0" y="62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5" y="70"/>
                  </a:cubicBezTo>
                  <a:cubicBezTo>
                    <a:pt x="5" y="71"/>
                    <a:pt x="5" y="73"/>
                    <a:pt x="5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0" y="62"/>
                    <a:pt x="0" y="62"/>
                    <a:pt x="0" y="62"/>
                  </a:cubicBezTo>
                  <a:close/>
                  <a:moveTo>
                    <a:pt x="7" y="51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3" y="35"/>
                    <a:pt x="17" y="39"/>
                    <a:pt x="22" y="43"/>
                  </a:cubicBezTo>
                  <a:cubicBezTo>
                    <a:pt x="28" y="47"/>
                    <a:pt x="34" y="50"/>
                    <a:pt x="38" y="51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3" y="44"/>
                    <a:pt x="28" y="42"/>
                    <a:pt x="24" y="39"/>
                  </a:cubicBezTo>
                  <a:cubicBezTo>
                    <a:pt x="18" y="35"/>
                    <a:pt x="13" y="31"/>
                    <a:pt x="11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51"/>
                    <a:pt x="7" y="51"/>
                    <a:pt x="7" y="51"/>
                  </a:cubicBezTo>
                  <a:close/>
                  <a:moveTo>
                    <a:pt x="28" y="6"/>
                  </a:moveTo>
                  <a:cubicBezTo>
                    <a:pt x="37" y="8"/>
                    <a:pt x="42" y="11"/>
                    <a:pt x="41" y="16"/>
                  </a:cubicBezTo>
                  <a:cubicBezTo>
                    <a:pt x="40" y="21"/>
                    <a:pt x="35" y="22"/>
                    <a:pt x="26" y="21"/>
                  </a:cubicBezTo>
                  <a:cubicBezTo>
                    <a:pt x="16" y="19"/>
                    <a:pt x="12" y="16"/>
                    <a:pt x="13" y="11"/>
                  </a:cubicBezTo>
                  <a:cubicBezTo>
                    <a:pt x="13" y="6"/>
                    <a:pt x="19" y="5"/>
                    <a:pt x="28" y="6"/>
                  </a:cubicBezTo>
                  <a:close/>
                  <a:moveTo>
                    <a:pt x="29" y="1"/>
                  </a:moveTo>
                  <a:cubicBezTo>
                    <a:pt x="24" y="0"/>
                    <a:pt x="19" y="1"/>
                    <a:pt x="16" y="2"/>
                  </a:cubicBezTo>
                  <a:cubicBezTo>
                    <a:pt x="12" y="3"/>
                    <a:pt x="9" y="6"/>
                    <a:pt x="8" y="11"/>
                  </a:cubicBezTo>
                  <a:cubicBezTo>
                    <a:pt x="8" y="14"/>
                    <a:pt x="9" y="18"/>
                    <a:pt x="12" y="20"/>
                  </a:cubicBezTo>
                  <a:cubicBezTo>
                    <a:pt x="15" y="23"/>
                    <a:pt x="19" y="25"/>
                    <a:pt x="25" y="26"/>
                  </a:cubicBezTo>
                  <a:cubicBezTo>
                    <a:pt x="37" y="27"/>
                    <a:pt x="43" y="24"/>
                    <a:pt x="44" y="16"/>
                  </a:cubicBezTo>
                  <a:cubicBezTo>
                    <a:pt x="46" y="8"/>
                    <a:pt x="40" y="3"/>
                    <a:pt x="29" y="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60"/>
            <p:cNvSpPr>
              <a:spLocks noEditPoints="1"/>
            </p:cNvSpPr>
            <p:nvPr/>
          </p:nvSpPr>
          <p:spPr bwMode="auto">
            <a:xfrm>
              <a:off x="860" y="3321"/>
              <a:ext cx="150" cy="315"/>
            </a:xfrm>
            <a:custGeom>
              <a:avLst/>
              <a:gdLst>
                <a:gd name="T0" fmla="*/ 1 w 37"/>
                <a:gd name="T1" fmla="*/ 65 h 78"/>
                <a:gd name="T2" fmla="*/ 1 w 37"/>
                <a:gd name="T3" fmla="*/ 68 h 78"/>
                <a:gd name="T4" fmla="*/ 7 w 37"/>
                <a:gd name="T5" fmla="*/ 71 h 78"/>
                <a:gd name="T6" fmla="*/ 8 w 37"/>
                <a:gd name="T7" fmla="*/ 78 h 78"/>
                <a:gd name="T8" fmla="*/ 12 w 37"/>
                <a:gd name="T9" fmla="*/ 78 h 78"/>
                <a:gd name="T10" fmla="*/ 12 w 37"/>
                <a:gd name="T11" fmla="*/ 69 h 78"/>
                <a:gd name="T12" fmla="*/ 37 w 37"/>
                <a:gd name="T13" fmla="*/ 69 h 78"/>
                <a:gd name="T14" fmla="*/ 37 w 37"/>
                <a:gd name="T15" fmla="*/ 64 h 78"/>
                <a:gd name="T16" fmla="*/ 1 w 37"/>
                <a:gd name="T17" fmla="*/ 65 h 78"/>
                <a:gd name="T18" fmla="*/ 10 w 37"/>
                <a:gd name="T19" fmla="*/ 30 h 78"/>
                <a:gd name="T20" fmla="*/ 1 w 37"/>
                <a:gd name="T21" fmla="*/ 41 h 78"/>
                <a:gd name="T22" fmla="*/ 11 w 37"/>
                <a:gd name="T23" fmla="*/ 52 h 78"/>
                <a:gd name="T24" fmla="*/ 18 w 37"/>
                <a:gd name="T25" fmla="*/ 47 h 78"/>
                <a:gd name="T26" fmla="*/ 26 w 37"/>
                <a:gd name="T27" fmla="*/ 52 h 78"/>
                <a:gd name="T28" fmla="*/ 35 w 37"/>
                <a:gd name="T29" fmla="*/ 49 h 78"/>
                <a:gd name="T30" fmla="*/ 37 w 37"/>
                <a:gd name="T31" fmla="*/ 40 h 78"/>
                <a:gd name="T32" fmla="*/ 34 w 37"/>
                <a:gd name="T33" fmla="*/ 31 h 78"/>
                <a:gd name="T34" fmla="*/ 26 w 37"/>
                <a:gd name="T35" fmla="*/ 28 h 78"/>
                <a:gd name="T36" fmla="*/ 17 w 37"/>
                <a:gd name="T37" fmla="*/ 34 h 78"/>
                <a:gd name="T38" fmla="*/ 10 w 37"/>
                <a:gd name="T39" fmla="*/ 30 h 78"/>
                <a:gd name="T40" fmla="*/ 20 w 37"/>
                <a:gd name="T41" fmla="*/ 40 h 78"/>
                <a:gd name="T42" fmla="*/ 27 w 37"/>
                <a:gd name="T43" fmla="*/ 33 h 78"/>
                <a:gd name="T44" fmla="*/ 33 w 37"/>
                <a:gd name="T45" fmla="*/ 40 h 78"/>
                <a:gd name="T46" fmla="*/ 26 w 37"/>
                <a:gd name="T47" fmla="*/ 48 h 78"/>
                <a:gd name="T48" fmla="*/ 20 w 37"/>
                <a:gd name="T49" fmla="*/ 40 h 78"/>
                <a:gd name="T50" fmla="*/ 16 w 37"/>
                <a:gd name="T51" fmla="*/ 40 h 78"/>
                <a:gd name="T52" fmla="*/ 10 w 37"/>
                <a:gd name="T53" fmla="*/ 47 h 78"/>
                <a:gd name="T54" fmla="*/ 5 w 37"/>
                <a:gd name="T55" fmla="*/ 41 h 78"/>
                <a:gd name="T56" fmla="*/ 10 w 37"/>
                <a:gd name="T57" fmla="*/ 34 h 78"/>
                <a:gd name="T58" fmla="*/ 16 w 37"/>
                <a:gd name="T59" fmla="*/ 40 h 78"/>
                <a:gd name="T60" fmla="*/ 19 w 37"/>
                <a:gd name="T61" fmla="*/ 5 h 78"/>
                <a:gd name="T62" fmla="*/ 33 w 37"/>
                <a:gd name="T63" fmla="*/ 12 h 78"/>
                <a:gd name="T64" fmla="*/ 19 w 37"/>
                <a:gd name="T65" fmla="*/ 20 h 78"/>
                <a:gd name="T66" fmla="*/ 4 w 37"/>
                <a:gd name="T67" fmla="*/ 12 h 78"/>
                <a:gd name="T68" fmla="*/ 19 w 37"/>
                <a:gd name="T69" fmla="*/ 5 h 78"/>
                <a:gd name="T70" fmla="*/ 18 w 37"/>
                <a:gd name="T71" fmla="*/ 0 h 78"/>
                <a:gd name="T72" fmla="*/ 6 w 37"/>
                <a:gd name="T73" fmla="*/ 3 h 78"/>
                <a:gd name="T74" fmla="*/ 0 w 37"/>
                <a:gd name="T75" fmla="*/ 12 h 78"/>
                <a:gd name="T76" fmla="*/ 5 w 37"/>
                <a:gd name="T77" fmla="*/ 21 h 78"/>
                <a:gd name="T78" fmla="*/ 19 w 37"/>
                <a:gd name="T79" fmla="*/ 24 h 78"/>
                <a:gd name="T80" fmla="*/ 37 w 37"/>
                <a:gd name="T81" fmla="*/ 12 h 78"/>
                <a:gd name="T82" fmla="*/ 18 w 37"/>
                <a:gd name="T8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1" y="65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4" y="69"/>
                    <a:pt x="6" y="70"/>
                    <a:pt x="7" y="71"/>
                  </a:cubicBezTo>
                  <a:cubicBezTo>
                    <a:pt x="7" y="73"/>
                    <a:pt x="8" y="75"/>
                    <a:pt x="8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" y="65"/>
                    <a:pt x="1" y="65"/>
                    <a:pt x="1" y="65"/>
                  </a:cubicBezTo>
                  <a:close/>
                  <a:moveTo>
                    <a:pt x="10" y="30"/>
                  </a:moveTo>
                  <a:cubicBezTo>
                    <a:pt x="4" y="30"/>
                    <a:pt x="1" y="34"/>
                    <a:pt x="1" y="41"/>
                  </a:cubicBezTo>
                  <a:cubicBezTo>
                    <a:pt x="1" y="48"/>
                    <a:pt x="4" y="51"/>
                    <a:pt x="11" y="52"/>
                  </a:cubicBezTo>
                  <a:cubicBezTo>
                    <a:pt x="14" y="51"/>
                    <a:pt x="16" y="50"/>
                    <a:pt x="18" y="47"/>
                  </a:cubicBezTo>
                  <a:cubicBezTo>
                    <a:pt x="19" y="51"/>
                    <a:pt x="22" y="53"/>
                    <a:pt x="26" y="52"/>
                  </a:cubicBezTo>
                  <a:cubicBezTo>
                    <a:pt x="30" y="53"/>
                    <a:pt x="33" y="51"/>
                    <a:pt x="35" y="49"/>
                  </a:cubicBezTo>
                  <a:cubicBezTo>
                    <a:pt x="36" y="46"/>
                    <a:pt x="37" y="43"/>
                    <a:pt x="37" y="40"/>
                  </a:cubicBezTo>
                  <a:cubicBezTo>
                    <a:pt x="37" y="36"/>
                    <a:pt x="36" y="33"/>
                    <a:pt x="34" y="31"/>
                  </a:cubicBezTo>
                  <a:cubicBezTo>
                    <a:pt x="32" y="29"/>
                    <a:pt x="29" y="28"/>
                    <a:pt x="26" y="28"/>
                  </a:cubicBezTo>
                  <a:cubicBezTo>
                    <a:pt x="22" y="28"/>
                    <a:pt x="19" y="30"/>
                    <a:pt x="17" y="34"/>
                  </a:cubicBezTo>
                  <a:cubicBezTo>
                    <a:pt x="16" y="31"/>
                    <a:pt x="13" y="30"/>
                    <a:pt x="10" y="30"/>
                  </a:cubicBezTo>
                  <a:close/>
                  <a:moveTo>
                    <a:pt x="20" y="40"/>
                  </a:moveTo>
                  <a:cubicBezTo>
                    <a:pt x="20" y="36"/>
                    <a:pt x="22" y="33"/>
                    <a:pt x="27" y="33"/>
                  </a:cubicBezTo>
                  <a:cubicBezTo>
                    <a:pt x="31" y="33"/>
                    <a:pt x="33" y="35"/>
                    <a:pt x="33" y="40"/>
                  </a:cubicBezTo>
                  <a:cubicBezTo>
                    <a:pt x="33" y="45"/>
                    <a:pt x="31" y="47"/>
                    <a:pt x="26" y="48"/>
                  </a:cubicBezTo>
                  <a:cubicBezTo>
                    <a:pt x="22" y="47"/>
                    <a:pt x="20" y="45"/>
                    <a:pt x="20" y="40"/>
                  </a:cubicBezTo>
                  <a:close/>
                  <a:moveTo>
                    <a:pt x="16" y="40"/>
                  </a:moveTo>
                  <a:cubicBezTo>
                    <a:pt x="16" y="44"/>
                    <a:pt x="14" y="47"/>
                    <a:pt x="10" y="47"/>
                  </a:cubicBezTo>
                  <a:cubicBezTo>
                    <a:pt x="7" y="47"/>
                    <a:pt x="5" y="45"/>
                    <a:pt x="5" y="41"/>
                  </a:cubicBezTo>
                  <a:cubicBezTo>
                    <a:pt x="5" y="37"/>
                    <a:pt x="7" y="35"/>
                    <a:pt x="10" y="34"/>
                  </a:cubicBezTo>
                  <a:cubicBezTo>
                    <a:pt x="13" y="34"/>
                    <a:pt x="15" y="36"/>
                    <a:pt x="16" y="40"/>
                  </a:cubicBezTo>
                  <a:close/>
                  <a:moveTo>
                    <a:pt x="19" y="5"/>
                  </a:moveTo>
                  <a:cubicBezTo>
                    <a:pt x="28" y="4"/>
                    <a:pt x="33" y="7"/>
                    <a:pt x="33" y="12"/>
                  </a:cubicBezTo>
                  <a:cubicBezTo>
                    <a:pt x="33" y="17"/>
                    <a:pt x="28" y="19"/>
                    <a:pt x="19" y="20"/>
                  </a:cubicBezTo>
                  <a:cubicBezTo>
                    <a:pt x="9" y="20"/>
                    <a:pt x="4" y="17"/>
                    <a:pt x="4" y="12"/>
                  </a:cubicBezTo>
                  <a:cubicBezTo>
                    <a:pt x="4" y="7"/>
                    <a:pt x="9" y="5"/>
                    <a:pt x="19" y="5"/>
                  </a:cubicBezTo>
                  <a:close/>
                  <a:moveTo>
                    <a:pt x="18" y="0"/>
                  </a:moveTo>
                  <a:cubicBezTo>
                    <a:pt x="13" y="0"/>
                    <a:pt x="9" y="1"/>
                    <a:pt x="6" y="3"/>
                  </a:cubicBezTo>
                  <a:cubicBezTo>
                    <a:pt x="2" y="5"/>
                    <a:pt x="0" y="8"/>
                    <a:pt x="0" y="12"/>
                  </a:cubicBezTo>
                  <a:cubicBezTo>
                    <a:pt x="0" y="16"/>
                    <a:pt x="2" y="19"/>
                    <a:pt x="5" y="21"/>
                  </a:cubicBezTo>
                  <a:cubicBezTo>
                    <a:pt x="8" y="24"/>
                    <a:pt x="13" y="25"/>
                    <a:pt x="19" y="24"/>
                  </a:cubicBezTo>
                  <a:cubicBezTo>
                    <a:pt x="31" y="24"/>
                    <a:pt x="37" y="20"/>
                    <a:pt x="37" y="12"/>
                  </a:cubicBezTo>
                  <a:cubicBezTo>
                    <a:pt x="36" y="4"/>
                    <a:pt x="30" y="0"/>
                    <a:pt x="18" y="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61"/>
            <p:cNvSpPr>
              <a:spLocks noEditPoints="1"/>
            </p:cNvSpPr>
            <p:nvPr/>
          </p:nvSpPr>
          <p:spPr bwMode="auto">
            <a:xfrm>
              <a:off x="4608" y="3580"/>
              <a:ext cx="1109" cy="85"/>
            </a:xfrm>
            <a:custGeom>
              <a:avLst/>
              <a:gdLst>
                <a:gd name="T0" fmla="*/ 16 w 274"/>
                <a:gd name="T1" fmla="*/ 0 h 21"/>
                <a:gd name="T2" fmla="*/ 4 w 274"/>
                <a:gd name="T3" fmla="*/ 0 h 21"/>
                <a:gd name="T4" fmla="*/ 3 w 274"/>
                <a:gd name="T5" fmla="*/ 21 h 21"/>
                <a:gd name="T6" fmla="*/ 3 w 274"/>
                <a:gd name="T7" fmla="*/ 3 h 21"/>
                <a:gd name="T8" fmla="*/ 11 w 274"/>
                <a:gd name="T9" fmla="*/ 21 h 21"/>
                <a:gd name="T10" fmla="*/ 17 w 274"/>
                <a:gd name="T11" fmla="*/ 9 h 21"/>
                <a:gd name="T12" fmla="*/ 34 w 274"/>
                <a:gd name="T13" fmla="*/ 15 h 21"/>
                <a:gd name="T14" fmla="*/ 32 w 274"/>
                <a:gd name="T15" fmla="*/ 0 h 21"/>
                <a:gd name="T16" fmla="*/ 24 w 274"/>
                <a:gd name="T17" fmla="*/ 21 h 21"/>
                <a:gd name="T18" fmla="*/ 27 w 274"/>
                <a:gd name="T19" fmla="*/ 12 h 21"/>
                <a:gd name="T20" fmla="*/ 33 w 274"/>
                <a:gd name="T21" fmla="*/ 12 h 21"/>
                <a:gd name="T22" fmla="*/ 49 w 274"/>
                <a:gd name="T23" fmla="*/ 21 h 21"/>
                <a:gd name="T24" fmla="*/ 56 w 274"/>
                <a:gd name="T25" fmla="*/ 3 h 21"/>
                <a:gd name="T26" fmla="*/ 40 w 274"/>
                <a:gd name="T27" fmla="*/ 21 h 21"/>
                <a:gd name="T28" fmla="*/ 55 w 274"/>
                <a:gd name="T29" fmla="*/ 10 h 21"/>
                <a:gd name="T30" fmla="*/ 43 w 274"/>
                <a:gd name="T31" fmla="*/ 2 h 21"/>
                <a:gd name="T32" fmla="*/ 63 w 274"/>
                <a:gd name="T33" fmla="*/ 11 h 21"/>
                <a:gd name="T34" fmla="*/ 63 w 274"/>
                <a:gd name="T35" fmla="*/ 9 h 21"/>
                <a:gd name="T36" fmla="*/ 75 w 274"/>
                <a:gd name="T37" fmla="*/ 0 h 21"/>
                <a:gd name="T38" fmla="*/ 75 w 274"/>
                <a:gd name="T39" fmla="*/ 21 h 21"/>
                <a:gd name="T40" fmla="*/ 95 w 274"/>
                <a:gd name="T41" fmla="*/ 0 h 21"/>
                <a:gd name="T42" fmla="*/ 98 w 274"/>
                <a:gd name="T43" fmla="*/ 0 h 21"/>
                <a:gd name="T44" fmla="*/ 105 w 274"/>
                <a:gd name="T45" fmla="*/ 0 h 21"/>
                <a:gd name="T46" fmla="*/ 104 w 274"/>
                <a:gd name="T47" fmla="*/ 21 h 21"/>
                <a:gd name="T48" fmla="*/ 115 w 274"/>
                <a:gd name="T49" fmla="*/ 21 h 21"/>
                <a:gd name="T50" fmla="*/ 115 w 274"/>
                <a:gd name="T51" fmla="*/ 0 h 21"/>
                <a:gd name="T52" fmla="*/ 146 w 274"/>
                <a:gd name="T53" fmla="*/ 0 h 21"/>
                <a:gd name="T54" fmla="*/ 143 w 274"/>
                <a:gd name="T55" fmla="*/ 11 h 21"/>
                <a:gd name="T56" fmla="*/ 152 w 274"/>
                <a:gd name="T57" fmla="*/ 16 h 21"/>
                <a:gd name="T58" fmla="*/ 138 w 274"/>
                <a:gd name="T59" fmla="*/ 14 h 21"/>
                <a:gd name="T60" fmla="*/ 152 w 274"/>
                <a:gd name="T61" fmla="*/ 20 h 21"/>
                <a:gd name="T62" fmla="*/ 144 w 274"/>
                <a:gd name="T63" fmla="*/ 8 h 21"/>
                <a:gd name="T64" fmla="*/ 151 w 274"/>
                <a:gd name="T65" fmla="*/ 6 h 21"/>
                <a:gd name="T66" fmla="*/ 159 w 274"/>
                <a:gd name="T67" fmla="*/ 9 h 21"/>
                <a:gd name="T68" fmla="*/ 156 w 274"/>
                <a:gd name="T69" fmla="*/ 21 h 21"/>
                <a:gd name="T70" fmla="*/ 170 w 274"/>
                <a:gd name="T71" fmla="*/ 11 h 21"/>
                <a:gd name="T72" fmla="*/ 173 w 274"/>
                <a:gd name="T73" fmla="*/ 0 h 21"/>
                <a:gd name="T74" fmla="*/ 191 w 274"/>
                <a:gd name="T75" fmla="*/ 18 h 21"/>
                <a:gd name="T76" fmla="*/ 190 w 274"/>
                <a:gd name="T77" fmla="*/ 11 h 21"/>
                <a:gd name="T78" fmla="*/ 179 w 274"/>
                <a:gd name="T79" fmla="*/ 3 h 21"/>
                <a:gd name="T80" fmla="*/ 176 w 274"/>
                <a:gd name="T81" fmla="*/ 0 h 21"/>
                <a:gd name="T82" fmla="*/ 191 w 274"/>
                <a:gd name="T83" fmla="*/ 18 h 21"/>
                <a:gd name="T84" fmla="*/ 196 w 274"/>
                <a:gd name="T85" fmla="*/ 0 h 21"/>
                <a:gd name="T86" fmla="*/ 196 w 274"/>
                <a:gd name="T87" fmla="*/ 21 h 21"/>
                <a:gd name="T88" fmla="*/ 206 w 274"/>
                <a:gd name="T89" fmla="*/ 21 h 21"/>
                <a:gd name="T90" fmla="*/ 207 w 274"/>
                <a:gd name="T91" fmla="*/ 0 h 21"/>
                <a:gd name="T92" fmla="*/ 228 w 274"/>
                <a:gd name="T93" fmla="*/ 12 h 21"/>
                <a:gd name="T94" fmla="*/ 215 w 274"/>
                <a:gd name="T95" fmla="*/ 10 h 21"/>
                <a:gd name="T96" fmla="*/ 230 w 274"/>
                <a:gd name="T97" fmla="*/ 6 h 21"/>
                <a:gd name="T98" fmla="*/ 215 w 274"/>
                <a:gd name="T99" fmla="*/ 19 h 21"/>
                <a:gd name="T100" fmla="*/ 229 w 274"/>
                <a:gd name="T101" fmla="*/ 21 h 21"/>
                <a:gd name="T102" fmla="*/ 222 w 274"/>
                <a:gd name="T103" fmla="*/ 10 h 21"/>
                <a:gd name="T104" fmla="*/ 250 w 274"/>
                <a:gd name="T105" fmla="*/ 0 h 21"/>
                <a:gd name="T106" fmla="*/ 236 w 274"/>
                <a:gd name="T107" fmla="*/ 0 h 21"/>
                <a:gd name="T108" fmla="*/ 232 w 274"/>
                <a:gd name="T109" fmla="*/ 21 h 21"/>
                <a:gd name="T110" fmla="*/ 247 w 274"/>
                <a:gd name="T111" fmla="*/ 21 h 21"/>
                <a:gd name="T112" fmla="*/ 254 w 274"/>
                <a:gd name="T113" fmla="*/ 0 h 21"/>
                <a:gd name="T114" fmla="*/ 254 w 274"/>
                <a:gd name="T115" fmla="*/ 21 h 21"/>
                <a:gd name="T116" fmla="*/ 271 w 274"/>
                <a:gd name="T117" fmla="*/ 17 h 21"/>
                <a:gd name="T118" fmla="*/ 257 w 274"/>
                <a:gd name="T119" fmla="*/ 21 h 21"/>
                <a:gd name="T120" fmla="*/ 260 w 274"/>
                <a:gd name="T121" fmla="*/ 4 h 21"/>
                <a:gd name="T122" fmla="*/ 274 w 274"/>
                <a:gd name="T1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4" h="21">
                  <a:moveTo>
                    <a:pt x="20" y="21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6"/>
                    <a:pt x="17" y="8"/>
                    <a:pt x="17" y="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0" y="21"/>
                    <a:pt x="20" y="21"/>
                  </a:cubicBezTo>
                  <a:close/>
                  <a:moveTo>
                    <a:pt x="34" y="15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  <a:moveTo>
                    <a:pt x="27" y="1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40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52" y="21"/>
                    <a:pt x="54" y="20"/>
                    <a:pt x="56" y="17"/>
                  </a:cubicBezTo>
                  <a:cubicBezTo>
                    <a:pt x="57" y="15"/>
                    <a:pt x="58" y="13"/>
                    <a:pt x="58" y="10"/>
                  </a:cubicBezTo>
                  <a:cubicBezTo>
                    <a:pt x="58" y="7"/>
                    <a:pt x="57" y="5"/>
                    <a:pt x="56" y="3"/>
                  </a:cubicBezTo>
                  <a:cubicBezTo>
                    <a:pt x="54" y="1"/>
                    <a:pt x="52" y="0"/>
                    <a:pt x="4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1"/>
                    <a:pt x="40" y="21"/>
                    <a:pt x="40" y="21"/>
                  </a:cubicBezTo>
                  <a:close/>
                  <a:moveTo>
                    <a:pt x="43" y="2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53" y="3"/>
                    <a:pt x="55" y="5"/>
                    <a:pt x="55" y="10"/>
                  </a:cubicBezTo>
                  <a:cubicBezTo>
                    <a:pt x="55" y="16"/>
                    <a:pt x="53" y="18"/>
                    <a:pt x="49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"/>
                    <a:pt x="43" y="2"/>
                    <a:pt x="43" y="2"/>
                  </a:cubicBezTo>
                  <a:close/>
                  <a:moveTo>
                    <a:pt x="75" y="18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98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115" y="17"/>
                  </a:moveTo>
                  <a:cubicBezTo>
                    <a:pt x="115" y="17"/>
                    <a:pt x="115" y="17"/>
                    <a:pt x="115" y="17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7"/>
                    <a:pt x="115" y="17"/>
                    <a:pt x="115" y="17"/>
                  </a:cubicBezTo>
                  <a:close/>
                  <a:moveTo>
                    <a:pt x="154" y="6"/>
                  </a:moveTo>
                  <a:cubicBezTo>
                    <a:pt x="153" y="2"/>
                    <a:pt x="151" y="0"/>
                    <a:pt x="146" y="0"/>
                  </a:cubicBezTo>
                  <a:cubicBezTo>
                    <a:pt x="144" y="0"/>
                    <a:pt x="142" y="0"/>
                    <a:pt x="141" y="1"/>
                  </a:cubicBezTo>
                  <a:cubicBezTo>
                    <a:pt x="139" y="2"/>
                    <a:pt x="138" y="4"/>
                    <a:pt x="138" y="6"/>
                  </a:cubicBezTo>
                  <a:cubicBezTo>
                    <a:pt x="138" y="8"/>
                    <a:pt x="140" y="10"/>
                    <a:pt x="143" y="11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9" y="12"/>
                    <a:pt x="150" y="13"/>
                    <a:pt x="151" y="13"/>
                  </a:cubicBezTo>
                  <a:cubicBezTo>
                    <a:pt x="151" y="14"/>
                    <a:pt x="152" y="15"/>
                    <a:pt x="152" y="16"/>
                  </a:cubicBezTo>
                  <a:cubicBezTo>
                    <a:pt x="152" y="18"/>
                    <a:pt x="150" y="19"/>
                    <a:pt x="146" y="19"/>
                  </a:cubicBezTo>
                  <a:cubicBezTo>
                    <a:pt x="142" y="19"/>
                    <a:pt x="140" y="17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7"/>
                    <a:pt x="138" y="18"/>
                    <a:pt x="140" y="19"/>
                  </a:cubicBezTo>
                  <a:cubicBezTo>
                    <a:pt x="141" y="21"/>
                    <a:pt x="143" y="21"/>
                    <a:pt x="146" y="21"/>
                  </a:cubicBezTo>
                  <a:cubicBezTo>
                    <a:pt x="148" y="21"/>
                    <a:pt x="150" y="21"/>
                    <a:pt x="152" y="20"/>
                  </a:cubicBezTo>
                  <a:cubicBezTo>
                    <a:pt x="153" y="19"/>
                    <a:pt x="154" y="17"/>
                    <a:pt x="154" y="15"/>
                  </a:cubicBezTo>
                  <a:cubicBezTo>
                    <a:pt x="154" y="12"/>
                    <a:pt x="153" y="10"/>
                    <a:pt x="150" y="1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2" y="8"/>
                    <a:pt x="141" y="7"/>
                    <a:pt x="141" y="6"/>
                  </a:cubicBezTo>
                  <a:cubicBezTo>
                    <a:pt x="141" y="3"/>
                    <a:pt x="143" y="2"/>
                    <a:pt x="146" y="2"/>
                  </a:cubicBezTo>
                  <a:cubicBezTo>
                    <a:pt x="149" y="2"/>
                    <a:pt x="151" y="3"/>
                    <a:pt x="151" y="6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70" y="9"/>
                  </a:moveTo>
                  <a:cubicBezTo>
                    <a:pt x="159" y="9"/>
                    <a:pt x="159" y="9"/>
                    <a:pt x="159" y="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9"/>
                    <a:pt x="170" y="9"/>
                  </a:cubicBezTo>
                  <a:close/>
                  <a:moveTo>
                    <a:pt x="191" y="18"/>
                  </a:moveTo>
                  <a:cubicBezTo>
                    <a:pt x="179" y="18"/>
                    <a:pt x="179" y="18"/>
                    <a:pt x="179" y="18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8"/>
                    <a:pt x="191" y="18"/>
                    <a:pt x="191" y="18"/>
                  </a:cubicBezTo>
                  <a:close/>
                  <a:moveTo>
                    <a:pt x="207" y="17"/>
                  </a:moveTo>
                  <a:cubicBezTo>
                    <a:pt x="207" y="17"/>
                    <a:pt x="207" y="17"/>
                    <a:pt x="207" y="17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17"/>
                    <a:pt x="207" y="17"/>
                    <a:pt x="207" y="17"/>
                  </a:cubicBezTo>
                  <a:close/>
                  <a:moveTo>
                    <a:pt x="222" y="12"/>
                  </a:moveTo>
                  <a:cubicBezTo>
                    <a:pt x="228" y="12"/>
                    <a:pt x="228" y="12"/>
                    <a:pt x="228" y="12"/>
                  </a:cubicBezTo>
                  <a:cubicBezTo>
                    <a:pt x="228" y="15"/>
                    <a:pt x="227" y="17"/>
                    <a:pt x="226" y="18"/>
                  </a:cubicBezTo>
                  <a:cubicBezTo>
                    <a:pt x="225" y="19"/>
                    <a:pt x="223" y="19"/>
                    <a:pt x="221" y="19"/>
                  </a:cubicBezTo>
                  <a:cubicBezTo>
                    <a:pt x="217" y="19"/>
                    <a:pt x="215" y="16"/>
                    <a:pt x="215" y="10"/>
                  </a:cubicBezTo>
                  <a:cubicBezTo>
                    <a:pt x="215" y="5"/>
                    <a:pt x="217" y="2"/>
                    <a:pt x="221" y="2"/>
                  </a:cubicBezTo>
                  <a:cubicBezTo>
                    <a:pt x="225" y="2"/>
                    <a:pt x="227" y="3"/>
                    <a:pt x="228" y="6"/>
                  </a:cubicBezTo>
                  <a:cubicBezTo>
                    <a:pt x="230" y="6"/>
                    <a:pt x="230" y="6"/>
                    <a:pt x="230" y="6"/>
                  </a:cubicBezTo>
                  <a:cubicBezTo>
                    <a:pt x="230" y="2"/>
                    <a:pt x="227" y="0"/>
                    <a:pt x="221" y="0"/>
                  </a:cubicBezTo>
                  <a:cubicBezTo>
                    <a:pt x="215" y="0"/>
                    <a:pt x="212" y="3"/>
                    <a:pt x="212" y="10"/>
                  </a:cubicBezTo>
                  <a:cubicBezTo>
                    <a:pt x="211" y="14"/>
                    <a:pt x="213" y="17"/>
                    <a:pt x="215" y="19"/>
                  </a:cubicBezTo>
                  <a:cubicBezTo>
                    <a:pt x="216" y="21"/>
                    <a:pt x="219" y="21"/>
                    <a:pt x="221" y="21"/>
                  </a:cubicBezTo>
                  <a:cubicBezTo>
                    <a:pt x="224" y="21"/>
                    <a:pt x="227" y="20"/>
                    <a:pt x="228" y="1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2"/>
                    <a:pt x="222" y="12"/>
                    <a:pt x="222" y="12"/>
                  </a:cubicBezTo>
                  <a:close/>
                  <a:moveTo>
                    <a:pt x="243" y="10"/>
                  </a:moveTo>
                  <a:cubicBezTo>
                    <a:pt x="250" y="0"/>
                    <a:pt x="250" y="0"/>
                    <a:pt x="25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1" y="8"/>
                    <a:pt x="241" y="8"/>
                    <a:pt x="241" y="8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41" y="12"/>
                    <a:pt x="241" y="12"/>
                    <a:pt x="241" y="1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43" y="10"/>
                    <a:pt x="243" y="10"/>
                    <a:pt x="243" y="10"/>
                  </a:cubicBezTo>
                  <a:close/>
                  <a:moveTo>
                    <a:pt x="254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1"/>
                    <a:pt x="251" y="21"/>
                    <a:pt x="251" y="21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4" y="0"/>
                    <a:pt x="254" y="0"/>
                    <a:pt x="254" y="0"/>
                  </a:cubicBezTo>
                  <a:close/>
                  <a:moveTo>
                    <a:pt x="271" y="17"/>
                  </a:moveTo>
                  <a:cubicBezTo>
                    <a:pt x="271" y="17"/>
                    <a:pt x="271" y="17"/>
                    <a:pt x="271" y="17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1"/>
                    <a:pt x="257" y="21"/>
                    <a:pt x="257" y="21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17"/>
                    <a:pt x="271" y="17"/>
                    <a:pt x="271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62"/>
            <p:cNvSpPr>
              <a:spLocks noEditPoints="1"/>
            </p:cNvSpPr>
            <p:nvPr/>
          </p:nvSpPr>
          <p:spPr bwMode="auto">
            <a:xfrm>
              <a:off x="1107" y="1154"/>
              <a:ext cx="4699" cy="2268"/>
            </a:xfrm>
            <a:custGeom>
              <a:avLst/>
              <a:gdLst>
                <a:gd name="T0" fmla="*/ 1894 w 4699"/>
                <a:gd name="T1" fmla="*/ 2268 h 2268"/>
                <a:gd name="T2" fmla="*/ 0 w 4699"/>
                <a:gd name="T3" fmla="*/ 1932 h 2268"/>
                <a:gd name="T4" fmla="*/ 1914 w 4699"/>
                <a:gd name="T5" fmla="*/ 2191 h 2268"/>
                <a:gd name="T6" fmla="*/ 109 w 4699"/>
                <a:gd name="T7" fmla="*/ 1532 h 2268"/>
                <a:gd name="T8" fmla="*/ 1951 w 4699"/>
                <a:gd name="T9" fmla="*/ 2118 h 2268"/>
                <a:gd name="T10" fmla="*/ 283 w 4699"/>
                <a:gd name="T11" fmla="*/ 1156 h 2268"/>
                <a:gd name="T12" fmla="*/ 1995 w 4699"/>
                <a:gd name="T13" fmla="*/ 2050 h 2268"/>
                <a:gd name="T14" fmla="*/ 522 w 4699"/>
                <a:gd name="T15" fmla="*/ 816 h 2268"/>
                <a:gd name="T16" fmla="*/ 2052 w 4699"/>
                <a:gd name="T17" fmla="*/ 1993 h 2268"/>
                <a:gd name="T18" fmla="*/ 817 w 4699"/>
                <a:gd name="T19" fmla="*/ 521 h 2268"/>
                <a:gd name="T20" fmla="*/ 2121 w 4699"/>
                <a:gd name="T21" fmla="*/ 1949 h 2268"/>
                <a:gd name="T22" fmla="*/ 1157 w 4699"/>
                <a:gd name="T23" fmla="*/ 283 h 2268"/>
                <a:gd name="T24" fmla="*/ 2194 w 4699"/>
                <a:gd name="T25" fmla="*/ 1912 h 2268"/>
                <a:gd name="T26" fmla="*/ 1534 w 4699"/>
                <a:gd name="T27" fmla="*/ 109 h 2268"/>
                <a:gd name="T28" fmla="*/ 2271 w 4699"/>
                <a:gd name="T29" fmla="*/ 1892 h 2268"/>
                <a:gd name="T30" fmla="*/ 1935 w 4699"/>
                <a:gd name="T31" fmla="*/ 0 h 2268"/>
                <a:gd name="T32" fmla="*/ 2428 w 4699"/>
                <a:gd name="T33" fmla="*/ 1892 h 2268"/>
                <a:gd name="T34" fmla="*/ 2764 w 4699"/>
                <a:gd name="T35" fmla="*/ 0 h 2268"/>
                <a:gd name="T36" fmla="*/ 2505 w 4699"/>
                <a:gd name="T37" fmla="*/ 1912 h 2268"/>
                <a:gd name="T38" fmla="*/ 3165 w 4699"/>
                <a:gd name="T39" fmla="*/ 109 h 2268"/>
                <a:gd name="T40" fmla="*/ 2578 w 4699"/>
                <a:gd name="T41" fmla="*/ 1949 h 2268"/>
                <a:gd name="T42" fmla="*/ 3542 w 4699"/>
                <a:gd name="T43" fmla="*/ 283 h 2268"/>
                <a:gd name="T44" fmla="*/ 2647 w 4699"/>
                <a:gd name="T45" fmla="*/ 1993 h 2268"/>
                <a:gd name="T46" fmla="*/ 3882 w 4699"/>
                <a:gd name="T47" fmla="*/ 521 h 2268"/>
                <a:gd name="T48" fmla="*/ 2704 w 4699"/>
                <a:gd name="T49" fmla="*/ 2050 h 2268"/>
                <a:gd name="T50" fmla="*/ 4177 w 4699"/>
                <a:gd name="T51" fmla="*/ 816 h 2268"/>
                <a:gd name="T52" fmla="*/ 2748 w 4699"/>
                <a:gd name="T53" fmla="*/ 2118 h 2268"/>
                <a:gd name="T54" fmla="*/ 4416 w 4699"/>
                <a:gd name="T55" fmla="*/ 1156 h 2268"/>
                <a:gd name="T56" fmla="*/ 2785 w 4699"/>
                <a:gd name="T57" fmla="*/ 2191 h 2268"/>
                <a:gd name="T58" fmla="*/ 4590 w 4699"/>
                <a:gd name="T59" fmla="*/ 1532 h 2268"/>
                <a:gd name="T60" fmla="*/ 2805 w 4699"/>
                <a:gd name="T61" fmla="*/ 2268 h 2268"/>
                <a:gd name="T62" fmla="*/ 4699 w 4699"/>
                <a:gd name="T63" fmla="*/ 1932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99" h="2268">
                  <a:moveTo>
                    <a:pt x="1894" y="2268"/>
                  </a:moveTo>
                  <a:lnTo>
                    <a:pt x="0" y="1932"/>
                  </a:lnTo>
                  <a:moveTo>
                    <a:pt x="1914" y="2191"/>
                  </a:moveTo>
                  <a:lnTo>
                    <a:pt x="109" y="1532"/>
                  </a:lnTo>
                  <a:moveTo>
                    <a:pt x="1951" y="2118"/>
                  </a:moveTo>
                  <a:lnTo>
                    <a:pt x="283" y="1156"/>
                  </a:lnTo>
                  <a:moveTo>
                    <a:pt x="1995" y="2050"/>
                  </a:moveTo>
                  <a:lnTo>
                    <a:pt x="522" y="816"/>
                  </a:lnTo>
                  <a:moveTo>
                    <a:pt x="2052" y="1993"/>
                  </a:moveTo>
                  <a:lnTo>
                    <a:pt x="817" y="521"/>
                  </a:lnTo>
                  <a:moveTo>
                    <a:pt x="2121" y="1949"/>
                  </a:moveTo>
                  <a:lnTo>
                    <a:pt x="1157" y="283"/>
                  </a:lnTo>
                  <a:moveTo>
                    <a:pt x="2194" y="1912"/>
                  </a:moveTo>
                  <a:lnTo>
                    <a:pt x="1534" y="109"/>
                  </a:lnTo>
                  <a:moveTo>
                    <a:pt x="2271" y="1892"/>
                  </a:moveTo>
                  <a:lnTo>
                    <a:pt x="1935" y="0"/>
                  </a:lnTo>
                  <a:moveTo>
                    <a:pt x="2428" y="1892"/>
                  </a:moveTo>
                  <a:lnTo>
                    <a:pt x="2764" y="0"/>
                  </a:lnTo>
                  <a:moveTo>
                    <a:pt x="2505" y="1912"/>
                  </a:moveTo>
                  <a:lnTo>
                    <a:pt x="3165" y="109"/>
                  </a:lnTo>
                  <a:moveTo>
                    <a:pt x="2578" y="1949"/>
                  </a:moveTo>
                  <a:lnTo>
                    <a:pt x="3542" y="283"/>
                  </a:lnTo>
                  <a:moveTo>
                    <a:pt x="2647" y="1993"/>
                  </a:moveTo>
                  <a:lnTo>
                    <a:pt x="3882" y="521"/>
                  </a:lnTo>
                  <a:moveTo>
                    <a:pt x="2704" y="2050"/>
                  </a:moveTo>
                  <a:lnTo>
                    <a:pt x="4177" y="816"/>
                  </a:lnTo>
                  <a:moveTo>
                    <a:pt x="2748" y="2118"/>
                  </a:moveTo>
                  <a:lnTo>
                    <a:pt x="4416" y="1156"/>
                  </a:lnTo>
                  <a:moveTo>
                    <a:pt x="2785" y="2191"/>
                  </a:moveTo>
                  <a:lnTo>
                    <a:pt x="4590" y="1532"/>
                  </a:lnTo>
                  <a:moveTo>
                    <a:pt x="2805" y="2268"/>
                  </a:moveTo>
                  <a:lnTo>
                    <a:pt x="4699" y="1932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63"/>
            <p:cNvSpPr>
              <a:spLocks noEditPoints="1"/>
            </p:cNvSpPr>
            <p:nvPr/>
          </p:nvSpPr>
          <p:spPr bwMode="auto">
            <a:xfrm>
              <a:off x="212" y="260"/>
              <a:ext cx="6489" cy="3247"/>
            </a:xfrm>
            <a:custGeom>
              <a:avLst/>
              <a:gdLst>
                <a:gd name="T0" fmla="*/ 1384 w 6489"/>
                <a:gd name="T1" fmla="*/ 586 h 3247"/>
                <a:gd name="T2" fmla="*/ 304 w 6489"/>
                <a:gd name="T3" fmla="*/ 1872 h 3247"/>
                <a:gd name="T4" fmla="*/ 1623 w 6489"/>
                <a:gd name="T5" fmla="*/ 433 h 3247"/>
                <a:gd name="T6" fmla="*/ 433 w 6489"/>
                <a:gd name="T7" fmla="*/ 1621 h 3247"/>
                <a:gd name="T8" fmla="*/ 2081 w 6489"/>
                <a:gd name="T9" fmla="*/ 214 h 3247"/>
                <a:gd name="T10" fmla="*/ 1927 w 6489"/>
                <a:gd name="T11" fmla="*/ 279 h 3247"/>
                <a:gd name="T12" fmla="*/ 1720 w 6489"/>
                <a:gd name="T13" fmla="*/ 380 h 3247"/>
                <a:gd name="T14" fmla="*/ 1526 w 6489"/>
                <a:gd name="T15" fmla="*/ 493 h 3247"/>
                <a:gd name="T16" fmla="*/ 1340 w 6489"/>
                <a:gd name="T17" fmla="*/ 619 h 3247"/>
                <a:gd name="T18" fmla="*/ 1202 w 6489"/>
                <a:gd name="T19" fmla="*/ 724 h 3247"/>
                <a:gd name="T20" fmla="*/ 1032 w 6489"/>
                <a:gd name="T21" fmla="*/ 869 h 3247"/>
                <a:gd name="T22" fmla="*/ 874 w 6489"/>
                <a:gd name="T23" fmla="*/ 1031 h 3247"/>
                <a:gd name="T24" fmla="*/ 725 w 6489"/>
                <a:gd name="T25" fmla="*/ 1201 h 3247"/>
                <a:gd name="T26" fmla="*/ 619 w 6489"/>
                <a:gd name="T27" fmla="*/ 1334 h 3247"/>
                <a:gd name="T28" fmla="*/ 494 w 6489"/>
                <a:gd name="T29" fmla="*/ 1524 h 3247"/>
                <a:gd name="T30" fmla="*/ 381 w 6489"/>
                <a:gd name="T31" fmla="*/ 1718 h 3247"/>
                <a:gd name="T32" fmla="*/ 279 w 6489"/>
                <a:gd name="T33" fmla="*/ 1921 h 3247"/>
                <a:gd name="T34" fmla="*/ 215 w 6489"/>
                <a:gd name="T35" fmla="*/ 2078 h 3247"/>
                <a:gd name="T36" fmla="*/ 142 w 6489"/>
                <a:gd name="T37" fmla="*/ 2293 h 3247"/>
                <a:gd name="T38" fmla="*/ 81 w 6489"/>
                <a:gd name="T39" fmla="*/ 2511 h 3247"/>
                <a:gd name="T40" fmla="*/ 37 w 6489"/>
                <a:gd name="T41" fmla="*/ 2733 h 3247"/>
                <a:gd name="T42" fmla="*/ 16 w 6489"/>
                <a:gd name="T43" fmla="*/ 2903 h 3247"/>
                <a:gd name="T44" fmla="*/ 0 w 6489"/>
                <a:gd name="T45" fmla="*/ 3126 h 3247"/>
                <a:gd name="T46" fmla="*/ 3303 w 6489"/>
                <a:gd name="T47" fmla="*/ 0 h 3247"/>
                <a:gd name="T48" fmla="*/ 3526 w 6489"/>
                <a:gd name="T49" fmla="*/ 12 h 3247"/>
                <a:gd name="T50" fmla="*/ 4356 w 6489"/>
                <a:gd name="T51" fmla="*/ 194 h 3247"/>
                <a:gd name="T52" fmla="*/ 3360 w 6489"/>
                <a:gd name="T53" fmla="*/ 0 h 3247"/>
                <a:gd name="T54" fmla="*/ 3582 w 6489"/>
                <a:gd name="T55" fmla="*/ 16 h 3247"/>
                <a:gd name="T56" fmla="*/ 3752 w 6489"/>
                <a:gd name="T57" fmla="*/ 36 h 3247"/>
                <a:gd name="T58" fmla="*/ 3975 w 6489"/>
                <a:gd name="T59" fmla="*/ 81 h 3247"/>
                <a:gd name="T60" fmla="*/ 4194 w 6489"/>
                <a:gd name="T61" fmla="*/ 142 h 3247"/>
                <a:gd name="T62" fmla="*/ 4408 w 6489"/>
                <a:gd name="T63" fmla="*/ 214 h 3247"/>
                <a:gd name="T64" fmla="*/ 3133 w 6489"/>
                <a:gd name="T65" fmla="*/ 0 h 3247"/>
                <a:gd name="T66" fmla="*/ 2906 w 6489"/>
                <a:gd name="T67" fmla="*/ 16 h 3247"/>
                <a:gd name="T68" fmla="*/ 2736 w 6489"/>
                <a:gd name="T69" fmla="*/ 36 h 3247"/>
                <a:gd name="T70" fmla="*/ 2514 w 6489"/>
                <a:gd name="T71" fmla="*/ 81 h 3247"/>
                <a:gd name="T72" fmla="*/ 2295 w 6489"/>
                <a:gd name="T73" fmla="*/ 142 h 3247"/>
                <a:gd name="T74" fmla="*/ 3246 w 6489"/>
                <a:gd name="T75" fmla="*/ 360 h 3247"/>
                <a:gd name="T76" fmla="*/ 4566 w 6489"/>
                <a:gd name="T77" fmla="*/ 279 h 3247"/>
                <a:gd name="T78" fmla="*/ 4769 w 6489"/>
                <a:gd name="T79" fmla="*/ 380 h 3247"/>
                <a:gd name="T80" fmla="*/ 4963 w 6489"/>
                <a:gd name="T81" fmla="*/ 493 h 3247"/>
                <a:gd name="T82" fmla="*/ 5728 w 6489"/>
                <a:gd name="T83" fmla="*/ 1160 h 3247"/>
                <a:gd name="T84" fmla="*/ 5655 w 6489"/>
                <a:gd name="T85" fmla="*/ 1072 h 3247"/>
                <a:gd name="T86" fmla="*/ 5801 w 6489"/>
                <a:gd name="T87" fmla="*/ 1245 h 3247"/>
                <a:gd name="T88" fmla="*/ 5104 w 6489"/>
                <a:gd name="T89" fmla="*/ 586 h 3247"/>
                <a:gd name="T90" fmla="*/ 5153 w 6489"/>
                <a:gd name="T91" fmla="*/ 619 h 3247"/>
                <a:gd name="T92" fmla="*/ 5287 w 6489"/>
                <a:gd name="T93" fmla="*/ 724 h 3247"/>
                <a:gd name="T94" fmla="*/ 5457 w 6489"/>
                <a:gd name="T95" fmla="*/ 873 h 3247"/>
                <a:gd name="T96" fmla="*/ 6477 w 6489"/>
                <a:gd name="T97" fmla="*/ 2960 h 3247"/>
                <a:gd name="T98" fmla="*/ 6465 w 6489"/>
                <a:gd name="T99" fmla="*/ 2847 h 3247"/>
                <a:gd name="T100" fmla="*/ 6485 w 6489"/>
                <a:gd name="T101" fmla="*/ 3073 h 3247"/>
                <a:gd name="T102" fmla="*/ 6295 w 6489"/>
                <a:gd name="T103" fmla="*/ 2131 h 3247"/>
                <a:gd name="T104" fmla="*/ 6331 w 6489"/>
                <a:gd name="T105" fmla="*/ 2240 h 3247"/>
                <a:gd name="T106" fmla="*/ 6396 w 6489"/>
                <a:gd name="T107" fmla="*/ 2458 h 3247"/>
                <a:gd name="T108" fmla="*/ 6432 w 6489"/>
                <a:gd name="T109" fmla="*/ 2624 h 3247"/>
                <a:gd name="T110" fmla="*/ 6056 w 6489"/>
                <a:gd name="T111" fmla="*/ 1621 h 3247"/>
                <a:gd name="T112" fmla="*/ 5967 w 6489"/>
                <a:gd name="T113" fmla="*/ 1476 h 3247"/>
                <a:gd name="T114" fmla="*/ 6084 w 6489"/>
                <a:gd name="T115" fmla="*/ 1670 h 3247"/>
                <a:gd name="T116" fmla="*/ 6161 w 6489"/>
                <a:gd name="T117" fmla="*/ 1820 h 3247"/>
                <a:gd name="T118" fmla="*/ 6254 w 6489"/>
                <a:gd name="T119" fmla="*/ 2026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9" h="3247">
                  <a:moveTo>
                    <a:pt x="619" y="3247"/>
                  </a:moveTo>
                  <a:lnTo>
                    <a:pt x="478" y="3247"/>
                  </a:lnTo>
                  <a:moveTo>
                    <a:pt x="1984" y="542"/>
                  </a:moveTo>
                  <a:lnTo>
                    <a:pt x="1874" y="303"/>
                  </a:lnTo>
                  <a:moveTo>
                    <a:pt x="1534" y="801"/>
                  </a:moveTo>
                  <a:lnTo>
                    <a:pt x="1384" y="586"/>
                  </a:lnTo>
                  <a:moveTo>
                    <a:pt x="1138" y="1132"/>
                  </a:moveTo>
                  <a:lnTo>
                    <a:pt x="951" y="950"/>
                  </a:lnTo>
                  <a:moveTo>
                    <a:pt x="802" y="1532"/>
                  </a:moveTo>
                  <a:lnTo>
                    <a:pt x="587" y="1383"/>
                  </a:lnTo>
                  <a:moveTo>
                    <a:pt x="542" y="1981"/>
                  </a:moveTo>
                  <a:lnTo>
                    <a:pt x="304" y="1872"/>
                  </a:lnTo>
                  <a:moveTo>
                    <a:pt x="364" y="2471"/>
                  </a:moveTo>
                  <a:lnTo>
                    <a:pt x="109" y="2402"/>
                  </a:lnTo>
                  <a:moveTo>
                    <a:pt x="271" y="2980"/>
                  </a:moveTo>
                  <a:lnTo>
                    <a:pt x="12" y="2960"/>
                  </a:lnTo>
                  <a:moveTo>
                    <a:pt x="1753" y="659"/>
                  </a:moveTo>
                  <a:lnTo>
                    <a:pt x="1623" y="433"/>
                  </a:lnTo>
                  <a:moveTo>
                    <a:pt x="1328" y="958"/>
                  </a:moveTo>
                  <a:lnTo>
                    <a:pt x="1162" y="760"/>
                  </a:lnTo>
                  <a:moveTo>
                    <a:pt x="959" y="1326"/>
                  </a:moveTo>
                  <a:lnTo>
                    <a:pt x="761" y="1156"/>
                  </a:lnTo>
                  <a:moveTo>
                    <a:pt x="660" y="1751"/>
                  </a:moveTo>
                  <a:lnTo>
                    <a:pt x="433" y="1621"/>
                  </a:lnTo>
                  <a:moveTo>
                    <a:pt x="441" y="2220"/>
                  </a:moveTo>
                  <a:lnTo>
                    <a:pt x="194" y="2131"/>
                  </a:lnTo>
                  <a:moveTo>
                    <a:pt x="308" y="2721"/>
                  </a:moveTo>
                  <a:lnTo>
                    <a:pt x="49" y="2677"/>
                  </a:lnTo>
                  <a:moveTo>
                    <a:pt x="2154" y="396"/>
                  </a:moveTo>
                  <a:lnTo>
                    <a:pt x="2081" y="214"/>
                  </a:lnTo>
                  <a:moveTo>
                    <a:pt x="2105" y="417"/>
                  </a:moveTo>
                  <a:lnTo>
                    <a:pt x="2028" y="235"/>
                  </a:lnTo>
                  <a:moveTo>
                    <a:pt x="2052" y="437"/>
                  </a:moveTo>
                  <a:lnTo>
                    <a:pt x="1975" y="255"/>
                  </a:lnTo>
                  <a:moveTo>
                    <a:pt x="2004" y="457"/>
                  </a:moveTo>
                  <a:lnTo>
                    <a:pt x="1927" y="279"/>
                  </a:lnTo>
                  <a:moveTo>
                    <a:pt x="1911" y="505"/>
                  </a:moveTo>
                  <a:lnTo>
                    <a:pt x="1822" y="328"/>
                  </a:lnTo>
                  <a:moveTo>
                    <a:pt x="1862" y="526"/>
                  </a:moveTo>
                  <a:lnTo>
                    <a:pt x="1773" y="352"/>
                  </a:lnTo>
                  <a:moveTo>
                    <a:pt x="1814" y="554"/>
                  </a:moveTo>
                  <a:lnTo>
                    <a:pt x="1720" y="380"/>
                  </a:lnTo>
                  <a:moveTo>
                    <a:pt x="1769" y="578"/>
                  </a:moveTo>
                  <a:lnTo>
                    <a:pt x="1672" y="404"/>
                  </a:lnTo>
                  <a:moveTo>
                    <a:pt x="1676" y="631"/>
                  </a:moveTo>
                  <a:lnTo>
                    <a:pt x="1575" y="461"/>
                  </a:lnTo>
                  <a:moveTo>
                    <a:pt x="1631" y="659"/>
                  </a:moveTo>
                  <a:lnTo>
                    <a:pt x="1526" y="493"/>
                  </a:lnTo>
                  <a:moveTo>
                    <a:pt x="1583" y="687"/>
                  </a:moveTo>
                  <a:lnTo>
                    <a:pt x="1478" y="522"/>
                  </a:lnTo>
                  <a:moveTo>
                    <a:pt x="1542" y="716"/>
                  </a:moveTo>
                  <a:lnTo>
                    <a:pt x="1429" y="554"/>
                  </a:lnTo>
                  <a:moveTo>
                    <a:pt x="1453" y="776"/>
                  </a:moveTo>
                  <a:lnTo>
                    <a:pt x="1340" y="619"/>
                  </a:lnTo>
                  <a:moveTo>
                    <a:pt x="1409" y="809"/>
                  </a:moveTo>
                  <a:lnTo>
                    <a:pt x="1291" y="651"/>
                  </a:lnTo>
                  <a:moveTo>
                    <a:pt x="1368" y="841"/>
                  </a:moveTo>
                  <a:lnTo>
                    <a:pt x="1247" y="687"/>
                  </a:lnTo>
                  <a:moveTo>
                    <a:pt x="1328" y="873"/>
                  </a:moveTo>
                  <a:lnTo>
                    <a:pt x="1202" y="724"/>
                  </a:lnTo>
                  <a:moveTo>
                    <a:pt x="1247" y="942"/>
                  </a:moveTo>
                  <a:lnTo>
                    <a:pt x="1117" y="797"/>
                  </a:lnTo>
                  <a:moveTo>
                    <a:pt x="1206" y="979"/>
                  </a:moveTo>
                  <a:lnTo>
                    <a:pt x="1073" y="833"/>
                  </a:lnTo>
                  <a:moveTo>
                    <a:pt x="1166" y="1015"/>
                  </a:moveTo>
                  <a:lnTo>
                    <a:pt x="1032" y="869"/>
                  </a:lnTo>
                  <a:moveTo>
                    <a:pt x="1125" y="1051"/>
                  </a:moveTo>
                  <a:lnTo>
                    <a:pt x="992" y="910"/>
                  </a:lnTo>
                  <a:moveTo>
                    <a:pt x="1053" y="1124"/>
                  </a:moveTo>
                  <a:lnTo>
                    <a:pt x="911" y="991"/>
                  </a:lnTo>
                  <a:moveTo>
                    <a:pt x="1016" y="1165"/>
                  </a:moveTo>
                  <a:lnTo>
                    <a:pt x="874" y="1031"/>
                  </a:lnTo>
                  <a:moveTo>
                    <a:pt x="980" y="1201"/>
                  </a:moveTo>
                  <a:lnTo>
                    <a:pt x="834" y="1072"/>
                  </a:lnTo>
                  <a:moveTo>
                    <a:pt x="943" y="1241"/>
                  </a:moveTo>
                  <a:lnTo>
                    <a:pt x="798" y="1116"/>
                  </a:lnTo>
                  <a:moveTo>
                    <a:pt x="874" y="1322"/>
                  </a:moveTo>
                  <a:lnTo>
                    <a:pt x="725" y="1201"/>
                  </a:lnTo>
                  <a:moveTo>
                    <a:pt x="842" y="1367"/>
                  </a:moveTo>
                  <a:lnTo>
                    <a:pt x="688" y="1245"/>
                  </a:lnTo>
                  <a:moveTo>
                    <a:pt x="810" y="1407"/>
                  </a:moveTo>
                  <a:lnTo>
                    <a:pt x="656" y="1290"/>
                  </a:lnTo>
                  <a:moveTo>
                    <a:pt x="777" y="1452"/>
                  </a:moveTo>
                  <a:lnTo>
                    <a:pt x="619" y="1334"/>
                  </a:lnTo>
                  <a:moveTo>
                    <a:pt x="717" y="1537"/>
                  </a:moveTo>
                  <a:lnTo>
                    <a:pt x="555" y="1427"/>
                  </a:lnTo>
                  <a:moveTo>
                    <a:pt x="688" y="1581"/>
                  </a:moveTo>
                  <a:lnTo>
                    <a:pt x="522" y="1476"/>
                  </a:lnTo>
                  <a:moveTo>
                    <a:pt x="660" y="1625"/>
                  </a:moveTo>
                  <a:lnTo>
                    <a:pt x="494" y="1524"/>
                  </a:lnTo>
                  <a:moveTo>
                    <a:pt x="632" y="1674"/>
                  </a:moveTo>
                  <a:lnTo>
                    <a:pt x="466" y="1573"/>
                  </a:lnTo>
                  <a:moveTo>
                    <a:pt x="579" y="1763"/>
                  </a:moveTo>
                  <a:lnTo>
                    <a:pt x="409" y="1670"/>
                  </a:lnTo>
                  <a:moveTo>
                    <a:pt x="555" y="1811"/>
                  </a:moveTo>
                  <a:lnTo>
                    <a:pt x="381" y="1718"/>
                  </a:lnTo>
                  <a:moveTo>
                    <a:pt x="530" y="1856"/>
                  </a:moveTo>
                  <a:lnTo>
                    <a:pt x="352" y="1767"/>
                  </a:lnTo>
                  <a:moveTo>
                    <a:pt x="506" y="1904"/>
                  </a:moveTo>
                  <a:lnTo>
                    <a:pt x="328" y="1820"/>
                  </a:lnTo>
                  <a:moveTo>
                    <a:pt x="462" y="2002"/>
                  </a:moveTo>
                  <a:lnTo>
                    <a:pt x="279" y="1921"/>
                  </a:lnTo>
                  <a:moveTo>
                    <a:pt x="437" y="2050"/>
                  </a:moveTo>
                  <a:lnTo>
                    <a:pt x="259" y="1973"/>
                  </a:lnTo>
                  <a:moveTo>
                    <a:pt x="417" y="2099"/>
                  </a:moveTo>
                  <a:lnTo>
                    <a:pt x="235" y="2026"/>
                  </a:lnTo>
                  <a:moveTo>
                    <a:pt x="401" y="2147"/>
                  </a:moveTo>
                  <a:lnTo>
                    <a:pt x="215" y="2078"/>
                  </a:lnTo>
                  <a:moveTo>
                    <a:pt x="364" y="2248"/>
                  </a:moveTo>
                  <a:lnTo>
                    <a:pt x="174" y="2183"/>
                  </a:lnTo>
                  <a:moveTo>
                    <a:pt x="344" y="2301"/>
                  </a:moveTo>
                  <a:lnTo>
                    <a:pt x="158" y="2240"/>
                  </a:lnTo>
                  <a:moveTo>
                    <a:pt x="328" y="2349"/>
                  </a:moveTo>
                  <a:lnTo>
                    <a:pt x="142" y="2293"/>
                  </a:lnTo>
                  <a:moveTo>
                    <a:pt x="316" y="2402"/>
                  </a:moveTo>
                  <a:lnTo>
                    <a:pt x="126" y="2345"/>
                  </a:lnTo>
                  <a:moveTo>
                    <a:pt x="287" y="2503"/>
                  </a:moveTo>
                  <a:lnTo>
                    <a:pt x="93" y="2454"/>
                  </a:lnTo>
                  <a:moveTo>
                    <a:pt x="275" y="2555"/>
                  </a:moveTo>
                  <a:lnTo>
                    <a:pt x="81" y="2511"/>
                  </a:lnTo>
                  <a:moveTo>
                    <a:pt x="263" y="2608"/>
                  </a:moveTo>
                  <a:lnTo>
                    <a:pt x="69" y="2568"/>
                  </a:lnTo>
                  <a:moveTo>
                    <a:pt x="251" y="2661"/>
                  </a:moveTo>
                  <a:lnTo>
                    <a:pt x="57" y="2620"/>
                  </a:lnTo>
                  <a:moveTo>
                    <a:pt x="235" y="2766"/>
                  </a:moveTo>
                  <a:lnTo>
                    <a:pt x="37" y="2733"/>
                  </a:lnTo>
                  <a:moveTo>
                    <a:pt x="227" y="2818"/>
                  </a:moveTo>
                  <a:lnTo>
                    <a:pt x="28" y="2790"/>
                  </a:lnTo>
                  <a:moveTo>
                    <a:pt x="219" y="2871"/>
                  </a:moveTo>
                  <a:lnTo>
                    <a:pt x="24" y="2847"/>
                  </a:lnTo>
                  <a:moveTo>
                    <a:pt x="215" y="2923"/>
                  </a:moveTo>
                  <a:lnTo>
                    <a:pt x="16" y="2903"/>
                  </a:lnTo>
                  <a:moveTo>
                    <a:pt x="202" y="3029"/>
                  </a:moveTo>
                  <a:lnTo>
                    <a:pt x="8" y="3012"/>
                  </a:lnTo>
                  <a:moveTo>
                    <a:pt x="198" y="3081"/>
                  </a:moveTo>
                  <a:lnTo>
                    <a:pt x="4" y="3069"/>
                  </a:lnTo>
                  <a:moveTo>
                    <a:pt x="198" y="3134"/>
                  </a:moveTo>
                  <a:lnTo>
                    <a:pt x="0" y="3126"/>
                  </a:lnTo>
                  <a:moveTo>
                    <a:pt x="198" y="3186"/>
                  </a:moveTo>
                  <a:lnTo>
                    <a:pt x="0" y="3182"/>
                  </a:lnTo>
                  <a:moveTo>
                    <a:pt x="3194" y="198"/>
                  </a:moveTo>
                  <a:lnTo>
                    <a:pt x="3190" y="0"/>
                  </a:lnTo>
                  <a:moveTo>
                    <a:pt x="3299" y="198"/>
                  </a:moveTo>
                  <a:lnTo>
                    <a:pt x="3303" y="0"/>
                  </a:lnTo>
                  <a:moveTo>
                    <a:pt x="2728" y="307"/>
                  </a:moveTo>
                  <a:lnTo>
                    <a:pt x="2680" y="49"/>
                  </a:lnTo>
                  <a:moveTo>
                    <a:pt x="2983" y="271"/>
                  </a:moveTo>
                  <a:lnTo>
                    <a:pt x="2963" y="12"/>
                  </a:lnTo>
                  <a:moveTo>
                    <a:pt x="3506" y="271"/>
                  </a:moveTo>
                  <a:lnTo>
                    <a:pt x="3526" y="12"/>
                  </a:lnTo>
                  <a:moveTo>
                    <a:pt x="3765" y="307"/>
                  </a:moveTo>
                  <a:lnTo>
                    <a:pt x="3809" y="49"/>
                  </a:lnTo>
                  <a:moveTo>
                    <a:pt x="4016" y="364"/>
                  </a:moveTo>
                  <a:lnTo>
                    <a:pt x="4084" y="109"/>
                  </a:lnTo>
                  <a:moveTo>
                    <a:pt x="4267" y="441"/>
                  </a:moveTo>
                  <a:lnTo>
                    <a:pt x="4356" y="194"/>
                  </a:lnTo>
                  <a:moveTo>
                    <a:pt x="2473" y="364"/>
                  </a:moveTo>
                  <a:lnTo>
                    <a:pt x="2405" y="109"/>
                  </a:lnTo>
                  <a:moveTo>
                    <a:pt x="2226" y="441"/>
                  </a:moveTo>
                  <a:lnTo>
                    <a:pt x="2133" y="194"/>
                  </a:lnTo>
                  <a:moveTo>
                    <a:pt x="3352" y="198"/>
                  </a:moveTo>
                  <a:lnTo>
                    <a:pt x="3360" y="0"/>
                  </a:lnTo>
                  <a:moveTo>
                    <a:pt x="3404" y="198"/>
                  </a:moveTo>
                  <a:lnTo>
                    <a:pt x="3417" y="4"/>
                  </a:lnTo>
                  <a:moveTo>
                    <a:pt x="3457" y="202"/>
                  </a:moveTo>
                  <a:lnTo>
                    <a:pt x="3473" y="8"/>
                  </a:lnTo>
                  <a:moveTo>
                    <a:pt x="3562" y="214"/>
                  </a:moveTo>
                  <a:lnTo>
                    <a:pt x="3582" y="16"/>
                  </a:lnTo>
                  <a:moveTo>
                    <a:pt x="3615" y="218"/>
                  </a:moveTo>
                  <a:lnTo>
                    <a:pt x="3639" y="24"/>
                  </a:lnTo>
                  <a:moveTo>
                    <a:pt x="3667" y="226"/>
                  </a:moveTo>
                  <a:lnTo>
                    <a:pt x="3696" y="28"/>
                  </a:lnTo>
                  <a:moveTo>
                    <a:pt x="3720" y="235"/>
                  </a:moveTo>
                  <a:lnTo>
                    <a:pt x="3752" y="36"/>
                  </a:lnTo>
                  <a:moveTo>
                    <a:pt x="3825" y="251"/>
                  </a:moveTo>
                  <a:lnTo>
                    <a:pt x="3866" y="57"/>
                  </a:lnTo>
                  <a:moveTo>
                    <a:pt x="3878" y="263"/>
                  </a:moveTo>
                  <a:lnTo>
                    <a:pt x="3918" y="69"/>
                  </a:lnTo>
                  <a:moveTo>
                    <a:pt x="3931" y="275"/>
                  </a:moveTo>
                  <a:lnTo>
                    <a:pt x="3975" y="81"/>
                  </a:lnTo>
                  <a:moveTo>
                    <a:pt x="3983" y="287"/>
                  </a:moveTo>
                  <a:lnTo>
                    <a:pt x="4032" y="93"/>
                  </a:lnTo>
                  <a:moveTo>
                    <a:pt x="4084" y="315"/>
                  </a:moveTo>
                  <a:lnTo>
                    <a:pt x="4141" y="125"/>
                  </a:lnTo>
                  <a:moveTo>
                    <a:pt x="4137" y="328"/>
                  </a:moveTo>
                  <a:lnTo>
                    <a:pt x="4194" y="142"/>
                  </a:lnTo>
                  <a:moveTo>
                    <a:pt x="4186" y="344"/>
                  </a:moveTo>
                  <a:lnTo>
                    <a:pt x="4246" y="158"/>
                  </a:lnTo>
                  <a:moveTo>
                    <a:pt x="4238" y="364"/>
                  </a:moveTo>
                  <a:lnTo>
                    <a:pt x="4303" y="174"/>
                  </a:lnTo>
                  <a:moveTo>
                    <a:pt x="4339" y="400"/>
                  </a:moveTo>
                  <a:lnTo>
                    <a:pt x="4408" y="214"/>
                  </a:lnTo>
                  <a:moveTo>
                    <a:pt x="4388" y="417"/>
                  </a:moveTo>
                  <a:lnTo>
                    <a:pt x="4461" y="235"/>
                  </a:lnTo>
                  <a:moveTo>
                    <a:pt x="4437" y="437"/>
                  </a:moveTo>
                  <a:lnTo>
                    <a:pt x="4513" y="259"/>
                  </a:lnTo>
                  <a:moveTo>
                    <a:pt x="3137" y="198"/>
                  </a:moveTo>
                  <a:lnTo>
                    <a:pt x="3133" y="0"/>
                  </a:lnTo>
                  <a:moveTo>
                    <a:pt x="3085" y="198"/>
                  </a:moveTo>
                  <a:lnTo>
                    <a:pt x="3076" y="4"/>
                  </a:lnTo>
                  <a:moveTo>
                    <a:pt x="3032" y="202"/>
                  </a:moveTo>
                  <a:lnTo>
                    <a:pt x="3020" y="8"/>
                  </a:lnTo>
                  <a:moveTo>
                    <a:pt x="2927" y="214"/>
                  </a:moveTo>
                  <a:lnTo>
                    <a:pt x="2906" y="16"/>
                  </a:lnTo>
                  <a:moveTo>
                    <a:pt x="2874" y="218"/>
                  </a:moveTo>
                  <a:lnTo>
                    <a:pt x="2850" y="24"/>
                  </a:lnTo>
                  <a:moveTo>
                    <a:pt x="2821" y="226"/>
                  </a:moveTo>
                  <a:lnTo>
                    <a:pt x="2793" y="28"/>
                  </a:lnTo>
                  <a:moveTo>
                    <a:pt x="2769" y="235"/>
                  </a:moveTo>
                  <a:lnTo>
                    <a:pt x="2736" y="36"/>
                  </a:lnTo>
                  <a:moveTo>
                    <a:pt x="2664" y="251"/>
                  </a:moveTo>
                  <a:lnTo>
                    <a:pt x="2627" y="57"/>
                  </a:lnTo>
                  <a:moveTo>
                    <a:pt x="2611" y="263"/>
                  </a:moveTo>
                  <a:lnTo>
                    <a:pt x="2570" y="69"/>
                  </a:lnTo>
                  <a:moveTo>
                    <a:pt x="2558" y="275"/>
                  </a:moveTo>
                  <a:lnTo>
                    <a:pt x="2514" y="81"/>
                  </a:lnTo>
                  <a:moveTo>
                    <a:pt x="2506" y="287"/>
                  </a:moveTo>
                  <a:lnTo>
                    <a:pt x="2461" y="93"/>
                  </a:lnTo>
                  <a:moveTo>
                    <a:pt x="2405" y="315"/>
                  </a:moveTo>
                  <a:lnTo>
                    <a:pt x="2352" y="125"/>
                  </a:lnTo>
                  <a:moveTo>
                    <a:pt x="2352" y="328"/>
                  </a:moveTo>
                  <a:lnTo>
                    <a:pt x="2295" y="142"/>
                  </a:lnTo>
                  <a:moveTo>
                    <a:pt x="2303" y="344"/>
                  </a:moveTo>
                  <a:lnTo>
                    <a:pt x="2243" y="158"/>
                  </a:lnTo>
                  <a:moveTo>
                    <a:pt x="2251" y="360"/>
                  </a:moveTo>
                  <a:lnTo>
                    <a:pt x="2190" y="174"/>
                  </a:lnTo>
                  <a:moveTo>
                    <a:pt x="3246" y="0"/>
                  </a:moveTo>
                  <a:lnTo>
                    <a:pt x="3246" y="360"/>
                  </a:lnTo>
                  <a:moveTo>
                    <a:pt x="4505" y="542"/>
                  </a:moveTo>
                  <a:lnTo>
                    <a:pt x="4615" y="303"/>
                  </a:lnTo>
                  <a:moveTo>
                    <a:pt x="4736" y="659"/>
                  </a:moveTo>
                  <a:lnTo>
                    <a:pt x="4866" y="433"/>
                  </a:lnTo>
                  <a:moveTo>
                    <a:pt x="4485" y="461"/>
                  </a:moveTo>
                  <a:lnTo>
                    <a:pt x="4566" y="279"/>
                  </a:lnTo>
                  <a:moveTo>
                    <a:pt x="4582" y="505"/>
                  </a:moveTo>
                  <a:lnTo>
                    <a:pt x="4667" y="328"/>
                  </a:lnTo>
                  <a:moveTo>
                    <a:pt x="4631" y="530"/>
                  </a:moveTo>
                  <a:lnTo>
                    <a:pt x="4720" y="352"/>
                  </a:lnTo>
                  <a:moveTo>
                    <a:pt x="4675" y="554"/>
                  </a:moveTo>
                  <a:lnTo>
                    <a:pt x="4769" y="380"/>
                  </a:lnTo>
                  <a:moveTo>
                    <a:pt x="4724" y="578"/>
                  </a:moveTo>
                  <a:lnTo>
                    <a:pt x="4817" y="408"/>
                  </a:lnTo>
                  <a:moveTo>
                    <a:pt x="4813" y="631"/>
                  </a:moveTo>
                  <a:lnTo>
                    <a:pt x="4914" y="465"/>
                  </a:lnTo>
                  <a:moveTo>
                    <a:pt x="4862" y="659"/>
                  </a:moveTo>
                  <a:lnTo>
                    <a:pt x="4963" y="493"/>
                  </a:lnTo>
                  <a:moveTo>
                    <a:pt x="4906" y="687"/>
                  </a:moveTo>
                  <a:lnTo>
                    <a:pt x="5011" y="522"/>
                  </a:lnTo>
                  <a:moveTo>
                    <a:pt x="5355" y="1136"/>
                  </a:moveTo>
                  <a:lnTo>
                    <a:pt x="5538" y="950"/>
                  </a:lnTo>
                  <a:moveTo>
                    <a:pt x="5530" y="1326"/>
                  </a:moveTo>
                  <a:lnTo>
                    <a:pt x="5728" y="1160"/>
                  </a:lnTo>
                  <a:moveTo>
                    <a:pt x="5436" y="1128"/>
                  </a:moveTo>
                  <a:lnTo>
                    <a:pt x="5578" y="991"/>
                  </a:lnTo>
                  <a:moveTo>
                    <a:pt x="5473" y="1165"/>
                  </a:moveTo>
                  <a:lnTo>
                    <a:pt x="5619" y="1031"/>
                  </a:lnTo>
                  <a:moveTo>
                    <a:pt x="5509" y="1205"/>
                  </a:moveTo>
                  <a:lnTo>
                    <a:pt x="5655" y="1072"/>
                  </a:lnTo>
                  <a:moveTo>
                    <a:pt x="5546" y="1245"/>
                  </a:moveTo>
                  <a:lnTo>
                    <a:pt x="5691" y="1116"/>
                  </a:lnTo>
                  <a:moveTo>
                    <a:pt x="5615" y="1326"/>
                  </a:moveTo>
                  <a:lnTo>
                    <a:pt x="5764" y="1201"/>
                  </a:lnTo>
                  <a:moveTo>
                    <a:pt x="5647" y="1367"/>
                  </a:moveTo>
                  <a:lnTo>
                    <a:pt x="5801" y="1245"/>
                  </a:lnTo>
                  <a:moveTo>
                    <a:pt x="5679" y="1407"/>
                  </a:moveTo>
                  <a:lnTo>
                    <a:pt x="5837" y="1290"/>
                  </a:lnTo>
                  <a:moveTo>
                    <a:pt x="5712" y="1452"/>
                  </a:moveTo>
                  <a:lnTo>
                    <a:pt x="5870" y="1338"/>
                  </a:lnTo>
                  <a:moveTo>
                    <a:pt x="4955" y="801"/>
                  </a:moveTo>
                  <a:lnTo>
                    <a:pt x="5104" y="586"/>
                  </a:lnTo>
                  <a:moveTo>
                    <a:pt x="5161" y="958"/>
                  </a:moveTo>
                  <a:lnTo>
                    <a:pt x="5331" y="760"/>
                  </a:lnTo>
                  <a:moveTo>
                    <a:pt x="4951" y="716"/>
                  </a:moveTo>
                  <a:lnTo>
                    <a:pt x="5060" y="554"/>
                  </a:lnTo>
                  <a:moveTo>
                    <a:pt x="5036" y="776"/>
                  </a:moveTo>
                  <a:lnTo>
                    <a:pt x="5153" y="619"/>
                  </a:lnTo>
                  <a:moveTo>
                    <a:pt x="5080" y="809"/>
                  </a:moveTo>
                  <a:lnTo>
                    <a:pt x="5198" y="655"/>
                  </a:lnTo>
                  <a:moveTo>
                    <a:pt x="5121" y="841"/>
                  </a:moveTo>
                  <a:lnTo>
                    <a:pt x="5242" y="687"/>
                  </a:lnTo>
                  <a:moveTo>
                    <a:pt x="5165" y="873"/>
                  </a:moveTo>
                  <a:lnTo>
                    <a:pt x="5287" y="724"/>
                  </a:lnTo>
                  <a:moveTo>
                    <a:pt x="5246" y="942"/>
                  </a:moveTo>
                  <a:lnTo>
                    <a:pt x="5372" y="797"/>
                  </a:lnTo>
                  <a:moveTo>
                    <a:pt x="5287" y="979"/>
                  </a:moveTo>
                  <a:lnTo>
                    <a:pt x="5416" y="833"/>
                  </a:lnTo>
                  <a:moveTo>
                    <a:pt x="5323" y="1015"/>
                  </a:moveTo>
                  <a:lnTo>
                    <a:pt x="5457" y="873"/>
                  </a:lnTo>
                  <a:moveTo>
                    <a:pt x="5364" y="1051"/>
                  </a:moveTo>
                  <a:lnTo>
                    <a:pt x="5497" y="910"/>
                  </a:lnTo>
                  <a:moveTo>
                    <a:pt x="6181" y="2725"/>
                  </a:moveTo>
                  <a:lnTo>
                    <a:pt x="6440" y="2677"/>
                  </a:lnTo>
                  <a:moveTo>
                    <a:pt x="6218" y="2980"/>
                  </a:moveTo>
                  <a:lnTo>
                    <a:pt x="6477" y="2960"/>
                  </a:lnTo>
                  <a:moveTo>
                    <a:pt x="6254" y="2766"/>
                  </a:moveTo>
                  <a:lnTo>
                    <a:pt x="6452" y="2733"/>
                  </a:lnTo>
                  <a:moveTo>
                    <a:pt x="6262" y="2818"/>
                  </a:moveTo>
                  <a:lnTo>
                    <a:pt x="6461" y="2790"/>
                  </a:lnTo>
                  <a:moveTo>
                    <a:pt x="6270" y="2871"/>
                  </a:moveTo>
                  <a:lnTo>
                    <a:pt x="6465" y="2847"/>
                  </a:lnTo>
                  <a:moveTo>
                    <a:pt x="6274" y="2923"/>
                  </a:moveTo>
                  <a:lnTo>
                    <a:pt x="6473" y="2903"/>
                  </a:lnTo>
                  <a:moveTo>
                    <a:pt x="6286" y="3029"/>
                  </a:moveTo>
                  <a:lnTo>
                    <a:pt x="6481" y="3016"/>
                  </a:lnTo>
                  <a:moveTo>
                    <a:pt x="6291" y="3081"/>
                  </a:moveTo>
                  <a:lnTo>
                    <a:pt x="6485" y="3073"/>
                  </a:lnTo>
                  <a:moveTo>
                    <a:pt x="6291" y="3134"/>
                  </a:moveTo>
                  <a:lnTo>
                    <a:pt x="6489" y="3130"/>
                  </a:lnTo>
                  <a:moveTo>
                    <a:pt x="6291" y="3190"/>
                  </a:moveTo>
                  <a:lnTo>
                    <a:pt x="6489" y="3186"/>
                  </a:lnTo>
                  <a:moveTo>
                    <a:pt x="6048" y="2224"/>
                  </a:moveTo>
                  <a:lnTo>
                    <a:pt x="6295" y="2131"/>
                  </a:lnTo>
                  <a:moveTo>
                    <a:pt x="6125" y="2471"/>
                  </a:moveTo>
                  <a:lnTo>
                    <a:pt x="6380" y="2402"/>
                  </a:lnTo>
                  <a:moveTo>
                    <a:pt x="6129" y="2248"/>
                  </a:moveTo>
                  <a:lnTo>
                    <a:pt x="6315" y="2188"/>
                  </a:lnTo>
                  <a:moveTo>
                    <a:pt x="6145" y="2301"/>
                  </a:moveTo>
                  <a:lnTo>
                    <a:pt x="6331" y="2240"/>
                  </a:lnTo>
                  <a:moveTo>
                    <a:pt x="6161" y="2349"/>
                  </a:moveTo>
                  <a:lnTo>
                    <a:pt x="6347" y="2293"/>
                  </a:lnTo>
                  <a:moveTo>
                    <a:pt x="6173" y="2402"/>
                  </a:moveTo>
                  <a:lnTo>
                    <a:pt x="6363" y="2349"/>
                  </a:lnTo>
                  <a:moveTo>
                    <a:pt x="6201" y="2503"/>
                  </a:moveTo>
                  <a:lnTo>
                    <a:pt x="6396" y="2458"/>
                  </a:lnTo>
                  <a:moveTo>
                    <a:pt x="6214" y="2555"/>
                  </a:moveTo>
                  <a:lnTo>
                    <a:pt x="6408" y="2511"/>
                  </a:lnTo>
                  <a:moveTo>
                    <a:pt x="6226" y="2608"/>
                  </a:moveTo>
                  <a:lnTo>
                    <a:pt x="6420" y="2568"/>
                  </a:lnTo>
                  <a:moveTo>
                    <a:pt x="6238" y="2661"/>
                  </a:moveTo>
                  <a:lnTo>
                    <a:pt x="6432" y="2624"/>
                  </a:lnTo>
                  <a:moveTo>
                    <a:pt x="5914" y="1993"/>
                  </a:moveTo>
                  <a:lnTo>
                    <a:pt x="6185" y="1868"/>
                  </a:lnTo>
                  <a:moveTo>
                    <a:pt x="5687" y="1532"/>
                  </a:moveTo>
                  <a:lnTo>
                    <a:pt x="5902" y="1383"/>
                  </a:lnTo>
                  <a:moveTo>
                    <a:pt x="5829" y="1751"/>
                  </a:moveTo>
                  <a:lnTo>
                    <a:pt x="6056" y="1621"/>
                  </a:lnTo>
                  <a:moveTo>
                    <a:pt x="5946" y="1981"/>
                  </a:moveTo>
                  <a:lnTo>
                    <a:pt x="6185" y="1872"/>
                  </a:lnTo>
                  <a:moveTo>
                    <a:pt x="5772" y="1541"/>
                  </a:moveTo>
                  <a:lnTo>
                    <a:pt x="5934" y="1427"/>
                  </a:lnTo>
                  <a:moveTo>
                    <a:pt x="5801" y="1581"/>
                  </a:moveTo>
                  <a:lnTo>
                    <a:pt x="5967" y="1476"/>
                  </a:lnTo>
                  <a:moveTo>
                    <a:pt x="5829" y="1630"/>
                  </a:moveTo>
                  <a:lnTo>
                    <a:pt x="5995" y="1524"/>
                  </a:lnTo>
                  <a:moveTo>
                    <a:pt x="5857" y="1674"/>
                  </a:moveTo>
                  <a:lnTo>
                    <a:pt x="6027" y="1573"/>
                  </a:lnTo>
                  <a:moveTo>
                    <a:pt x="5910" y="1767"/>
                  </a:moveTo>
                  <a:lnTo>
                    <a:pt x="6084" y="1670"/>
                  </a:lnTo>
                  <a:moveTo>
                    <a:pt x="5934" y="1811"/>
                  </a:moveTo>
                  <a:lnTo>
                    <a:pt x="6108" y="1718"/>
                  </a:lnTo>
                  <a:moveTo>
                    <a:pt x="5963" y="1860"/>
                  </a:moveTo>
                  <a:lnTo>
                    <a:pt x="6137" y="1771"/>
                  </a:lnTo>
                  <a:moveTo>
                    <a:pt x="5983" y="1909"/>
                  </a:moveTo>
                  <a:lnTo>
                    <a:pt x="6161" y="1820"/>
                  </a:lnTo>
                  <a:moveTo>
                    <a:pt x="6031" y="2002"/>
                  </a:moveTo>
                  <a:lnTo>
                    <a:pt x="6210" y="1925"/>
                  </a:lnTo>
                  <a:moveTo>
                    <a:pt x="6052" y="2050"/>
                  </a:moveTo>
                  <a:lnTo>
                    <a:pt x="6234" y="1973"/>
                  </a:lnTo>
                  <a:moveTo>
                    <a:pt x="6072" y="2103"/>
                  </a:moveTo>
                  <a:lnTo>
                    <a:pt x="6254" y="2026"/>
                  </a:lnTo>
                  <a:moveTo>
                    <a:pt x="6092" y="2151"/>
                  </a:moveTo>
                  <a:lnTo>
                    <a:pt x="6274" y="2078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64"/>
            <p:cNvSpPr>
              <a:spLocks noEditPoints="1"/>
            </p:cNvSpPr>
            <p:nvPr/>
          </p:nvSpPr>
          <p:spPr bwMode="auto">
            <a:xfrm>
              <a:off x="212" y="260"/>
              <a:ext cx="6489" cy="3550"/>
            </a:xfrm>
            <a:custGeom>
              <a:avLst/>
              <a:gdLst>
                <a:gd name="T0" fmla="*/ 841 w 1603"/>
                <a:gd name="T1" fmla="*/ 49 h 878"/>
                <a:gd name="T2" fmla="*/ 880 w 1603"/>
                <a:gd name="T3" fmla="*/ 53 h 878"/>
                <a:gd name="T4" fmla="*/ 919 w 1603"/>
                <a:gd name="T5" fmla="*/ 58 h 878"/>
                <a:gd name="T6" fmla="*/ 958 w 1603"/>
                <a:gd name="T7" fmla="*/ 65 h 878"/>
                <a:gd name="T8" fmla="*/ 992 w 1603"/>
                <a:gd name="T9" fmla="*/ 90 h 878"/>
                <a:gd name="T10" fmla="*/ 1034 w 1603"/>
                <a:gd name="T11" fmla="*/ 85 h 878"/>
                <a:gd name="T12" fmla="*/ 1072 w 1603"/>
                <a:gd name="T13" fmla="*/ 99 h 878"/>
                <a:gd name="T14" fmla="*/ 1108 w 1603"/>
                <a:gd name="T15" fmla="*/ 114 h 878"/>
                <a:gd name="T16" fmla="*/ 1144 w 1603"/>
                <a:gd name="T17" fmla="*/ 131 h 878"/>
                <a:gd name="T18" fmla="*/ 1170 w 1603"/>
                <a:gd name="T19" fmla="*/ 163 h 878"/>
                <a:gd name="T20" fmla="*/ 1212 w 1603"/>
                <a:gd name="T21" fmla="*/ 170 h 878"/>
                <a:gd name="T22" fmla="*/ 1244 w 1603"/>
                <a:gd name="T23" fmla="*/ 192 h 878"/>
                <a:gd name="T24" fmla="*/ 1276 w 1603"/>
                <a:gd name="T25" fmla="*/ 216 h 878"/>
                <a:gd name="T26" fmla="*/ 1306 w 1603"/>
                <a:gd name="T27" fmla="*/ 242 h 878"/>
                <a:gd name="T28" fmla="*/ 1323 w 1603"/>
                <a:gd name="T29" fmla="*/ 281 h 878"/>
                <a:gd name="T30" fmla="*/ 1361 w 1603"/>
                <a:gd name="T31" fmla="*/ 298 h 878"/>
                <a:gd name="T32" fmla="*/ 1387 w 1603"/>
                <a:gd name="T33" fmla="*/ 328 h 878"/>
                <a:gd name="T34" fmla="*/ 1411 w 1603"/>
                <a:gd name="T35" fmla="*/ 359 h 878"/>
                <a:gd name="T36" fmla="*/ 1433 w 1603"/>
                <a:gd name="T37" fmla="*/ 391 h 878"/>
                <a:gd name="T38" fmla="*/ 1440 w 1603"/>
                <a:gd name="T39" fmla="*/ 433 h 878"/>
                <a:gd name="T40" fmla="*/ 1473 w 1603"/>
                <a:gd name="T41" fmla="*/ 460 h 878"/>
                <a:gd name="T42" fmla="*/ 1469 w 1603"/>
                <a:gd name="T43" fmla="*/ 490 h 878"/>
                <a:gd name="T44" fmla="*/ 1500 w 1603"/>
                <a:gd name="T45" fmla="*/ 520 h 878"/>
                <a:gd name="T46" fmla="*/ 1514 w 1603"/>
                <a:gd name="T47" fmla="*/ 556 h 878"/>
                <a:gd name="T48" fmla="*/ 1525 w 1603"/>
                <a:gd name="T49" fmla="*/ 594 h 878"/>
                <a:gd name="T50" fmla="*/ 1535 w 1603"/>
                <a:gd name="T51" fmla="*/ 632 h 878"/>
                <a:gd name="T52" fmla="*/ 1527 w 1603"/>
                <a:gd name="T53" fmla="*/ 674 h 878"/>
                <a:gd name="T54" fmla="*/ 1549 w 1603"/>
                <a:gd name="T55" fmla="*/ 710 h 878"/>
                <a:gd name="T56" fmla="*/ 1553 w 1603"/>
                <a:gd name="T57" fmla="*/ 749 h 878"/>
                <a:gd name="T58" fmla="*/ 1554 w 1603"/>
                <a:gd name="T59" fmla="*/ 789 h 878"/>
                <a:gd name="T60" fmla="*/ 49 w 1603"/>
                <a:gd name="T61" fmla="*/ 775 h 878"/>
                <a:gd name="T62" fmla="*/ 67 w 1603"/>
                <a:gd name="T63" fmla="*/ 737 h 878"/>
                <a:gd name="T64" fmla="*/ 56 w 1603"/>
                <a:gd name="T65" fmla="*/ 697 h 878"/>
                <a:gd name="T66" fmla="*/ 62 w 1603"/>
                <a:gd name="T67" fmla="*/ 658 h 878"/>
                <a:gd name="T68" fmla="*/ 71 w 1603"/>
                <a:gd name="T69" fmla="*/ 619 h 878"/>
                <a:gd name="T70" fmla="*/ 81 w 1603"/>
                <a:gd name="T71" fmla="*/ 581 h 878"/>
                <a:gd name="T72" fmla="*/ 109 w 1603"/>
                <a:gd name="T73" fmla="*/ 549 h 878"/>
                <a:gd name="T74" fmla="*/ 108 w 1603"/>
                <a:gd name="T75" fmla="*/ 507 h 878"/>
                <a:gd name="T76" fmla="*/ 125 w 1603"/>
                <a:gd name="T77" fmla="*/ 471 h 878"/>
                <a:gd name="T78" fmla="*/ 143 w 1603"/>
                <a:gd name="T79" fmla="*/ 436 h 878"/>
                <a:gd name="T80" fmla="*/ 163 w 1603"/>
                <a:gd name="T81" fmla="*/ 402 h 878"/>
                <a:gd name="T82" fmla="*/ 198 w 1603"/>
                <a:gd name="T83" fmla="*/ 379 h 878"/>
                <a:gd name="T84" fmla="*/ 208 w 1603"/>
                <a:gd name="T85" fmla="*/ 338 h 878"/>
                <a:gd name="T86" fmla="*/ 233 w 1603"/>
                <a:gd name="T87" fmla="*/ 307 h 878"/>
                <a:gd name="T88" fmla="*/ 260 w 1603"/>
                <a:gd name="T89" fmla="*/ 278 h 878"/>
                <a:gd name="T90" fmla="*/ 288 w 1603"/>
                <a:gd name="T91" fmla="*/ 251 h 878"/>
                <a:gd name="T92" fmla="*/ 328 w 1603"/>
                <a:gd name="T93" fmla="*/ 237 h 878"/>
                <a:gd name="T94" fmla="*/ 348 w 1603"/>
                <a:gd name="T95" fmla="*/ 200 h 878"/>
                <a:gd name="T96" fmla="*/ 381 w 1603"/>
                <a:gd name="T97" fmla="*/ 177 h 878"/>
                <a:gd name="T98" fmla="*/ 414 w 1603"/>
                <a:gd name="T99" fmla="*/ 156 h 878"/>
                <a:gd name="T100" fmla="*/ 448 w 1603"/>
                <a:gd name="T101" fmla="*/ 137 h 878"/>
                <a:gd name="T102" fmla="*/ 490 w 1603"/>
                <a:gd name="T103" fmla="*/ 134 h 878"/>
                <a:gd name="T104" fmla="*/ 520 w 1603"/>
                <a:gd name="T105" fmla="*/ 103 h 878"/>
                <a:gd name="T106" fmla="*/ 556 w 1603"/>
                <a:gd name="T107" fmla="*/ 89 h 878"/>
                <a:gd name="T108" fmla="*/ 594 w 1603"/>
                <a:gd name="T109" fmla="*/ 78 h 878"/>
                <a:gd name="T110" fmla="*/ 632 w 1603"/>
                <a:gd name="T111" fmla="*/ 68 h 878"/>
                <a:gd name="T112" fmla="*/ 674 w 1603"/>
                <a:gd name="T113" fmla="*/ 76 h 878"/>
                <a:gd name="T114" fmla="*/ 710 w 1603"/>
                <a:gd name="T115" fmla="*/ 54 h 878"/>
                <a:gd name="T116" fmla="*/ 749 w 1603"/>
                <a:gd name="T117" fmla="*/ 50 h 878"/>
                <a:gd name="T118" fmla="*/ 789 w 1603"/>
                <a:gd name="T119" fmla="*/ 4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3" h="878">
                  <a:moveTo>
                    <a:pt x="802" y="0"/>
                  </a:moveTo>
                  <a:cubicBezTo>
                    <a:pt x="802" y="0"/>
                    <a:pt x="802" y="0"/>
                    <a:pt x="802" y="0"/>
                  </a:cubicBezTo>
                  <a:cubicBezTo>
                    <a:pt x="807" y="0"/>
                    <a:pt x="811" y="0"/>
                    <a:pt x="816" y="0"/>
                  </a:cubicBezTo>
                  <a:cubicBezTo>
                    <a:pt x="815" y="49"/>
                    <a:pt x="815" y="49"/>
                    <a:pt x="815" y="49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21" y="0"/>
                    <a:pt x="825" y="0"/>
                    <a:pt x="830" y="0"/>
                  </a:cubicBezTo>
                  <a:cubicBezTo>
                    <a:pt x="828" y="49"/>
                    <a:pt x="828" y="49"/>
                    <a:pt x="828" y="49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5" y="0"/>
                    <a:pt x="839" y="0"/>
                    <a:pt x="844" y="1"/>
                  </a:cubicBezTo>
                  <a:cubicBezTo>
                    <a:pt x="841" y="49"/>
                    <a:pt x="841" y="49"/>
                    <a:pt x="841" y="49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9" y="1"/>
                    <a:pt x="853" y="1"/>
                    <a:pt x="858" y="2"/>
                  </a:cubicBezTo>
                  <a:cubicBezTo>
                    <a:pt x="854" y="50"/>
                    <a:pt x="854" y="50"/>
                    <a:pt x="854" y="50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63" y="2"/>
                    <a:pt x="867" y="2"/>
                    <a:pt x="871" y="3"/>
                  </a:cubicBezTo>
                  <a:cubicBezTo>
                    <a:pt x="866" y="67"/>
                    <a:pt x="866" y="67"/>
                    <a:pt x="866" y="67"/>
                  </a:cubicBezTo>
                  <a:cubicBezTo>
                    <a:pt x="871" y="3"/>
                    <a:pt x="871" y="3"/>
                    <a:pt x="871" y="3"/>
                  </a:cubicBezTo>
                  <a:cubicBezTo>
                    <a:pt x="872" y="3"/>
                    <a:pt x="872" y="3"/>
                    <a:pt x="872" y="3"/>
                  </a:cubicBezTo>
                  <a:cubicBezTo>
                    <a:pt x="877" y="3"/>
                    <a:pt x="881" y="4"/>
                    <a:pt x="885" y="4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5" y="4"/>
                    <a:pt x="885" y="4"/>
                    <a:pt x="885" y="4"/>
                  </a:cubicBezTo>
                  <a:cubicBezTo>
                    <a:pt x="886" y="4"/>
                    <a:pt x="886" y="4"/>
                    <a:pt x="886" y="4"/>
                  </a:cubicBezTo>
                  <a:cubicBezTo>
                    <a:pt x="891" y="5"/>
                    <a:pt x="895" y="5"/>
                    <a:pt x="899" y="6"/>
                  </a:cubicBezTo>
                  <a:cubicBezTo>
                    <a:pt x="893" y="54"/>
                    <a:pt x="893" y="54"/>
                    <a:pt x="893" y="54"/>
                  </a:cubicBezTo>
                  <a:cubicBezTo>
                    <a:pt x="899" y="6"/>
                    <a:pt x="899" y="6"/>
                    <a:pt x="899" y="6"/>
                  </a:cubicBezTo>
                  <a:cubicBezTo>
                    <a:pt x="900" y="6"/>
                    <a:pt x="900" y="6"/>
                    <a:pt x="900" y="6"/>
                  </a:cubicBezTo>
                  <a:cubicBezTo>
                    <a:pt x="905" y="6"/>
                    <a:pt x="909" y="7"/>
                    <a:pt x="913" y="7"/>
                  </a:cubicBezTo>
                  <a:cubicBezTo>
                    <a:pt x="906" y="56"/>
                    <a:pt x="906" y="56"/>
                    <a:pt x="906" y="56"/>
                  </a:cubicBezTo>
                  <a:cubicBezTo>
                    <a:pt x="913" y="7"/>
                    <a:pt x="913" y="7"/>
                    <a:pt x="913" y="7"/>
                  </a:cubicBezTo>
                  <a:cubicBezTo>
                    <a:pt x="913" y="8"/>
                    <a:pt x="914" y="8"/>
                    <a:pt x="914" y="8"/>
                  </a:cubicBezTo>
                  <a:cubicBezTo>
                    <a:pt x="918" y="8"/>
                    <a:pt x="923" y="9"/>
                    <a:pt x="927" y="10"/>
                  </a:cubicBezTo>
                  <a:cubicBezTo>
                    <a:pt x="919" y="58"/>
                    <a:pt x="919" y="58"/>
                    <a:pt x="919" y="58"/>
                  </a:cubicBezTo>
                  <a:cubicBezTo>
                    <a:pt x="927" y="10"/>
                    <a:pt x="927" y="10"/>
                    <a:pt x="927" y="10"/>
                  </a:cubicBezTo>
                  <a:cubicBezTo>
                    <a:pt x="927" y="10"/>
                    <a:pt x="928" y="10"/>
                    <a:pt x="928" y="10"/>
                  </a:cubicBezTo>
                  <a:cubicBezTo>
                    <a:pt x="932" y="10"/>
                    <a:pt x="937" y="11"/>
                    <a:pt x="941" y="12"/>
                  </a:cubicBezTo>
                  <a:cubicBezTo>
                    <a:pt x="930" y="76"/>
                    <a:pt x="930" y="76"/>
                    <a:pt x="930" y="76"/>
                  </a:cubicBezTo>
                  <a:cubicBezTo>
                    <a:pt x="941" y="12"/>
                    <a:pt x="941" y="12"/>
                    <a:pt x="941" y="12"/>
                  </a:cubicBezTo>
                  <a:cubicBezTo>
                    <a:pt x="941" y="12"/>
                    <a:pt x="941" y="12"/>
                    <a:pt x="942" y="12"/>
                  </a:cubicBezTo>
                  <a:cubicBezTo>
                    <a:pt x="946" y="13"/>
                    <a:pt x="950" y="14"/>
                    <a:pt x="955" y="14"/>
                  </a:cubicBezTo>
                  <a:cubicBezTo>
                    <a:pt x="945" y="62"/>
                    <a:pt x="945" y="62"/>
                    <a:pt x="945" y="62"/>
                  </a:cubicBezTo>
                  <a:cubicBezTo>
                    <a:pt x="955" y="14"/>
                    <a:pt x="955" y="14"/>
                    <a:pt x="955" y="14"/>
                  </a:cubicBezTo>
                  <a:cubicBezTo>
                    <a:pt x="955" y="14"/>
                    <a:pt x="955" y="15"/>
                    <a:pt x="955" y="15"/>
                  </a:cubicBezTo>
                  <a:cubicBezTo>
                    <a:pt x="960" y="15"/>
                    <a:pt x="964" y="16"/>
                    <a:pt x="968" y="17"/>
                  </a:cubicBezTo>
                  <a:cubicBezTo>
                    <a:pt x="958" y="65"/>
                    <a:pt x="958" y="65"/>
                    <a:pt x="958" y="65"/>
                  </a:cubicBezTo>
                  <a:cubicBezTo>
                    <a:pt x="968" y="17"/>
                    <a:pt x="968" y="17"/>
                    <a:pt x="968" y="17"/>
                  </a:cubicBezTo>
                  <a:cubicBezTo>
                    <a:pt x="969" y="17"/>
                    <a:pt x="969" y="17"/>
                    <a:pt x="969" y="17"/>
                  </a:cubicBezTo>
                  <a:cubicBezTo>
                    <a:pt x="973" y="18"/>
                    <a:pt x="978" y="19"/>
                    <a:pt x="982" y="20"/>
                  </a:cubicBezTo>
                  <a:cubicBezTo>
                    <a:pt x="971" y="68"/>
                    <a:pt x="971" y="68"/>
                    <a:pt x="971" y="68"/>
                  </a:cubicBezTo>
                  <a:cubicBezTo>
                    <a:pt x="982" y="20"/>
                    <a:pt x="982" y="20"/>
                    <a:pt x="982" y="20"/>
                  </a:cubicBezTo>
                  <a:cubicBezTo>
                    <a:pt x="982" y="20"/>
                    <a:pt x="982" y="20"/>
                    <a:pt x="983" y="20"/>
                  </a:cubicBezTo>
                  <a:cubicBezTo>
                    <a:pt x="987" y="21"/>
                    <a:pt x="991" y="22"/>
                    <a:pt x="996" y="24"/>
                  </a:cubicBezTo>
                  <a:cubicBezTo>
                    <a:pt x="984" y="71"/>
                    <a:pt x="984" y="71"/>
                    <a:pt x="984" y="71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1001" y="25"/>
                    <a:pt x="1005" y="26"/>
                    <a:pt x="1009" y="27"/>
                  </a:cubicBezTo>
                  <a:cubicBezTo>
                    <a:pt x="992" y="90"/>
                    <a:pt x="992" y="90"/>
                    <a:pt x="992" y="90"/>
                  </a:cubicBezTo>
                  <a:cubicBezTo>
                    <a:pt x="1009" y="27"/>
                    <a:pt x="1009" y="27"/>
                    <a:pt x="1009" y="27"/>
                  </a:cubicBezTo>
                  <a:cubicBezTo>
                    <a:pt x="1009" y="27"/>
                    <a:pt x="1010" y="27"/>
                    <a:pt x="1010" y="27"/>
                  </a:cubicBezTo>
                  <a:cubicBezTo>
                    <a:pt x="1014" y="28"/>
                    <a:pt x="1018" y="30"/>
                    <a:pt x="1023" y="31"/>
                  </a:cubicBezTo>
                  <a:cubicBezTo>
                    <a:pt x="1009" y="78"/>
                    <a:pt x="1009" y="78"/>
                    <a:pt x="1009" y="78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8" y="32"/>
                    <a:pt x="1032" y="34"/>
                    <a:pt x="1036" y="35"/>
                  </a:cubicBezTo>
                  <a:cubicBezTo>
                    <a:pt x="1022" y="81"/>
                    <a:pt x="1022" y="81"/>
                    <a:pt x="1022" y="81"/>
                  </a:cubicBezTo>
                  <a:cubicBezTo>
                    <a:pt x="1036" y="35"/>
                    <a:pt x="1036" y="35"/>
                    <a:pt x="1036" y="35"/>
                  </a:cubicBezTo>
                  <a:cubicBezTo>
                    <a:pt x="1036" y="35"/>
                    <a:pt x="1037" y="35"/>
                    <a:pt x="1037" y="35"/>
                  </a:cubicBezTo>
                  <a:cubicBezTo>
                    <a:pt x="1041" y="36"/>
                    <a:pt x="1045" y="38"/>
                    <a:pt x="1049" y="39"/>
                  </a:cubicBezTo>
                  <a:cubicBezTo>
                    <a:pt x="1034" y="85"/>
                    <a:pt x="1034" y="85"/>
                    <a:pt x="1034" y="85"/>
                  </a:cubicBezTo>
                  <a:cubicBezTo>
                    <a:pt x="1049" y="39"/>
                    <a:pt x="1049" y="39"/>
                    <a:pt x="1049" y="39"/>
                  </a:cubicBezTo>
                  <a:cubicBezTo>
                    <a:pt x="1050" y="39"/>
                    <a:pt x="1050" y="39"/>
                    <a:pt x="1050" y="39"/>
                  </a:cubicBezTo>
                  <a:cubicBezTo>
                    <a:pt x="1054" y="41"/>
                    <a:pt x="1058" y="42"/>
                    <a:pt x="1063" y="43"/>
                  </a:cubicBezTo>
                  <a:cubicBezTo>
                    <a:pt x="1047" y="90"/>
                    <a:pt x="1047" y="90"/>
                    <a:pt x="1047" y="90"/>
                  </a:cubicBezTo>
                  <a:cubicBezTo>
                    <a:pt x="1063" y="43"/>
                    <a:pt x="1063" y="43"/>
                    <a:pt x="1063" y="43"/>
                  </a:cubicBezTo>
                  <a:cubicBezTo>
                    <a:pt x="1063" y="44"/>
                    <a:pt x="1063" y="44"/>
                    <a:pt x="1063" y="44"/>
                  </a:cubicBezTo>
                  <a:cubicBezTo>
                    <a:pt x="1068" y="45"/>
                    <a:pt x="1072" y="47"/>
                    <a:pt x="1076" y="48"/>
                  </a:cubicBezTo>
                  <a:cubicBezTo>
                    <a:pt x="1054" y="109"/>
                    <a:pt x="1054" y="109"/>
                    <a:pt x="1054" y="109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81" y="50"/>
                    <a:pt x="1085" y="52"/>
                    <a:pt x="1089" y="53"/>
                  </a:cubicBezTo>
                  <a:cubicBezTo>
                    <a:pt x="1072" y="99"/>
                    <a:pt x="1072" y="99"/>
                    <a:pt x="1072" y="99"/>
                  </a:cubicBezTo>
                  <a:cubicBezTo>
                    <a:pt x="1089" y="53"/>
                    <a:pt x="1089" y="53"/>
                    <a:pt x="1089" y="53"/>
                  </a:cubicBezTo>
                  <a:cubicBezTo>
                    <a:pt x="1089" y="53"/>
                    <a:pt x="1089" y="53"/>
                    <a:pt x="1090" y="53"/>
                  </a:cubicBezTo>
                  <a:cubicBezTo>
                    <a:pt x="1094" y="55"/>
                    <a:pt x="1098" y="57"/>
                    <a:pt x="1102" y="58"/>
                  </a:cubicBezTo>
                  <a:cubicBezTo>
                    <a:pt x="1084" y="103"/>
                    <a:pt x="1084" y="103"/>
                    <a:pt x="1084" y="103"/>
                  </a:cubicBezTo>
                  <a:cubicBezTo>
                    <a:pt x="1102" y="58"/>
                    <a:pt x="1102" y="58"/>
                    <a:pt x="1102" y="58"/>
                  </a:cubicBezTo>
                  <a:cubicBezTo>
                    <a:pt x="1102" y="58"/>
                    <a:pt x="1102" y="58"/>
                    <a:pt x="1103" y="59"/>
                  </a:cubicBezTo>
                  <a:cubicBezTo>
                    <a:pt x="1107" y="60"/>
                    <a:pt x="1111" y="62"/>
                    <a:pt x="1115" y="64"/>
                  </a:cubicBezTo>
                  <a:cubicBezTo>
                    <a:pt x="1096" y="108"/>
                    <a:pt x="1096" y="108"/>
                    <a:pt x="1096" y="108"/>
                  </a:cubicBezTo>
                  <a:cubicBezTo>
                    <a:pt x="1115" y="64"/>
                    <a:pt x="1115" y="64"/>
                    <a:pt x="1115" y="64"/>
                  </a:cubicBezTo>
                  <a:cubicBezTo>
                    <a:pt x="1115" y="64"/>
                    <a:pt x="1115" y="64"/>
                    <a:pt x="1116" y="64"/>
                  </a:cubicBezTo>
                  <a:cubicBezTo>
                    <a:pt x="1120" y="66"/>
                    <a:pt x="1124" y="67"/>
                    <a:pt x="1128" y="69"/>
                  </a:cubicBezTo>
                  <a:cubicBezTo>
                    <a:pt x="1108" y="114"/>
                    <a:pt x="1108" y="114"/>
                    <a:pt x="1108" y="114"/>
                  </a:cubicBezTo>
                  <a:cubicBezTo>
                    <a:pt x="1128" y="69"/>
                    <a:pt x="1128" y="69"/>
                    <a:pt x="1128" y="69"/>
                  </a:cubicBezTo>
                  <a:cubicBezTo>
                    <a:pt x="1128" y="69"/>
                    <a:pt x="1128" y="69"/>
                    <a:pt x="1128" y="70"/>
                  </a:cubicBezTo>
                  <a:cubicBezTo>
                    <a:pt x="1132" y="71"/>
                    <a:pt x="1136" y="73"/>
                    <a:pt x="1140" y="75"/>
                  </a:cubicBezTo>
                  <a:cubicBezTo>
                    <a:pt x="1113" y="134"/>
                    <a:pt x="1113" y="134"/>
                    <a:pt x="1113" y="134"/>
                  </a:cubicBezTo>
                  <a:cubicBezTo>
                    <a:pt x="1140" y="75"/>
                    <a:pt x="1140" y="75"/>
                    <a:pt x="1140" y="75"/>
                  </a:cubicBezTo>
                  <a:cubicBezTo>
                    <a:pt x="1141" y="75"/>
                    <a:pt x="1141" y="75"/>
                    <a:pt x="1141" y="75"/>
                  </a:cubicBezTo>
                  <a:cubicBezTo>
                    <a:pt x="1145" y="77"/>
                    <a:pt x="1149" y="79"/>
                    <a:pt x="1153" y="81"/>
                  </a:cubicBezTo>
                  <a:cubicBezTo>
                    <a:pt x="1132" y="125"/>
                    <a:pt x="1132" y="125"/>
                    <a:pt x="1132" y="125"/>
                  </a:cubicBezTo>
                  <a:cubicBezTo>
                    <a:pt x="1153" y="81"/>
                    <a:pt x="1153" y="81"/>
                    <a:pt x="1153" y="81"/>
                  </a:cubicBezTo>
                  <a:cubicBezTo>
                    <a:pt x="1153" y="81"/>
                    <a:pt x="1153" y="81"/>
                    <a:pt x="1154" y="81"/>
                  </a:cubicBezTo>
                  <a:cubicBezTo>
                    <a:pt x="1158" y="83"/>
                    <a:pt x="1162" y="85"/>
                    <a:pt x="1165" y="87"/>
                  </a:cubicBezTo>
                  <a:cubicBezTo>
                    <a:pt x="1144" y="131"/>
                    <a:pt x="1144" y="131"/>
                    <a:pt x="1144" y="131"/>
                  </a:cubicBezTo>
                  <a:cubicBezTo>
                    <a:pt x="1165" y="87"/>
                    <a:pt x="1165" y="87"/>
                    <a:pt x="1165" y="87"/>
                  </a:cubicBezTo>
                  <a:cubicBezTo>
                    <a:pt x="1166" y="88"/>
                    <a:pt x="1166" y="88"/>
                    <a:pt x="1166" y="88"/>
                  </a:cubicBezTo>
                  <a:cubicBezTo>
                    <a:pt x="1170" y="90"/>
                    <a:pt x="1174" y="92"/>
                    <a:pt x="1178" y="94"/>
                  </a:cubicBezTo>
                  <a:cubicBezTo>
                    <a:pt x="1155" y="137"/>
                    <a:pt x="1155" y="137"/>
                    <a:pt x="1155" y="137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82" y="96"/>
                    <a:pt x="1186" y="98"/>
                    <a:pt x="1190" y="101"/>
                  </a:cubicBezTo>
                  <a:cubicBezTo>
                    <a:pt x="1167" y="143"/>
                    <a:pt x="1167" y="143"/>
                    <a:pt x="1167" y="143"/>
                  </a:cubicBezTo>
                  <a:cubicBezTo>
                    <a:pt x="1190" y="101"/>
                    <a:pt x="1190" y="101"/>
                    <a:pt x="1190" y="101"/>
                  </a:cubicBezTo>
                  <a:cubicBezTo>
                    <a:pt x="1190" y="101"/>
                    <a:pt x="1191" y="101"/>
                    <a:pt x="1191" y="101"/>
                  </a:cubicBezTo>
                  <a:cubicBezTo>
                    <a:pt x="1195" y="103"/>
                    <a:pt x="1198" y="105"/>
                    <a:pt x="1202" y="108"/>
                  </a:cubicBezTo>
                  <a:cubicBezTo>
                    <a:pt x="1170" y="163"/>
                    <a:pt x="1170" y="163"/>
                    <a:pt x="1170" y="163"/>
                  </a:cubicBezTo>
                  <a:cubicBezTo>
                    <a:pt x="1202" y="108"/>
                    <a:pt x="1202" y="108"/>
                    <a:pt x="1202" y="108"/>
                  </a:cubicBezTo>
                  <a:cubicBezTo>
                    <a:pt x="1202" y="108"/>
                    <a:pt x="1203" y="108"/>
                    <a:pt x="1203" y="108"/>
                  </a:cubicBezTo>
                  <a:cubicBezTo>
                    <a:pt x="1207" y="110"/>
                    <a:pt x="1211" y="112"/>
                    <a:pt x="1214" y="115"/>
                  </a:cubicBezTo>
                  <a:cubicBezTo>
                    <a:pt x="1189" y="156"/>
                    <a:pt x="1189" y="156"/>
                    <a:pt x="1189" y="156"/>
                  </a:cubicBezTo>
                  <a:cubicBezTo>
                    <a:pt x="1214" y="115"/>
                    <a:pt x="1214" y="115"/>
                    <a:pt x="1214" y="115"/>
                  </a:cubicBezTo>
                  <a:cubicBezTo>
                    <a:pt x="1215" y="115"/>
                    <a:pt x="1215" y="115"/>
                    <a:pt x="1215" y="115"/>
                  </a:cubicBezTo>
                  <a:cubicBezTo>
                    <a:pt x="1219" y="117"/>
                    <a:pt x="1222" y="120"/>
                    <a:pt x="1226" y="122"/>
                  </a:cubicBezTo>
                  <a:cubicBezTo>
                    <a:pt x="1201" y="163"/>
                    <a:pt x="1201" y="163"/>
                    <a:pt x="1201" y="163"/>
                  </a:cubicBezTo>
                  <a:cubicBezTo>
                    <a:pt x="1226" y="122"/>
                    <a:pt x="1226" y="122"/>
                    <a:pt x="1226" y="122"/>
                  </a:cubicBezTo>
                  <a:cubicBezTo>
                    <a:pt x="1226" y="122"/>
                    <a:pt x="1227" y="122"/>
                    <a:pt x="1227" y="122"/>
                  </a:cubicBezTo>
                  <a:cubicBezTo>
                    <a:pt x="1231" y="125"/>
                    <a:pt x="1234" y="127"/>
                    <a:pt x="1238" y="130"/>
                  </a:cubicBezTo>
                  <a:cubicBezTo>
                    <a:pt x="1212" y="170"/>
                    <a:pt x="1212" y="170"/>
                    <a:pt x="1212" y="170"/>
                  </a:cubicBezTo>
                  <a:cubicBezTo>
                    <a:pt x="1238" y="130"/>
                    <a:pt x="1238" y="130"/>
                    <a:pt x="1238" y="130"/>
                  </a:cubicBezTo>
                  <a:cubicBezTo>
                    <a:pt x="1238" y="130"/>
                    <a:pt x="1238" y="130"/>
                    <a:pt x="1239" y="130"/>
                  </a:cubicBezTo>
                  <a:cubicBezTo>
                    <a:pt x="1242" y="132"/>
                    <a:pt x="1246" y="135"/>
                    <a:pt x="1250" y="137"/>
                  </a:cubicBezTo>
                  <a:cubicBezTo>
                    <a:pt x="1223" y="177"/>
                    <a:pt x="1223" y="177"/>
                    <a:pt x="1223" y="177"/>
                  </a:cubicBezTo>
                  <a:cubicBezTo>
                    <a:pt x="1250" y="137"/>
                    <a:pt x="1250" y="137"/>
                    <a:pt x="1250" y="137"/>
                  </a:cubicBezTo>
                  <a:cubicBezTo>
                    <a:pt x="1250" y="137"/>
                    <a:pt x="1250" y="138"/>
                    <a:pt x="1250" y="138"/>
                  </a:cubicBezTo>
                  <a:cubicBezTo>
                    <a:pt x="1254" y="140"/>
                    <a:pt x="1258" y="143"/>
                    <a:pt x="1261" y="145"/>
                  </a:cubicBezTo>
                  <a:cubicBezTo>
                    <a:pt x="1224" y="198"/>
                    <a:pt x="1224" y="198"/>
                    <a:pt x="1224" y="198"/>
                  </a:cubicBezTo>
                  <a:cubicBezTo>
                    <a:pt x="1261" y="145"/>
                    <a:pt x="1261" y="145"/>
                    <a:pt x="1261" y="145"/>
                  </a:cubicBezTo>
                  <a:cubicBezTo>
                    <a:pt x="1261" y="145"/>
                    <a:pt x="1261" y="145"/>
                    <a:pt x="1262" y="146"/>
                  </a:cubicBezTo>
                  <a:cubicBezTo>
                    <a:pt x="1265" y="148"/>
                    <a:pt x="1269" y="151"/>
                    <a:pt x="1273" y="153"/>
                  </a:cubicBezTo>
                  <a:cubicBezTo>
                    <a:pt x="1244" y="192"/>
                    <a:pt x="1244" y="192"/>
                    <a:pt x="1244" y="192"/>
                  </a:cubicBezTo>
                  <a:cubicBezTo>
                    <a:pt x="1273" y="153"/>
                    <a:pt x="1273" y="153"/>
                    <a:pt x="1273" y="153"/>
                  </a:cubicBezTo>
                  <a:cubicBezTo>
                    <a:pt x="1273" y="154"/>
                    <a:pt x="1273" y="154"/>
                    <a:pt x="1273" y="154"/>
                  </a:cubicBezTo>
                  <a:cubicBezTo>
                    <a:pt x="1277" y="156"/>
                    <a:pt x="1280" y="159"/>
                    <a:pt x="1284" y="162"/>
                  </a:cubicBezTo>
                  <a:cubicBezTo>
                    <a:pt x="1255" y="200"/>
                    <a:pt x="1255" y="200"/>
                    <a:pt x="1255" y="200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8" y="165"/>
                    <a:pt x="1291" y="168"/>
                    <a:pt x="1295" y="170"/>
                  </a:cubicBezTo>
                  <a:cubicBezTo>
                    <a:pt x="1265" y="208"/>
                    <a:pt x="1265" y="208"/>
                    <a:pt x="1265" y="208"/>
                  </a:cubicBezTo>
                  <a:cubicBezTo>
                    <a:pt x="1295" y="170"/>
                    <a:pt x="1295" y="170"/>
                    <a:pt x="1295" y="170"/>
                  </a:cubicBezTo>
                  <a:cubicBezTo>
                    <a:pt x="1295" y="170"/>
                    <a:pt x="1295" y="171"/>
                    <a:pt x="1295" y="171"/>
                  </a:cubicBezTo>
                  <a:cubicBezTo>
                    <a:pt x="1299" y="173"/>
                    <a:pt x="1302" y="176"/>
                    <a:pt x="1306" y="179"/>
                  </a:cubicBezTo>
                  <a:cubicBezTo>
                    <a:pt x="1276" y="216"/>
                    <a:pt x="1276" y="216"/>
                    <a:pt x="1276" y="216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10" y="182"/>
                    <a:pt x="1313" y="185"/>
                    <a:pt x="1317" y="188"/>
                  </a:cubicBezTo>
                  <a:cubicBezTo>
                    <a:pt x="1275" y="237"/>
                    <a:pt x="1275" y="237"/>
                    <a:pt x="1275" y="237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20" y="191"/>
                    <a:pt x="1324" y="194"/>
                    <a:pt x="1327" y="197"/>
                  </a:cubicBezTo>
                  <a:cubicBezTo>
                    <a:pt x="1296" y="233"/>
                    <a:pt x="1296" y="233"/>
                    <a:pt x="1296" y="233"/>
                  </a:cubicBezTo>
                  <a:cubicBezTo>
                    <a:pt x="1327" y="197"/>
                    <a:pt x="1327" y="197"/>
                    <a:pt x="1327" y="197"/>
                  </a:cubicBezTo>
                  <a:cubicBezTo>
                    <a:pt x="1327" y="197"/>
                    <a:pt x="1327" y="197"/>
                    <a:pt x="1328" y="197"/>
                  </a:cubicBezTo>
                  <a:cubicBezTo>
                    <a:pt x="1331" y="200"/>
                    <a:pt x="1334" y="203"/>
                    <a:pt x="1338" y="206"/>
                  </a:cubicBezTo>
                  <a:cubicBezTo>
                    <a:pt x="1306" y="242"/>
                    <a:pt x="1306" y="242"/>
                    <a:pt x="1306" y="242"/>
                  </a:cubicBezTo>
                  <a:cubicBezTo>
                    <a:pt x="1338" y="206"/>
                    <a:pt x="1338" y="206"/>
                    <a:pt x="1338" y="206"/>
                  </a:cubicBezTo>
                  <a:cubicBezTo>
                    <a:pt x="1338" y="206"/>
                    <a:pt x="1338" y="207"/>
                    <a:pt x="1338" y="207"/>
                  </a:cubicBezTo>
                  <a:cubicBezTo>
                    <a:pt x="1341" y="210"/>
                    <a:pt x="1345" y="213"/>
                    <a:pt x="1348" y="216"/>
                  </a:cubicBezTo>
                  <a:cubicBezTo>
                    <a:pt x="1315" y="251"/>
                    <a:pt x="1315" y="251"/>
                    <a:pt x="1315" y="251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52" y="219"/>
                    <a:pt x="1355" y="222"/>
                    <a:pt x="1358" y="225"/>
                  </a:cubicBezTo>
                  <a:cubicBezTo>
                    <a:pt x="1325" y="260"/>
                    <a:pt x="1325" y="260"/>
                    <a:pt x="1325" y="260"/>
                  </a:cubicBezTo>
                  <a:cubicBezTo>
                    <a:pt x="1358" y="225"/>
                    <a:pt x="1358" y="225"/>
                    <a:pt x="1358" y="225"/>
                  </a:cubicBezTo>
                  <a:cubicBezTo>
                    <a:pt x="1358" y="225"/>
                    <a:pt x="1358" y="226"/>
                    <a:pt x="1359" y="226"/>
                  </a:cubicBezTo>
                  <a:cubicBezTo>
                    <a:pt x="1362" y="229"/>
                    <a:pt x="1365" y="232"/>
                    <a:pt x="1368" y="235"/>
                  </a:cubicBezTo>
                  <a:cubicBezTo>
                    <a:pt x="1323" y="281"/>
                    <a:pt x="1323" y="281"/>
                    <a:pt x="1323" y="281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72" y="239"/>
                    <a:pt x="1375" y="242"/>
                    <a:pt x="1378" y="245"/>
                  </a:cubicBezTo>
                  <a:cubicBezTo>
                    <a:pt x="1343" y="279"/>
                    <a:pt x="1343" y="279"/>
                    <a:pt x="1343" y="279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81" y="249"/>
                    <a:pt x="1384" y="252"/>
                    <a:pt x="1387" y="255"/>
                  </a:cubicBezTo>
                  <a:cubicBezTo>
                    <a:pt x="1352" y="288"/>
                    <a:pt x="1352" y="288"/>
                    <a:pt x="1352" y="288"/>
                  </a:cubicBezTo>
                  <a:cubicBezTo>
                    <a:pt x="1387" y="255"/>
                    <a:pt x="1387" y="255"/>
                    <a:pt x="1387" y="255"/>
                  </a:cubicBezTo>
                  <a:cubicBezTo>
                    <a:pt x="1388" y="255"/>
                    <a:pt x="1388" y="255"/>
                    <a:pt x="1388" y="256"/>
                  </a:cubicBezTo>
                  <a:cubicBezTo>
                    <a:pt x="1391" y="259"/>
                    <a:pt x="1394" y="262"/>
                    <a:pt x="1397" y="266"/>
                  </a:cubicBezTo>
                  <a:cubicBezTo>
                    <a:pt x="1361" y="298"/>
                    <a:pt x="1361" y="298"/>
                    <a:pt x="1361" y="298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400" y="269"/>
                    <a:pt x="1403" y="273"/>
                    <a:pt x="1406" y="276"/>
                  </a:cubicBezTo>
                  <a:cubicBezTo>
                    <a:pt x="1370" y="308"/>
                    <a:pt x="1370" y="308"/>
                    <a:pt x="1370" y="308"/>
                  </a:cubicBezTo>
                  <a:cubicBezTo>
                    <a:pt x="1406" y="276"/>
                    <a:pt x="1406" y="276"/>
                    <a:pt x="1406" y="276"/>
                  </a:cubicBezTo>
                  <a:cubicBezTo>
                    <a:pt x="1406" y="276"/>
                    <a:pt x="1406" y="276"/>
                    <a:pt x="1407" y="276"/>
                  </a:cubicBezTo>
                  <a:cubicBezTo>
                    <a:pt x="1410" y="280"/>
                    <a:pt x="1412" y="283"/>
                    <a:pt x="1415" y="287"/>
                  </a:cubicBezTo>
                  <a:cubicBezTo>
                    <a:pt x="1366" y="328"/>
                    <a:pt x="1366" y="328"/>
                    <a:pt x="1366" y="328"/>
                  </a:cubicBezTo>
                  <a:cubicBezTo>
                    <a:pt x="1415" y="287"/>
                    <a:pt x="1415" y="287"/>
                    <a:pt x="1415" y="287"/>
                  </a:cubicBezTo>
                  <a:cubicBezTo>
                    <a:pt x="1415" y="287"/>
                    <a:pt x="1416" y="287"/>
                    <a:pt x="1416" y="287"/>
                  </a:cubicBezTo>
                  <a:cubicBezTo>
                    <a:pt x="1419" y="290"/>
                    <a:pt x="1421" y="294"/>
                    <a:pt x="1424" y="297"/>
                  </a:cubicBezTo>
                  <a:cubicBezTo>
                    <a:pt x="1387" y="328"/>
                    <a:pt x="1387" y="328"/>
                    <a:pt x="1387" y="328"/>
                  </a:cubicBezTo>
                  <a:cubicBezTo>
                    <a:pt x="1424" y="297"/>
                    <a:pt x="1424" y="297"/>
                    <a:pt x="1424" y="297"/>
                  </a:cubicBezTo>
                  <a:cubicBezTo>
                    <a:pt x="1424" y="298"/>
                    <a:pt x="1424" y="298"/>
                    <a:pt x="1425" y="298"/>
                  </a:cubicBezTo>
                  <a:cubicBezTo>
                    <a:pt x="1427" y="301"/>
                    <a:pt x="1430" y="305"/>
                    <a:pt x="1433" y="308"/>
                  </a:cubicBezTo>
                  <a:cubicBezTo>
                    <a:pt x="1395" y="338"/>
                    <a:pt x="1395" y="338"/>
                    <a:pt x="1395" y="338"/>
                  </a:cubicBezTo>
                  <a:cubicBezTo>
                    <a:pt x="1433" y="308"/>
                    <a:pt x="1433" y="308"/>
                    <a:pt x="1433" y="308"/>
                  </a:cubicBezTo>
                  <a:cubicBezTo>
                    <a:pt x="1433" y="308"/>
                    <a:pt x="1433" y="309"/>
                    <a:pt x="1433" y="309"/>
                  </a:cubicBezTo>
                  <a:cubicBezTo>
                    <a:pt x="1436" y="312"/>
                    <a:pt x="1439" y="316"/>
                    <a:pt x="1441" y="319"/>
                  </a:cubicBezTo>
                  <a:cubicBezTo>
                    <a:pt x="1403" y="348"/>
                    <a:pt x="1403" y="348"/>
                    <a:pt x="1403" y="348"/>
                  </a:cubicBezTo>
                  <a:cubicBezTo>
                    <a:pt x="1441" y="319"/>
                    <a:pt x="1441" y="319"/>
                    <a:pt x="1441" y="319"/>
                  </a:cubicBezTo>
                  <a:cubicBezTo>
                    <a:pt x="1442" y="320"/>
                    <a:pt x="1442" y="320"/>
                    <a:pt x="1442" y="320"/>
                  </a:cubicBezTo>
                  <a:cubicBezTo>
                    <a:pt x="1444" y="323"/>
                    <a:pt x="1447" y="327"/>
                    <a:pt x="1450" y="331"/>
                  </a:cubicBezTo>
                  <a:cubicBezTo>
                    <a:pt x="1411" y="359"/>
                    <a:pt x="1411" y="359"/>
                    <a:pt x="1411" y="359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3" y="335"/>
                    <a:pt x="1455" y="338"/>
                    <a:pt x="1458" y="342"/>
                  </a:cubicBezTo>
                  <a:cubicBezTo>
                    <a:pt x="1405" y="379"/>
                    <a:pt x="1405" y="379"/>
                    <a:pt x="1405" y="379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61" y="346"/>
                    <a:pt x="1463" y="350"/>
                    <a:pt x="1466" y="354"/>
                  </a:cubicBezTo>
                  <a:cubicBezTo>
                    <a:pt x="1426" y="381"/>
                    <a:pt x="1426" y="381"/>
                    <a:pt x="1426" y="381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9" y="358"/>
                    <a:pt x="1471" y="361"/>
                    <a:pt x="1474" y="365"/>
                  </a:cubicBezTo>
                  <a:cubicBezTo>
                    <a:pt x="1433" y="391"/>
                    <a:pt x="1433" y="391"/>
                    <a:pt x="1433" y="391"/>
                  </a:cubicBezTo>
                  <a:cubicBezTo>
                    <a:pt x="1474" y="365"/>
                    <a:pt x="1474" y="365"/>
                    <a:pt x="1474" y="365"/>
                  </a:cubicBezTo>
                  <a:cubicBezTo>
                    <a:pt x="1474" y="365"/>
                    <a:pt x="1474" y="365"/>
                    <a:pt x="1474" y="366"/>
                  </a:cubicBezTo>
                  <a:cubicBezTo>
                    <a:pt x="1476" y="369"/>
                    <a:pt x="1479" y="373"/>
                    <a:pt x="1481" y="377"/>
                  </a:cubicBezTo>
                  <a:cubicBezTo>
                    <a:pt x="1440" y="403"/>
                    <a:pt x="1440" y="403"/>
                    <a:pt x="1440" y="403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4" y="381"/>
                    <a:pt x="1486" y="385"/>
                    <a:pt x="1488" y="389"/>
                  </a:cubicBezTo>
                  <a:cubicBezTo>
                    <a:pt x="1447" y="414"/>
                    <a:pt x="1447" y="414"/>
                    <a:pt x="1447" y="414"/>
                  </a:cubicBezTo>
                  <a:cubicBezTo>
                    <a:pt x="1488" y="389"/>
                    <a:pt x="1488" y="389"/>
                    <a:pt x="1488" y="389"/>
                  </a:cubicBezTo>
                  <a:cubicBezTo>
                    <a:pt x="1489" y="389"/>
                    <a:pt x="1489" y="389"/>
                    <a:pt x="1489" y="389"/>
                  </a:cubicBezTo>
                  <a:cubicBezTo>
                    <a:pt x="1491" y="393"/>
                    <a:pt x="1493" y="397"/>
                    <a:pt x="1496" y="401"/>
                  </a:cubicBezTo>
                  <a:cubicBezTo>
                    <a:pt x="1440" y="433"/>
                    <a:pt x="1440" y="433"/>
                    <a:pt x="1440" y="433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8" y="405"/>
                    <a:pt x="1500" y="409"/>
                    <a:pt x="1503" y="413"/>
                  </a:cubicBezTo>
                  <a:cubicBezTo>
                    <a:pt x="1460" y="437"/>
                    <a:pt x="1460" y="437"/>
                    <a:pt x="1460" y="437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5" y="417"/>
                    <a:pt x="1507" y="421"/>
                    <a:pt x="1509" y="425"/>
                  </a:cubicBezTo>
                  <a:cubicBezTo>
                    <a:pt x="1466" y="448"/>
                    <a:pt x="1466" y="448"/>
                    <a:pt x="1466" y="448"/>
                  </a:cubicBezTo>
                  <a:cubicBezTo>
                    <a:pt x="1509" y="425"/>
                    <a:pt x="1509" y="425"/>
                    <a:pt x="1509" y="425"/>
                  </a:cubicBezTo>
                  <a:cubicBezTo>
                    <a:pt x="1509" y="425"/>
                    <a:pt x="1509" y="426"/>
                    <a:pt x="1509" y="426"/>
                  </a:cubicBezTo>
                  <a:cubicBezTo>
                    <a:pt x="1512" y="430"/>
                    <a:pt x="1514" y="434"/>
                    <a:pt x="1516" y="438"/>
                  </a:cubicBezTo>
                  <a:cubicBezTo>
                    <a:pt x="1473" y="460"/>
                    <a:pt x="1473" y="460"/>
                    <a:pt x="1473" y="460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8" y="442"/>
                    <a:pt x="1520" y="446"/>
                    <a:pt x="1522" y="450"/>
                  </a:cubicBezTo>
                  <a:cubicBezTo>
                    <a:pt x="1478" y="472"/>
                    <a:pt x="1478" y="472"/>
                    <a:pt x="1478" y="472"/>
                  </a:cubicBezTo>
                  <a:cubicBezTo>
                    <a:pt x="1522" y="450"/>
                    <a:pt x="1522" y="450"/>
                    <a:pt x="1522" y="450"/>
                  </a:cubicBezTo>
                  <a:cubicBezTo>
                    <a:pt x="1522" y="450"/>
                    <a:pt x="1522" y="450"/>
                    <a:pt x="1522" y="451"/>
                  </a:cubicBezTo>
                  <a:cubicBezTo>
                    <a:pt x="1524" y="454"/>
                    <a:pt x="1526" y="458"/>
                    <a:pt x="1528" y="462"/>
                  </a:cubicBezTo>
                  <a:cubicBezTo>
                    <a:pt x="1461" y="493"/>
                    <a:pt x="1461" y="493"/>
                    <a:pt x="1461" y="493"/>
                  </a:cubicBezTo>
                  <a:cubicBezTo>
                    <a:pt x="1528" y="462"/>
                    <a:pt x="1528" y="462"/>
                    <a:pt x="1528" y="462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469" y="490"/>
                    <a:pt x="1469" y="490"/>
                    <a:pt x="1469" y="490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30" y="467"/>
                    <a:pt x="1532" y="471"/>
                    <a:pt x="1534" y="476"/>
                  </a:cubicBezTo>
                  <a:cubicBezTo>
                    <a:pt x="1490" y="495"/>
                    <a:pt x="1490" y="495"/>
                    <a:pt x="1490" y="495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6" y="480"/>
                    <a:pt x="1538" y="484"/>
                    <a:pt x="1540" y="488"/>
                  </a:cubicBezTo>
                  <a:cubicBezTo>
                    <a:pt x="1495" y="507"/>
                    <a:pt x="1495" y="507"/>
                    <a:pt x="1495" y="507"/>
                  </a:cubicBezTo>
                  <a:cubicBezTo>
                    <a:pt x="1540" y="488"/>
                    <a:pt x="1540" y="488"/>
                    <a:pt x="1540" y="488"/>
                  </a:cubicBezTo>
                  <a:cubicBezTo>
                    <a:pt x="1540" y="488"/>
                    <a:pt x="1540" y="489"/>
                    <a:pt x="1540" y="489"/>
                  </a:cubicBezTo>
                  <a:cubicBezTo>
                    <a:pt x="1541" y="493"/>
                    <a:pt x="1543" y="497"/>
                    <a:pt x="1545" y="501"/>
                  </a:cubicBezTo>
                  <a:cubicBezTo>
                    <a:pt x="1500" y="520"/>
                    <a:pt x="1500" y="520"/>
                    <a:pt x="1500" y="520"/>
                  </a:cubicBezTo>
                  <a:cubicBezTo>
                    <a:pt x="1545" y="501"/>
                    <a:pt x="1545" y="501"/>
                    <a:pt x="1545" y="501"/>
                  </a:cubicBezTo>
                  <a:cubicBezTo>
                    <a:pt x="1545" y="501"/>
                    <a:pt x="1545" y="501"/>
                    <a:pt x="1545" y="502"/>
                  </a:cubicBezTo>
                  <a:cubicBezTo>
                    <a:pt x="1547" y="506"/>
                    <a:pt x="1548" y="510"/>
                    <a:pt x="1550" y="514"/>
                  </a:cubicBezTo>
                  <a:cubicBezTo>
                    <a:pt x="1505" y="532"/>
                    <a:pt x="1505" y="532"/>
                    <a:pt x="1505" y="532"/>
                  </a:cubicBezTo>
                  <a:cubicBezTo>
                    <a:pt x="1550" y="514"/>
                    <a:pt x="1550" y="514"/>
                    <a:pt x="1550" y="514"/>
                  </a:cubicBezTo>
                  <a:cubicBezTo>
                    <a:pt x="1550" y="514"/>
                    <a:pt x="1550" y="514"/>
                    <a:pt x="1550" y="515"/>
                  </a:cubicBezTo>
                  <a:cubicBezTo>
                    <a:pt x="1552" y="519"/>
                    <a:pt x="1553" y="523"/>
                    <a:pt x="1555" y="527"/>
                  </a:cubicBezTo>
                  <a:cubicBezTo>
                    <a:pt x="1494" y="550"/>
                    <a:pt x="1494" y="550"/>
                    <a:pt x="1494" y="550"/>
                  </a:cubicBezTo>
                  <a:cubicBezTo>
                    <a:pt x="1555" y="527"/>
                    <a:pt x="1555" y="527"/>
                    <a:pt x="1555" y="527"/>
                  </a:cubicBezTo>
                  <a:cubicBezTo>
                    <a:pt x="1555" y="527"/>
                    <a:pt x="1555" y="528"/>
                    <a:pt x="1555" y="528"/>
                  </a:cubicBezTo>
                  <a:cubicBezTo>
                    <a:pt x="1557" y="532"/>
                    <a:pt x="1558" y="536"/>
                    <a:pt x="1560" y="541"/>
                  </a:cubicBezTo>
                  <a:cubicBezTo>
                    <a:pt x="1514" y="556"/>
                    <a:pt x="1514" y="556"/>
                    <a:pt x="1514" y="556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1" y="545"/>
                    <a:pt x="1563" y="549"/>
                    <a:pt x="1564" y="554"/>
                  </a:cubicBezTo>
                  <a:cubicBezTo>
                    <a:pt x="1518" y="569"/>
                    <a:pt x="1518" y="569"/>
                    <a:pt x="1518" y="569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6" y="558"/>
                    <a:pt x="1567" y="563"/>
                    <a:pt x="1568" y="567"/>
                  </a:cubicBezTo>
                  <a:cubicBezTo>
                    <a:pt x="1522" y="581"/>
                    <a:pt x="1522" y="581"/>
                    <a:pt x="1522" y="581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70" y="572"/>
                    <a:pt x="1571" y="576"/>
                    <a:pt x="1572" y="581"/>
                  </a:cubicBezTo>
                  <a:cubicBezTo>
                    <a:pt x="1525" y="594"/>
                    <a:pt x="1525" y="594"/>
                    <a:pt x="1525" y="594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4" y="585"/>
                    <a:pt x="1575" y="590"/>
                    <a:pt x="1576" y="594"/>
                  </a:cubicBezTo>
                  <a:cubicBezTo>
                    <a:pt x="1513" y="611"/>
                    <a:pt x="1513" y="611"/>
                    <a:pt x="1513" y="611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7" y="599"/>
                    <a:pt x="1579" y="603"/>
                    <a:pt x="1580" y="608"/>
                  </a:cubicBezTo>
                  <a:cubicBezTo>
                    <a:pt x="1532" y="619"/>
                    <a:pt x="1532" y="619"/>
                    <a:pt x="1532" y="619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1" y="612"/>
                    <a:pt x="1582" y="617"/>
                    <a:pt x="1583" y="621"/>
                  </a:cubicBezTo>
                  <a:cubicBezTo>
                    <a:pt x="1535" y="632"/>
                    <a:pt x="1535" y="632"/>
                    <a:pt x="1535" y="632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4" y="626"/>
                    <a:pt x="1585" y="630"/>
                    <a:pt x="1586" y="635"/>
                  </a:cubicBezTo>
                  <a:cubicBezTo>
                    <a:pt x="1538" y="645"/>
                    <a:pt x="1538" y="645"/>
                    <a:pt x="1538" y="64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7" y="640"/>
                    <a:pt x="1588" y="644"/>
                    <a:pt x="1589" y="649"/>
                  </a:cubicBezTo>
                  <a:cubicBezTo>
                    <a:pt x="1541" y="658"/>
                    <a:pt x="1541" y="658"/>
                    <a:pt x="1541" y="658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90" y="653"/>
                    <a:pt x="1590" y="658"/>
                    <a:pt x="1591" y="662"/>
                  </a:cubicBezTo>
                  <a:cubicBezTo>
                    <a:pt x="1527" y="674"/>
                    <a:pt x="1527" y="674"/>
                    <a:pt x="1527" y="674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2" y="667"/>
                    <a:pt x="1593" y="672"/>
                    <a:pt x="1594" y="676"/>
                  </a:cubicBezTo>
                  <a:cubicBezTo>
                    <a:pt x="1545" y="684"/>
                    <a:pt x="1545" y="684"/>
                    <a:pt x="1545" y="684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81"/>
                    <a:pt x="1595" y="685"/>
                    <a:pt x="1596" y="690"/>
                  </a:cubicBezTo>
                  <a:cubicBezTo>
                    <a:pt x="1547" y="697"/>
                    <a:pt x="1547" y="697"/>
                    <a:pt x="1547" y="697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5"/>
                    <a:pt x="1597" y="699"/>
                    <a:pt x="1597" y="704"/>
                  </a:cubicBezTo>
                  <a:cubicBezTo>
                    <a:pt x="1549" y="710"/>
                    <a:pt x="1549" y="710"/>
                    <a:pt x="1549" y="710"/>
                  </a:cubicBezTo>
                  <a:cubicBezTo>
                    <a:pt x="1597" y="704"/>
                    <a:pt x="1597" y="704"/>
                    <a:pt x="1597" y="704"/>
                  </a:cubicBezTo>
                  <a:cubicBezTo>
                    <a:pt x="1597" y="704"/>
                    <a:pt x="1597" y="704"/>
                    <a:pt x="1598" y="704"/>
                  </a:cubicBezTo>
                  <a:cubicBezTo>
                    <a:pt x="1598" y="709"/>
                    <a:pt x="1599" y="713"/>
                    <a:pt x="1599" y="718"/>
                  </a:cubicBezTo>
                  <a:cubicBezTo>
                    <a:pt x="1550" y="723"/>
                    <a:pt x="1550" y="723"/>
                    <a:pt x="1550" y="723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600" y="722"/>
                    <a:pt x="1600" y="727"/>
                    <a:pt x="1600" y="732"/>
                  </a:cubicBezTo>
                  <a:cubicBezTo>
                    <a:pt x="1536" y="737"/>
                    <a:pt x="1536" y="737"/>
                    <a:pt x="1536" y="737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1" y="736"/>
                    <a:pt x="1601" y="741"/>
                    <a:pt x="1602" y="746"/>
                  </a:cubicBezTo>
                  <a:cubicBezTo>
                    <a:pt x="1553" y="749"/>
                    <a:pt x="1553" y="749"/>
                    <a:pt x="1553" y="749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50"/>
                    <a:pt x="1602" y="755"/>
                    <a:pt x="1602" y="760"/>
                  </a:cubicBezTo>
                  <a:cubicBezTo>
                    <a:pt x="1554" y="762"/>
                    <a:pt x="1554" y="762"/>
                    <a:pt x="1554" y="762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3" y="764"/>
                    <a:pt x="1603" y="769"/>
                    <a:pt x="1603" y="774"/>
                  </a:cubicBezTo>
                  <a:cubicBezTo>
                    <a:pt x="1554" y="775"/>
                    <a:pt x="1554" y="775"/>
                    <a:pt x="1554" y="775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8"/>
                    <a:pt x="1603" y="783"/>
                    <a:pt x="1603" y="788"/>
                  </a:cubicBezTo>
                  <a:cubicBezTo>
                    <a:pt x="1554" y="789"/>
                    <a:pt x="1554" y="789"/>
                    <a:pt x="1554" y="789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92"/>
                    <a:pt x="1603" y="797"/>
                    <a:pt x="1603" y="801"/>
                  </a:cubicBezTo>
                  <a:cubicBezTo>
                    <a:pt x="1603" y="827"/>
                    <a:pt x="1602" y="852"/>
                    <a:pt x="1600" y="878"/>
                  </a:cubicBezTo>
                  <a:cubicBezTo>
                    <a:pt x="3" y="878"/>
                    <a:pt x="3" y="878"/>
                    <a:pt x="3" y="878"/>
                  </a:cubicBezTo>
                  <a:cubicBezTo>
                    <a:pt x="1" y="852"/>
                    <a:pt x="0" y="827"/>
                    <a:pt x="0" y="801"/>
                  </a:cubicBezTo>
                  <a:cubicBezTo>
                    <a:pt x="0" y="797"/>
                    <a:pt x="0" y="792"/>
                    <a:pt x="0" y="787"/>
                  </a:cubicBezTo>
                  <a:cubicBezTo>
                    <a:pt x="49" y="788"/>
                    <a:pt x="49" y="788"/>
                    <a:pt x="49" y="788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3"/>
                    <a:pt x="0" y="778"/>
                    <a:pt x="0" y="773"/>
                  </a:cubicBezTo>
                  <a:cubicBezTo>
                    <a:pt x="49" y="775"/>
                    <a:pt x="49" y="775"/>
                    <a:pt x="49" y="775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69"/>
                    <a:pt x="0" y="764"/>
                    <a:pt x="1" y="759"/>
                  </a:cubicBezTo>
                  <a:cubicBezTo>
                    <a:pt x="49" y="762"/>
                    <a:pt x="49" y="762"/>
                    <a:pt x="49" y="762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5"/>
                    <a:pt x="1" y="750"/>
                    <a:pt x="2" y="745"/>
                  </a:cubicBezTo>
                  <a:cubicBezTo>
                    <a:pt x="50" y="749"/>
                    <a:pt x="50" y="749"/>
                    <a:pt x="50" y="749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1"/>
                    <a:pt x="2" y="736"/>
                    <a:pt x="3" y="732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3" y="732"/>
                    <a:pt x="3" y="732"/>
                    <a:pt x="3" y="732"/>
                  </a:cubicBezTo>
                  <a:cubicBezTo>
                    <a:pt x="3" y="732"/>
                    <a:pt x="3" y="731"/>
                    <a:pt x="3" y="731"/>
                  </a:cubicBezTo>
                  <a:cubicBezTo>
                    <a:pt x="3" y="727"/>
                    <a:pt x="3" y="722"/>
                    <a:pt x="4" y="718"/>
                  </a:cubicBezTo>
                  <a:cubicBezTo>
                    <a:pt x="53" y="723"/>
                    <a:pt x="53" y="723"/>
                    <a:pt x="53" y="723"/>
                  </a:cubicBezTo>
                  <a:cubicBezTo>
                    <a:pt x="4" y="718"/>
                    <a:pt x="4" y="718"/>
                    <a:pt x="4" y="718"/>
                  </a:cubicBezTo>
                  <a:cubicBezTo>
                    <a:pt x="4" y="718"/>
                    <a:pt x="4" y="718"/>
                    <a:pt x="4" y="717"/>
                  </a:cubicBezTo>
                  <a:cubicBezTo>
                    <a:pt x="4" y="713"/>
                    <a:pt x="5" y="708"/>
                    <a:pt x="6" y="704"/>
                  </a:cubicBezTo>
                  <a:cubicBezTo>
                    <a:pt x="54" y="710"/>
                    <a:pt x="54" y="710"/>
                    <a:pt x="54" y="710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699"/>
                    <a:pt x="7" y="694"/>
                    <a:pt x="7" y="690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8" y="685"/>
                    <a:pt x="9" y="681"/>
                    <a:pt x="9" y="676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10" y="671"/>
                    <a:pt x="11" y="667"/>
                    <a:pt x="12" y="662"/>
                  </a:cubicBezTo>
                  <a:cubicBezTo>
                    <a:pt x="76" y="673"/>
                    <a:pt x="76" y="673"/>
                    <a:pt x="76" y="673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3" y="657"/>
                    <a:pt x="13" y="653"/>
                    <a:pt x="14" y="648"/>
                  </a:cubicBezTo>
                  <a:cubicBezTo>
                    <a:pt x="62" y="658"/>
                    <a:pt x="62" y="658"/>
                    <a:pt x="62" y="65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5" y="644"/>
                    <a:pt x="16" y="639"/>
                    <a:pt x="17" y="635"/>
                  </a:cubicBezTo>
                  <a:cubicBezTo>
                    <a:pt x="65" y="645"/>
                    <a:pt x="65" y="645"/>
                    <a:pt x="65" y="645"/>
                  </a:cubicBezTo>
                  <a:cubicBezTo>
                    <a:pt x="17" y="635"/>
                    <a:pt x="17" y="635"/>
                    <a:pt x="17" y="635"/>
                  </a:cubicBezTo>
                  <a:cubicBezTo>
                    <a:pt x="17" y="635"/>
                    <a:pt x="17" y="635"/>
                    <a:pt x="17" y="634"/>
                  </a:cubicBezTo>
                  <a:cubicBezTo>
                    <a:pt x="18" y="630"/>
                    <a:pt x="19" y="625"/>
                    <a:pt x="20" y="621"/>
                  </a:cubicBezTo>
                  <a:cubicBezTo>
                    <a:pt x="68" y="632"/>
                    <a:pt x="68" y="632"/>
                    <a:pt x="68" y="632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1" y="616"/>
                    <a:pt x="22" y="612"/>
                    <a:pt x="23" y="607"/>
                  </a:cubicBezTo>
                  <a:cubicBezTo>
                    <a:pt x="71" y="619"/>
                    <a:pt x="71" y="619"/>
                    <a:pt x="71" y="619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5" y="603"/>
                    <a:pt x="26" y="598"/>
                    <a:pt x="27" y="594"/>
                  </a:cubicBezTo>
                  <a:cubicBezTo>
                    <a:pt x="90" y="611"/>
                    <a:pt x="90" y="611"/>
                    <a:pt x="90" y="611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8" y="589"/>
                    <a:pt x="29" y="585"/>
                    <a:pt x="31" y="580"/>
                  </a:cubicBezTo>
                  <a:cubicBezTo>
                    <a:pt x="78" y="594"/>
                    <a:pt x="78" y="594"/>
                    <a:pt x="78" y="594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2" y="576"/>
                    <a:pt x="33" y="571"/>
                    <a:pt x="35" y="567"/>
                  </a:cubicBezTo>
                  <a:cubicBezTo>
                    <a:pt x="81" y="581"/>
                    <a:pt x="81" y="581"/>
                    <a:pt x="81" y="581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6" y="562"/>
                    <a:pt x="37" y="558"/>
                    <a:pt x="39" y="554"/>
                  </a:cubicBezTo>
                  <a:cubicBezTo>
                    <a:pt x="85" y="569"/>
                    <a:pt x="85" y="569"/>
                    <a:pt x="85" y="569"/>
                  </a:cubicBezTo>
                  <a:cubicBezTo>
                    <a:pt x="39" y="554"/>
                    <a:pt x="39" y="554"/>
                    <a:pt x="39" y="554"/>
                  </a:cubicBezTo>
                  <a:cubicBezTo>
                    <a:pt x="39" y="554"/>
                    <a:pt x="39" y="553"/>
                    <a:pt x="39" y="553"/>
                  </a:cubicBezTo>
                  <a:cubicBezTo>
                    <a:pt x="40" y="549"/>
                    <a:pt x="42" y="545"/>
                    <a:pt x="43" y="540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5" y="536"/>
                    <a:pt x="46" y="531"/>
                    <a:pt x="48" y="527"/>
                  </a:cubicBezTo>
                  <a:cubicBezTo>
                    <a:pt x="109" y="549"/>
                    <a:pt x="109" y="549"/>
                    <a:pt x="109" y="549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50" y="523"/>
                    <a:pt x="51" y="518"/>
                    <a:pt x="53" y="514"/>
                  </a:cubicBezTo>
                  <a:cubicBezTo>
                    <a:pt x="99" y="531"/>
                    <a:pt x="99" y="531"/>
                    <a:pt x="99" y="531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5" y="510"/>
                    <a:pt x="56" y="505"/>
                    <a:pt x="58" y="501"/>
                  </a:cubicBezTo>
                  <a:cubicBezTo>
                    <a:pt x="103" y="519"/>
                    <a:pt x="103" y="519"/>
                    <a:pt x="103" y="519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60" y="497"/>
                    <a:pt x="62" y="492"/>
                    <a:pt x="64" y="488"/>
                  </a:cubicBezTo>
                  <a:cubicBezTo>
                    <a:pt x="108" y="507"/>
                    <a:pt x="108" y="507"/>
                    <a:pt x="108" y="507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5" y="484"/>
                    <a:pt x="67" y="479"/>
                    <a:pt x="69" y="475"/>
                  </a:cubicBezTo>
                  <a:cubicBezTo>
                    <a:pt x="114" y="495"/>
                    <a:pt x="114" y="495"/>
                    <a:pt x="114" y="49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71" y="471"/>
                    <a:pt x="73" y="467"/>
                    <a:pt x="75" y="463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75" y="463"/>
                    <a:pt x="75" y="463"/>
                    <a:pt x="75" y="463"/>
                  </a:cubicBezTo>
                  <a:cubicBezTo>
                    <a:pt x="75" y="463"/>
                    <a:pt x="75" y="462"/>
                    <a:pt x="75" y="462"/>
                  </a:cubicBezTo>
                  <a:cubicBezTo>
                    <a:pt x="77" y="458"/>
                    <a:pt x="79" y="454"/>
                    <a:pt x="81" y="450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3" y="446"/>
                    <a:pt x="85" y="442"/>
                    <a:pt x="87" y="437"/>
                  </a:cubicBezTo>
                  <a:cubicBezTo>
                    <a:pt x="131" y="459"/>
                    <a:pt x="131" y="459"/>
                    <a:pt x="131" y="459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90" y="433"/>
                    <a:pt x="92" y="429"/>
                    <a:pt x="94" y="425"/>
                  </a:cubicBezTo>
                  <a:cubicBezTo>
                    <a:pt x="137" y="448"/>
                    <a:pt x="137" y="448"/>
                    <a:pt x="137" y="448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6" y="421"/>
                    <a:pt x="98" y="417"/>
                    <a:pt x="101" y="413"/>
                  </a:cubicBezTo>
                  <a:cubicBezTo>
                    <a:pt x="143" y="436"/>
                    <a:pt x="143" y="436"/>
                    <a:pt x="143" y="436"/>
                  </a:cubicBezTo>
                  <a:cubicBezTo>
                    <a:pt x="101" y="413"/>
                    <a:pt x="101" y="413"/>
                    <a:pt x="101" y="413"/>
                  </a:cubicBezTo>
                  <a:cubicBezTo>
                    <a:pt x="101" y="413"/>
                    <a:pt x="101" y="413"/>
                    <a:pt x="101" y="412"/>
                  </a:cubicBezTo>
                  <a:cubicBezTo>
                    <a:pt x="103" y="409"/>
                    <a:pt x="105" y="405"/>
                    <a:pt x="107" y="401"/>
                  </a:cubicBezTo>
                  <a:cubicBezTo>
                    <a:pt x="163" y="433"/>
                    <a:pt x="163" y="433"/>
                    <a:pt x="163" y="433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8" y="400"/>
                    <a:pt x="108" y="400"/>
                  </a:cubicBezTo>
                  <a:cubicBezTo>
                    <a:pt x="110" y="396"/>
                    <a:pt x="112" y="393"/>
                    <a:pt x="115" y="389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15" y="388"/>
                    <a:pt x="115" y="388"/>
                    <a:pt x="115" y="388"/>
                  </a:cubicBezTo>
                  <a:cubicBezTo>
                    <a:pt x="117" y="384"/>
                    <a:pt x="119" y="381"/>
                    <a:pt x="122" y="377"/>
                  </a:cubicBezTo>
                  <a:cubicBezTo>
                    <a:pt x="163" y="402"/>
                    <a:pt x="163" y="402"/>
                    <a:pt x="163" y="402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122" y="377"/>
                    <a:pt x="122" y="376"/>
                    <a:pt x="122" y="376"/>
                  </a:cubicBezTo>
                  <a:cubicBezTo>
                    <a:pt x="125" y="373"/>
                    <a:pt x="127" y="369"/>
                    <a:pt x="129" y="365"/>
                  </a:cubicBezTo>
                  <a:cubicBezTo>
                    <a:pt x="170" y="391"/>
                    <a:pt x="170" y="391"/>
                    <a:pt x="170" y="391"/>
                  </a:cubicBezTo>
                  <a:cubicBezTo>
                    <a:pt x="129" y="365"/>
                    <a:pt x="129" y="365"/>
                    <a:pt x="129" y="365"/>
                  </a:cubicBezTo>
                  <a:cubicBezTo>
                    <a:pt x="130" y="365"/>
                    <a:pt x="130" y="365"/>
                    <a:pt x="130" y="365"/>
                  </a:cubicBezTo>
                  <a:cubicBezTo>
                    <a:pt x="132" y="361"/>
                    <a:pt x="135" y="357"/>
                    <a:pt x="137" y="353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40" y="349"/>
                    <a:pt x="143" y="345"/>
                    <a:pt x="145" y="342"/>
                  </a:cubicBezTo>
                  <a:cubicBezTo>
                    <a:pt x="198" y="379"/>
                    <a:pt x="198" y="379"/>
                    <a:pt x="198" y="379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2"/>
                    <a:pt x="145" y="342"/>
                    <a:pt x="145" y="341"/>
                  </a:cubicBezTo>
                  <a:cubicBezTo>
                    <a:pt x="148" y="338"/>
                    <a:pt x="151" y="334"/>
                    <a:pt x="153" y="330"/>
                  </a:cubicBezTo>
                  <a:cubicBezTo>
                    <a:pt x="192" y="359"/>
                    <a:pt x="192" y="359"/>
                    <a:pt x="192" y="359"/>
                  </a:cubicBezTo>
                  <a:cubicBezTo>
                    <a:pt x="153" y="330"/>
                    <a:pt x="153" y="330"/>
                    <a:pt x="153" y="330"/>
                  </a:cubicBezTo>
                  <a:cubicBezTo>
                    <a:pt x="153" y="330"/>
                    <a:pt x="153" y="330"/>
                    <a:pt x="154" y="330"/>
                  </a:cubicBezTo>
                  <a:cubicBezTo>
                    <a:pt x="156" y="326"/>
                    <a:pt x="159" y="323"/>
                    <a:pt x="162" y="319"/>
                  </a:cubicBezTo>
                  <a:cubicBezTo>
                    <a:pt x="200" y="348"/>
                    <a:pt x="200" y="348"/>
                    <a:pt x="200" y="348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5" y="315"/>
                    <a:pt x="167" y="312"/>
                    <a:pt x="170" y="308"/>
                  </a:cubicBezTo>
                  <a:cubicBezTo>
                    <a:pt x="208" y="338"/>
                    <a:pt x="208" y="338"/>
                    <a:pt x="208" y="33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3" y="304"/>
                    <a:pt x="176" y="301"/>
                    <a:pt x="179" y="297"/>
                  </a:cubicBezTo>
                  <a:cubicBezTo>
                    <a:pt x="216" y="327"/>
                    <a:pt x="216" y="327"/>
                    <a:pt x="216" y="32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293"/>
                    <a:pt x="185" y="290"/>
                    <a:pt x="188" y="286"/>
                  </a:cubicBezTo>
                  <a:cubicBezTo>
                    <a:pt x="237" y="328"/>
                    <a:pt x="237" y="328"/>
                    <a:pt x="237" y="328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91" y="283"/>
                    <a:pt x="194" y="279"/>
                    <a:pt x="197" y="276"/>
                  </a:cubicBezTo>
                  <a:cubicBezTo>
                    <a:pt x="233" y="307"/>
                    <a:pt x="233" y="307"/>
                    <a:pt x="233" y="307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197" y="276"/>
                    <a:pt x="197" y="275"/>
                    <a:pt x="197" y="275"/>
                  </a:cubicBezTo>
                  <a:cubicBezTo>
                    <a:pt x="200" y="272"/>
                    <a:pt x="203" y="269"/>
                    <a:pt x="206" y="265"/>
                  </a:cubicBezTo>
                  <a:cubicBezTo>
                    <a:pt x="242" y="297"/>
                    <a:pt x="242" y="297"/>
                    <a:pt x="242" y="297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9" y="262"/>
                    <a:pt x="213" y="258"/>
                    <a:pt x="216" y="255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9" y="251"/>
                    <a:pt x="222" y="248"/>
                    <a:pt x="225" y="245"/>
                  </a:cubicBezTo>
                  <a:cubicBezTo>
                    <a:pt x="260" y="278"/>
                    <a:pt x="260" y="278"/>
                    <a:pt x="260" y="278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6" y="244"/>
                  </a:cubicBezTo>
                  <a:cubicBezTo>
                    <a:pt x="229" y="241"/>
                    <a:pt x="232" y="238"/>
                    <a:pt x="235" y="235"/>
                  </a:cubicBezTo>
                  <a:cubicBezTo>
                    <a:pt x="281" y="280"/>
                    <a:pt x="281" y="280"/>
                    <a:pt x="281" y="280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9" y="231"/>
                    <a:pt x="242" y="228"/>
                    <a:pt x="245" y="225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9" y="222"/>
                    <a:pt x="252" y="218"/>
                    <a:pt x="255" y="215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55" y="215"/>
                    <a:pt x="255" y="215"/>
                    <a:pt x="255" y="215"/>
                  </a:cubicBezTo>
                  <a:cubicBezTo>
                    <a:pt x="255" y="215"/>
                    <a:pt x="255" y="215"/>
                    <a:pt x="256" y="215"/>
                  </a:cubicBezTo>
                  <a:cubicBezTo>
                    <a:pt x="259" y="212"/>
                    <a:pt x="262" y="209"/>
                    <a:pt x="265" y="206"/>
                  </a:cubicBezTo>
                  <a:cubicBezTo>
                    <a:pt x="298" y="242"/>
                    <a:pt x="298" y="242"/>
                    <a:pt x="298" y="242"/>
                  </a:cubicBezTo>
                  <a:cubicBezTo>
                    <a:pt x="265" y="206"/>
                    <a:pt x="265" y="206"/>
                    <a:pt x="265" y="206"/>
                  </a:cubicBezTo>
                  <a:cubicBezTo>
                    <a:pt x="266" y="206"/>
                    <a:pt x="266" y="206"/>
                    <a:pt x="266" y="206"/>
                  </a:cubicBezTo>
                  <a:cubicBezTo>
                    <a:pt x="269" y="203"/>
                    <a:pt x="273" y="200"/>
                    <a:pt x="276" y="197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6" y="197"/>
                    <a:pt x="276" y="196"/>
                    <a:pt x="276" y="196"/>
                  </a:cubicBezTo>
                  <a:cubicBezTo>
                    <a:pt x="280" y="193"/>
                    <a:pt x="283" y="190"/>
                    <a:pt x="287" y="188"/>
                  </a:cubicBezTo>
                  <a:cubicBezTo>
                    <a:pt x="328" y="237"/>
                    <a:pt x="328" y="237"/>
                    <a:pt x="328" y="237"/>
                  </a:cubicBezTo>
                  <a:cubicBezTo>
                    <a:pt x="287" y="188"/>
                    <a:pt x="287" y="188"/>
                    <a:pt x="287" y="188"/>
                  </a:cubicBezTo>
                  <a:cubicBezTo>
                    <a:pt x="287" y="188"/>
                    <a:pt x="287" y="187"/>
                    <a:pt x="287" y="187"/>
                  </a:cubicBezTo>
                  <a:cubicBezTo>
                    <a:pt x="290" y="184"/>
                    <a:pt x="294" y="182"/>
                    <a:pt x="297" y="17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8" y="178"/>
                    <a:pt x="298" y="178"/>
                  </a:cubicBezTo>
                  <a:cubicBezTo>
                    <a:pt x="301" y="176"/>
                    <a:pt x="305" y="173"/>
                    <a:pt x="308" y="170"/>
                  </a:cubicBezTo>
                  <a:cubicBezTo>
                    <a:pt x="338" y="208"/>
                    <a:pt x="338" y="208"/>
                    <a:pt x="338" y="208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8" y="170"/>
                    <a:pt x="309" y="170"/>
                    <a:pt x="309" y="170"/>
                  </a:cubicBezTo>
                  <a:cubicBezTo>
                    <a:pt x="312" y="167"/>
                    <a:pt x="316" y="164"/>
                    <a:pt x="319" y="161"/>
                  </a:cubicBezTo>
                  <a:cubicBezTo>
                    <a:pt x="348" y="200"/>
                    <a:pt x="348" y="200"/>
                    <a:pt x="348" y="200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20" y="161"/>
                    <a:pt x="320" y="161"/>
                    <a:pt x="320" y="161"/>
                  </a:cubicBezTo>
                  <a:cubicBezTo>
                    <a:pt x="323" y="158"/>
                    <a:pt x="327" y="156"/>
                    <a:pt x="331" y="153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5" y="150"/>
                    <a:pt x="338" y="148"/>
                    <a:pt x="342" y="145"/>
                  </a:cubicBezTo>
                  <a:cubicBezTo>
                    <a:pt x="379" y="198"/>
                    <a:pt x="379" y="198"/>
                    <a:pt x="379" y="198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6" y="142"/>
                    <a:pt x="350" y="140"/>
                    <a:pt x="353" y="137"/>
                  </a:cubicBezTo>
                  <a:cubicBezTo>
                    <a:pt x="381" y="177"/>
                    <a:pt x="381" y="177"/>
                    <a:pt x="381" y="177"/>
                  </a:cubicBezTo>
                  <a:cubicBezTo>
                    <a:pt x="353" y="137"/>
                    <a:pt x="353" y="137"/>
                    <a:pt x="353" y="137"/>
                  </a:cubicBezTo>
                  <a:cubicBezTo>
                    <a:pt x="354" y="137"/>
                    <a:pt x="354" y="137"/>
                    <a:pt x="354" y="137"/>
                  </a:cubicBezTo>
                  <a:cubicBezTo>
                    <a:pt x="358" y="134"/>
                    <a:pt x="361" y="132"/>
                    <a:pt x="365" y="129"/>
                  </a:cubicBezTo>
                  <a:cubicBezTo>
                    <a:pt x="391" y="170"/>
                    <a:pt x="391" y="170"/>
                    <a:pt x="391" y="170"/>
                  </a:cubicBezTo>
                  <a:cubicBezTo>
                    <a:pt x="365" y="129"/>
                    <a:pt x="365" y="129"/>
                    <a:pt x="365" y="129"/>
                  </a:cubicBezTo>
                  <a:cubicBezTo>
                    <a:pt x="365" y="129"/>
                    <a:pt x="365" y="129"/>
                    <a:pt x="366" y="129"/>
                  </a:cubicBezTo>
                  <a:cubicBezTo>
                    <a:pt x="369" y="127"/>
                    <a:pt x="373" y="124"/>
                    <a:pt x="377" y="122"/>
                  </a:cubicBezTo>
                  <a:cubicBezTo>
                    <a:pt x="403" y="163"/>
                    <a:pt x="403" y="163"/>
                    <a:pt x="403" y="163"/>
                  </a:cubicBezTo>
                  <a:cubicBezTo>
                    <a:pt x="377" y="122"/>
                    <a:pt x="377" y="122"/>
                    <a:pt x="377" y="122"/>
                  </a:cubicBezTo>
                  <a:cubicBezTo>
                    <a:pt x="377" y="122"/>
                    <a:pt x="377" y="122"/>
                    <a:pt x="377" y="121"/>
                  </a:cubicBezTo>
                  <a:cubicBezTo>
                    <a:pt x="381" y="119"/>
                    <a:pt x="385" y="117"/>
                    <a:pt x="389" y="114"/>
                  </a:cubicBezTo>
                  <a:cubicBezTo>
                    <a:pt x="414" y="156"/>
                    <a:pt x="414" y="156"/>
                    <a:pt x="414" y="156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93" y="112"/>
                    <a:pt x="397" y="110"/>
                    <a:pt x="401" y="107"/>
                  </a:cubicBezTo>
                  <a:cubicBezTo>
                    <a:pt x="433" y="163"/>
                    <a:pt x="433" y="163"/>
                    <a:pt x="433" y="163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5" y="105"/>
                    <a:pt x="409" y="103"/>
                    <a:pt x="413" y="100"/>
                  </a:cubicBezTo>
                  <a:cubicBezTo>
                    <a:pt x="437" y="143"/>
                    <a:pt x="437" y="143"/>
                    <a:pt x="437" y="143"/>
                  </a:cubicBezTo>
                  <a:cubicBezTo>
                    <a:pt x="413" y="100"/>
                    <a:pt x="413" y="100"/>
                    <a:pt x="413" y="100"/>
                  </a:cubicBezTo>
                  <a:cubicBezTo>
                    <a:pt x="413" y="100"/>
                    <a:pt x="413" y="100"/>
                    <a:pt x="414" y="100"/>
                  </a:cubicBezTo>
                  <a:cubicBezTo>
                    <a:pt x="417" y="98"/>
                    <a:pt x="421" y="96"/>
                    <a:pt x="425" y="94"/>
                  </a:cubicBezTo>
                  <a:cubicBezTo>
                    <a:pt x="448" y="137"/>
                    <a:pt x="448" y="137"/>
                    <a:pt x="448" y="137"/>
                  </a:cubicBezTo>
                  <a:cubicBezTo>
                    <a:pt x="425" y="94"/>
                    <a:pt x="425" y="94"/>
                    <a:pt x="425" y="94"/>
                  </a:cubicBezTo>
                  <a:cubicBezTo>
                    <a:pt x="425" y="94"/>
                    <a:pt x="426" y="93"/>
                    <a:pt x="426" y="93"/>
                  </a:cubicBezTo>
                  <a:cubicBezTo>
                    <a:pt x="430" y="91"/>
                    <a:pt x="434" y="89"/>
                    <a:pt x="438" y="87"/>
                  </a:cubicBezTo>
                  <a:cubicBezTo>
                    <a:pt x="460" y="130"/>
                    <a:pt x="460" y="130"/>
                    <a:pt x="460" y="130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42" y="85"/>
                    <a:pt x="446" y="83"/>
                    <a:pt x="450" y="81"/>
                  </a:cubicBezTo>
                  <a:cubicBezTo>
                    <a:pt x="472" y="125"/>
                    <a:pt x="472" y="125"/>
                    <a:pt x="472" y="125"/>
                  </a:cubicBezTo>
                  <a:cubicBezTo>
                    <a:pt x="450" y="81"/>
                    <a:pt x="450" y="81"/>
                    <a:pt x="450" y="81"/>
                  </a:cubicBezTo>
                  <a:cubicBezTo>
                    <a:pt x="450" y="81"/>
                    <a:pt x="451" y="81"/>
                    <a:pt x="451" y="81"/>
                  </a:cubicBezTo>
                  <a:cubicBezTo>
                    <a:pt x="455" y="79"/>
                    <a:pt x="459" y="77"/>
                    <a:pt x="463" y="75"/>
                  </a:cubicBezTo>
                  <a:cubicBezTo>
                    <a:pt x="490" y="134"/>
                    <a:pt x="490" y="134"/>
                    <a:pt x="490" y="134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7" y="73"/>
                    <a:pt x="471" y="71"/>
                    <a:pt x="476" y="69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80" y="67"/>
                    <a:pt x="484" y="65"/>
                    <a:pt x="488" y="63"/>
                  </a:cubicBezTo>
                  <a:cubicBezTo>
                    <a:pt x="507" y="108"/>
                    <a:pt x="507" y="108"/>
                    <a:pt x="507" y="108"/>
                  </a:cubicBezTo>
                  <a:cubicBezTo>
                    <a:pt x="488" y="63"/>
                    <a:pt x="488" y="63"/>
                    <a:pt x="488" y="63"/>
                  </a:cubicBezTo>
                  <a:cubicBezTo>
                    <a:pt x="489" y="63"/>
                    <a:pt x="489" y="63"/>
                    <a:pt x="489" y="63"/>
                  </a:cubicBezTo>
                  <a:cubicBezTo>
                    <a:pt x="493" y="61"/>
                    <a:pt x="497" y="60"/>
                    <a:pt x="501" y="58"/>
                  </a:cubicBezTo>
                  <a:cubicBezTo>
                    <a:pt x="520" y="103"/>
                    <a:pt x="520" y="103"/>
                    <a:pt x="520" y="103"/>
                  </a:cubicBezTo>
                  <a:cubicBezTo>
                    <a:pt x="501" y="58"/>
                    <a:pt x="501" y="58"/>
                    <a:pt x="501" y="58"/>
                  </a:cubicBezTo>
                  <a:cubicBezTo>
                    <a:pt x="501" y="58"/>
                    <a:pt x="502" y="58"/>
                    <a:pt x="502" y="58"/>
                  </a:cubicBezTo>
                  <a:cubicBezTo>
                    <a:pt x="506" y="56"/>
                    <a:pt x="510" y="55"/>
                    <a:pt x="514" y="53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14" y="53"/>
                    <a:pt x="514" y="53"/>
                    <a:pt x="514" y="53"/>
                  </a:cubicBezTo>
                  <a:cubicBezTo>
                    <a:pt x="515" y="53"/>
                    <a:pt x="515" y="53"/>
                    <a:pt x="515" y="53"/>
                  </a:cubicBezTo>
                  <a:cubicBezTo>
                    <a:pt x="519" y="51"/>
                    <a:pt x="523" y="50"/>
                    <a:pt x="527" y="48"/>
                  </a:cubicBezTo>
                  <a:cubicBezTo>
                    <a:pt x="550" y="109"/>
                    <a:pt x="550" y="109"/>
                    <a:pt x="550" y="109"/>
                  </a:cubicBezTo>
                  <a:cubicBezTo>
                    <a:pt x="527" y="48"/>
                    <a:pt x="527" y="48"/>
                    <a:pt x="527" y="48"/>
                  </a:cubicBezTo>
                  <a:cubicBezTo>
                    <a:pt x="528" y="48"/>
                    <a:pt x="528" y="48"/>
                    <a:pt x="528" y="48"/>
                  </a:cubicBezTo>
                  <a:cubicBezTo>
                    <a:pt x="532" y="46"/>
                    <a:pt x="536" y="45"/>
                    <a:pt x="541" y="43"/>
                  </a:cubicBezTo>
                  <a:cubicBezTo>
                    <a:pt x="556" y="89"/>
                    <a:pt x="556" y="89"/>
                    <a:pt x="556" y="89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5" y="42"/>
                    <a:pt x="550" y="40"/>
                    <a:pt x="554" y="39"/>
                  </a:cubicBezTo>
                  <a:cubicBezTo>
                    <a:pt x="569" y="85"/>
                    <a:pt x="569" y="85"/>
                    <a:pt x="569" y="85"/>
                  </a:cubicBezTo>
                  <a:cubicBezTo>
                    <a:pt x="554" y="39"/>
                    <a:pt x="554" y="39"/>
                    <a:pt x="554" y="39"/>
                  </a:cubicBezTo>
                  <a:cubicBezTo>
                    <a:pt x="554" y="39"/>
                    <a:pt x="554" y="39"/>
                    <a:pt x="555" y="39"/>
                  </a:cubicBezTo>
                  <a:cubicBezTo>
                    <a:pt x="559" y="37"/>
                    <a:pt x="563" y="36"/>
                    <a:pt x="567" y="35"/>
                  </a:cubicBezTo>
                  <a:cubicBezTo>
                    <a:pt x="581" y="81"/>
                    <a:pt x="581" y="81"/>
                    <a:pt x="581" y="81"/>
                  </a:cubicBezTo>
                  <a:cubicBezTo>
                    <a:pt x="567" y="35"/>
                    <a:pt x="567" y="35"/>
                    <a:pt x="567" y="35"/>
                  </a:cubicBezTo>
                  <a:cubicBezTo>
                    <a:pt x="567" y="35"/>
                    <a:pt x="568" y="34"/>
                    <a:pt x="568" y="34"/>
                  </a:cubicBezTo>
                  <a:cubicBezTo>
                    <a:pt x="572" y="33"/>
                    <a:pt x="576" y="32"/>
                    <a:pt x="581" y="31"/>
                  </a:cubicBezTo>
                  <a:cubicBezTo>
                    <a:pt x="594" y="78"/>
                    <a:pt x="594" y="78"/>
                    <a:pt x="594" y="78"/>
                  </a:cubicBezTo>
                  <a:cubicBezTo>
                    <a:pt x="581" y="31"/>
                    <a:pt x="581" y="31"/>
                    <a:pt x="581" y="31"/>
                  </a:cubicBezTo>
                  <a:cubicBezTo>
                    <a:pt x="581" y="31"/>
                    <a:pt x="581" y="30"/>
                    <a:pt x="581" y="30"/>
                  </a:cubicBezTo>
                  <a:cubicBezTo>
                    <a:pt x="586" y="29"/>
                    <a:pt x="590" y="28"/>
                    <a:pt x="594" y="27"/>
                  </a:cubicBezTo>
                  <a:cubicBezTo>
                    <a:pt x="611" y="90"/>
                    <a:pt x="611" y="90"/>
                    <a:pt x="611" y="90"/>
                  </a:cubicBezTo>
                  <a:cubicBezTo>
                    <a:pt x="594" y="27"/>
                    <a:pt x="594" y="27"/>
                    <a:pt x="594" y="27"/>
                  </a:cubicBezTo>
                  <a:cubicBezTo>
                    <a:pt x="594" y="27"/>
                    <a:pt x="595" y="27"/>
                    <a:pt x="595" y="27"/>
                  </a:cubicBezTo>
                  <a:cubicBezTo>
                    <a:pt x="599" y="26"/>
                    <a:pt x="603" y="24"/>
                    <a:pt x="608" y="23"/>
                  </a:cubicBezTo>
                  <a:cubicBezTo>
                    <a:pt x="619" y="71"/>
                    <a:pt x="619" y="71"/>
                    <a:pt x="619" y="71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13" y="22"/>
                    <a:pt x="617" y="21"/>
                    <a:pt x="621" y="20"/>
                  </a:cubicBezTo>
                  <a:cubicBezTo>
                    <a:pt x="632" y="68"/>
                    <a:pt x="632" y="68"/>
                    <a:pt x="632" y="68"/>
                  </a:cubicBezTo>
                  <a:cubicBezTo>
                    <a:pt x="621" y="20"/>
                    <a:pt x="621" y="20"/>
                    <a:pt x="621" y="20"/>
                  </a:cubicBezTo>
                  <a:cubicBezTo>
                    <a:pt x="621" y="20"/>
                    <a:pt x="622" y="20"/>
                    <a:pt x="622" y="20"/>
                  </a:cubicBezTo>
                  <a:cubicBezTo>
                    <a:pt x="626" y="19"/>
                    <a:pt x="631" y="18"/>
                    <a:pt x="635" y="17"/>
                  </a:cubicBezTo>
                  <a:cubicBezTo>
                    <a:pt x="645" y="65"/>
                    <a:pt x="645" y="65"/>
                    <a:pt x="645" y="65"/>
                  </a:cubicBezTo>
                  <a:cubicBezTo>
                    <a:pt x="635" y="17"/>
                    <a:pt x="635" y="17"/>
                    <a:pt x="635" y="17"/>
                  </a:cubicBezTo>
                  <a:cubicBezTo>
                    <a:pt x="635" y="17"/>
                    <a:pt x="635" y="17"/>
                    <a:pt x="636" y="17"/>
                  </a:cubicBezTo>
                  <a:cubicBezTo>
                    <a:pt x="640" y="16"/>
                    <a:pt x="644" y="15"/>
                    <a:pt x="649" y="14"/>
                  </a:cubicBezTo>
                  <a:cubicBezTo>
                    <a:pt x="658" y="62"/>
                    <a:pt x="658" y="62"/>
                    <a:pt x="658" y="62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54" y="13"/>
                    <a:pt x="658" y="12"/>
                    <a:pt x="662" y="12"/>
                  </a:cubicBezTo>
                  <a:cubicBezTo>
                    <a:pt x="674" y="76"/>
                    <a:pt x="674" y="76"/>
                    <a:pt x="674" y="76"/>
                  </a:cubicBezTo>
                  <a:cubicBezTo>
                    <a:pt x="662" y="12"/>
                    <a:pt x="662" y="12"/>
                    <a:pt x="662" y="12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7" y="11"/>
                    <a:pt x="672" y="10"/>
                    <a:pt x="676" y="9"/>
                  </a:cubicBezTo>
                  <a:cubicBezTo>
                    <a:pt x="684" y="58"/>
                    <a:pt x="684" y="58"/>
                    <a:pt x="684" y="58"/>
                  </a:cubicBezTo>
                  <a:cubicBezTo>
                    <a:pt x="676" y="9"/>
                    <a:pt x="676" y="9"/>
                    <a:pt x="676" y="9"/>
                  </a:cubicBezTo>
                  <a:cubicBezTo>
                    <a:pt x="676" y="9"/>
                    <a:pt x="677" y="9"/>
                    <a:pt x="677" y="9"/>
                  </a:cubicBezTo>
                  <a:cubicBezTo>
                    <a:pt x="681" y="9"/>
                    <a:pt x="686" y="8"/>
                    <a:pt x="690" y="7"/>
                  </a:cubicBezTo>
                  <a:cubicBezTo>
                    <a:pt x="697" y="56"/>
                    <a:pt x="697" y="56"/>
                    <a:pt x="697" y="56"/>
                  </a:cubicBezTo>
                  <a:cubicBezTo>
                    <a:pt x="690" y="7"/>
                    <a:pt x="690" y="7"/>
                    <a:pt x="690" y="7"/>
                  </a:cubicBezTo>
                  <a:cubicBezTo>
                    <a:pt x="690" y="7"/>
                    <a:pt x="691" y="7"/>
                    <a:pt x="691" y="7"/>
                  </a:cubicBezTo>
                  <a:cubicBezTo>
                    <a:pt x="695" y="7"/>
                    <a:pt x="700" y="6"/>
                    <a:pt x="704" y="5"/>
                  </a:cubicBezTo>
                  <a:cubicBezTo>
                    <a:pt x="710" y="54"/>
                    <a:pt x="710" y="54"/>
                    <a:pt x="710" y="54"/>
                  </a:cubicBezTo>
                  <a:cubicBezTo>
                    <a:pt x="704" y="5"/>
                    <a:pt x="704" y="5"/>
                    <a:pt x="704" y="5"/>
                  </a:cubicBezTo>
                  <a:cubicBezTo>
                    <a:pt x="704" y="5"/>
                    <a:pt x="704" y="5"/>
                    <a:pt x="705" y="5"/>
                  </a:cubicBezTo>
                  <a:cubicBezTo>
                    <a:pt x="709" y="5"/>
                    <a:pt x="713" y="4"/>
                    <a:pt x="718" y="4"/>
                  </a:cubicBezTo>
                  <a:cubicBezTo>
                    <a:pt x="723" y="53"/>
                    <a:pt x="723" y="53"/>
                    <a:pt x="723" y="53"/>
                  </a:cubicBezTo>
                  <a:cubicBezTo>
                    <a:pt x="718" y="4"/>
                    <a:pt x="718" y="4"/>
                    <a:pt x="718" y="4"/>
                  </a:cubicBezTo>
                  <a:cubicBezTo>
                    <a:pt x="718" y="4"/>
                    <a:pt x="718" y="4"/>
                    <a:pt x="719" y="4"/>
                  </a:cubicBezTo>
                  <a:cubicBezTo>
                    <a:pt x="723" y="3"/>
                    <a:pt x="727" y="3"/>
                    <a:pt x="732" y="3"/>
                  </a:cubicBezTo>
                  <a:cubicBezTo>
                    <a:pt x="737" y="67"/>
                    <a:pt x="737" y="67"/>
                    <a:pt x="737" y="67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7" y="2"/>
                    <a:pt x="741" y="2"/>
                    <a:pt x="746" y="1"/>
                  </a:cubicBezTo>
                  <a:cubicBezTo>
                    <a:pt x="749" y="50"/>
                    <a:pt x="749" y="50"/>
                    <a:pt x="749" y="50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51" y="1"/>
                    <a:pt x="755" y="1"/>
                    <a:pt x="760" y="1"/>
                  </a:cubicBezTo>
                  <a:cubicBezTo>
                    <a:pt x="762" y="49"/>
                    <a:pt x="762" y="49"/>
                    <a:pt x="762" y="49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5" y="0"/>
                    <a:pt x="769" y="0"/>
                    <a:pt x="774" y="0"/>
                  </a:cubicBezTo>
                  <a:cubicBezTo>
                    <a:pt x="775" y="49"/>
                    <a:pt x="775" y="49"/>
                    <a:pt x="775" y="4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9" y="0"/>
                    <a:pt x="783" y="0"/>
                    <a:pt x="788" y="0"/>
                  </a:cubicBezTo>
                  <a:cubicBezTo>
                    <a:pt x="789" y="49"/>
                    <a:pt x="789" y="49"/>
                    <a:pt x="789" y="49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93" y="0"/>
                    <a:pt x="797" y="0"/>
                    <a:pt x="802" y="0"/>
                  </a:cubicBezTo>
                  <a:close/>
                  <a:moveTo>
                    <a:pt x="153" y="803"/>
                  </a:moveTo>
                  <a:cubicBezTo>
                    <a:pt x="118" y="803"/>
                    <a:pt x="118" y="803"/>
                    <a:pt x="118" y="80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65"/>
            <p:cNvSpPr>
              <a:spLocks noEditPoints="1"/>
            </p:cNvSpPr>
            <p:nvPr/>
          </p:nvSpPr>
          <p:spPr bwMode="auto">
            <a:xfrm>
              <a:off x="759" y="814"/>
              <a:ext cx="5395" cy="2685"/>
            </a:xfrm>
            <a:custGeom>
              <a:avLst/>
              <a:gdLst>
                <a:gd name="T0" fmla="*/ 727 w 1333"/>
                <a:gd name="T1" fmla="*/ 1 h 664"/>
                <a:gd name="T2" fmla="*/ 1333 w 1333"/>
                <a:gd name="T3" fmla="*/ 664 h 664"/>
                <a:gd name="T4" fmla="*/ 0 w 1333"/>
                <a:gd name="T5" fmla="*/ 664 h 664"/>
                <a:gd name="T6" fmla="*/ 609 w 1333"/>
                <a:gd name="T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3" h="664">
                  <a:moveTo>
                    <a:pt x="727" y="1"/>
                  </a:moveTo>
                  <a:cubicBezTo>
                    <a:pt x="1066" y="31"/>
                    <a:pt x="1333" y="318"/>
                    <a:pt x="1333" y="664"/>
                  </a:cubicBezTo>
                  <a:moveTo>
                    <a:pt x="0" y="664"/>
                  </a:moveTo>
                  <a:cubicBezTo>
                    <a:pt x="0" y="317"/>
                    <a:pt x="269" y="30"/>
                    <a:pt x="609" y="0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66"/>
            <p:cNvSpPr/>
            <p:nvPr/>
          </p:nvSpPr>
          <p:spPr bwMode="auto">
            <a:xfrm>
              <a:off x="1111" y="1158"/>
              <a:ext cx="4691" cy="2341"/>
            </a:xfrm>
            <a:custGeom>
              <a:avLst/>
              <a:gdLst>
                <a:gd name="T0" fmla="*/ 0 w 1159"/>
                <a:gd name="T1" fmla="*/ 579 h 579"/>
                <a:gd name="T2" fmla="*/ 580 w 1159"/>
                <a:gd name="T3" fmla="*/ 0 h 579"/>
                <a:gd name="T4" fmla="*/ 1159 w 1159"/>
                <a:gd name="T5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9" h="579">
                  <a:moveTo>
                    <a:pt x="0" y="579"/>
                  </a:moveTo>
                  <a:cubicBezTo>
                    <a:pt x="0" y="261"/>
                    <a:pt x="261" y="0"/>
                    <a:pt x="580" y="0"/>
                  </a:cubicBezTo>
                  <a:cubicBezTo>
                    <a:pt x="898" y="0"/>
                    <a:pt x="1159" y="261"/>
                    <a:pt x="1159" y="579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Line 67"/>
            <p:cNvSpPr>
              <a:spLocks noChangeShapeType="1"/>
            </p:cNvSpPr>
            <p:nvPr/>
          </p:nvSpPr>
          <p:spPr bwMode="auto">
            <a:xfrm>
              <a:off x="1030" y="3499"/>
              <a:ext cx="481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Line 68"/>
            <p:cNvSpPr>
              <a:spLocks noChangeShapeType="1"/>
            </p:cNvSpPr>
            <p:nvPr/>
          </p:nvSpPr>
          <p:spPr bwMode="auto">
            <a:xfrm>
              <a:off x="212" y="3499"/>
              <a:ext cx="202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Line 69"/>
            <p:cNvSpPr>
              <a:spLocks noChangeShapeType="1"/>
            </p:cNvSpPr>
            <p:nvPr/>
          </p:nvSpPr>
          <p:spPr bwMode="auto">
            <a:xfrm>
              <a:off x="6498" y="3499"/>
              <a:ext cx="20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Line 70"/>
            <p:cNvSpPr>
              <a:spLocks noChangeShapeType="1"/>
            </p:cNvSpPr>
            <p:nvPr/>
          </p:nvSpPr>
          <p:spPr bwMode="auto">
            <a:xfrm>
              <a:off x="6090" y="3499"/>
              <a:ext cx="141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50"/>
            <p:cNvSpPr>
              <a:spLocks noEditPoints="1"/>
            </p:cNvSpPr>
            <p:nvPr/>
          </p:nvSpPr>
          <p:spPr bwMode="auto">
            <a:xfrm rot="11884398">
              <a:off x="528" y="2891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5" name="量角器01"/>
          <p:cNvGrpSpPr>
            <a:grpSpLocks noChangeAspect="1"/>
          </p:cNvGrpSpPr>
          <p:nvPr>
            <p:custDataLst>
              <p:tags r:id="rId22"/>
            </p:custDataLst>
          </p:nvPr>
        </p:nvGrpSpPr>
        <p:grpSpPr bwMode="auto">
          <a:xfrm rot="6538411">
            <a:off x="1948857" y="-387765"/>
            <a:ext cx="5168778" cy="2830616"/>
            <a:chOff x="212" y="252"/>
            <a:chExt cx="6497" cy="3558"/>
          </a:xfrm>
        </p:grpSpPr>
        <p:sp>
          <p:nvSpPr>
            <p:cNvPr id="16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2" y="252"/>
              <a:ext cx="6497" cy="3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5"/>
            <p:cNvSpPr/>
            <p:nvPr/>
          </p:nvSpPr>
          <p:spPr bwMode="auto">
            <a:xfrm>
              <a:off x="2997" y="3042"/>
              <a:ext cx="919" cy="457"/>
            </a:xfrm>
            <a:custGeom>
              <a:avLst/>
              <a:gdLst>
                <a:gd name="T0" fmla="*/ 0 w 227"/>
                <a:gd name="T1" fmla="*/ 113 h 113"/>
                <a:gd name="T2" fmla="*/ 114 w 227"/>
                <a:gd name="T3" fmla="*/ 0 h 113"/>
                <a:gd name="T4" fmla="*/ 227 w 227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113">
                  <a:moveTo>
                    <a:pt x="0" y="113"/>
                  </a:moveTo>
                  <a:cubicBezTo>
                    <a:pt x="0" y="51"/>
                    <a:pt x="51" y="0"/>
                    <a:pt x="114" y="0"/>
                  </a:cubicBezTo>
                  <a:cubicBezTo>
                    <a:pt x="176" y="0"/>
                    <a:pt x="227" y="51"/>
                    <a:pt x="227" y="11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Line 6"/>
            <p:cNvSpPr>
              <a:spLocks noChangeShapeType="1"/>
            </p:cNvSpPr>
            <p:nvPr/>
          </p:nvSpPr>
          <p:spPr bwMode="auto">
            <a:xfrm flipV="1">
              <a:off x="3912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Line 7"/>
            <p:cNvSpPr>
              <a:spLocks noChangeShapeType="1"/>
            </p:cNvSpPr>
            <p:nvPr/>
          </p:nvSpPr>
          <p:spPr bwMode="auto">
            <a:xfrm flipV="1">
              <a:off x="4357" y="903"/>
              <a:ext cx="49" cy="13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Line 8"/>
            <p:cNvSpPr>
              <a:spLocks noChangeShapeType="1"/>
            </p:cNvSpPr>
            <p:nvPr/>
          </p:nvSpPr>
          <p:spPr bwMode="auto">
            <a:xfrm flipV="1">
              <a:off x="4770" y="1105"/>
              <a:ext cx="73" cy="125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Line 9"/>
            <p:cNvSpPr>
              <a:spLocks noChangeShapeType="1"/>
            </p:cNvSpPr>
            <p:nvPr/>
          </p:nvSpPr>
          <p:spPr bwMode="auto">
            <a:xfrm flipV="1">
              <a:off x="5146" y="1384"/>
              <a:ext cx="90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Line 10"/>
            <p:cNvSpPr>
              <a:spLocks noChangeShapeType="1"/>
            </p:cNvSpPr>
            <p:nvPr/>
          </p:nvSpPr>
          <p:spPr bwMode="auto">
            <a:xfrm flipV="1">
              <a:off x="5470" y="1724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Line 11"/>
            <p:cNvSpPr>
              <a:spLocks noChangeShapeType="1"/>
            </p:cNvSpPr>
            <p:nvPr/>
          </p:nvSpPr>
          <p:spPr bwMode="auto">
            <a:xfrm flipV="1">
              <a:off x="5733" y="2116"/>
              <a:ext cx="122" cy="7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Line 12"/>
            <p:cNvSpPr>
              <a:spLocks noChangeShapeType="1"/>
            </p:cNvSpPr>
            <p:nvPr/>
          </p:nvSpPr>
          <p:spPr bwMode="auto">
            <a:xfrm flipV="1">
              <a:off x="5928" y="2557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Line 13"/>
            <p:cNvSpPr>
              <a:spLocks noChangeShapeType="1"/>
            </p:cNvSpPr>
            <p:nvPr/>
          </p:nvSpPr>
          <p:spPr bwMode="auto">
            <a:xfrm flipV="1">
              <a:off x="6045" y="3022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Line 14"/>
            <p:cNvSpPr>
              <a:spLocks noChangeShapeType="1"/>
            </p:cNvSpPr>
            <p:nvPr/>
          </p:nvSpPr>
          <p:spPr bwMode="auto">
            <a:xfrm flipH="1" flipV="1">
              <a:off x="2977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Line 15"/>
            <p:cNvSpPr>
              <a:spLocks noChangeShapeType="1"/>
            </p:cNvSpPr>
            <p:nvPr/>
          </p:nvSpPr>
          <p:spPr bwMode="auto">
            <a:xfrm flipH="1" flipV="1">
              <a:off x="2511" y="903"/>
              <a:ext cx="49" cy="13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Line 16"/>
            <p:cNvSpPr>
              <a:spLocks noChangeShapeType="1"/>
            </p:cNvSpPr>
            <p:nvPr/>
          </p:nvSpPr>
          <p:spPr bwMode="auto">
            <a:xfrm flipH="1" flipV="1">
              <a:off x="2070" y="1109"/>
              <a:ext cx="73" cy="126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Line 17"/>
            <p:cNvSpPr>
              <a:spLocks noChangeShapeType="1"/>
            </p:cNvSpPr>
            <p:nvPr/>
          </p:nvSpPr>
          <p:spPr bwMode="auto">
            <a:xfrm flipH="1" flipV="1">
              <a:off x="1677" y="1384"/>
              <a:ext cx="94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Line 18"/>
            <p:cNvSpPr>
              <a:spLocks noChangeShapeType="1"/>
            </p:cNvSpPr>
            <p:nvPr/>
          </p:nvSpPr>
          <p:spPr bwMode="auto">
            <a:xfrm flipH="1" flipV="1">
              <a:off x="1337" y="1728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Line 19"/>
            <p:cNvSpPr>
              <a:spLocks noChangeShapeType="1"/>
            </p:cNvSpPr>
            <p:nvPr/>
          </p:nvSpPr>
          <p:spPr bwMode="auto">
            <a:xfrm flipH="1" flipV="1">
              <a:off x="1058" y="2124"/>
              <a:ext cx="126" cy="6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Line 20"/>
            <p:cNvSpPr>
              <a:spLocks noChangeShapeType="1"/>
            </p:cNvSpPr>
            <p:nvPr/>
          </p:nvSpPr>
          <p:spPr bwMode="auto">
            <a:xfrm flipH="1" flipV="1">
              <a:off x="856" y="2561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Line 21"/>
            <p:cNvSpPr>
              <a:spLocks noChangeShapeType="1"/>
            </p:cNvSpPr>
            <p:nvPr/>
          </p:nvSpPr>
          <p:spPr bwMode="auto">
            <a:xfrm flipH="1" flipV="1">
              <a:off x="730" y="3026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Line 22"/>
            <p:cNvSpPr>
              <a:spLocks noChangeShapeType="1"/>
            </p:cNvSpPr>
            <p:nvPr/>
          </p:nvSpPr>
          <p:spPr bwMode="auto">
            <a:xfrm flipV="1">
              <a:off x="3458" y="956"/>
              <a:ext cx="0" cy="2547"/>
            </a:xfrm>
            <a:prstGeom prst="line">
              <a:avLst/>
            </a:prstGeom>
            <a:noFill/>
            <a:ln w="6350" cap="flat">
              <a:solidFill>
                <a:srgbClr val="E6001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3"/>
            <p:cNvSpPr>
              <a:spLocks noEditPoints="1"/>
            </p:cNvSpPr>
            <p:nvPr/>
          </p:nvSpPr>
          <p:spPr bwMode="auto">
            <a:xfrm>
              <a:off x="3284" y="660"/>
              <a:ext cx="361" cy="235"/>
            </a:xfrm>
            <a:custGeom>
              <a:avLst/>
              <a:gdLst>
                <a:gd name="T0" fmla="*/ 0 w 89"/>
                <a:gd name="T1" fmla="*/ 43 h 58"/>
                <a:gd name="T2" fmla="*/ 17 w 89"/>
                <a:gd name="T3" fmla="*/ 58 h 58"/>
                <a:gd name="T4" fmla="*/ 34 w 89"/>
                <a:gd name="T5" fmla="*/ 47 h 58"/>
                <a:gd name="T6" fmla="*/ 38 w 89"/>
                <a:gd name="T7" fmla="*/ 26 h 58"/>
                <a:gd name="T8" fmla="*/ 18 w 89"/>
                <a:gd name="T9" fmla="*/ 0 h 58"/>
                <a:gd name="T10" fmla="*/ 0 w 89"/>
                <a:gd name="T11" fmla="*/ 20 h 58"/>
                <a:gd name="T12" fmla="*/ 18 w 89"/>
                <a:gd name="T13" fmla="*/ 38 h 58"/>
                <a:gd name="T14" fmla="*/ 31 w 89"/>
                <a:gd name="T15" fmla="*/ 31 h 58"/>
                <a:gd name="T16" fmla="*/ 31 w 89"/>
                <a:gd name="T17" fmla="*/ 31 h 58"/>
                <a:gd name="T18" fmla="*/ 17 w 89"/>
                <a:gd name="T19" fmla="*/ 53 h 58"/>
                <a:gd name="T20" fmla="*/ 8 w 89"/>
                <a:gd name="T21" fmla="*/ 43 h 58"/>
                <a:gd name="T22" fmla="*/ 0 w 89"/>
                <a:gd name="T23" fmla="*/ 43 h 58"/>
                <a:gd name="T24" fmla="*/ 19 w 89"/>
                <a:gd name="T25" fmla="*/ 32 h 58"/>
                <a:gd name="T26" fmla="*/ 7 w 89"/>
                <a:gd name="T27" fmla="*/ 19 h 58"/>
                <a:gd name="T28" fmla="*/ 18 w 89"/>
                <a:gd name="T29" fmla="*/ 6 h 58"/>
                <a:gd name="T30" fmla="*/ 30 w 89"/>
                <a:gd name="T31" fmla="*/ 19 h 58"/>
                <a:gd name="T32" fmla="*/ 19 w 89"/>
                <a:gd name="T33" fmla="*/ 32 h 58"/>
                <a:gd name="T34" fmla="*/ 81 w 89"/>
                <a:gd name="T35" fmla="*/ 29 h 58"/>
                <a:gd name="T36" fmla="*/ 69 w 89"/>
                <a:gd name="T37" fmla="*/ 52 h 58"/>
                <a:gd name="T38" fmla="*/ 57 w 89"/>
                <a:gd name="T39" fmla="*/ 29 h 58"/>
                <a:gd name="T40" fmla="*/ 69 w 89"/>
                <a:gd name="T41" fmla="*/ 6 h 58"/>
                <a:gd name="T42" fmla="*/ 81 w 89"/>
                <a:gd name="T43" fmla="*/ 29 h 58"/>
                <a:gd name="T44" fmla="*/ 89 w 89"/>
                <a:gd name="T45" fmla="*/ 29 h 58"/>
                <a:gd name="T46" fmla="*/ 85 w 89"/>
                <a:gd name="T47" fmla="*/ 10 h 58"/>
                <a:gd name="T48" fmla="*/ 69 w 89"/>
                <a:gd name="T49" fmla="*/ 0 h 58"/>
                <a:gd name="T50" fmla="*/ 55 w 89"/>
                <a:gd name="T51" fmla="*/ 7 h 58"/>
                <a:gd name="T52" fmla="*/ 49 w 89"/>
                <a:gd name="T53" fmla="*/ 29 h 58"/>
                <a:gd name="T54" fmla="*/ 69 w 89"/>
                <a:gd name="T55" fmla="*/ 58 h 58"/>
                <a:gd name="T56" fmla="*/ 89 w 89"/>
                <a:gd name="T57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9" h="58">
                  <a:moveTo>
                    <a:pt x="0" y="43"/>
                  </a:moveTo>
                  <a:cubicBezTo>
                    <a:pt x="1" y="53"/>
                    <a:pt x="7" y="58"/>
                    <a:pt x="17" y="58"/>
                  </a:cubicBezTo>
                  <a:cubicBezTo>
                    <a:pt x="25" y="58"/>
                    <a:pt x="31" y="55"/>
                    <a:pt x="34" y="47"/>
                  </a:cubicBezTo>
                  <a:cubicBezTo>
                    <a:pt x="37" y="42"/>
                    <a:pt x="38" y="35"/>
                    <a:pt x="38" y="26"/>
                  </a:cubicBezTo>
                  <a:cubicBezTo>
                    <a:pt x="38" y="9"/>
                    <a:pt x="31" y="0"/>
                    <a:pt x="18" y="0"/>
                  </a:cubicBezTo>
                  <a:cubicBezTo>
                    <a:pt x="7" y="0"/>
                    <a:pt x="0" y="7"/>
                    <a:pt x="0" y="20"/>
                  </a:cubicBezTo>
                  <a:cubicBezTo>
                    <a:pt x="0" y="31"/>
                    <a:pt x="6" y="37"/>
                    <a:pt x="18" y="38"/>
                  </a:cubicBezTo>
                  <a:cubicBezTo>
                    <a:pt x="24" y="38"/>
                    <a:pt x="28" y="36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9" y="46"/>
                    <a:pt x="25" y="53"/>
                    <a:pt x="17" y="53"/>
                  </a:cubicBezTo>
                  <a:cubicBezTo>
                    <a:pt x="12" y="53"/>
                    <a:pt x="8" y="50"/>
                    <a:pt x="8" y="4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19" y="32"/>
                  </a:moveTo>
                  <a:cubicBezTo>
                    <a:pt x="11" y="32"/>
                    <a:pt x="7" y="28"/>
                    <a:pt x="7" y="19"/>
                  </a:cubicBezTo>
                  <a:cubicBezTo>
                    <a:pt x="8" y="11"/>
                    <a:pt x="11" y="7"/>
                    <a:pt x="18" y="6"/>
                  </a:cubicBezTo>
                  <a:cubicBezTo>
                    <a:pt x="26" y="7"/>
                    <a:pt x="30" y="11"/>
                    <a:pt x="30" y="19"/>
                  </a:cubicBezTo>
                  <a:cubicBezTo>
                    <a:pt x="30" y="27"/>
                    <a:pt x="26" y="31"/>
                    <a:pt x="19" y="32"/>
                  </a:cubicBezTo>
                  <a:close/>
                  <a:moveTo>
                    <a:pt x="81" y="29"/>
                  </a:moveTo>
                  <a:cubicBezTo>
                    <a:pt x="81" y="45"/>
                    <a:pt x="77" y="52"/>
                    <a:pt x="69" y="52"/>
                  </a:cubicBezTo>
                  <a:cubicBezTo>
                    <a:pt x="61" y="52"/>
                    <a:pt x="57" y="45"/>
                    <a:pt x="57" y="29"/>
                  </a:cubicBezTo>
                  <a:cubicBezTo>
                    <a:pt x="57" y="14"/>
                    <a:pt x="61" y="6"/>
                    <a:pt x="69" y="6"/>
                  </a:cubicBezTo>
                  <a:cubicBezTo>
                    <a:pt x="77" y="6"/>
                    <a:pt x="81" y="14"/>
                    <a:pt x="81" y="29"/>
                  </a:cubicBezTo>
                  <a:close/>
                  <a:moveTo>
                    <a:pt x="89" y="29"/>
                  </a:moveTo>
                  <a:cubicBezTo>
                    <a:pt x="89" y="21"/>
                    <a:pt x="87" y="15"/>
                    <a:pt x="85" y="10"/>
                  </a:cubicBezTo>
                  <a:cubicBezTo>
                    <a:pt x="81" y="3"/>
                    <a:pt x="76" y="0"/>
                    <a:pt x="69" y="0"/>
                  </a:cubicBezTo>
                  <a:cubicBezTo>
                    <a:pt x="62" y="0"/>
                    <a:pt x="58" y="2"/>
                    <a:pt x="55" y="7"/>
                  </a:cubicBezTo>
                  <a:cubicBezTo>
                    <a:pt x="51" y="13"/>
                    <a:pt x="49" y="20"/>
                    <a:pt x="49" y="29"/>
                  </a:cubicBezTo>
                  <a:cubicBezTo>
                    <a:pt x="50" y="48"/>
                    <a:pt x="56" y="58"/>
                    <a:pt x="69" y="58"/>
                  </a:cubicBezTo>
                  <a:cubicBezTo>
                    <a:pt x="82" y="58"/>
                    <a:pt x="88" y="48"/>
                    <a:pt x="89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4"/>
            <p:cNvSpPr>
              <a:spLocks noEditPoints="1"/>
            </p:cNvSpPr>
            <p:nvPr/>
          </p:nvSpPr>
          <p:spPr bwMode="auto">
            <a:xfrm>
              <a:off x="3807" y="571"/>
              <a:ext cx="311" cy="186"/>
            </a:xfrm>
            <a:custGeom>
              <a:avLst/>
              <a:gdLst>
                <a:gd name="T0" fmla="*/ 15 w 77"/>
                <a:gd name="T1" fmla="*/ 1 h 46"/>
                <a:gd name="T2" fmla="*/ 11 w 77"/>
                <a:gd name="T3" fmla="*/ 0 h 46"/>
                <a:gd name="T4" fmla="*/ 7 w 77"/>
                <a:gd name="T5" fmla="*/ 5 h 46"/>
                <a:gd name="T6" fmla="*/ 1 w 77"/>
                <a:gd name="T7" fmla="*/ 6 h 46"/>
                <a:gd name="T8" fmla="*/ 0 w 77"/>
                <a:gd name="T9" fmla="*/ 9 h 46"/>
                <a:gd name="T10" fmla="*/ 9 w 77"/>
                <a:gd name="T11" fmla="*/ 11 h 46"/>
                <a:gd name="T12" fmla="*/ 5 w 77"/>
                <a:gd name="T13" fmla="*/ 36 h 46"/>
                <a:gd name="T14" fmla="*/ 9 w 77"/>
                <a:gd name="T15" fmla="*/ 36 h 46"/>
                <a:gd name="T16" fmla="*/ 15 w 77"/>
                <a:gd name="T17" fmla="*/ 1 h 46"/>
                <a:gd name="T18" fmla="*/ 43 w 77"/>
                <a:gd name="T19" fmla="*/ 24 h 46"/>
                <a:gd name="T20" fmla="*/ 34 w 77"/>
                <a:gd name="T21" fmla="*/ 37 h 46"/>
                <a:gd name="T22" fmla="*/ 29 w 77"/>
                <a:gd name="T23" fmla="*/ 22 h 46"/>
                <a:gd name="T24" fmla="*/ 38 w 77"/>
                <a:gd name="T25" fmla="*/ 9 h 46"/>
                <a:gd name="T26" fmla="*/ 43 w 77"/>
                <a:gd name="T27" fmla="*/ 24 h 46"/>
                <a:gd name="T28" fmla="*/ 48 w 77"/>
                <a:gd name="T29" fmla="*/ 25 h 46"/>
                <a:gd name="T30" fmla="*/ 47 w 77"/>
                <a:gd name="T31" fmla="*/ 12 h 46"/>
                <a:gd name="T32" fmla="*/ 39 w 77"/>
                <a:gd name="T33" fmla="*/ 5 h 46"/>
                <a:gd name="T34" fmla="*/ 29 w 77"/>
                <a:gd name="T35" fmla="*/ 8 h 46"/>
                <a:gd name="T36" fmla="*/ 24 w 77"/>
                <a:gd name="T37" fmla="*/ 21 h 46"/>
                <a:gd name="T38" fmla="*/ 33 w 77"/>
                <a:gd name="T39" fmla="*/ 41 h 46"/>
                <a:gd name="T40" fmla="*/ 48 w 77"/>
                <a:gd name="T41" fmla="*/ 25 h 46"/>
                <a:gd name="T42" fmla="*/ 71 w 77"/>
                <a:gd name="T43" fmla="*/ 28 h 46"/>
                <a:gd name="T44" fmla="*/ 62 w 77"/>
                <a:gd name="T45" fmla="*/ 41 h 46"/>
                <a:gd name="T46" fmla="*/ 57 w 77"/>
                <a:gd name="T47" fmla="*/ 26 h 46"/>
                <a:gd name="T48" fmla="*/ 66 w 77"/>
                <a:gd name="T49" fmla="*/ 13 h 46"/>
                <a:gd name="T50" fmla="*/ 71 w 77"/>
                <a:gd name="T51" fmla="*/ 28 h 46"/>
                <a:gd name="T52" fmla="*/ 76 w 77"/>
                <a:gd name="T53" fmla="*/ 29 h 46"/>
                <a:gd name="T54" fmla="*/ 75 w 77"/>
                <a:gd name="T55" fmla="*/ 17 h 46"/>
                <a:gd name="T56" fmla="*/ 67 w 77"/>
                <a:gd name="T57" fmla="*/ 9 h 46"/>
                <a:gd name="T58" fmla="*/ 57 w 77"/>
                <a:gd name="T59" fmla="*/ 12 h 46"/>
                <a:gd name="T60" fmla="*/ 52 w 77"/>
                <a:gd name="T61" fmla="*/ 25 h 46"/>
                <a:gd name="T62" fmla="*/ 61 w 77"/>
                <a:gd name="T63" fmla="*/ 45 h 46"/>
                <a:gd name="T64" fmla="*/ 76 w 77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46">
                  <a:moveTo>
                    <a:pt x="15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9" y="5"/>
                    <a:pt x="7" y="5"/>
                  </a:cubicBezTo>
                  <a:cubicBezTo>
                    <a:pt x="6" y="6"/>
                    <a:pt x="4" y="6"/>
                    <a:pt x="1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5" y="1"/>
                    <a:pt x="15" y="1"/>
                    <a:pt x="15" y="1"/>
                  </a:cubicBezTo>
                  <a:close/>
                  <a:moveTo>
                    <a:pt x="43" y="24"/>
                  </a:moveTo>
                  <a:cubicBezTo>
                    <a:pt x="42" y="33"/>
                    <a:pt x="39" y="38"/>
                    <a:pt x="34" y="37"/>
                  </a:cubicBezTo>
                  <a:cubicBezTo>
                    <a:pt x="29" y="36"/>
                    <a:pt x="27" y="31"/>
                    <a:pt x="29" y="22"/>
                  </a:cubicBezTo>
                  <a:cubicBezTo>
                    <a:pt x="30" y="12"/>
                    <a:pt x="33" y="8"/>
                    <a:pt x="38" y="9"/>
                  </a:cubicBezTo>
                  <a:cubicBezTo>
                    <a:pt x="43" y="10"/>
                    <a:pt x="45" y="15"/>
                    <a:pt x="43" y="24"/>
                  </a:cubicBezTo>
                  <a:close/>
                  <a:moveTo>
                    <a:pt x="48" y="25"/>
                  </a:moveTo>
                  <a:cubicBezTo>
                    <a:pt x="49" y="20"/>
                    <a:pt x="49" y="16"/>
                    <a:pt x="47" y="12"/>
                  </a:cubicBezTo>
                  <a:cubicBezTo>
                    <a:pt x="46" y="8"/>
                    <a:pt x="43" y="5"/>
                    <a:pt x="39" y="5"/>
                  </a:cubicBezTo>
                  <a:cubicBezTo>
                    <a:pt x="35" y="4"/>
                    <a:pt x="32" y="5"/>
                    <a:pt x="29" y="8"/>
                  </a:cubicBezTo>
                  <a:cubicBezTo>
                    <a:pt x="26" y="11"/>
                    <a:pt x="25" y="15"/>
                    <a:pt x="24" y="21"/>
                  </a:cubicBezTo>
                  <a:cubicBezTo>
                    <a:pt x="22" y="33"/>
                    <a:pt x="25" y="39"/>
                    <a:pt x="33" y="41"/>
                  </a:cubicBezTo>
                  <a:cubicBezTo>
                    <a:pt x="41" y="42"/>
                    <a:pt x="46" y="37"/>
                    <a:pt x="48" y="25"/>
                  </a:cubicBezTo>
                  <a:close/>
                  <a:moveTo>
                    <a:pt x="71" y="28"/>
                  </a:moveTo>
                  <a:cubicBezTo>
                    <a:pt x="70" y="38"/>
                    <a:pt x="67" y="42"/>
                    <a:pt x="62" y="41"/>
                  </a:cubicBezTo>
                  <a:cubicBezTo>
                    <a:pt x="57" y="41"/>
                    <a:pt x="55" y="36"/>
                    <a:pt x="57" y="26"/>
                  </a:cubicBezTo>
                  <a:cubicBezTo>
                    <a:pt x="58" y="17"/>
                    <a:pt x="61" y="12"/>
                    <a:pt x="66" y="13"/>
                  </a:cubicBezTo>
                  <a:cubicBezTo>
                    <a:pt x="71" y="14"/>
                    <a:pt x="73" y="19"/>
                    <a:pt x="71" y="28"/>
                  </a:cubicBezTo>
                  <a:close/>
                  <a:moveTo>
                    <a:pt x="76" y="29"/>
                  </a:moveTo>
                  <a:cubicBezTo>
                    <a:pt x="77" y="24"/>
                    <a:pt x="77" y="20"/>
                    <a:pt x="75" y="17"/>
                  </a:cubicBezTo>
                  <a:cubicBezTo>
                    <a:pt x="74" y="12"/>
                    <a:pt x="71" y="10"/>
                    <a:pt x="67" y="9"/>
                  </a:cubicBezTo>
                  <a:cubicBezTo>
                    <a:pt x="63" y="8"/>
                    <a:pt x="60" y="10"/>
                    <a:pt x="57" y="12"/>
                  </a:cubicBezTo>
                  <a:cubicBezTo>
                    <a:pt x="54" y="15"/>
                    <a:pt x="52" y="20"/>
                    <a:pt x="52" y="25"/>
                  </a:cubicBezTo>
                  <a:cubicBezTo>
                    <a:pt x="50" y="37"/>
                    <a:pt x="53" y="44"/>
                    <a:pt x="61" y="45"/>
                  </a:cubicBezTo>
                  <a:cubicBezTo>
                    <a:pt x="69" y="46"/>
                    <a:pt x="74" y="41"/>
                    <a:pt x="76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5"/>
            <p:cNvSpPr>
              <a:spLocks noEditPoints="1"/>
            </p:cNvSpPr>
            <p:nvPr/>
          </p:nvSpPr>
          <p:spPr bwMode="auto">
            <a:xfrm>
              <a:off x="4305" y="685"/>
              <a:ext cx="295" cy="222"/>
            </a:xfrm>
            <a:custGeom>
              <a:avLst/>
              <a:gdLst>
                <a:gd name="T0" fmla="*/ 16 w 73"/>
                <a:gd name="T1" fmla="*/ 2 h 55"/>
                <a:gd name="T2" fmla="*/ 13 w 73"/>
                <a:gd name="T3" fmla="*/ 0 h 55"/>
                <a:gd name="T4" fmla="*/ 8 w 73"/>
                <a:gd name="T5" fmla="*/ 5 h 55"/>
                <a:gd name="T6" fmla="*/ 1 w 73"/>
                <a:gd name="T7" fmla="*/ 4 h 55"/>
                <a:gd name="T8" fmla="*/ 0 w 73"/>
                <a:gd name="T9" fmla="*/ 7 h 55"/>
                <a:gd name="T10" fmla="*/ 8 w 73"/>
                <a:gd name="T11" fmla="*/ 10 h 55"/>
                <a:gd name="T12" fmla="*/ 0 w 73"/>
                <a:gd name="T13" fmla="*/ 34 h 55"/>
                <a:gd name="T14" fmla="*/ 4 w 73"/>
                <a:gd name="T15" fmla="*/ 35 h 55"/>
                <a:gd name="T16" fmla="*/ 16 w 73"/>
                <a:gd name="T17" fmla="*/ 2 h 55"/>
                <a:gd name="T18" fmla="*/ 43 w 73"/>
                <a:gd name="T19" fmla="*/ 11 h 55"/>
                <a:gd name="T20" fmla="*/ 39 w 73"/>
                <a:gd name="T21" fmla="*/ 10 h 55"/>
                <a:gd name="T22" fmla="*/ 35 w 73"/>
                <a:gd name="T23" fmla="*/ 14 h 55"/>
                <a:gd name="T24" fmla="*/ 28 w 73"/>
                <a:gd name="T25" fmla="*/ 13 h 55"/>
                <a:gd name="T26" fmla="*/ 27 w 73"/>
                <a:gd name="T27" fmla="*/ 16 h 55"/>
                <a:gd name="T28" fmla="*/ 35 w 73"/>
                <a:gd name="T29" fmla="*/ 19 h 55"/>
                <a:gd name="T30" fmla="*/ 27 w 73"/>
                <a:gd name="T31" fmla="*/ 43 h 55"/>
                <a:gd name="T32" fmla="*/ 31 w 73"/>
                <a:gd name="T33" fmla="*/ 45 h 55"/>
                <a:gd name="T34" fmla="*/ 43 w 73"/>
                <a:gd name="T35" fmla="*/ 11 h 55"/>
                <a:gd name="T36" fmla="*/ 67 w 73"/>
                <a:gd name="T37" fmla="*/ 38 h 55"/>
                <a:gd name="T38" fmla="*/ 55 w 73"/>
                <a:gd name="T39" fmla="*/ 50 h 55"/>
                <a:gd name="T40" fmla="*/ 53 w 73"/>
                <a:gd name="T41" fmla="*/ 34 h 55"/>
                <a:gd name="T42" fmla="*/ 64 w 73"/>
                <a:gd name="T43" fmla="*/ 22 h 55"/>
                <a:gd name="T44" fmla="*/ 67 w 73"/>
                <a:gd name="T45" fmla="*/ 38 h 55"/>
                <a:gd name="T46" fmla="*/ 71 w 73"/>
                <a:gd name="T47" fmla="*/ 40 h 55"/>
                <a:gd name="T48" fmla="*/ 73 w 73"/>
                <a:gd name="T49" fmla="*/ 27 h 55"/>
                <a:gd name="T50" fmla="*/ 66 w 73"/>
                <a:gd name="T51" fmla="*/ 18 h 55"/>
                <a:gd name="T52" fmla="*/ 56 w 73"/>
                <a:gd name="T53" fmla="*/ 20 h 55"/>
                <a:gd name="T54" fmla="*/ 48 w 73"/>
                <a:gd name="T55" fmla="*/ 32 h 55"/>
                <a:gd name="T56" fmla="*/ 54 w 73"/>
                <a:gd name="T57" fmla="*/ 53 h 55"/>
                <a:gd name="T58" fmla="*/ 71 w 73"/>
                <a:gd name="T5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55">
                  <a:moveTo>
                    <a:pt x="16" y="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3"/>
                    <a:pt x="10" y="4"/>
                    <a:pt x="8" y="5"/>
                  </a:cubicBezTo>
                  <a:cubicBezTo>
                    <a:pt x="6" y="5"/>
                    <a:pt x="4" y="5"/>
                    <a:pt x="1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43" y="11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38" y="12"/>
                    <a:pt x="36" y="13"/>
                    <a:pt x="35" y="14"/>
                  </a:cubicBezTo>
                  <a:cubicBezTo>
                    <a:pt x="33" y="14"/>
                    <a:pt x="31" y="14"/>
                    <a:pt x="28" y="13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43" y="11"/>
                    <a:pt x="43" y="11"/>
                    <a:pt x="43" y="11"/>
                  </a:cubicBezTo>
                  <a:close/>
                  <a:moveTo>
                    <a:pt x="67" y="38"/>
                  </a:moveTo>
                  <a:cubicBezTo>
                    <a:pt x="64" y="47"/>
                    <a:pt x="60" y="51"/>
                    <a:pt x="55" y="50"/>
                  </a:cubicBezTo>
                  <a:cubicBezTo>
                    <a:pt x="50" y="48"/>
                    <a:pt x="50" y="43"/>
                    <a:pt x="53" y="34"/>
                  </a:cubicBezTo>
                  <a:cubicBezTo>
                    <a:pt x="56" y="25"/>
                    <a:pt x="60" y="21"/>
                    <a:pt x="64" y="22"/>
                  </a:cubicBezTo>
                  <a:cubicBezTo>
                    <a:pt x="69" y="24"/>
                    <a:pt x="70" y="29"/>
                    <a:pt x="67" y="38"/>
                  </a:cubicBezTo>
                  <a:close/>
                  <a:moveTo>
                    <a:pt x="71" y="40"/>
                  </a:moveTo>
                  <a:cubicBezTo>
                    <a:pt x="73" y="35"/>
                    <a:pt x="73" y="31"/>
                    <a:pt x="73" y="27"/>
                  </a:cubicBezTo>
                  <a:cubicBezTo>
                    <a:pt x="72" y="23"/>
                    <a:pt x="70" y="20"/>
                    <a:pt x="66" y="18"/>
                  </a:cubicBezTo>
                  <a:cubicBezTo>
                    <a:pt x="62" y="17"/>
                    <a:pt x="58" y="18"/>
                    <a:pt x="56" y="20"/>
                  </a:cubicBezTo>
                  <a:cubicBezTo>
                    <a:pt x="52" y="23"/>
                    <a:pt x="50" y="27"/>
                    <a:pt x="48" y="32"/>
                  </a:cubicBezTo>
                  <a:cubicBezTo>
                    <a:pt x="44" y="43"/>
                    <a:pt x="46" y="50"/>
                    <a:pt x="54" y="53"/>
                  </a:cubicBezTo>
                  <a:cubicBezTo>
                    <a:pt x="61" y="55"/>
                    <a:pt x="67" y="51"/>
                    <a:pt x="71" y="4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26"/>
            <p:cNvSpPr>
              <a:spLocks noEditPoints="1"/>
            </p:cNvSpPr>
            <p:nvPr/>
          </p:nvSpPr>
          <p:spPr bwMode="auto">
            <a:xfrm>
              <a:off x="4758" y="887"/>
              <a:ext cx="295" cy="250"/>
            </a:xfrm>
            <a:custGeom>
              <a:avLst/>
              <a:gdLst>
                <a:gd name="T0" fmla="*/ 21 w 73"/>
                <a:gd name="T1" fmla="*/ 1 h 62"/>
                <a:gd name="T2" fmla="*/ 18 w 73"/>
                <a:gd name="T3" fmla="*/ 0 h 62"/>
                <a:gd name="T4" fmla="*/ 13 w 73"/>
                <a:gd name="T5" fmla="*/ 3 h 62"/>
                <a:gd name="T6" fmla="*/ 6 w 73"/>
                <a:gd name="T7" fmla="*/ 1 h 62"/>
                <a:gd name="T8" fmla="*/ 4 w 73"/>
                <a:gd name="T9" fmla="*/ 4 h 62"/>
                <a:gd name="T10" fmla="*/ 12 w 73"/>
                <a:gd name="T11" fmla="*/ 8 h 62"/>
                <a:gd name="T12" fmla="*/ 0 w 73"/>
                <a:gd name="T13" fmla="*/ 30 h 62"/>
                <a:gd name="T14" fmla="*/ 4 w 73"/>
                <a:gd name="T15" fmla="*/ 33 h 62"/>
                <a:gd name="T16" fmla="*/ 21 w 73"/>
                <a:gd name="T17" fmla="*/ 1 h 62"/>
                <a:gd name="T18" fmla="*/ 30 w 73"/>
                <a:gd name="T19" fmla="*/ 21 h 62"/>
                <a:gd name="T20" fmla="*/ 40 w 73"/>
                <a:gd name="T21" fmla="*/ 17 h 62"/>
                <a:gd name="T22" fmla="*/ 43 w 73"/>
                <a:gd name="T23" fmla="*/ 26 h 62"/>
                <a:gd name="T24" fmla="*/ 40 w 73"/>
                <a:gd name="T25" fmla="*/ 29 h 62"/>
                <a:gd name="T26" fmla="*/ 34 w 73"/>
                <a:gd name="T27" fmla="*/ 30 h 62"/>
                <a:gd name="T28" fmla="*/ 28 w 73"/>
                <a:gd name="T29" fmla="*/ 30 h 62"/>
                <a:gd name="T30" fmla="*/ 14 w 73"/>
                <a:gd name="T31" fmla="*/ 38 h 62"/>
                <a:gd name="T32" fmla="*/ 35 w 73"/>
                <a:gd name="T33" fmla="*/ 50 h 62"/>
                <a:gd name="T34" fmla="*/ 37 w 73"/>
                <a:gd name="T35" fmla="*/ 46 h 62"/>
                <a:gd name="T36" fmla="*/ 20 w 73"/>
                <a:gd name="T37" fmla="*/ 37 h 62"/>
                <a:gd name="T38" fmla="*/ 29 w 73"/>
                <a:gd name="T39" fmla="*/ 34 h 62"/>
                <a:gd name="T40" fmla="*/ 33 w 73"/>
                <a:gd name="T41" fmla="*/ 34 h 62"/>
                <a:gd name="T42" fmla="*/ 47 w 73"/>
                <a:gd name="T43" fmla="*/ 28 h 62"/>
                <a:gd name="T44" fmla="*/ 43 w 73"/>
                <a:gd name="T45" fmla="*/ 13 h 62"/>
                <a:gd name="T46" fmla="*/ 33 w 73"/>
                <a:gd name="T47" fmla="*/ 12 h 62"/>
                <a:gd name="T48" fmla="*/ 26 w 73"/>
                <a:gd name="T49" fmla="*/ 19 h 62"/>
                <a:gd name="T50" fmla="*/ 30 w 73"/>
                <a:gd name="T51" fmla="*/ 21 h 62"/>
                <a:gd name="T52" fmla="*/ 65 w 73"/>
                <a:gd name="T53" fmla="*/ 46 h 62"/>
                <a:gd name="T54" fmla="*/ 51 w 73"/>
                <a:gd name="T55" fmla="*/ 55 h 62"/>
                <a:gd name="T56" fmla="*/ 52 w 73"/>
                <a:gd name="T57" fmla="*/ 39 h 62"/>
                <a:gd name="T58" fmla="*/ 65 w 73"/>
                <a:gd name="T59" fmla="*/ 30 h 62"/>
                <a:gd name="T60" fmla="*/ 65 w 73"/>
                <a:gd name="T61" fmla="*/ 46 h 62"/>
                <a:gd name="T62" fmla="*/ 69 w 73"/>
                <a:gd name="T63" fmla="*/ 49 h 62"/>
                <a:gd name="T64" fmla="*/ 73 w 73"/>
                <a:gd name="T65" fmla="*/ 37 h 62"/>
                <a:gd name="T66" fmla="*/ 67 w 73"/>
                <a:gd name="T67" fmla="*/ 27 h 62"/>
                <a:gd name="T68" fmla="*/ 57 w 73"/>
                <a:gd name="T69" fmla="*/ 26 h 62"/>
                <a:gd name="T70" fmla="*/ 47 w 73"/>
                <a:gd name="T71" fmla="*/ 37 h 62"/>
                <a:gd name="T72" fmla="*/ 50 w 73"/>
                <a:gd name="T73" fmla="*/ 58 h 62"/>
                <a:gd name="T74" fmla="*/ 69 w 73"/>
                <a:gd name="T75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62">
                  <a:moveTo>
                    <a:pt x="21" y="1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1" y="3"/>
                    <a:pt x="9" y="2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0" y="21"/>
                  </a:moveTo>
                  <a:cubicBezTo>
                    <a:pt x="33" y="16"/>
                    <a:pt x="36" y="14"/>
                    <a:pt x="40" y="17"/>
                  </a:cubicBezTo>
                  <a:cubicBezTo>
                    <a:pt x="44" y="19"/>
                    <a:pt x="45" y="22"/>
                    <a:pt x="43" y="26"/>
                  </a:cubicBezTo>
                  <a:cubicBezTo>
                    <a:pt x="43" y="27"/>
                    <a:pt x="41" y="28"/>
                    <a:pt x="40" y="29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2" y="30"/>
                    <a:pt x="17" y="33"/>
                    <a:pt x="14" y="38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2" y="35"/>
                    <a:pt x="25" y="34"/>
                    <a:pt x="29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1" y="34"/>
                    <a:pt x="45" y="32"/>
                    <a:pt x="47" y="28"/>
                  </a:cubicBezTo>
                  <a:cubicBezTo>
                    <a:pt x="50" y="22"/>
                    <a:pt x="49" y="17"/>
                    <a:pt x="43" y="13"/>
                  </a:cubicBezTo>
                  <a:cubicBezTo>
                    <a:pt x="39" y="11"/>
                    <a:pt x="36" y="11"/>
                    <a:pt x="33" y="12"/>
                  </a:cubicBezTo>
                  <a:cubicBezTo>
                    <a:pt x="30" y="13"/>
                    <a:pt x="28" y="15"/>
                    <a:pt x="26" y="19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65" y="46"/>
                  </a:moveTo>
                  <a:cubicBezTo>
                    <a:pt x="60" y="55"/>
                    <a:pt x="56" y="58"/>
                    <a:pt x="51" y="55"/>
                  </a:cubicBezTo>
                  <a:cubicBezTo>
                    <a:pt x="47" y="53"/>
                    <a:pt x="47" y="48"/>
                    <a:pt x="52" y="39"/>
                  </a:cubicBezTo>
                  <a:cubicBezTo>
                    <a:pt x="56" y="31"/>
                    <a:pt x="61" y="28"/>
                    <a:pt x="65" y="30"/>
                  </a:cubicBezTo>
                  <a:cubicBezTo>
                    <a:pt x="70" y="33"/>
                    <a:pt x="69" y="38"/>
                    <a:pt x="65" y="46"/>
                  </a:cubicBezTo>
                  <a:close/>
                  <a:moveTo>
                    <a:pt x="69" y="49"/>
                  </a:moveTo>
                  <a:cubicBezTo>
                    <a:pt x="71" y="44"/>
                    <a:pt x="73" y="40"/>
                    <a:pt x="73" y="37"/>
                  </a:cubicBezTo>
                  <a:cubicBezTo>
                    <a:pt x="73" y="32"/>
                    <a:pt x="71" y="29"/>
                    <a:pt x="67" y="27"/>
                  </a:cubicBezTo>
                  <a:cubicBezTo>
                    <a:pt x="64" y="25"/>
                    <a:pt x="60" y="25"/>
                    <a:pt x="57" y="26"/>
                  </a:cubicBezTo>
                  <a:cubicBezTo>
                    <a:pt x="53" y="28"/>
                    <a:pt x="50" y="32"/>
                    <a:pt x="47" y="37"/>
                  </a:cubicBezTo>
                  <a:cubicBezTo>
                    <a:pt x="42" y="47"/>
                    <a:pt x="43" y="55"/>
                    <a:pt x="50" y="58"/>
                  </a:cubicBezTo>
                  <a:cubicBezTo>
                    <a:pt x="57" y="62"/>
                    <a:pt x="63" y="59"/>
                    <a:pt x="69" y="4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27"/>
            <p:cNvSpPr>
              <a:spLocks noEditPoints="1"/>
            </p:cNvSpPr>
            <p:nvPr/>
          </p:nvSpPr>
          <p:spPr bwMode="auto">
            <a:xfrm>
              <a:off x="5171" y="1162"/>
              <a:ext cx="291" cy="279"/>
            </a:xfrm>
            <a:custGeom>
              <a:avLst/>
              <a:gdLst>
                <a:gd name="T0" fmla="*/ 26 w 72"/>
                <a:gd name="T1" fmla="*/ 3 h 69"/>
                <a:gd name="T2" fmla="*/ 23 w 72"/>
                <a:gd name="T3" fmla="*/ 0 h 69"/>
                <a:gd name="T4" fmla="*/ 17 w 72"/>
                <a:gd name="T5" fmla="*/ 3 h 69"/>
                <a:gd name="T6" fmla="*/ 11 w 72"/>
                <a:gd name="T7" fmla="*/ 0 h 69"/>
                <a:gd name="T8" fmla="*/ 9 w 72"/>
                <a:gd name="T9" fmla="*/ 3 h 69"/>
                <a:gd name="T10" fmla="*/ 16 w 72"/>
                <a:gd name="T11" fmla="*/ 8 h 69"/>
                <a:gd name="T12" fmla="*/ 0 w 72"/>
                <a:gd name="T13" fmla="*/ 28 h 69"/>
                <a:gd name="T14" fmla="*/ 3 w 72"/>
                <a:gd name="T15" fmla="*/ 30 h 69"/>
                <a:gd name="T16" fmla="*/ 26 w 72"/>
                <a:gd name="T17" fmla="*/ 3 h 69"/>
                <a:gd name="T18" fmla="*/ 31 w 72"/>
                <a:gd name="T19" fmla="*/ 31 h 69"/>
                <a:gd name="T20" fmla="*/ 32 w 72"/>
                <a:gd name="T21" fmla="*/ 32 h 69"/>
                <a:gd name="T22" fmla="*/ 35 w 72"/>
                <a:gd name="T23" fmla="*/ 43 h 69"/>
                <a:gd name="T24" fmla="*/ 24 w 72"/>
                <a:gd name="T25" fmla="*/ 43 h 69"/>
                <a:gd name="T26" fmla="*/ 23 w 72"/>
                <a:gd name="T27" fmla="*/ 32 h 69"/>
                <a:gd name="T28" fmla="*/ 20 w 72"/>
                <a:gd name="T29" fmla="*/ 29 h 69"/>
                <a:gd name="T30" fmla="*/ 17 w 72"/>
                <a:gd name="T31" fmla="*/ 41 h 69"/>
                <a:gd name="T32" fmla="*/ 22 w 72"/>
                <a:gd name="T33" fmla="*/ 46 h 69"/>
                <a:gd name="T34" fmla="*/ 31 w 72"/>
                <a:gd name="T35" fmla="*/ 50 h 69"/>
                <a:gd name="T36" fmla="*/ 39 w 72"/>
                <a:gd name="T37" fmla="*/ 45 h 69"/>
                <a:gd name="T38" fmla="*/ 39 w 72"/>
                <a:gd name="T39" fmla="*/ 35 h 69"/>
                <a:gd name="T40" fmla="*/ 39 w 72"/>
                <a:gd name="T41" fmla="*/ 35 h 69"/>
                <a:gd name="T42" fmla="*/ 47 w 72"/>
                <a:gd name="T43" fmla="*/ 32 h 69"/>
                <a:gd name="T44" fmla="*/ 45 w 72"/>
                <a:gd name="T45" fmla="*/ 18 h 69"/>
                <a:gd name="T46" fmla="*/ 36 w 72"/>
                <a:gd name="T47" fmla="*/ 15 h 69"/>
                <a:gd name="T48" fmla="*/ 28 w 72"/>
                <a:gd name="T49" fmla="*/ 20 h 69"/>
                <a:gd name="T50" fmla="*/ 32 w 72"/>
                <a:gd name="T51" fmla="*/ 22 h 69"/>
                <a:gd name="T52" fmla="*/ 42 w 72"/>
                <a:gd name="T53" fmla="*/ 21 h 69"/>
                <a:gd name="T54" fmla="*/ 44 w 72"/>
                <a:gd name="T55" fmla="*/ 29 h 69"/>
                <a:gd name="T56" fmla="*/ 35 w 72"/>
                <a:gd name="T57" fmla="*/ 30 h 69"/>
                <a:gd name="T58" fmla="*/ 33 w 72"/>
                <a:gd name="T59" fmla="*/ 28 h 69"/>
                <a:gd name="T60" fmla="*/ 31 w 72"/>
                <a:gd name="T61" fmla="*/ 31 h 69"/>
                <a:gd name="T62" fmla="*/ 61 w 72"/>
                <a:gd name="T63" fmla="*/ 55 h 69"/>
                <a:gd name="T64" fmla="*/ 46 w 72"/>
                <a:gd name="T65" fmla="*/ 61 h 69"/>
                <a:gd name="T66" fmla="*/ 50 w 72"/>
                <a:gd name="T67" fmla="*/ 45 h 69"/>
                <a:gd name="T68" fmla="*/ 64 w 72"/>
                <a:gd name="T69" fmla="*/ 39 h 69"/>
                <a:gd name="T70" fmla="*/ 61 w 72"/>
                <a:gd name="T71" fmla="*/ 55 h 69"/>
                <a:gd name="T72" fmla="*/ 65 w 72"/>
                <a:gd name="T73" fmla="*/ 58 h 69"/>
                <a:gd name="T74" fmla="*/ 71 w 72"/>
                <a:gd name="T75" fmla="*/ 46 h 69"/>
                <a:gd name="T76" fmla="*/ 67 w 72"/>
                <a:gd name="T77" fmla="*/ 35 h 69"/>
                <a:gd name="T78" fmla="*/ 57 w 72"/>
                <a:gd name="T79" fmla="*/ 34 h 69"/>
                <a:gd name="T80" fmla="*/ 46 w 72"/>
                <a:gd name="T81" fmla="*/ 42 h 69"/>
                <a:gd name="T82" fmla="*/ 44 w 72"/>
                <a:gd name="T83" fmla="*/ 64 h 69"/>
                <a:gd name="T84" fmla="*/ 65 w 72"/>
                <a:gd name="T85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69">
                  <a:moveTo>
                    <a:pt x="26" y="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9" y="3"/>
                    <a:pt x="17" y="3"/>
                  </a:cubicBezTo>
                  <a:cubicBezTo>
                    <a:pt x="16" y="3"/>
                    <a:pt x="14" y="2"/>
                    <a:pt x="11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6" y="3"/>
                    <a:pt x="26" y="3"/>
                    <a:pt x="26" y="3"/>
                  </a:cubicBezTo>
                  <a:close/>
                  <a:moveTo>
                    <a:pt x="31" y="31"/>
                  </a:moveTo>
                  <a:cubicBezTo>
                    <a:pt x="31" y="31"/>
                    <a:pt x="32" y="32"/>
                    <a:pt x="32" y="32"/>
                  </a:cubicBezTo>
                  <a:cubicBezTo>
                    <a:pt x="37" y="36"/>
                    <a:pt x="37" y="39"/>
                    <a:pt x="35" y="43"/>
                  </a:cubicBezTo>
                  <a:cubicBezTo>
                    <a:pt x="32" y="46"/>
                    <a:pt x="28" y="46"/>
                    <a:pt x="24" y="43"/>
                  </a:cubicBezTo>
                  <a:cubicBezTo>
                    <a:pt x="20" y="40"/>
                    <a:pt x="20" y="36"/>
                    <a:pt x="23" y="3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6" y="34"/>
                    <a:pt x="16" y="37"/>
                    <a:pt x="17" y="41"/>
                  </a:cubicBezTo>
                  <a:cubicBezTo>
                    <a:pt x="18" y="42"/>
                    <a:pt x="20" y="44"/>
                    <a:pt x="22" y="46"/>
                  </a:cubicBezTo>
                  <a:cubicBezTo>
                    <a:pt x="25" y="49"/>
                    <a:pt x="28" y="50"/>
                    <a:pt x="31" y="50"/>
                  </a:cubicBezTo>
                  <a:cubicBezTo>
                    <a:pt x="34" y="49"/>
                    <a:pt x="37" y="48"/>
                    <a:pt x="39" y="45"/>
                  </a:cubicBezTo>
                  <a:cubicBezTo>
                    <a:pt x="41" y="42"/>
                    <a:pt x="42" y="39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5" y="35"/>
                    <a:pt x="47" y="32"/>
                  </a:cubicBezTo>
                  <a:cubicBezTo>
                    <a:pt x="51" y="27"/>
                    <a:pt x="50" y="22"/>
                    <a:pt x="45" y="18"/>
                  </a:cubicBezTo>
                  <a:cubicBezTo>
                    <a:pt x="42" y="15"/>
                    <a:pt x="39" y="14"/>
                    <a:pt x="36" y="15"/>
                  </a:cubicBezTo>
                  <a:cubicBezTo>
                    <a:pt x="33" y="15"/>
                    <a:pt x="31" y="17"/>
                    <a:pt x="28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5" y="19"/>
                    <a:pt x="39" y="18"/>
                    <a:pt x="42" y="21"/>
                  </a:cubicBezTo>
                  <a:cubicBezTo>
                    <a:pt x="45" y="24"/>
                    <a:pt x="46" y="26"/>
                    <a:pt x="44" y="29"/>
                  </a:cubicBezTo>
                  <a:cubicBezTo>
                    <a:pt x="41" y="32"/>
                    <a:pt x="38" y="32"/>
                    <a:pt x="35" y="30"/>
                  </a:cubicBezTo>
                  <a:cubicBezTo>
                    <a:pt x="34" y="29"/>
                    <a:pt x="34" y="29"/>
                    <a:pt x="33" y="28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61" y="55"/>
                  </a:moveTo>
                  <a:cubicBezTo>
                    <a:pt x="55" y="62"/>
                    <a:pt x="50" y="64"/>
                    <a:pt x="46" y="61"/>
                  </a:cubicBezTo>
                  <a:cubicBezTo>
                    <a:pt x="42" y="58"/>
                    <a:pt x="44" y="53"/>
                    <a:pt x="50" y="45"/>
                  </a:cubicBezTo>
                  <a:cubicBezTo>
                    <a:pt x="56" y="38"/>
                    <a:pt x="60" y="36"/>
                    <a:pt x="64" y="39"/>
                  </a:cubicBezTo>
                  <a:cubicBezTo>
                    <a:pt x="68" y="42"/>
                    <a:pt x="67" y="47"/>
                    <a:pt x="61" y="55"/>
                  </a:cubicBezTo>
                  <a:close/>
                  <a:moveTo>
                    <a:pt x="65" y="58"/>
                  </a:moveTo>
                  <a:cubicBezTo>
                    <a:pt x="68" y="54"/>
                    <a:pt x="70" y="50"/>
                    <a:pt x="71" y="46"/>
                  </a:cubicBezTo>
                  <a:cubicBezTo>
                    <a:pt x="72" y="42"/>
                    <a:pt x="70" y="38"/>
                    <a:pt x="67" y="35"/>
                  </a:cubicBezTo>
                  <a:cubicBezTo>
                    <a:pt x="64" y="33"/>
                    <a:pt x="60" y="32"/>
                    <a:pt x="57" y="34"/>
                  </a:cubicBezTo>
                  <a:cubicBezTo>
                    <a:pt x="53" y="35"/>
                    <a:pt x="49" y="38"/>
                    <a:pt x="46" y="42"/>
                  </a:cubicBezTo>
                  <a:cubicBezTo>
                    <a:pt x="38" y="52"/>
                    <a:pt x="38" y="59"/>
                    <a:pt x="44" y="64"/>
                  </a:cubicBezTo>
                  <a:cubicBezTo>
                    <a:pt x="50" y="69"/>
                    <a:pt x="57" y="67"/>
                    <a:pt x="65" y="5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28"/>
            <p:cNvSpPr>
              <a:spLocks noEditPoints="1"/>
            </p:cNvSpPr>
            <p:nvPr/>
          </p:nvSpPr>
          <p:spPr bwMode="auto">
            <a:xfrm>
              <a:off x="5531" y="1501"/>
              <a:ext cx="275" cy="304"/>
            </a:xfrm>
            <a:custGeom>
              <a:avLst/>
              <a:gdLst>
                <a:gd name="T0" fmla="*/ 30 w 68"/>
                <a:gd name="T1" fmla="*/ 5 h 75"/>
                <a:gd name="T2" fmla="*/ 28 w 68"/>
                <a:gd name="T3" fmla="*/ 3 h 75"/>
                <a:gd name="T4" fmla="*/ 22 w 68"/>
                <a:gd name="T5" fmla="*/ 4 h 75"/>
                <a:gd name="T6" fmla="*/ 16 w 68"/>
                <a:gd name="T7" fmla="*/ 0 h 75"/>
                <a:gd name="T8" fmla="*/ 14 w 68"/>
                <a:gd name="T9" fmla="*/ 2 h 75"/>
                <a:gd name="T10" fmla="*/ 19 w 68"/>
                <a:gd name="T11" fmla="*/ 9 h 75"/>
                <a:gd name="T12" fmla="*/ 0 w 68"/>
                <a:gd name="T13" fmla="*/ 25 h 75"/>
                <a:gd name="T14" fmla="*/ 3 w 68"/>
                <a:gd name="T15" fmla="*/ 29 h 75"/>
                <a:gd name="T16" fmla="*/ 30 w 68"/>
                <a:gd name="T17" fmla="*/ 5 h 75"/>
                <a:gd name="T18" fmla="*/ 34 w 68"/>
                <a:gd name="T19" fmla="*/ 51 h 75"/>
                <a:gd name="T20" fmla="*/ 37 w 68"/>
                <a:gd name="T21" fmla="*/ 48 h 75"/>
                <a:gd name="T22" fmla="*/ 33 w 68"/>
                <a:gd name="T23" fmla="*/ 44 h 75"/>
                <a:gd name="T24" fmla="*/ 51 w 68"/>
                <a:gd name="T25" fmla="*/ 29 h 75"/>
                <a:gd name="T26" fmla="*/ 48 w 68"/>
                <a:gd name="T27" fmla="*/ 26 h 75"/>
                <a:gd name="T28" fmla="*/ 20 w 68"/>
                <a:gd name="T29" fmla="*/ 29 h 75"/>
                <a:gd name="T30" fmla="*/ 17 w 68"/>
                <a:gd name="T31" fmla="*/ 32 h 75"/>
                <a:gd name="T32" fmla="*/ 28 w 68"/>
                <a:gd name="T33" fmla="*/ 44 h 75"/>
                <a:gd name="T34" fmla="*/ 21 w 68"/>
                <a:gd name="T35" fmla="*/ 49 h 75"/>
                <a:gd name="T36" fmla="*/ 24 w 68"/>
                <a:gd name="T37" fmla="*/ 53 h 75"/>
                <a:gd name="T38" fmla="*/ 30 w 68"/>
                <a:gd name="T39" fmla="*/ 47 h 75"/>
                <a:gd name="T40" fmla="*/ 34 w 68"/>
                <a:gd name="T41" fmla="*/ 51 h 75"/>
                <a:gd name="T42" fmla="*/ 43 w 68"/>
                <a:gd name="T43" fmla="*/ 30 h 75"/>
                <a:gd name="T44" fmla="*/ 43 w 68"/>
                <a:gd name="T45" fmla="*/ 30 h 75"/>
                <a:gd name="T46" fmla="*/ 30 w 68"/>
                <a:gd name="T47" fmla="*/ 41 h 75"/>
                <a:gd name="T48" fmla="*/ 23 w 68"/>
                <a:gd name="T49" fmla="*/ 32 h 75"/>
                <a:gd name="T50" fmla="*/ 43 w 68"/>
                <a:gd name="T51" fmla="*/ 30 h 75"/>
                <a:gd name="T52" fmla="*/ 56 w 68"/>
                <a:gd name="T53" fmla="*/ 63 h 75"/>
                <a:gd name="T54" fmla="*/ 40 w 68"/>
                <a:gd name="T55" fmla="*/ 66 h 75"/>
                <a:gd name="T56" fmla="*/ 46 w 68"/>
                <a:gd name="T57" fmla="*/ 52 h 75"/>
                <a:gd name="T58" fmla="*/ 62 w 68"/>
                <a:gd name="T59" fmla="*/ 48 h 75"/>
                <a:gd name="T60" fmla="*/ 56 w 68"/>
                <a:gd name="T61" fmla="*/ 63 h 75"/>
                <a:gd name="T62" fmla="*/ 59 w 68"/>
                <a:gd name="T63" fmla="*/ 66 h 75"/>
                <a:gd name="T64" fmla="*/ 66 w 68"/>
                <a:gd name="T65" fmla="*/ 56 h 75"/>
                <a:gd name="T66" fmla="*/ 65 w 68"/>
                <a:gd name="T67" fmla="*/ 45 h 75"/>
                <a:gd name="T68" fmla="*/ 55 w 68"/>
                <a:gd name="T69" fmla="*/ 41 h 75"/>
                <a:gd name="T70" fmla="*/ 43 w 68"/>
                <a:gd name="T71" fmla="*/ 48 h 75"/>
                <a:gd name="T72" fmla="*/ 37 w 68"/>
                <a:gd name="T73" fmla="*/ 69 h 75"/>
                <a:gd name="T74" fmla="*/ 59 w 68"/>
                <a:gd name="T75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5">
                  <a:moveTo>
                    <a:pt x="30" y="5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5" y="4"/>
                    <a:pt x="23" y="5"/>
                    <a:pt x="22" y="4"/>
                  </a:cubicBezTo>
                  <a:cubicBezTo>
                    <a:pt x="20" y="4"/>
                    <a:pt x="18" y="2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34" y="51"/>
                  </a:moveTo>
                  <a:cubicBezTo>
                    <a:pt x="37" y="48"/>
                    <a:pt x="37" y="48"/>
                    <a:pt x="37" y="48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4" y="51"/>
                    <a:pt x="34" y="51"/>
                    <a:pt x="34" y="51"/>
                  </a:cubicBezTo>
                  <a:close/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43" y="30"/>
                    <a:pt x="43" y="30"/>
                    <a:pt x="43" y="30"/>
                  </a:cubicBezTo>
                  <a:close/>
                  <a:moveTo>
                    <a:pt x="56" y="63"/>
                  </a:moveTo>
                  <a:cubicBezTo>
                    <a:pt x="49" y="69"/>
                    <a:pt x="43" y="70"/>
                    <a:pt x="40" y="66"/>
                  </a:cubicBezTo>
                  <a:cubicBezTo>
                    <a:pt x="37" y="63"/>
                    <a:pt x="39" y="58"/>
                    <a:pt x="46" y="52"/>
                  </a:cubicBezTo>
                  <a:cubicBezTo>
                    <a:pt x="53" y="45"/>
                    <a:pt x="58" y="44"/>
                    <a:pt x="62" y="48"/>
                  </a:cubicBezTo>
                  <a:cubicBezTo>
                    <a:pt x="65" y="51"/>
                    <a:pt x="63" y="56"/>
                    <a:pt x="56" y="63"/>
                  </a:cubicBezTo>
                  <a:close/>
                  <a:moveTo>
                    <a:pt x="59" y="66"/>
                  </a:moveTo>
                  <a:cubicBezTo>
                    <a:pt x="63" y="63"/>
                    <a:pt x="65" y="60"/>
                    <a:pt x="66" y="56"/>
                  </a:cubicBezTo>
                  <a:cubicBezTo>
                    <a:pt x="68" y="52"/>
                    <a:pt x="68" y="48"/>
                    <a:pt x="65" y="45"/>
                  </a:cubicBezTo>
                  <a:cubicBezTo>
                    <a:pt x="62" y="42"/>
                    <a:pt x="59" y="41"/>
                    <a:pt x="55" y="41"/>
                  </a:cubicBezTo>
                  <a:cubicBezTo>
                    <a:pt x="51" y="42"/>
                    <a:pt x="47" y="44"/>
                    <a:pt x="43" y="48"/>
                  </a:cubicBezTo>
                  <a:cubicBezTo>
                    <a:pt x="34" y="56"/>
                    <a:pt x="32" y="63"/>
                    <a:pt x="37" y="69"/>
                  </a:cubicBezTo>
                  <a:cubicBezTo>
                    <a:pt x="43" y="75"/>
                    <a:pt x="50" y="74"/>
                    <a:pt x="59" y="6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29"/>
            <p:cNvSpPr>
              <a:spLocks noEditPoints="1"/>
            </p:cNvSpPr>
            <p:nvPr/>
          </p:nvSpPr>
          <p:spPr bwMode="auto">
            <a:xfrm>
              <a:off x="5831" y="1902"/>
              <a:ext cx="251" cy="319"/>
            </a:xfrm>
            <a:custGeom>
              <a:avLst/>
              <a:gdLst>
                <a:gd name="T0" fmla="*/ 33 w 62"/>
                <a:gd name="T1" fmla="*/ 8 h 79"/>
                <a:gd name="T2" fmla="*/ 31 w 62"/>
                <a:gd name="T3" fmla="*/ 5 h 79"/>
                <a:gd name="T4" fmla="*/ 25 w 62"/>
                <a:gd name="T5" fmla="*/ 5 h 79"/>
                <a:gd name="T6" fmla="*/ 20 w 62"/>
                <a:gd name="T7" fmla="*/ 0 h 79"/>
                <a:gd name="T8" fmla="*/ 17 w 62"/>
                <a:gd name="T9" fmla="*/ 2 h 79"/>
                <a:gd name="T10" fmla="*/ 21 w 62"/>
                <a:gd name="T11" fmla="*/ 10 h 79"/>
                <a:gd name="T12" fmla="*/ 0 w 62"/>
                <a:gd name="T13" fmla="*/ 23 h 79"/>
                <a:gd name="T14" fmla="*/ 2 w 62"/>
                <a:gd name="T15" fmla="*/ 27 h 79"/>
                <a:gd name="T16" fmla="*/ 33 w 62"/>
                <a:gd name="T17" fmla="*/ 8 h 79"/>
                <a:gd name="T18" fmla="*/ 38 w 62"/>
                <a:gd name="T19" fmla="*/ 27 h 79"/>
                <a:gd name="T20" fmla="*/ 46 w 62"/>
                <a:gd name="T21" fmla="*/ 40 h 79"/>
                <a:gd name="T22" fmla="*/ 50 w 62"/>
                <a:gd name="T23" fmla="*/ 38 h 79"/>
                <a:gd name="T24" fmla="*/ 40 w 62"/>
                <a:gd name="T25" fmla="*/ 22 h 79"/>
                <a:gd name="T26" fmla="*/ 22 w 62"/>
                <a:gd name="T27" fmla="*/ 30 h 79"/>
                <a:gd name="T28" fmla="*/ 24 w 62"/>
                <a:gd name="T29" fmla="*/ 33 h 79"/>
                <a:gd name="T30" fmla="*/ 31 w 62"/>
                <a:gd name="T31" fmla="*/ 37 h 79"/>
                <a:gd name="T32" fmla="*/ 28 w 62"/>
                <a:gd name="T33" fmla="*/ 48 h 79"/>
                <a:gd name="T34" fmla="*/ 17 w 62"/>
                <a:gd name="T35" fmla="*/ 46 h 79"/>
                <a:gd name="T36" fmla="*/ 18 w 62"/>
                <a:gd name="T37" fmla="*/ 36 h 79"/>
                <a:gd name="T38" fmla="*/ 16 w 62"/>
                <a:gd name="T39" fmla="*/ 32 h 79"/>
                <a:gd name="T40" fmla="*/ 14 w 62"/>
                <a:gd name="T41" fmla="*/ 47 h 79"/>
                <a:gd name="T42" fmla="*/ 21 w 62"/>
                <a:gd name="T43" fmla="*/ 53 h 79"/>
                <a:gd name="T44" fmla="*/ 31 w 62"/>
                <a:gd name="T45" fmla="*/ 52 h 79"/>
                <a:gd name="T46" fmla="*/ 35 w 62"/>
                <a:gd name="T47" fmla="*/ 36 h 79"/>
                <a:gd name="T48" fmla="*/ 29 w 62"/>
                <a:gd name="T49" fmla="*/ 31 h 79"/>
                <a:gd name="T50" fmla="*/ 38 w 62"/>
                <a:gd name="T51" fmla="*/ 27 h 79"/>
                <a:gd name="T52" fmla="*/ 48 w 62"/>
                <a:gd name="T53" fmla="*/ 69 h 79"/>
                <a:gd name="T54" fmla="*/ 32 w 62"/>
                <a:gd name="T55" fmla="*/ 70 h 79"/>
                <a:gd name="T56" fmla="*/ 40 w 62"/>
                <a:gd name="T57" fmla="*/ 56 h 79"/>
                <a:gd name="T58" fmla="*/ 56 w 62"/>
                <a:gd name="T59" fmla="*/ 55 h 79"/>
                <a:gd name="T60" fmla="*/ 48 w 62"/>
                <a:gd name="T61" fmla="*/ 69 h 79"/>
                <a:gd name="T62" fmla="*/ 51 w 62"/>
                <a:gd name="T63" fmla="*/ 73 h 79"/>
                <a:gd name="T64" fmla="*/ 60 w 62"/>
                <a:gd name="T65" fmla="*/ 64 h 79"/>
                <a:gd name="T66" fmla="*/ 60 w 62"/>
                <a:gd name="T67" fmla="*/ 53 h 79"/>
                <a:gd name="T68" fmla="*/ 51 w 62"/>
                <a:gd name="T69" fmla="*/ 48 h 79"/>
                <a:gd name="T70" fmla="*/ 38 w 62"/>
                <a:gd name="T71" fmla="*/ 52 h 79"/>
                <a:gd name="T72" fmla="*/ 29 w 62"/>
                <a:gd name="T73" fmla="*/ 72 h 79"/>
                <a:gd name="T74" fmla="*/ 51 w 62"/>
                <a:gd name="T75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79">
                  <a:moveTo>
                    <a:pt x="33" y="8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28" y="6"/>
                    <a:pt x="26" y="6"/>
                    <a:pt x="25" y="5"/>
                  </a:cubicBezTo>
                  <a:cubicBezTo>
                    <a:pt x="23" y="5"/>
                    <a:pt x="22" y="3"/>
                    <a:pt x="20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3" y="8"/>
                    <a:pt x="33" y="8"/>
                    <a:pt x="33" y="8"/>
                  </a:cubicBezTo>
                  <a:close/>
                  <a:moveTo>
                    <a:pt x="38" y="27"/>
                  </a:moveTo>
                  <a:cubicBezTo>
                    <a:pt x="46" y="40"/>
                    <a:pt x="46" y="40"/>
                    <a:pt x="46" y="4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7" y="33"/>
                    <a:pt x="29" y="35"/>
                    <a:pt x="31" y="37"/>
                  </a:cubicBezTo>
                  <a:cubicBezTo>
                    <a:pt x="33" y="41"/>
                    <a:pt x="32" y="45"/>
                    <a:pt x="28" y="48"/>
                  </a:cubicBezTo>
                  <a:cubicBezTo>
                    <a:pt x="23" y="50"/>
                    <a:pt x="20" y="49"/>
                    <a:pt x="17" y="46"/>
                  </a:cubicBezTo>
                  <a:cubicBezTo>
                    <a:pt x="15" y="42"/>
                    <a:pt x="15" y="38"/>
                    <a:pt x="18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6"/>
                    <a:pt x="10" y="41"/>
                    <a:pt x="14" y="47"/>
                  </a:cubicBezTo>
                  <a:cubicBezTo>
                    <a:pt x="16" y="50"/>
                    <a:pt x="18" y="53"/>
                    <a:pt x="21" y="53"/>
                  </a:cubicBezTo>
                  <a:cubicBezTo>
                    <a:pt x="25" y="54"/>
                    <a:pt x="28" y="54"/>
                    <a:pt x="31" y="52"/>
                  </a:cubicBezTo>
                  <a:cubicBezTo>
                    <a:pt x="37" y="48"/>
                    <a:pt x="38" y="42"/>
                    <a:pt x="35" y="36"/>
                  </a:cubicBezTo>
                  <a:cubicBezTo>
                    <a:pt x="33" y="33"/>
                    <a:pt x="31" y="32"/>
                    <a:pt x="29" y="31"/>
                  </a:cubicBezTo>
                  <a:cubicBezTo>
                    <a:pt x="38" y="27"/>
                    <a:pt x="38" y="27"/>
                    <a:pt x="38" y="27"/>
                  </a:cubicBezTo>
                  <a:close/>
                  <a:moveTo>
                    <a:pt x="48" y="69"/>
                  </a:moveTo>
                  <a:cubicBezTo>
                    <a:pt x="40" y="74"/>
                    <a:pt x="35" y="74"/>
                    <a:pt x="32" y="70"/>
                  </a:cubicBezTo>
                  <a:cubicBezTo>
                    <a:pt x="29" y="66"/>
                    <a:pt x="32" y="61"/>
                    <a:pt x="40" y="56"/>
                  </a:cubicBezTo>
                  <a:cubicBezTo>
                    <a:pt x="49" y="51"/>
                    <a:pt x="54" y="51"/>
                    <a:pt x="56" y="55"/>
                  </a:cubicBezTo>
                  <a:cubicBezTo>
                    <a:pt x="59" y="59"/>
                    <a:pt x="56" y="64"/>
                    <a:pt x="48" y="69"/>
                  </a:cubicBezTo>
                  <a:close/>
                  <a:moveTo>
                    <a:pt x="51" y="73"/>
                  </a:moveTo>
                  <a:cubicBezTo>
                    <a:pt x="55" y="70"/>
                    <a:pt x="58" y="68"/>
                    <a:pt x="60" y="64"/>
                  </a:cubicBezTo>
                  <a:cubicBezTo>
                    <a:pt x="62" y="61"/>
                    <a:pt x="62" y="57"/>
                    <a:pt x="60" y="53"/>
                  </a:cubicBezTo>
                  <a:cubicBezTo>
                    <a:pt x="58" y="50"/>
                    <a:pt x="55" y="48"/>
                    <a:pt x="51" y="48"/>
                  </a:cubicBezTo>
                  <a:cubicBezTo>
                    <a:pt x="47" y="48"/>
                    <a:pt x="43" y="49"/>
                    <a:pt x="38" y="52"/>
                  </a:cubicBezTo>
                  <a:cubicBezTo>
                    <a:pt x="28" y="58"/>
                    <a:pt x="25" y="65"/>
                    <a:pt x="29" y="72"/>
                  </a:cubicBezTo>
                  <a:cubicBezTo>
                    <a:pt x="33" y="79"/>
                    <a:pt x="40" y="79"/>
                    <a:pt x="51" y="7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30"/>
            <p:cNvSpPr>
              <a:spLocks noEditPoints="1"/>
            </p:cNvSpPr>
            <p:nvPr/>
          </p:nvSpPr>
          <p:spPr bwMode="auto">
            <a:xfrm>
              <a:off x="6057" y="2355"/>
              <a:ext cx="223" cy="327"/>
            </a:xfrm>
            <a:custGeom>
              <a:avLst/>
              <a:gdLst>
                <a:gd name="T0" fmla="*/ 35 w 55"/>
                <a:gd name="T1" fmla="*/ 9 h 81"/>
                <a:gd name="T2" fmla="*/ 33 w 55"/>
                <a:gd name="T3" fmla="*/ 6 h 81"/>
                <a:gd name="T4" fmla="*/ 27 w 55"/>
                <a:gd name="T5" fmla="*/ 5 h 81"/>
                <a:gd name="T6" fmla="*/ 23 w 55"/>
                <a:gd name="T7" fmla="*/ 0 h 81"/>
                <a:gd name="T8" fmla="*/ 20 w 55"/>
                <a:gd name="T9" fmla="*/ 1 h 81"/>
                <a:gd name="T10" fmla="*/ 23 w 55"/>
                <a:gd name="T11" fmla="*/ 9 h 81"/>
                <a:gd name="T12" fmla="*/ 0 w 55"/>
                <a:gd name="T13" fmla="*/ 18 h 81"/>
                <a:gd name="T14" fmla="*/ 1 w 55"/>
                <a:gd name="T15" fmla="*/ 22 h 81"/>
                <a:gd name="T16" fmla="*/ 35 w 55"/>
                <a:gd name="T17" fmla="*/ 9 h 81"/>
                <a:gd name="T18" fmla="*/ 39 w 55"/>
                <a:gd name="T19" fmla="*/ 46 h 81"/>
                <a:gd name="T20" fmla="*/ 44 w 55"/>
                <a:gd name="T21" fmla="*/ 33 h 81"/>
                <a:gd name="T22" fmla="*/ 36 w 55"/>
                <a:gd name="T23" fmla="*/ 26 h 81"/>
                <a:gd name="T24" fmla="*/ 21 w 55"/>
                <a:gd name="T25" fmla="*/ 28 h 81"/>
                <a:gd name="T26" fmla="*/ 11 w 55"/>
                <a:gd name="T27" fmla="*/ 35 h 81"/>
                <a:gd name="T28" fmla="*/ 9 w 55"/>
                <a:gd name="T29" fmla="*/ 45 h 81"/>
                <a:gd name="T30" fmla="*/ 15 w 55"/>
                <a:gd name="T31" fmla="*/ 52 h 81"/>
                <a:gd name="T32" fmla="*/ 25 w 55"/>
                <a:gd name="T33" fmla="*/ 52 h 81"/>
                <a:gd name="T34" fmla="*/ 32 w 55"/>
                <a:gd name="T35" fmla="*/ 38 h 81"/>
                <a:gd name="T36" fmla="*/ 24 w 55"/>
                <a:gd name="T37" fmla="*/ 32 h 81"/>
                <a:gd name="T38" fmla="*/ 25 w 55"/>
                <a:gd name="T39" fmla="*/ 31 h 81"/>
                <a:gd name="T40" fmla="*/ 40 w 55"/>
                <a:gd name="T41" fmla="*/ 34 h 81"/>
                <a:gd name="T42" fmla="*/ 37 w 55"/>
                <a:gd name="T43" fmla="*/ 42 h 81"/>
                <a:gd name="T44" fmla="*/ 39 w 55"/>
                <a:gd name="T45" fmla="*/ 46 h 81"/>
                <a:gd name="T46" fmla="*/ 18 w 55"/>
                <a:gd name="T47" fmla="*/ 35 h 81"/>
                <a:gd name="T48" fmla="*/ 28 w 55"/>
                <a:gd name="T49" fmla="*/ 39 h 81"/>
                <a:gd name="T50" fmla="*/ 23 w 55"/>
                <a:gd name="T51" fmla="*/ 48 h 81"/>
                <a:gd name="T52" fmla="*/ 13 w 55"/>
                <a:gd name="T53" fmla="*/ 44 h 81"/>
                <a:gd name="T54" fmla="*/ 18 w 55"/>
                <a:gd name="T55" fmla="*/ 35 h 81"/>
                <a:gd name="T56" fmla="*/ 39 w 55"/>
                <a:gd name="T57" fmla="*/ 72 h 81"/>
                <a:gd name="T58" fmla="*/ 23 w 55"/>
                <a:gd name="T59" fmla="*/ 70 h 81"/>
                <a:gd name="T60" fmla="*/ 34 w 55"/>
                <a:gd name="T61" fmla="*/ 58 h 81"/>
                <a:gd name="T62" fmla="*/ 50 w 55"/>
                <a:gd name="T63" fmla="*/ 60 h 81"/>
                <a:gd name="T64" fmla="*/ 39 w 55"/>
                <a:gd name="T65" fmla="*/ 72 h 81"/>
                <a:gd name="T66" fmla="*/ 41 w 55"/>
                <a:gd name="T67" fmla="*/ 77 h 81"/>
                <a:gd name="T68" fmla="*/ 51 w 55"/>
                <a:gd name="T69" fmla="*/ 70 h 81"/>
                <a:gd name="T70" fmla="*/ 54 w 55"/>
                <a:gd name="T71" fmla="*/ 58 h 81"/>
                <a:gd name="T72" fmla="*/ 46 w 55"/>
                <a:gd name="T73" fmla="*/ 52 h 81"/>
                <a:gd name="T74" fmla="*/ 32 w 55"/>
                <a:gd name="T75" fmla="*/ 54 h 81"/>
                <a:gd name="T76" fmla="*/ 20 w 55"/>
                <a:gd name="T77" fmla="*/ 72 h 81"/>
                <a:gd name="T78" fmla="*/ 41 w 55"/>
                <a:gd name="T7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81">
                  <a:moveTo>
                    <a:pt x="35" y="9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6" y="4"/>
                    <a:pt x="25" y="3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39" y="46"/>
                  </a:moveTo>
                  <a:cubicBezTo>
                    <a:pt x="44" y="43"/>
                    <a:pt x="46" y="39"/>
                    <a:pt x="44" y="33"/>
                  </a:cubicBezTo>
                  <a:cubicBezTo>
                    <a:pt x="42" y="29"/>
                    <a:pt x="40" y="27"/>
                    <a:pt x="36" y="26"/>
                  </a:cubicBezTo>
                  <a:cubicBezTo>
                    <a:pt x="33" y="25"/>
                    <a:pt x="27" y="25"/>
                    <a:pt x="21" y="28"/>
                  </a:cubicBezTo>
                  <a:cubicBezTo>
                    <a:pt x="16" y="30"/>
                    <a:pt x="13" y="32"/>
                    <a:pt x="11" y="35"/>
                  </a:cubicBezTo>
                  <a:cubicBezTo>
                    <a:pt x="8" y="38"/>
                    <a:pt x="8" y="41"/>
                    <a:pt x="9" y="45"/>
                  </a:cubicBezTo>
                  <a:cubicBezTo>
                    <a:pt x="11" y="49"/>
                    <a:pt x="13" y="51"/>
                    <a:pt x="15" y="52"/>
                  </a:cubicBezTo>
                  <a:cubicBezTo>
                    <a:pt x="19" y="54"/>
                    <a:pt x="22" y="54"/>
                    <a:pt x="25" y="52"/>
                  </a:cubicBezTo>
                  <a:cubicBezTo>
                    <a:pt x="32" y="50"/>
                    <a:pt x="34" y="45"/>
                    <a:pt x="32" y="38"/>
                  </a:cubicBezTo>
                  <a:cubicBezTo>
                    <a:pt x="30" y="34"/>
                    <a:pt x="28" y="32"/>
                    <a:pt x="24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9"/>
                    <a:pt x="38" y="30"/>
                    <a:pt x="40" y="34"/>
                  </a:cubicBezTo>
                  <a:cubicBezTo>
                    <a:pt x="41" y="38"/>
                    <a:pt x="40" y="40"/>
                    <a:pt x="37" y="42"/>
                  </a:cubicBezTo>
                  <a:cubicBezTo>
                    <a:pt x="39" y="46"/>
                    <a:pt x="39" y="46"/>
                    <a:pt x="39" y="46"/>
                  </a:cubicBezTo>
                  <a:close/>
                  <a:moveTo>
                    <a:pt x="18" y="35"/>
                  </a:moveTo>
                  <a:cubicBezTo>
                    <a:pt x="23" y="33"/>
                    <a:pt x="26" y="34"/>
                    <a:pt x="28" y="39"/>
                  </a:cubicBezTo>
                  <a:cubicBezTo>
                    <a:pt x="29" y="43"/>
                    <a:pt x="28" y="46"/>
                    <a:pt x="23" y="48"/>
                  </a:cubicBezTo>
                  <a:cubicBezTo>
                    <a:pt x="18" y="50"/>
                    <a:pt x="15" y="48"/>
                    <a:pt x="13" y="44"/>
                  </a:cubicBezTo>
                  <a:cubicBezTo>
                    <a:pt x="11" y="40"/>
                    <a:pt x="13" y="37"/>
                    <a:pt x="18" y="35"/>
                  </a:cubicBezTo>
                  <a:close/>
                  <a:moveTo>
                    <a:pt x="39" y="72"/>
                  </a:moveTo>
                  <a:cubicBezTo>
                    <a:pt x="30" y="76"/>
                    <a:pt x="25" y="75"/>
                    <a:pt x="23" y="70"/>
                  </a:cubicBezTo>
                  <a:cubicBezTo>
                    <a:pt x="21" y="66"/>
                    <a:pt x="25" y="62"/>
                    <a:pt x="34" y="58"/>
                  </a:cubicBezTo>
                  <a:cubicBezTo>
                    <a:pt x="43" y="55"/>
                    <a:pt x="48" y="55"/>
                    <a:pt x="50" y="60"/>
                  </a:cubicBezTo>
                  <a:cubicBezTo>
                    <a:pt x="52" y="65"/>
                    <a:pt x="48" y="69"/>
                    <a:pt x="39" y="72"/>
                  </a:cubicBezTo>
                  <a:close/>
                  <a:moveTo>
                    <a:pt x="41" y="77"/>
                  </a:moveTo>
                  <a:cubicBezTo>
                    <a:pt x="46" y="75"/>
                    <a:pt x="49" y="72"/>
                    <a:pt x="51" y="70"/>
                  </a:cubicBezTo>
                  <a:cubicBezTo>
                    <a:pt x="55" y="66"/>
                    <a:pt x="55" y="62"/>
                    <a:pt x="54" y="58"/>
                  </a:cubicBezTo>
                  <a:cubicBezTo>
                    <a:pt x="52" y="55"/>
                    <a:pt x="50" y="52"/>
                    <a:pt x="46" y="52"/>
                  </a:cubicBezTo>
                  <a:cubicBezTo>
                    <a:pt x="42" y="51"/>
                    <a:pt x="37" y="51"/>
                    <a:pt x="32" y="54"/>
                  </a:cubicBezTo>
                  <a:cubicBezTo>
                    <a:pt x="21" y="58"/>
                    <a:pt x="17" y="64"/>
                    <a:pt x="20" y="72"/>
                  </a:cubicBezTo>
                  <a:cubicBezTo>
                    <a:pt x="23" y="79"/>
                    <a:pt x="30" y="81"/>
                    <a:pt x="41" y="7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31"/>
            <p:cNvSpPr>
              <a:spLocks noEditPoints="1"/>
            </p:cNvSpPr>
            <p:nvPr/>
          </p:nvSpPr>
          <p:spPr bwMode="auto">
            <a:xfrm>
              <a:off x="6203" y="2840"/>
              <a:ext cx="190" cy="323"/>
            </a:xfrm>
            <a:custGeom>
              <a:avLst/>
              <a:gdLst>
                <a:gd name="T0" fmla="*/ 36 w 47"/>
                <a:gd name="T1" fmla="*/ 11 h 80"/>
                <a:gd name="T2" fmla="*/ 35 w 47"/>
                <a:gd name="T3" fmla="*/ 8 h 80"/>
                <a:gd name="T4" fmla="*/ 29 w 47"/>
                <a:gd name="T5" fmla="*/ 6 h 80"/>
                <a:gd name="T6" fmla="*/ 27 w 47"/>
                <a:gd name="T7" fmla="*/ 0 h 80"/>
                <a:gd name="T8" fmla="*/ 23 w 47"/>
                <a:gd name="T9" fmla="*/ 0 h 80"/>
                <a:gd name="T10" fmla="*/ 25 w 47"/>
                <a:gd name="T11" fmla="*/ 9 h 80"/>
                <a:gd name="T12" fmla="*/ 0 w 47"/>
                <a:gd name="T13" fmla="*/ 14 h 80"/>
                <a:gd name="T14" fmla="*/ 1 w 47"/>
                <a:gd name="T15" fmla="*/ 18 h 80"/>
                <a:gd name="T16" fmla="*/ 36 w 47"/>
                <a:gd name="T17" fmla="*/ 11 h 80"/>
                <a:gd name="T18" fmla="*/ 33 w 47"/>
                <a:gd name="T19" fmla="*/ 24 h 80"/>
                <a:gd name="T20" fmla="*/ 37 w 47"/>
                <a:gd name="T21" fmla="*/ 43 h 80"/>
                <a:gd name="T22" fmla="*/ 23 w 47"/>
                <a:gd name="T23" fmla="*/ 37 h 80"/>
                <a:gd name="T24" fmla="*/ 4 w 47"/>
                <a:gd name="T25" fmla="*/ 35 h 80"/>
                <a:gd name="T26" fmla="*/ 5 w 47"/>
                <a:gd name="T27" fmla="*/ 40 h 80"/>
                <a:gd name="T28" fmla="*/ 22 w 47"/>
                <a:gd name="T29" fmla="*/ 41 h 80"/>
                <a:gd name="T30" fmla="*/ 38 w 47"/>
                <a:gd name="T31" fmla="*/ 48 h 80"/>
                <a:gd name="T32" fmla="*/ 42 w 47"/>
                <a:gd name="T33" fmla="*/ 47 h 80"/>
                <a:gd name="T34" fmla="*/ 38 w 47"/>
                <a:gd name="T35" fmla="*/ 23 h 80"/>
                <a:gd name="T36" fmla="*/ 33 w 47"/>
                <a:gd name="T37" fmla="*/ 24 h 80"/>
                <a:gd name="T38" fmla="*/ 30 w 47"/>
                <a:gd name="T39" fmla="*/ 74 h 80"/>
                <a:gd name="T40" fmla="*/ 14 w 47"/>
                <a:gd name="T41" fmla="*/ 69 h 80"/>
                <a:gd name="T42" fmla="*/ 27 w 47"/>
                <a:gd name="T43" fmla="*/ 59 h 80"/>
                <a:gd name="T44" fmla="*/ 42 w 47"/>
                <a:gd name="T45" fmla="*/ 64 h 80"/>
                <a:gd name="T46" fmla="*/ 30 w 47"/>
                <a:gd name="T47" fmla="*/ 74 h 80"/>
                <a:gd name="T48" fmla="*/ 30 w 47"/>
                <a:gd name="T49" fmla="*/ 78 h 80"/>
                <a:gd name="T50" fmla="*/ 42 w 47"/>
                <a:gd name="T51" fmla="*/ 73 h 80"/>
                <a:gd name="T52" fmla="*/ 46 w 47"/>
                <a:gd name="T53" fmla="*/ 63 h 80"/>
                <a:gd name="T54" fmla="*/ 40 w 47"/>
                <a:gd name="T55" fmla="*/ 55 h 80"/>
                <a:gd name="T56" fmla="*/ 26 w 47"/>
                <a:gd name="T57" fmla="*/ 54 h 80"/>
                <a:gd name="T58" fmla="*/ 10 w 47"/>
                <a:gd name="T59" fmla="*/ 70 h 80"/>
                <a:gd name="T60" fmla="*/ 30 w 47"/>
                <a:gd name="T6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80">
                  <a:moveTo>
                    <a:pt x="36" y="11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3" y="8"/>
                    <a:pt x="30" y="7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33" y="24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4" y="41"/>
                    <a:pt x="29" y="39"/>
                    <a:pt x="23" y="37"/>
                  </a:cubicBezTo>
                  <a:cubicBezTo>
                    <a:pt x="15" y="35"/>
                    <a:pt x="9" y="34"/>
                    <a:pt x="4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11" y="40"/>
                    <a:pt x="17" y="40"/>
                    <a:pt x="22" y="41"/>
                  </a:cubicBezTo>
                  <a:cubicBezTo>
                    <a:pt x="29" y="43"/>
                    <a:pt x="35" y="46"/>
                    <a:pt x="38" y="48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30" y="74"/>
                  </a:moveTo>
                  <a:cubicBezTo>
                    <a:pt x="20" y="76"/>
                    <a:pt x="15" y="74"/>
                    <a:pt x="14" y="69"/>
                  </a:cubicBezTo>
                  <a:cubicBezTo>
                    <a:pt x="13" y="64"/>
                    <a:pt x="17" y="61"/>
                    <a:pt x="27" y="59"/>
                  </a:cubicBezTo>
                  <a:cubicBezTo>
                    <a:pt x="36" y="57"/>
                    <a:pt x="41" y="59"/>
                    <a:pt x="42" y="64"/>
                  </a:cubicBezTo>
                  <a:cubicBezTo>
                    <a:pt x="43" y="68"/>
                    <a:pt x="39" y="72"/>
                    <a:pt x="30" y="74"/>
                  </a:cubicBezTo>
                  <a:close/>
                  <a:moveTo>
                    <a:pt x="30" y="78"/>
                  </a:moveTo>
                  <a:cubicBezTo>
                    <a:pt x="36" y="77"/>
                    <a:pt x="39" y="76"/>
                    <a:pt x="42" y="73"/>
                  </a:cubicBezTo>
                  <a:cubicBezTo>
                    <a:pt x="46" y="71"/>
                    <a:pt x="47" y="67"/>
                    <a:pt x="46" y="63"/>
                  </a:cubicBezTo>
                  <a:cubicBezTo>
                    <a:pt x="45" y="59"/>
                    <a:pt x="43" y="56"/>
                    <a:pt x="40" y="55"/>
                  </a:cubicBezTo>
                  <a:cubicBezTo>
                    <a:pt x="36" y="53"/>
                    <a:pt x="31" y="53"/>
                    <a:pt x="26" y="54"/>
                  </a:cubicBezTo>
                  <a:cubicBezTo>
                    <a:pt x="14" y="57"/>
                    <a:pt x="9" y="62"/>
                    <a:pt x="10" y="70"/>
                  </a:cubicBezTo>
                  <a:cubicBezTo>
                    <a:pt x="12" y="78"/>
                    <a:pt x="19" y="80"/>
                    <a:pt x="30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32"/>
            <p:cNvSpPr>
              <a:spLocks noEditPoints="1"/>
            </p:cNvSpPr>
            <p:nvPr/>
          </p:nvSpPr>
          <p:spPr bwMode="auto">
            <a:xfrm>
              <a:off x="6268" y="3345"/>
              <a:ext cx="150" cy="316"/>
            </a:xfrm>
            <a:custGeom>
              <a:avLst/>
              <a:gdLst>
                <a:gd name="T0" fmla="*/ 36 w 37"/>
                <a:gd name="T1" fmla="*/ 13 h 78"/>
                <a:gd name="T2" fmla="*/ 36 w 37"/>
                <a:gd name="T3" fmla="*/ 9 h 78"/>
                <a:gd name="T4" fmla="*/ 30 w 37"/>
                <a:gd name="T5" fmla="*/ 6 h 78"/>
                <a:gd name="T6" fmla="*/ 28 w 37"/>
                <a:gd name="T7" fmla="*/ 0 h 78"/>
                <a:gd name="T8" fmla="*/ 25 w 37"/>
                <a:gd name="T9" fmla="*/ 0 h 78"/>
                <a:gd name="T10" fmla="*/ 25 w 37"/>
                <a:gd name="T11" fmla="*/ 8 h 78"/>
                <a:gd name="T12" fmla="*/ 0 w 37"/>
                <a:gd name="T13" fmla="*/ 9 h 78"/>
                <a:gd name="T14" fmla="*/ 0 w 37"/>
                <a:gd name="T15" fmla="*/ 13 h 78"/>
                <a:gd name="T16" fmla="*/ 36 w 37"/>
                <a:gd name="T17" fmla="*/ 13 h 78"/>
                <a:gd name="T18" fmla="*/ 27 w 37"/>
                <a:gd name="T19" fmla="*/ 48 h 78"/>
                <a:gd name="T20" fmla="*/ 36 w 37"/>
                <a:gd name="T21" fmla="*/ 37 h 78"/>
                <a:gd name="T22" fmla="*/ 26 w 37"/>
                <a:gd name="T23" fmla="*/ 26 h 78"/>
                <a:gd name="T24" fmla="*/ 19 w 37"/>
                <a:gd name="T25" fmla="*/ 31 h 78"/>
                <a:gd name="T26" fmla="*/ 10 w 37"/>
                <a:gd name="T27" fmla="*/ 25 h 78"/>
                <a:gd name="T28" fmla="*/ 2 w 37"/>
                <a:gd name="T29" fmla="*/ 29 h 78"/>
                <a:gd name="T30" fmla="*/ 0 w 37"/>
                <a:gd name="T31" fmla="*/ 38 h 78"/>
                <a:gd name="T32" fmla="*/ 2 w 37"/>
                <a:gd name="T33" fmla="*/ 46 h 78"/>
                <a:gd name="T34" fmla="*/ 11 w 37"/>
                <a:gd name="T35" fmla="*/ 49 h 78"/>
                <a:gd name="T36" fmla="*/ 19 w 37"/>
                <a:gd name="T37" fmla="*/ 44 h 78"/>
                <a:gd name="T38" fmla="*/ 27 w 37"/>
                <a:gd name="T39" fmla="*/ 48 h 78"/>
                <a:gd name="T40" fmla="*/ 17 w 37"/>
                <a:gd name="T41" fmla="*/ 37 h 78"/>
                <a:gd name="T42" fmla="*/ 10 w 37"/>
                <a:gd name="T43" fmla="*/ 45 h 78"/>
                <a:gd name="T44" fmla="*/ 3 w 37"/>
                <a:gd name="T45" fmla="*/ 38 h 78"/>
                <a:gd name="T46" fmla="*/ 10 w 37"/>
                <a:gd name="T47" fmla="*/ 30 h 78"/>
                <a:gd name="T48" fmla="*/ 17 w 37"/>
                <a:gd name="T49" fmla="*/ 37 h 78"/>
                <a:gd name="T50" fmla="*/ 21 w 37"/>
                <a:gd name="T51" fmla="*/ 37 h 78"/>
                <a:gd name="T52" fmla="*/ 26 w 37"/>
                <a:gd name="T53" fmla="*/ 31 h 78"/>
                <a:gd name="T54" fmla="*/ 32 w 37"/>
                <a:gd name="T55" fmla="*/ 37 h 78"/>
                <a:gd name="T56" fmla="*/ 27 w 37"/>
                <a:gd name="T57" fmla="*/ 43 h 78"/>
                <a:gd name="T58" fmla="*/ 21 w 37"/>
                <a:gd name="T59" fmla="*/ 37 h 78"/>
                <a:gd name="T60" fmla="*/ 18 w 37"/>
                <a:gd name="T61" fmla="*/ 73 h 78"/>
                <a:gd name="T62" fmla="*/ 4 w 37"/>
                <a:gd name="T63" fmla="*/ 66 h 78"/>
                <a:gd name="T64" fmla="*/ 18 w 37"/>
                <a:gd name="T65" fmla="*/ 58 h 78"/>
                <a:gd name="T66" fmla="*/ 33 w 37"/>
                <a:gd name="T67" fmla="*/ 65 h 78"/>
                <a:gd name="T68" fmla="*/ 18 w 37"/>
                <a:gd name="T69" fmla="*/ 73 h 78"/>
                <a:gd name="T70" fmla="*/ 18 w 37"/>
                <a:gd name="T71" fmla="*/ 78 h 78"/>
                <a:gd name="T72" fmla="*/ 31 w 37"/>
                <a:gd name="T73" fmla="*/ 75 h 78"/>
                <a:gd name="T74" fmla="*/ 37 w 37"/>
                <a:gd name="T75" fmla="*/ 65 h 78"/>
                <a:gd name="T76" fmla="*/ 32 w 37"/>
                <a:gd name="T77" fmla="*/ 56 h 78"/>
                <a:gd name="T78" fmla="*/ 18 w 37"/>
                <a:gd name="T79" fmla="*/ 53 h 78"/>
                <a:gd name="T80" fmla="*/ 0 w 37"/>
                <a:gd name="T81" fmla="*/ 66 h 78"/>
                <a:gd name="T82" fmla="*/ 18 w 37"/>
                <a:gd name="T8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36" y="13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1" y="8"/>
                    <a:pt x="30" y="6"/>
                  </a:cubicBezTo>
                  <a:cubicBezTo>
                    <a:pt x="29" y="5"/>
                    <a:pt x="29" y="3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6" y="13"/>
                    <a:pt x="36" y="13"/>
                    <a:pt x="36" y="13"/>
                  </a:cubicBezTo>
                  <a:close/>
                  <a:moveTo>
                    <a:pt x="27" y="48"/>
                  </a:moveTo>
                  <a:cubicBezTo>
                    <a:pt x="33" y="47"/>
                    <a:pt x="36" y="43"/>
                    <a:pt x="36" y="37"/>
                  </a:cubicBezTo>
                  <a:cubicBezTo>
                    <a:pt x="36" y="30"/>
                    <a:pt x="33" y="26"/>
                    <a:pt x="26" y="26"/>
                  </a:cubicBezTo>
                  <a:cubicBezTo>
                    <a:pt x="23" y="26"/>
                    <a:pt x="20" y="28"/>
                    <a:pt x="19" y="31"/>
                  </a:cubicBezTo>
                  <a:cubicBezTo>
                    <a:pt x="17" y="27"/>
                    <a:pt x="14" y="25"/>
                    <a:pt x="10" y="25"/>
                  </a:cubicBezTo>
                  <a:cubicBezTo>
                    <a:pt x="6" y="25"/>
                    <a:pt x="4" y="26"/>
                    <a:pt x="2" y="29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0" y="41"/>
                    <a:pt x="1" y="44"/>
                    <a:pt x="2" y="46"/>
                  </a:cubicBezTo>
                  <a:cubicBezTo>
                    <a:pt x="5" y="48"/>
                    <a:pt x="8" y="50"/>
                    <a:pt x="11" y="49"/>
                  </a:cubicBezTo>
                  <a:cubicBezTo>
                    <a:pt x="15" y="49"/>
                    <a:pt x="18" y="47"/>
                    <a:pt x="19" y="44"/>
                  </a:cubicBezTo>
                  <a:cubicBezTo>
                    <a:pt x="21" y="46"/>
                    <a:pt x="24" y="48"/>
                    <a:pt x="27" y="48"/>
                  </a:cubicBezTo>
                  <a:close/>
                  <a:moveTo>
                    <a:pt x="17" y="37"/>
                  </a:moveTo>
                  <a:cubicBezTo>
                    <a:pt x="17" y="42"/>
                    <a:pt x="15" y="44"/>
                    <a:pt x="10" y="45"/>
                  </a:cubicBezTo>
                  <a:cubicBezTo>
                    <a:pt x="6" y="45"/>
                    <a:pt x="4" y="42"/>
                    <a:pt x="3" y="38"/>
                  </a:cubicBezTo>
                  <a:cubicBezTo>
                    <a:pt x="3" y="33"/>
                    <a:pt x="6" y="30"/>
                    <a:pt x="10" y="30"/>
                  </a:cubicBezTo>
                  <a:cubicBezTo>
                    <a:pt x="15" y="30"/>
                    <a:pt x="17" y="33"/>
                    <a:pt x="17" y="37"/>
                  </a:cubicBezTo>
                  <a:close/>
                  <a:moveTo>
                    <a:pt x="21" y="37"/>
                  </a:moveTo>
                  <a:cubicBezTo>
                    <a:pt x="21" y="33"/>
                    <a:pt x="23" y="31"/>
                    <a:pt x="26" y="31"/>
                  </a:cubicBezTo>
                  <a:cubicBezTo>
                    <a:pt x="30" y="31"/>
                    <a:pt x="32" y="33"/>
                    <a:pt x="32" y="37"/>
                  </a:cubicBezTo>
                  <a:cubicBezTo>
                    <a:pt x="32" y="41"/>
                    <a:pt x="30" y="43"/>
                    <a:pt x="27" y="43"/>
                  </a:cubicBezTo>
                  <a:cubicBezTo>
                    <a:pt x="23" y="43"/>
                    <a:pt x="21" y="41"/>
                    <a:pt x="21" y="37"/>
                  </a:cubicBezTo>
                  <a:close/>
                  <a:moveTo>
                    <a:pt x="18" y="73"/>
                  </a:moveTo>
                  <a:cubicBezTo>
                    <a:pt x="9" y="73"/>
                    <a:pt x="4" y="71"/>
                    <a:pt x="4" y="66"/>
                  </a:cubicBezTo>
                  <a:cubicBezTo>
                    <a:pt x="4" y="61"/>
                    <a:pt x="8" y="58"/>
                    <a:pt x="18" y="58"/>
                  </a:cubicBezTo>
                  <a:cubicBezTo>
                    <a:pt x="28" y="58"/>
                    <a:pt x="32" y="60"/>
                    <a:pt x="33" y="65"/>
                  </a:cubicBezTo>
                  <a:cubicBezTo>
                    <a:pt x="33" y="70"/>
                    <a:pt x="28" y="73"/>
                    <a:pt x="18" y="73"/>
                  </a:cubicBezTo>
                  <a:close/>
                  <a:moveTo>
                    <a:pt x="18" y="78"/>
                  </a:moveTo>
                  <a:cubicBezTo>
                    <a:pt x="24" y="78"/>
                    <a:pt x="28" y="77"/>
                    <a:pt x="31" y="75"/>
                  </a:cubicBezTo>
                  <a:cubicBezTo>
                    <a:pt x="35" y="73"/>
                    <a:pt x="37" y="69"/>
                    <a:pt x="37" y="65"/>
                  </a:cubicBezTo>
                  <a:cubicBezTo>
                    <a:pt x="37" y="61"/>
                    <a:pt x="35" y="58"/>
                    <a:pt x="32" y="56"/>
                  </a:cubicBezTo>
                  <a:cubicBezTo>
                    <a:pt x="28" y="54"/>
                    <a:pt x="24" y="53"/>
                    <a:pt x="18" y="53"/>
                  </a:cubicBezTo>
                  <a:cubicBezTo>
                    <a:pt x="6" y="54"/>
                    <a:pt x="0" y="58"/>
                    <a:pt x="0" y="66"/>
                  </a:cubicBezTo>
                  <a:cubicBezTo>
                    <a:pt x="1" y="74"/>
                    <a:pt x="7" y="78"/>
                    <a:pt x="18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33"/>
            <p:cNvSpPr>
              <a:spLocks noEditPoints="1"/>
            </p:cNvSpPr>
            <p:nvPr/>
          </p:nvSpPr>
          <p:spPr bwMode="auto">
            <a:xfrm>
              <a:off x="2843" y="575"/>
              <a:ext cx="231" cy="174"/>
            </a:xfrm>
            <a:custGeom>
              <a:avLst/>
              <a:gdLst>
                <a:gd name="T0" fmla="*/ 22 w 57"/>
                <a:gd name="T1" fmla="*/ 14 h 43"/>
                <a:gd name="T2" fmla="*/ 9 w 57"/>
                <a:gd name="T3" fmla="*/ 7 h 43"/>
                <a:gd name="T4" fmla="*/ 0 w 57"/>
                <a:gd name="T5" fmla="*/ 18 h 43"/>
                <a:gd name="T6" fmla="*/ 6 w 57"/>
                <a:gd name="T7" fmla="*/ 24 h 43"/>
                <a:gd name="T8" fmla="*/ 2 w 57"/>
                <a:gd name="T9" fmla="*/ 34 h 43"/>
                <a:gd name="T10" fmla="*/ 7 w 57"/>
                <a:gd name="T11" fmla="*/ 42 h 43"/>
                <a:gd name="T12" fmla="*/ 16 w 57"/>
                <a:gd name="T13" fmla="*/ 42 h 43"/>
                <a:gd name="T14" fmla="*/ 24 w 57"/>
                <a:gd name="T15" fmla="*/ 38 h 43"/>
                <a:gd name="T16" fmla="*/ 26 w 57"/>
                <a:gd name="T17" fmla="*/ 29 h 43"/>
                <a:gd name="T18" fmla="*/ 19 w 57"/>
                <a:gd name="T19" fmla="*/ 22 h 43"/>
                <a:gd name="T20" fmla="*/ 22 w 57"/>
                <a:gd name="T21" fmla="*/ 14 h 43"/>
                <a:gd name="T22" fmla="*/ 13 w 57"/>
                <a:gd name="T23" fmla="*/ 25 h 43"/>
                <a:gd name="T24" fmla="*/ 21 w 57"/>
                <a:gd name="T25" fmla="*/ 31 h 43"/>
                <a:gd name="T26" fmla="*/ 15 w 57"/>
                <a:gd name="T27" fmla="*/ 39 h 43"/>
                <a:gd name="T28" fmla="*/ 7 w 57"/>
                <a:gd name="T29" fmla="*/ 33 h 43"/>
                <a:gd name="T30" fmla="*/ 13 w 57"/>
                <a:gd name="T31" fmla="*/ 25 h 43"/>
                <a:gd name="T32" fmla="*/ 12 w 57"/>
                <a:gd name="T33" fmla="*/ 21 h 43"/>
                <a:gd name="T34" fmla="*/ 5 w 57"/>
                <a:gd name="T35" fmla="*/ 17 h 43"/>
                <a:gd name="T36" fmla="*/ 10 w 57"/>
                <a:gd name="T37" fmla="*/ 11 h 43"/>
                <a:gd name="T38" fmla="*/ 17 w 57"/>
                <a:gd name="T39" fmla="*/ 15 h 43"/>
                <a:gd name="T40" fmla="*/ 12 w 57"/>
                <a:gd name="T41" fmla="*/ 21 h 43"/>
                <a:gd name="T42" fmla="*/ 51 w 57"/>
                <a:gd name="T43" fmla="*/ 18 h 43"/>
                <a:gd name="T44" fmla="*/ 46 w 57"/>
                <a:gd name="T45" fmla="*/ 33 h 43"/>
                <a:gd name="T46" fmla="*/ 36 w 57"/>
                <a:gd name="T47" fmla="*/ 21 h 43"/>
                <a:gd name="T48" fmla="*/ 41 w 57"/>
                <a:gd name="T49" fmla="*/ 5 h 43"/>
                <a:gd name="T50" fmla="*/ 51 w 57"/>
                <a:gd name="T51" fmla="*/ 18 h 43"/>
                <a:gd name="T52" fmla="*/ 55 w 57"/>
                <a:gd name="T53" fmla="*/ 17 h 43"/>
                <a:gd name="T54" fmla="*/ 51 w 57"/>
                <a:gd name="T55" fmla="*/ 5 h 43"/>
                <a:gd name="T56" fmla="*/ 40 w 57"/>
                <a:gd name="T57" fmla="*/ 1 h 43"/>
                <a:gd name="T58" fmla="*/ 32 w 57"/>
                <a:gd name="T59" fmla="*/ 7 h 43"/>
                <a:gd name="T60" fmla="*/ 31 w 57"/>
                <a:gd name="T61" fmla="*/ 21 h 43"/>
                <a:gd name="T62" fmla="*/ 46 w 57"/>
                <a:gd name="T63" fmla="*/ 37 h 43"/>
                <a:gd name="T64" fmla="*/ 55 w 57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43">
                  <a:moveTo>
                    <a:pt x="22" y="14"/>
                  </a:moveTo>
                  <a:cubicBezTo>
                    <a:pt x="20" y="8"/>
                    <a:pt x="16" y="6"/>
                    <a:pt x="9" y="7"/>
                  </a:cubicBezTo>
                  <a:cubicBezTo>
                    <a:pt x="3" y="8"/>
                    <a:pt x="0" y="12"/>
                    <a:pt x="0" y="18"/>
                  </a:cubicBezTo>
                  <a:cubicBezTo>
                    <a:pt x="1" y="22"/>
                    <a:pt x="3" y="24"/>
                    <a:pt x="6" y="24"/>
                  </a:cubicBezTo>
                  <a:cubicBezTo>
                    <a:pt x="3" y="26"/>
                    <a:pt x="1" y="30"/>
                    <a:pt x="2" y="34"/>
                  </a:cubicBezTo>
                  <a:cubicBezTo>
                    <a:pt x="2" y="38"/>
                    <a:pt x="4" y="40"/>
                    <a:pt x="7" y="42"/>
                  </a:cubicBezTo>
                  <a:cubicBezTo>
                    <a:pt x="9" y="43"/>
                    <a:pt x="12" y="43"/>
                    <a:pt x="16" y="42"/>
                  </a:cubicBezTo>
                  <a:cubicBezTo>
                    <a:pt x="19" y="42"/>
                    <a:pt x="22" y="40"/>
                    <a:pt x="24" y="38"/>
                  </a:cubicBezTo>
                  <a:cubicBezTo>
                    <a:pt x="26" y="36"/>
                    <a:pt x="26" y="33"/>
                    <a:pt x="26" y="29"/>
                  </a:cubicBezTo>
                  <a:cubicBezTo>
                    <a:pt x="25" y="25"/>
                    <a:pt x="23" y="23"/>
                    <a:pt x="19" y="22"/>
                  </a:cubicBezTo>
                  <a:cubicBezTo>
                    <a:pt x="21" y="20"/>
                    <a:pt x="22" y="17"/>
                    <a:pt x="22" y="14"/>
                  </a:cubicBezTo>
                  <a:close/>
                  <a:moveTo>
                    <a:pt x="13" y="25"/>
                  </a:moveTo>
                  <a:cubicBezTo>
                    <a:pt x="17" y="25"/>
                    <a:pt x="20" y="26"/>
                    <a:pt x="21" y="31"/>
                  </a:cubicBezTo>
                  <a:cubicBezTo>
                    <a:pt x="22" y="35"/>
                    <a:pt x="20" y="38"/>
                    <a:pt x="15" y="39"/>
                  </a:cubicBezTo>
                  <a:cubicBezTo>
                    <a:pt x="11" y="40"/>
                    <a:pt x="8" y="38"/>
                    <a:pt x="7" y="33"/>
                  </a:cubicBezTo>
                  <a:cubicBezTo>
                    <a:pt x="6" y="29"/>
                    <a:pt x="8" y="26"/>
                    <a:pt x="13" y="25"/>
                  </a:cubicBezTo>
                  <a:close/>
                  <a:moveTo>
                    <a:pt x="12" y="21"/>
                  </a:moveTo>
                  <a:cubicBezTo>
                    <a:pt x="8" y="22"/>
                    <a:pt x="6" y="20"/>
                    <a:pt x="5" y="17"/>
                  </a:cubicBezTo>
                  <a:cubicBezTo>
                    <a:pt x="4" y="14"/>
                    <a:pt x="6" y="11"/>
                    <a:pt x="10" y="11"/>
                  </a:cubicBezTo>
                  <a:cubicBezTo>
                    <a:pt x="14" y="10"/>
                    <a:pt x="16" y="11"/>
                    <a:pt x="17" y="15"/>
                  </a:cubicBezTo>
                  <a:cubicBezTo>
                    <a:pt x="18" y="18"/>
                    <a:pt x="16" y="20"/>
                    <a:pt x="12" y="21"/>
                  </a:cubicBezTo>
                  <a:close/>
                  <a:moveTo>
                    <a:pt x="51" y="18"/>
                  </a:moveTo>
                  <a:cubicBezTo>
                    <a:pt x="52" y="27"/>
                    <a:pt x="51" y="32"/>
                    <a:pt x="46" y="33"/>
                  </a:cubicBezTo>
                  <a:cubicBezTo>
                    <a:pt x="41" y="34"/>
                    <a:pt x="38" y="30"/>
                    <a:pt x="36" y="21"/>
                  </a:cubicBezTo>
                  <a:cubicBezTo>
                    <a:pt x="34" y="11"/>
                    <a:pt x="36" y="6"/>
                    <a:pt x="41" y="5"/>
                  </a:cubicBezTo>
                  <a:cubicBezTo>
                    <a:pt x="46" y="4"/>
                    <a:pt x="49" y="9"/>
                    <a:pt x="51" y="18"/>
                  </a:cubicBezTo>
                  <a:close/>
                  <a:moveTo>
                    <a:pt x="55" y="17"/>
                  </a:moveTo>
                  <a:cubicBezTo>
                    <a:pt x="54" y="12"/>
                    <a:pt x="53" y="8"/>
                    <a:pt x="51" y="5"/>
                  </a:cubicBezTo>
                  <a:cubicBezTo>
                    <a:pt x="48" y="2"/>
                    <a:pt x="44" y="0"/>
                    <a:pt x="40" y="1"/>
                  </a:cubicBezTo>
                  <a:cubicBezTo>
                    <a:pt x="36" y="2"/>
                    <a:pt x="33" y="4"/>
                    <a:pt x="32" y="7"/>
                  </a:cubicBezTo>
                  <a:cubicBezTo>
                    <a:pt x="30" y="11"/>
                    <a:pt x="30" y="16"/>
                    <a:pt x="31" y="21"/>
                  </a:cubicBezTo>
                  <a:cubicBezTo>
                    <a:pt x="33" y="33"/>
                    <a:pt x="38" y="38"/>
                    <a:pt x="46" y="37"/>
                  </a:cubicBezTo>
                  <a:cubicBezTo>
                    <a:pt x="54" y="35"/>
                    <a:pt x="57" y="29"/>
                    <a:pt x="55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34"/>
            <p:cNvSpPr>
              <a:spLocks noEditPoints="1"/>
            </p:cNvSpPr>
            <p:nvPr/>
          </p:nvSpPr>
          <p:spPr bwMode="auto">
            <a:xfrm>
              <a:off x="2337" y="697"/>
              <a:ext cx="251" cy="194"/>
            </a:xfrm>
            <a:custGeom>
              <a:avLst/>
              <a:gdLst>
                <a:gd name="T0" fmla="*/ 1 w 62"/>
                <a:gd name="T1" fmla="*/ 21 h 48"/>
                <a:gd name="T2" fmla="*/ 20 w 62"/>
                <a:gd name="T3" fmla="*/ 14 h 48"/>
                <a:gd name="T4" fmla="*/ 16 w 62"/>
                <a:gd name="T5" fmla="*/ 30 h 48"/>
                <a:gd name="T6" fmla="*/ 17 w 62"/>
                <a:gd name="T7" fmla="*/ 48 h 48"/>
                <a:gd name="T8" fmla="*/ 21 w 62"/>
                <a:gd name="T9" fmla="*/ 46 h 48"/>
                <a:gd name="T10" fmla="*/ 20 w 62"/>
                <a:gd name="T11" fmla="*/ 30 h 48"/>
                <a:gd name="T12" fmla="*/ 25 w 62"/>
                <a:gd name="T13" fmla="*/ 12 h 48"/>
                <a:gd name="T14" fmla="*/ 23 w 62"/>
                <a:gd name="T15" fmla="*/ 8 h 48"/>
                <a:gd name="T16" fmla="*/ 0 w 62"/>
                <a:gd name="T17" fmla="*/ 17 h 48"/>
                <a:gd name="T18" fmla="*/ 1 w 62"/>
                <a:gd name="T19" fmla="*/ 21 h 48"/>
                <a:gd name="T20" fmla="*/ 54 w 62"/>
                <a:gd name="T21" fmla="*/ 16 h 48"/>
                <a:gd name="T22" fmla="*/ 52 w 62"/>
                <a:gd name="T23" fmla="*/ 32 h 48"/>
                <a:gd name="T24" fmla="*/ 40 w 62"/>
                <a:gd name="T25" fmla="*/ 21 h 48"/>
                <a:gd name="T26" fmla="*/ 42 w 62"/>
                <a:gd name="T27" fmla="*/ 5 h 48"/>
                <a:gd name="T28" fmla="*/ 54 w 62"/>
                <a:gd name="T29" fmla="*/ 16 h 48"/>
                <a:gd name="T30" fmla="*/ 58 w 62"/>
                <a:gd name="T31" fmla="*/ 14 h 48"/>
                <a:gd name="T32" fmla="*/ 52 w 62"/>
                <a:gd name="T33" fmla="*/ 4 h 48"/>
                <a:gd name="T34" fmla="*/ 40 w 62"/>
                <a:gd name="T35" fmla="*/ 1 h 48"/>
                <a:gd name="T36" fmla="*/ 34 w 62"/>
                <a:gd name="T37" fmla="*/ 9 h 48"/>
                <a:gd name="T38" fmla="*/ 35 w 62"/>
                <a:gd name="T39" fmla="*/ 23 h 48"/>
                <a:gd name="T40" fmla="*/ 53 w 62"/>
                <a:gd name="T41" fmla="*/ 35 h 48"/>
                <a:gd name="T42" fmla="*/ 58 w 62"/>
                <a:gd name="T43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48">
                  <a:moveTo>
                    <a:pt x="1" y="21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18" y="18"/>
                    <a:pt x="17" y="23"/>
                    <a:pt x="16" y="30"/>
                  </a:cubicBezTo>
                  <a:cubicBezTo>
                    <a:pt x="15" y="37"/>
                    <a:pt x="15" y="43"/>
                    <a:pt x="17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0"/>
                    <a:pt x="20" y="35"/>
                    <a:pt x="20" y="30"/>
                  </a:cubicBezTo>
                  <a:cubicBezTo>
                    <a:pt x="21" y="22"/>
                    <a:pt x="23" y="16"/>
                    <a:pt x="25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54" y="16"/>
                  </a:moveTo>
                  <a:cubicBezTo>
                    <a:pt x="57" y="25"/>
                    <a:pt x="56" y="30"/>
                    <a:pt x="52" y="32"/>
                  </a:cubicBezTo>
                  <a:cubicBezTo>
                    <a:pt x="47" y="34"/>
                    <a:pt x="43" y="30"/>
                    <a:pt x="40" y="21"/>
                  </a:cubicBezTo>
                  <a:cubicBezTo>
                    <a:pt x="36" y="12"/>
                    <a:pt x="37" y="7"/>
                    <a:pt x="42" y="5"/>
                  </a:cubicBezTo>
                  <a:cubicBezTo>
                    <a:pt x="46" y="3"/>
                    <a:pt x="50" y="7"/>
                    <a:pt x="54" y="16"/>
                  </a:cubicBezTo>
                  <a:close/>
                  <a:moveTo>
                    <a:pt x="58" y="14"/>
                  </a:moveTo>
                  <a:cubicBezTo>
                    <a:pt x="56" y="10"/>
                    <a:pt x="54" y="6"/>
                    <a:pt x="52" y="4"/>
                  </a:cubicBezTo>
                  <a:cubicBezTo>
                    <a:pt x="48" y="1"/>
                    <a:pt x="44" y="0"/>
                    <a:pt x="40" y="1"/>
                  </a:cubicBezTo>
                  <a:cubicBezTo>
                    <a:pt x="37" y="3"/>
                    <a:pt x="34" y="5"/>
                    <a:pt x="34" y="9"/>
                  </a:cubicBezTo>
                  <a:cubicBezTo>
                    <a:pt x="33" y="13"/>
                    <a:pt x="33" y="17"/>
                    <a:pt x="35" y="23"/>
                  </a:cubicBezTo>
                  <a:cubicBezTo>
                    <a:pt x="39" y="34"/>
                    <a:pt x="45" y="38"/>
                    <a:pt x="53" y="35"/>
                  </a:cubicBezTo>
                  <a:cubicBezTo>
                    <a:pt x="60" y="33"/>
                    <a:pt x="62" y="26"/>
                    <a:pt x="58" y="1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35"/>
            <p:cNvSpPr>
              <a:spLocks noEditPoints="1"/>
            </p:cNvSpPr>
            <p:nvPr/>
          </p:nvSpPr>
          <p:spPr bwMode="auto">
            <a:xfrm>
              <a:off x="1892" y="899"/>
              <a:ext cx="235" cy="210"/>
            </a:xfrm>
            <a:custGeom>
              <a:avLst/>
              <a:gdLst>
                <a:gd name="T0" fmla="*/ 21 w 58"/>
                <a:gd name="T1" fmla="*/ 21 h 52"/>
                <a:gd name="T2" fmla="*/ 7 w 58"/>
                <a:gd name="T3" fmla="*/ 18 h 52"/>
                <a:gd name="T4" fmla="*/ 1 w 58"/>
                <a:gd name="T5" fmla="*/ 26 h 52"/>
                <a:gd name="T6" fmla="*/ 5 w 58"/>
                <a:gd name="T7" fmla="*/ 41 h 52"/>
                <a:gd name="T8" fmla="*/ 13 w 58"/>
                <a:gd name="T9" fmla="*/ 50 h 52"/>
                <a:gd name="T10" fmla="*/ 24 w 58"/>
                <a:gd name="T11" fmla="*/ 50 h 52"/>
                <a:gd name="T12" fmla="*/ 30 w 58"/>
                <a:gd name="T13" fmla="*/ 43 h 52"/>
                <a:gd name="T14" fmla="*/ 29 w 58"/>
                <a:gd name="T15" fmla="*/ 33 h 52"/>
                <a:gd name="T16" fmla="*/ 13 w 58"/>
                <a:gd name="T17" fmla="*/ 29 h 52"/>
                <a:gd name="T18" fmla="*/ 8 w 58"/>
                <a:gd name="T19" fmla="*/ 37 h 52"/>
                <a:gd name="T20" fmla="*/ 8 w 58"/>
                <a:gd name="T21" fmla="*/ 37 h 52"/>
                <a:gd name="T22" fmla="*/ 9 w 58"/>
                <a:gd name="T23" fmla="*/ 21 h 52"/>
                <a:gd name="T24" fmla="*/ 17 w 58"/>
                <a:gd name="T25" fmla="*/ 23 h 52"/>
                <a:gd name="T26" fmla="*/ 21 w 58"/>
                <a:gd name="T27" fmla="*/ 21 h 52"/>
                <a:gd name="T28" fmla="*/ 12 w 58"/>
                <a:gd name="T29" fmla="*/ 43 h 52"/>
                <a:gd name="T30" fmla="*/ 15 w 58"/>
                <a:gd name="T31" fmla="*/ 33 h 52"/>
                <a:gd name="T32" fmla="*/ 25 w 58"/>
                <a:gd name="T33" fmla="*/ 36 h 52"/>
                <a:gd name="T34" fmla="*/ 23 w 58"/>
                <a:gd name="T35" fmla="*/ 46 h 52"/>
                <a:gd name="T36" fmla="*/ 12 w 58"/>
                <a:gd name="T37" fmla="*/ 43 h 52"/>
                <a:gd name="T38" fmla="*/ 49 w 58"/>
                <a:gd name="T39" fmla="*/ 15 h 52"/>
                <a:gd name="T40" fmla="*/ 49 w 58"/>
                <a:gd name="T41" fmla="*/ 31 h 52"/>
                <a:gd name="T42" fmla="*/ 36 w 58"/>
                <a:gd name="T43" fmla="*/ 22 h 52"/>
                <a:gd name="T44" fmla="*/ 35 w 58"/>
                <a:gd name="T45" fmla="*/ 6 h 52"/>
                <a:gd name="T46" fmla="*/ 49 w 58"/>
                <a:gd name="T47" fmla="*/ 15 h 52"/>
                <a:gd name="T48" fmla="*/ 53 w 58"/>
                <a:gd name="T49" fmla="*/ 12 h 52"/>
                <a:gd name="T50" fmla="*/ 44 w 58"/>
                <a:gd name="T51" fmla="*/ 3 h 52"/>
                <a:gd name="T52" fmla="*/ 33 w 58"/>
                <a:gd name="T53" fmla="*/ 3 h 52"/>
                <a:gd name="T54" fmla="*/ 27 w 58"/>
                <a:gd name="T55" fmla="*/ 11 h 52"/>
                <a:gd name="T56" fmla="*/ 31 w 58"/>
                <a:gd name="T57" fmla="*/ 25 h 52"/>
                <a:gd name="T58" fmla="*/ 51 w 58"/>
                <a:gd name="T59" fmla="*/ 34 h 52"/>
                <a:gd name="T60" fmla="*/ 53 w 58"/>
                <a:gd name="T61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52">
                  <a:moveTo>
                    <a:pt x="21" y="21"/>
                  </a:moveTo>
                  <a:cubicBezTo>
                    <a:pt x="17" y="16"/>
                    <a:pt x="12" y="15"/>
                    <a:pt x="7" y="18"/>
                  </a:cubicBezTo>
                  <a:cubicBezTo>
                    <a:pt x="4" y="20"/>
                    <a:pt x="2" y="22"/>
                    <a:pt x="1" y="26"/>
                  </a:cubicBezTo>
                  <a:cubicBezTo>
                    <a:pt x="0" y="30"/>
                    <a:pt x="2" y="35"/>
                    <a:pt x="5" y="41"/>
                  </a:cubicBezTo>
                  <a:cubicBezTo>
                    <a:pt x="8" y="46"/>
                    <a:pt x="10" y="49"/>
                    <a:pt x="13" y="50"/>
                  </a:cubicBezTo>
                  <a:cubicBezTo>
                    <a:pt x="17" y="52"/>
                    <a:pt x="20" y="52"/>
                    <a:pt x="24" y="50"/>
                  </a:cubicBezTo>
                  <a:cubicBezTo>
                    <a:pt x="28" y="48"/>
                    <a:pt x="30" y="45"/>
                    <a:pt x="30" y="43"/>
                  </a:cubicBezTo>
                  <a:cubicBezTo>
                    <a:pt x="31" y="39"/>
                    <a:pt x="31" y="36"/>
                    <a:pt x="29" y="33"/>
                  </a:cubicBezTo>
                  <a:cubicBezTo>
                    <a:pt x="25" y="27"/>
                    <a:pt x="20" y="26"/>
                    <a:pt x="13" y="29"/>
                  </a:cubicBezTo>
                  <a:cubicBezTo>
                    <a:pt x="10" y="31"/>
                    <a:pt x="8" y="34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29"/>
                    <a:pt x="4" y="24"/>
                    <a:pt x="9" y="21"/>
                  </a:cubicBezTo>
                  <a:cubicBezTo>
                    <a:pt x="12" y="20"/>
                    <a:pt x="14" y="20"/>
                    <a:pt x="17" y="2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12" y="43"/>
                  </a:moveTo>
                  <a:cubicBezTo>
                    <a:pt x="10" y="39"/>
                    <a:pt x="11" y="35"/>
                    <a:pt x="15" y="33"/>
                  </a:cubicBezTo>
                  <a:cubicBezTo>
                    <a:pt x="19" y="31"/>
                    <a:pt x="22" y="32"/>
                    <a:pt x="25" y="36"/>
                  </a:cubicBezTo>
                  <a:cubicBezTo>
                    <a:pt x="27" y="40"/>
                    <a:pt x="26" y="44"/>
                    <a:pt x="23" y="46"/>
                  </a:cubicBezTo>
                  <a:cubicBezTo>
                    <a:pt x="19" y="49"/>
                    <a:pt x="15" y="48"/>
                    <a:pt x="12" y="43"/>
                  </a:cubicBezTo>
                  <a:close/>
                  <a:moveTo>
                    <a:pt x="49" y="15"/>
                  </a:moveTo>
                  <a:cubicBezTo>
                    <a:pt x="53" y="23"/>
                    <a:pt x="54" y="28"/>
                    <a:pt x="49" y="31"/>
                  </a:cubicBezTo>
                  <a:cubicBezTo>
                    <a:pt x="45" y="34"/>
                    <a:pt x="40" y="31"/>
                    <a:pt x="36" y="22"/>
                  </a:cubicBezTo>
                  <a:cubicBezTo>
                    <a:pt x="31" y="14"/>
                    <a:pt x="31" y="9"/>
                    <a:pt x="35" y="6"/>
                  </a:cubicBezTo>
                  <a:cubicBezTo>
                    <a:pt x="39" y="4"/>
                    <a:pt x="44" y="7"/>
                    <a:pt x="49" y="15"/>
                  </a:cubicBezTo>
                  <a:close/>
                  <a:moveTo>
                    <a:pt x="53" y="12"/>
                  </a:moveTo>
                  <a:cubicBezTo>
                    <a:pt x="50" y="8"/>
                    <a:pt x="47" y="5"/>
                    <a:pt x="44" y="3"/>
                  </a:cubicBezTo>
                  <a:cubicBezTo>
                    <a:pt x="40" y="1"/>
                    <a:pt x="37" y="0"/>
                    <a:pt x="33" y="3"/>
                  </a:cubicBezTo>
                  <a:cubicBezTo>
                    <a:pt x="29" y="5"/>
                    <a:pt x="28" y="7"/>
                    <a:pt x="27" y="11"/>
                  </a:cubicBezTo>
                  <a:cubicBezTo>
                    <a:pt x="27" y="15"/>
                    <a:pt x="28" y="20"/>
                    <a:pt x="31" y="25"/>
                  </a:cubicBezTo>
                  <a:cubicBezTo>
                    <a:pt x="37" y="35"/>
                    <a:pt x="44" y="38"/>
                    <a:pt x="51" y="34"/>
                  </a:cubicBezTo>
                  <a:cubicBezTo>
                    <a:pt x="58" y="30"/>
                    <a:pt x="58" y="23"/>
                    <a:pt x="5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36"/>
            <p:cNvSpPr>
              <a:spLocks noEditPoints="1"/>
            </p:cNvSpPr>
            <p:nvPr/>
          </p:nvSpPr>
          <p:spPr bwMode="auto">
            <a:xfrm>
              <a:off x="1471" y="1182"/>
              <a:ext cx="239" cy="230"/>
            </a:xfrm>
            <a:custGeom>
              <a:avLst/>
              <a:gdLst>
                <a:gd name="T0" fmla="*/ 6 w 59"/>
                <a:gd name="T1" fmla="*/ 31 h 57"/>
                <a:gd name="T2" fmla="*/ 17 w 59"/>
                <a:gd name="T3" fmla="*/ 21 h 57"/>
                <a:gd name="T4" fmla="*/ 14 w 59"/>
                <a:gd name="T5" fmla="*/ 18 h 57"/>
                <a:gd name="T6" fmla="*/ 0 w 59"/>
                <a:gd name="T7" fmla="*/ 30 h 57"/>
                <a:gd name="T8" fmla="*/ 11 w 59"/>
                <a:gd name="T9" fmla="*/ 46 h 57"/>
                <a:gd name="T10" fmla="*/ 14 w 59"/>
                <a:gd name="T11" fmla="*/ 44 h 57"/>
                <a:gd name="T12" fmla="*/ 17 w 59"/>
                <a:gd name="T13" fmla="*/ 37 h 57"/>
                <a:gd name="T14" fmla="*/ 28 w 59"/>
                <a:gd name="T15" fmla="*/ 38 h 57"/>
                <a:gd name="T16" fmla="*/ 27 w 59"/>
                <a:gd name="T17" fmla="*/ 49 h 57"/>
                <a:gd name="T18" fmla="*/ 17 w 59"/>
                <a:gd name="T19" fmla="*/ 49 h 57"/>
                <a:gd name="T20" fmla="*/ 14 w 59"/>
                <a:gd name="T21" fmla="*/ 52 h 57"/>
                <a:gd name="T22" fmla="*/ 29 w 59"/>
                <a:gd name="T23" fmla="*/ 52 h 57"/>
                <a:gd name="T24" fmla="*/ 34 w 59"/>
                <a:gd name="T25" fmla="*/ 44 h 57"/>
                <a:gd name="T26" fmla="*/ 31 w 59"/>
                <a:gd name="T27" fmla="*/ 34 h 57"/>
                <a:gd name="T28" fmla="*/ 15 w 59"/>
                <a:gd name="T29" fmla="*/ 33 h 57"/>
                <a:gd name="T30" fmla="*/ 11 w 59"/>
                <a:gd name="T31" fmla="*/ 39 h 57"/>
                <a:gd name="T32" fmla="*/ 6 w 59"/>
                <a:gd name="T33" fmla="*/ 31 h 57"/>
                <a:gd name="T34" fmla="*/ 48 w 59"/>
                <a:gd name="T35" fmla="*/ 13 h 57"/>
                <a:gd name="T36" fmla="*/ 51 w 59"/>
                <a:gd name="T37" fmla="*/ 29 h 57"/>
                <a:gd name="T38" fmla="*/ 36 w 59"/>
                <a:gd name="T39" fmla="*/ 23 h 57"/>
                <a:gd name="T40" fmla="*/ 33 w 59"/>
                <a:gd name="T41" fmla="*/ 7 h 57"/>
                <a:gd name="T42" fmla="*/ 48 w 59"/>
                <a:gd name="T43" fmla="*/ 13 h 57"/>
                <a:gd name="T44" fmla="*/ 51 w 59"/>
                <a:gd name="T45" fmla="*/ 10 h 57"/>
                <a:gd name="T46" fmla="*/ 41 w 59"/>
                <a:gd name="T47" fmla="*/ 2 h 57"/>
                <a:gd name="T48" fmla="*/ 30 w 59"/>
                <a:gd name="T49" fmla="*/ 4 h 57"/>
                <a:gd name="T50" fmla="*/ 26 w 59"/>
                <a:gd name="T51" fmla="*/ 13 h 57"/>
                <a:gd name="T52" fmla="*/ 32 w 59"/>
                <a:gd name="T53" fmla="*/ 26 h 57"/>
                <a:gd name="T54" fmla="*/ 53 w 59"/>
                <a:gd name="T55" fmla="*/ 32 h 57"/>
                <a:gd name="T56" fmla="*/ 51 w 59"/>
                <a:gd name="T57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7">
                  <a:moveTo>
                    <a:pt x="6" y="3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1"/>
                    <a:pt x="14" y="39"/>
                    <a:pt x="17" y="37"/>
                  </a:cubicBezTo>
                  <a:cubicBezTo>
                    <a:pt x="21" y="34"/>
                    <a:pt x="24" y="34"/>
                    <a:pt x="28" y="38"/>
                  </a:cubicBezTo>
                  <a:cubicBezTo>
                    <a:pt x="31" y="42"/>
                    <a:pt x="30" y="46"/>
                    <a:pt x="27" y="49"/>
                  </a:cubicBezTo>
                  <a:cubicBezTo>
                    <a:pt x="24" y="52"/>
                    <a:pt x="20" y="52"/>
                    <a:pt x="17" y="4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8" y="57"/>
                    <a:pt x="23" y="57"/>
                    <a:pt x="29" y="52"/>
                  </a:cubicBezTo>
                  <a:cubicBezTo>
                    <a:pt x="32" y="49"/>
                    <a:pt x="34" y="47"/>
                    <a:pt x="34" y="44"/>
                  </a:cubicBezTo>
                  <a:cubicBezTo>
                    <a:pt x="34" y="40"/>
                    <a:pt x="33" y="37"/>
                    <a:pt x="31" y="34"/>
                  </a:cubicBezTo>
                  <a:cubicBezTo>
                    <a:pt x="26" y="29"/>
                    <a:pt x="21" y="29"/>
                    <a:pt x="15" y="33"/>
                  </a:cubicBezTo>
                  <a:cubicBezTo>
                    <a:pt x="13" y="35"/>
                    <a:pt x="11" y="37"/>
                    <a:pt x="11" y="39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48" y="13"/>
                  </a:moveTo>
                  <a:cubicBezTo>
                    <a:pt x="54" y="20"/>
                    <a:pt x="55" y="25"/>
                    <a:pt x="51" y="29"/>
                  </a:cubicBezTo>
                  <a:cubicBezTo>
                    <a:pt x="47" y="32"/>
                    <a:pt x="42" y="30"/>
                    <a:pt x="36" y="23"/>
                  </a:cubicBezTo>
                  <a:cubicBezTo>
                    <a:pt x="30" y="15"/>
                    <a:pt x="29" y="10"/>
                    <a:pt x="33" y="7"/>
                  </a:cubicBezTo>
                  <a:cubicBezTo>
                    <a:pt x="37" y="4"/>
                    <a:pt x="42" y="6"/>
                    <a:pt x="48" y="13"/>
                  </a:cubicBezTo>
                  <a:close/>
                  <a:moveTo>
                    <a:pt x="51" y="10"/>
                  </a:moveTo>
                  <a:cubicBezTo>
                    <a:pt x="48" y="6"/>
                    <a:pt x="45" y="3"/>
                    <a:pt x="41" y="2"/>
                  </a:cubicBezTo>
                  <a:cubicBezTo>
                    <a:pt x="37" y="0"/>
                    <a:pt x="33" y="1"/>
                    <a:pt x="30" y="4"/>
                  </a:cubicBezTo>
                  <a:cubicBezTo>
                    <a:pt x="27" y="6"/>
                    <a:pt x="26" y="9"/>
                    <a:pt x="26" y="13"/>
                  </a:cubicBezTo>
                  <a:cubicBezTo>
                    <a:pt x="27" y="17"/>
                    <a:pt x="29" y="21"/>
                    <a:pt x="32" y="26"/>
                  </a:cubicBezTo>
                  <a:cubicBezTo>
                    <a:pt x="40" y="35"/>
                    <a:pt x="47" y="37"/>
                    <a:pt x="53" y="32"/>
                  </a:cubicBezTo>
                  <a:cubicBezTo>
                    <a:pt x="59" y="26"/>
                    <a:pt x="59" y="19"/>
                    <a:pt x="51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37"/>
            <p:cNvSpPr>
              <a:spLocks noEditPoints="1"/>
            </p:cNvSpPr>
            <p:nvPr/>
          </p:nvSpPr>
          <p:spPr bwMode="auto">
            <a:xfrm>
              <a:off x="1143" y="1538"/>
              <a:ext cx="207" cy="222"/>
            </a:xfrm>
            <a:custGeom>
              <a:avLst/>
              <a:gdLst>
                <a:gd name="T0" fmla="*/ 27 w 51"/>
                <a:gd name="T1" fmla="*/ 36 h 55"/>
                <a:gd name="T2" fmla="*/ 24 w 51"/>
                <a:gd name="T3" fmla="*/ 33 h 55"/>
                <a:gd name="T4" fmla="*/ 21 w 51"/>
                <a:gd name="T5" fmla="*/ 37 h 55"/>
                <a:gd name="T6" fmla="*/ 3 w 51"/>
                <a:gd name="T7" fmla="*/ 22 h 55"/>
                <a:gd name="T8" fmla="*/ 0 w 51"/>
                <a:gd name="T9" fmla="*/ 25 h 55"/>
                <a:gd name="T10" fmla="*/ 7 w 51"/>
                <a:gd name="T11" fmla="*/ 52 h 55"/>
                <a:gd name="T12" fmla="*/ 11 w 51"/>
                <a:gd name="T13" fmla="*/ 55 h 55"/>
                <a:gd name="T14" fmla="*/ 21 w 51"/>
                <a:gd name="T15" fmla="*/ 43 h 55"/>
                <a:gd name="T16" fmla="*/ 27 w 51"/>
                <a:gd name="T17" fmla="*/ 49 h 55"/>
                <a:gd name="T18" fmla="*/ 30 w 51"/>
                <a:gd name="T19" fmla="*/ 45 h 55"/>
                <a:gd name="T20" fmla="*/ 23 w 51"/>
                <a:gd name="T21" fmla="*/ 40 h 55"/>
                <a:gd name="T22" fmla="*/ 27 w 51"/>
                <a:gd name="T23" fmla="*/ 36 h 55"/>
                <a:gd name="T24" fmla="*/ 5 w 51"/>
                <a:gd name="T25" fmla="*/ 30 h 55"/>
                <a:gd name="T26" fmla="*/ 5 w 51"/>
                <a:gd name="T27" fmla="*/ 30 h 55"/>
                <a:gd name="T28" fmla="*/ 18 w 51"/>
                <a:gd name="T29" fmla="*/ 41 h 55"/>
                <a:gd name="T30" fmla="*/ 10 w 51"/>
                <a:gd name="T31" fmla="*/ 50 h 55"/>
                <a:gd name="T32" fmla="*/ 5 w 51"/>
                <a:gd name="T33" fmla="*/ 30 h 55"/>
                <a:gd name="T34" fmla="*/ 37 w 51"/>
                <a:gd name="T35" fmla="*/ 10 h 55"/>
                <a:gd name="T36" fmla="*/ 43 w 51"/>
                <a:gd name="T37" fmla="*/ 25 h 55"/>
                <a:gd name="T38" fmla="*/ 28 w 51"/>
                <a:gd name="T39" fmla="*/ 22 h 55"/>
                <a:gd name="T40" fmla="*/ 21 w 51"/>
                <a:gd name="T41" fmla="*/ 7 h 55"/>
                <a:gd name="T42" fmla="*/ 37 w 51"/>
                <a:gd name="T43" fmla="*/ 10 h 55"/>
                <a:gd name="T44" fmla="*/ 40 w 51"/>
                <a:gd name="T45" fmla="*/ 7 h 55"/>
                <a:gd name="T46" fmla="*/ 29 w 51"/>
                <a:gd name="T47" fmla="*/ 1 h 55"/>
                <a:gd name="T48" fmla="*/ 18 w 51"/>
                <a:gd name="T49" fmla="*/ 4 h 55"/>
                <a:gd name="T50" fmla="*/ 16 w 51"/>
                <a:gd name="T51" fmla="*/ 14 h 55"/>
                <a:gd name="T52" fmla="*/ 24 w 51"/>
                <a:gd name="T53" fmla="*/ 25 h 55"/>
                <a:gd name="T54" fmla="*/ 46 w 51"/>
                <a:gd name="T55" fmla="*/ 27 h 55"/>
                <a:gd name="T56" fmla="*/ 40 w 51"/>
                <a:gd name="T5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7" y="36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7" y="36"/>
                    <a:pt x="27" y="36"/>
                    <a:pt x="27" y="36"/>
                  </a:cubicBezTo>
                  <a:close/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5" y="30"/>
                    <a:pt x="5" y="30"/>
                    <a:pt x="5" y="30"/>
                  </a:cubicBezTo>
                  <a:close/>
                  <a:moveTo>
                    <a:pt x="37" y="10"/>
                  </a:moveTo>
                  <a:cubicBezTo>
                    <a:pt x="44" y="16"/>
                    <a:pt x="46" y="21"/>
                    <a:pt x="43" y="25"/>
                  </a:cubicBezTo>
                  <a:cubicBezTo>
                    <a:pt x="40" y="29"/>
                    <a:pt x="35" y="28"/>
                    <a:pt x="28" y="22"/>
                  </a:cubicBezTo>
                  <a:cubicBezTo>
                    <a:pt x="20" y="15"/>
                    <a:pt x="18" y="11"/>
                    <a:pt x="21" y="7"/>
                  </a:cubicBezTo>
                  <a:cubicBezTo>
                    <a:pt x="25" y="3"/>
                    <a:pt x="30" y="4"/>
                    <a:pt x="37" y="10"/>
                  </a:cubicBezTo>
                  <a:close/>
                  <a:moveTo>
                    <a:pt x="40" y="7"/>
                  </a:moveTo>
                  <a:cubicBezTo>
                    <a:pt x="36" y="3"/>
                    <a:pt x="33" y="1"/>
                    <a:pt x="29" y="1"/>
                  </a:cubicBezTo>
                  <a:cubicBezTo>
                    <a:pt x="25" y="0"/>
                    <a:pt x="21" y="1"/>
                    <a:pt x="18" y="4"/>
                  </a:cubicBezTo>
                  <a:cubicBezTo>
                    <a:pt x="16" y="7"/>
                    <a:pt x="15" y="10"/>
                    <a:pt x="16" y="14"/>
                  </a:cubicBezTo>
                  <a:cubicBezTo>
                    <a:pt x="17" y="18"/>
                    <a:pt x="20" y="22"/>
                    <a:pt x="24" y="25"/>
                  </a:cubicBezTo>
                  <a:cubicBezTo>
                    <a:pt x="34" y="33"/>
                    <a:pt x="41" y="33"/>
                    <a:pt x="46" y="27"/>
                  </a:cubicBezTo>
                  <a:cubicBezTo>
                    <a:pt x="51" y="21"/>
                    <a:pt x="49" y="14"/>
                    <a:pt x="40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38"/>
            <p:cNvSpPr>
              <a:spLocks noEditPoints="1"/>
            </p:cNvSpPr>
            <p:nvPr/>
          </p:nvSpPr>
          <p:spPr bwMode="auto">
            <a:xfrm>
              <a:off x="835" y="1950"/>
              <a:ext cx="215" cy="235"/>
            </a:xfrm>
            <a:custGeom>
              <a:avLst/>
              <a:gdLst>
                <a:gd name="T0" fmla="*/ 18 w 53"/>
                <a:gd name="T1" fmla="*/ 44 h 58"/>
                <a:gd name="T2" fmla="*/ 19 w 53"/>
                <a:gd name="T3" fmla="*/ 42 h 58"/>
                <a:gd name="T4" fmla="*/ 29 w 53"/>
                <a:gd name="T5" fmla="*/ 39 h 58"/>
                <a:gd name="T6" fmla="*/ 31 w 53"/>
                <a:gd name="T7" fmla="*/ 49 h 58"/>
                <a:gd name="T8" fmla="*/ 20 w 53"/>
                <a:gd name="T9" fmla="*/ 51 h 58"/>
                <a:gd name="T10" fmla="*/ 18 w 53"/>
                <a:gd name="T11" fmla="*/ 55 h 58"/>
                <a:gd name="T12" fmla="*/ 30 w 53"/>
                <a:gd name="T13" fmla="*/ 56 h 58"/>
                <a:gd name="T14" fmla="*/ 34 w 53"/>
                <a:gd name="T15" fmla="*/ 51 h 58"/>
                <a:gd name="T16" fmla="*/ 36 w 53"/>
                <a:gd name="T17" fmla="*/ 41 h 58"/>
                <a:gd name="T18" fmla="*/ 31 w 53"/>
                <a:gd name="T19" fmla="*/ 34 h 58"/>
                <a:gd name="T20" fmla="*/ 21 w 53"/>
                <a:gd name="T21" fmla="*/ 35 h 58"/>
                <a:gd name="T22" fmla="*/ 20 w 53"/>
                <a:gd name="T23" fmla="*/ 35 h 58"/>
                <a:gd name="T24" fmla="*/ 16 w 53"/>
                <a:gd name="T25" fmla="*/ 27 h 58"/>
                <a:gd name="T26" fmla="*/ 2 w 53"/>
                <a:gd name="T27" fmla="*/ 32 h 58"/>
                <a:gd name="T28" fmla="*/ 1 w 53"/>
                <a:gd name="T29" fmla="*/ 41 h 58"/>
                <a:gd name="T30" fmla="*/ 7 w 53"/>
                <a:gd name="T31" fmla="*/ 48 h 58"/>
                <a:gd name="T32" fmla="*/ 9 w 53"/>
                <a:gd name="T33" fmla="*/ 44 h 58"/>
                <a:gd name="T34" fmla="*/ 6 w 53"/>
                <a:gd name="T35" fmla="*/ 34 h 58"/>
                <a:gd name="T36" fmla="*/ 14 w 53"/>
                <a:gd name="T37" fmla="*/ 32 h 58"/>
                <a:gd name="T38" fmla="*/ 16 w 53"/>
                <a:gd name="T39" fmla="*/ 40 h 58"/>
                <a:gd name="T40" fmla="*/ 15 w 53"/>
                <a:gd name="T41" fmla="*/ 42 h 58"/>
                <a:gd name="T42" fmla="*/ 18 w 53"/>
                <a:gd name="T43" fmla="*/ 44 h 58"/>
                <a:gd name="T44" fmla="*/ 38 w 53"/>
                <a:gd name="T45" fmla="*/ 8 h 58"/>
                <a:gd name="T46" fmla="*/ 46 w 53"/>
                <a:gd name="T47" fmla="*/ 22 h 58"/>
                <a:gd name="T48" fmla="*/ 30 w 53"/>
                <a:gd name="T49" fmla="*/ 21 h 58"/>
                <a:gd name="T50" fmla="*/ 22 w 53"/>
                <a:gd name="T51" fmla="*/ 7 h 58"/>
                <a:gd name="T52" fmla="*/ 38 w 53"/>
                <a:gd name="T53" fmla="*/ 8 h 58"/>
                <a:gd name="T54" fmla="*/ 40 w 53"/>
                <a:gd name="T55" fmla="*/ 4 h 58"/>
                <a:gd name="T56" fmla="*/ 28 w 53"/>
                <a:gd name="T57" fmla="*/ 0 h 58"/>
                <a:gd name="T58" fmla="*/ 18 w 53"/>
                <a:gd name="T59" fmla="*/ 5 h 58"/>
                <a:gd name="T60" fmla="*/ 18 w 53"/>
                <a:gd name="T61" fmla="*/ 15 h 58"/>
                <a:gd name="T62" fmla="*/ 28 w 53"/>
                <a:gd name="T63" fmla="*/ 25 h 58"/>
                <a:gd name="T64" fmla="*/ 50 w 53"/>
                <a:gd name="T65" fmla="*/ 23 h 58"/>
                <a:gd name="T66" fmla="*/ 40 w 53"/>
                <a:gd name="T6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58">
                  <a:moveTo>
                    <a:pt x="18" y="44"/>
                  </a:moveTo>
                  <a:cubicBezTo>
                    <a:pt x="18" y="44"/>
                    <a:pt x="19" y="43"/>
                    <a:pt x="19" y="42"/>
                  </a:cubicBezTo>
                  <a:cubicBezTo>
                    <a:pt x="22" y="38"/>
                    <a:pt x="25" y="36"/>
                    <a:pt x="29" y="39"/>
                  </a:cubicBezTo>
                  <a:cubicBezTo>
                    <a:pt x="32" y="41"/>
                    <a:pt x="33" y="44"/>
                    <a:pt x="31" y="49"/>
                  </a:cubicBezTo>
                  <a:cubicBezTo>
                    <a:pt x="28" y="53"/>
                    <a:pt x="25" y="54"/>
                    <a:pt x="20" y="5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23" y="58"/>
                    <a:pt x="26" y="58"/>
                    <a:pt x="30" y="56"/>
                  </a:cubicBezTo>
                  <a:cubicBezTo>
                    <a:pt x="31" y="55"/>
                    <a:pt x="32" y="53"/>
                    <a:pt x="34" y="51"/>
                  </a:cubicBezTo>
                  <a:cubicBezTo>
                    <a:pt x="36" y="47"/>
                    <a:pt x="37" y="44"/>
                    <a:pt x="36" y="41"/>
                  </a:cubicBezTo>
                  <a:cubicBezTo>
                    <a:pt x="35" y="38"/>
                    <a:pt x="34" y="36"/>
                    <a:pt x="31" y="34"/>
                  </a:cubicBezTo>
                  <a:cubicBezTo>
                    <a:pt x="27" y="32"/>
                    <a:pt x="24" y="32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2"/>
                    <a:pt x="19" y="29"/>
                    <a:pt x="16" y="27"/>
                  </a:cubicBezTo>
                  <a:cubicBezTo>
                    <a:pt x="11" y="25"/>
                    <a:pt x="6" y="26"/>
                    <a:pt x="2" y="32"/>
                  </a:cubicBezTo>
                  <a:cubicBezTo>
                    <a:pt x="1" y="35"/>
                    <a:pt x="0" y="38"/>
                    <a:pt x="1" y="41"/>
                  </a:cubicBezTo>
                  <a:cubicBezTo>
                    <a:pt x="2" y="44"/>
                    <a:pt x="4" y="46"/>
                    <a:pt x="7" y="48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5" y="42"/>
                    <a:pt x="4" y="38"/>
                    <a:pt x="6" y="34"/>
                  </a:cubicBezTo>
                  <a:cubicBezTo>
                    <a:pt x="8" y="31"/>
                    <a:pt x="11" y="30"/>
                    <a:pt x="14" y="32"/>
                  </a:cubicBezTo>
                  <a:cubicBezTo>
                    <a:pt x="17" y="34"/>
                    <a:pt x="18" y="36"/>
                    <a:pt x="16" y="40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8" y="44"/>
                    <a:pt x="18" y="44"/>
                    <a:pt x="18" y="44"/>
                  </a:cubicBezTo>
                  <a:close/>
                  <a:moveTo>
                    <a:pt x="38" y="8"/>
                  </a:moveTo>
                  <a:cubicBezTo>
                    <a:pt x="46" y="13"/>
                    <a:pt x="49" y="17"/>
                    <a:pt x="46" y="22"/>
                  </a:cubicBezTo>
                  <a:cubicBezTo>
                    <a:pt x="44" y="26"/>
                    <a:pt x="39" y="26"/>
                    <a:pt x="30" y="21"/>
                  </a:cubicBezTo>
                  <a:cubicBezTo>
                    <a:pt x="22" y="16"/>
                    <a:pt x="19" y="12"/>
                    <a:pt x="22" y="7"/>
                  </a:cubicBezTo>
                  <a:cubicBezTo>
                    <a:pt x="24" y="3"/>
                    <a:pt x="30" y="3"/>
                    <a:pt x="38" y="8"/>
                  </a:cubicBezTo>
                  <a:close/>
                  <a:moveTo>
                    <a:pt x="40" y="4"/>
                  </a:move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8" y="5"/>
                  </a:cubicBezTo>
                  <a:cubicBezTo>
                    <a:pt x="16" y="9"/>
                    <a:pt x="16" y="12"/>
                    <a:pt x="18" y="15"/>
                  </a:cubicBezTo>
                  <a:cubicBezTo>
                    <a:pt x="19" y="19"/>
                    <a:pt x="23" y="22"/>
                    <a:pt x="28" y="25"/>
                  </a:cubicBezTo>
                  <a:cubicBezTo>
                    <a:pt x="38" y="31"/>
                    <a:pt x="45" y="30"/>
                    <a:pt x="50" y="23"/>
                  </a:cubicBezTo>
                  <a:cubicBezTo>
                    <a:pt x="53" y="17"/>
                    <a:pt x="50" y="10"/>
                    <a:pt x="40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39"/>
            <p:cNvSpPr>
              <a:spLocks noEditPoints="1"/>
            </p:cNvSpPr>
            <p:nvPr/>
          </p:nvSpPr>
          <p:spPr bwMode="auto">
            <a:xfrm>
              <a:off x="629" y="2407"/>
              <a:ext cx="198" cy="247"/>
            </a:xfrm>
            <a:custGeom>
              <a:avLst/>
              <a:gdLst>
                <a:gd name="T0" fmla="*/ 11 w 49"/>
                <a:gd name="T1" fmla="*/ 48 h 61"/>
                <a:gd name="T2" fmla="*/ 5 w 49"/>
                <a:gd name="T3" fmla="*/ 38 h 61"/>
                <a:gd name="T4" fmla="*/ 14 w 49"/>
                <a:gd name="T5" fmla="*/ 33 h 61"/>
                <a:gd name="T6" fmla="*/ 18 w 49"/>
                <a:gd name="T7" fmla="*/ 36 h 61"/>
                <a:gd name="T8" fmla="*/ 19 w 49"/>
                <a:gd name="T9" fmla="*/ 42 h 61"/>
                <a:gd name="T10" fmla="*/ 20 w 49"/>
                <a:gd name="T11" fmla="*/ 48 h 61"/>
                <a:gd name="T12" fmla="*/ 31 w 49"/>
                <a:gd name="T13" fmla="*/ 61 h 61"/>
                <a:gd name="T14" fmla="*/ 39 w 49"/>
                <a:gd name="T15" fmla="*/ 38 h 61"/>
                <a:gd name="T16" fmla="*/ 35 w 49"/>
                <a:gd name="T17" fmla="*/ 36 h 61"/>
                <a:gd name="T18" fmla="*/ 28 w 49"/>
                <a:gd name="T19" fmla="*/ 54 h 61"/>
                <a:gd name="T20" fmla="*/ 24 w 49"/>
                <a:gd name="T21" fmla="*/ 47 h 61"/>
                <a:gd name="T22" fmla="*/ 23 w 49"/>
                <a:gd name="T23" fmla="*/ 42 h 61"/>
                <a:gd name="T24" fmla="*/ 16 w 49"/>
                <a:gd name="T25" fmla="*/ 29 h 61"/>
                <a:gd name="T26" fmla="*/ 2 w 49"/>
                <a:gd name="T27" fmla="*/ 36 h 61"/>
                <a:gd name="T28" fmla="*/ 2 w 49"/>
                <a:gd name="T29" fmla="*/ 46 h 61"/>
                <a:gd name="T30" fmla="*/ 9 w 49"/>
                <a:gd name="T31" fmla="*/ 52 h 61"/>
                <a:gd name="T32" fmla="*/ 11 w 49"/>
                <a:gd name="T33" fmla="*/ 48 h 61"/>
                <a:gd name="T34" fmla="*/ 32 w 49"/>
                <a:gd name="T35" fmla="*/ 6 h 61"/>
                <a:gd name="T36" fmla="*/ 43 w 49"/>
                <a:gd name="T37" fmla="*/ 18 h 61"/>
                <a:gd name="T38" fmla="*/ 27 w 49"/>
                <a:gd name="T39" fmla="*/ 20 h 61"/>
                <a:gd name="T40" fmla="*/ 16 w 49"/>
                <a:gd name="T41" fmla="*/ 9 h 61"/>
                <a:gd name="T42" fmla="*/ 32 w 49"/>
                <a:gd name="T43" fmla="*/ 6 h 61"/>
                <a:gd name="T44" fmla="*/ 34 w 49"/>
                <a:gd name="T45" fmla="*/ 2 h 61"/>
                <a:gd name="T46" fmla="*/ 21 w 49"/>
                <a:gd name="T47" fmla="*/ 0 h 61"/>
                <a:gd name="T48" fmla="*/ 12 w 49"/>
                <a:gd name="T49" fmla="*/ 7 h 61"/>
                <a:gd name="T50" fmla="*/ 13 w 49"/>
                <a:gd name="T51" fmla="*/ 17 h 61"/>
                <a:gd name="T52" fmla="*/ 25 w 49"/>
                <a:gd name="T53" fmla="*/ 25 h 61"/>
                <a:gd name="T54" fmla="*/ 46 w 49"/>
                <a:gd name="T55" fmla="*/ 20 h 61"/>
                <a:gd name="T56" fmla="*/ 34 w 49"/>
                <a:gd name="T5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61">
                  <a:moveTo>
                    <a:pt x="11" y="48"/>
                  </a:moveTo>
                  <a:cubicBezTo>
                    <a:pt x="6" y="46"/>
                    <a:pt x="4" y="42"/>
                    <a:pt x="5" y="38"/>
                  </a:cubicBezTo>
                  <a:cubicBezTo>
                    <a:pt x="7" y="34"/>
                    <a:pt x="10" y="32"/>
                    <a:pt x="14" y="33"/>
                  </a:cubicBezTo>
                  <a:cubicBezTo>
                    <a:pt x="15" y="34"/>
                    <a:pt x="17" y="35"/>
                    <a:pt x="18" y="36"/>
                  </a:cubicBezTo>
                  <a:cubicBezTo>
                    <a:pt x="18" y="37"/>
                    <a:pt x="19" y="39"/>
                    <a:pt x="19" y="42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54"/>
                    <a:pt x="25" y="58"/>
                    <a:pt x="31" y="6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3"/>
                    <a:pt x="25" y="51"/>
                    <a:pt x="24" y="47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35"/>
                    <a:pt x="20" y="30"/>
                    <a:pt x="16" y="29"/>
                  </a:cubicBezTo>
                  <a:cubicBezTo>
                    <a:pt x="9" y="27"/>
                    <a:pt x="4" y="29"/>
                    <a:pt x="2" y="36"/>
                  </a:cubicBezTo>
                  <a:cubicBezTo>
                    <a:pt x="0" y="40"/>
                    <a:pt x="0" y="43"/>
                    <a:pt x="2" y="46"/>
                  </a:cubicBezTo>
                  <a:cubicBezTo>
                    <a:pt x="3" y="49"/>
                    <a:pt x="6" y="51"/>
                    <a:pt x="9" y="52"/>
                  </a:cubicBezTo>
                  <a:cubicBezTo>
                    <a:pt x="11" y="48"/>
                    <a:pt x="11" y="48"/>
                    <a:pt x="11" y="48"/>
                  </a:cubicBezTo>
                  <a:close/>
                  <a:moveTo>
                    <a:pt x="32" y="6"/>
                  </a:moveTo>
                  <a:cubicBezTo>
                    <a:pt x="41" y="10"/>
                    <a:pt x="44" y="14"/>
                    <a:pt x="43" y="18"/>
                  </a:cubicBezTo>
                  <a:cubicBezTo>
                    <a:pt x="41" y="23"/>
                    <a:pt x="36" y="24"/>
                    <a:pt x="27" y="20"/>
                  </a:cubicBezTo>
                  <a:cubicBezTo>
                    <a:pt x="18" y="17"/>
                    <a:pt x="14" y="13"/>
                    <a:pt x="16" y="9"/>
                  </a:cubicBezTo>
                  <a:cubicBezTo>
                    <a:pt x="18" y="4"/>
                    <a:pt x="23" y="3"/>
                    <a:pt x="32" y="6"/>
                  </a:cubicBezTo>
                  <a:close/>
                  <a:moveTo>
                    <a:pt x="34" y="2"/>
                  </a:moveTo>
                  <a:cubicBezTo>
                    <a:pt x="29" y="0"/>
                    <a:pt x="25" y="0"/>
                    <a:pt x="21" y="0"/>
                  </a:cubicBezTo>
                  <a:cubicBezTo>
                    <a:pt x="17" y="1"/>
                    <a:pt x="14" y="3"/>
                    <a:pt x="12" y="7"/>
                  </a:cubicBezTo>
                  <a:cubicBezTo>
                    <a:pt x="11" y="11"/>
                    <a:pt x="11" y="14"/>
                    <a:pt x="13" y="17"/>
                  </a:cubicBezTo>
                  <a:cubicBezTo>
                    <a:pt x="16" y="20"/>
                    <a:pt x="20" y="23"/>
                    <a:pt x="25" y="25"/>
                  </a:cubicBezTo>
                  <a:cubicBezTo>
                    <a:pt x="36" y="29"/>
                    <a:pt x="43" y="27"/>
                    <a:pt x="46" y="20"/>
                  </a:cubicBezTo>
                  <a:cubicBezTo>
                    <a:pt x="49" y="12"/>
                    <a:pt x="45" y="6"/>
                    <a:pt x="34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42"/>
            <p:cNvSpPr>
              <a:spLocks noEditPoints="1"/>
            </p:cNvSpPr>
            <p:nvPr/>
          </p:nvSpPr>
          <p:spPr bwMode="auto">
            <a:xfrm>
              <a:off x="479" y="3458"/>
              <a:ext cx="142" cy="93"/>
            </a:xfrm>
            <a:custGeom>
              <a:avLst/>
              <a:gdLst>
                <a:gd name="T0" fmla="*/ 0 w 35"/>
                <a:gd name="T1" fmla="*/ 11 h 23"/>
                <a:gd name="T2" fmla="*/ 18 w 35"/>
                <a:gd name="T3" fmla="*/ 23 h 23"/>
                <a:gd name="T4" fmla="*/ 35 w 35"/>
                <a:gd name="T5" fmla="*/ 12 h 23"/>
                <a:gd name="T6" fmla="*/ 17 w 35"/>
                <a:gd name="T7" fmla="*/ 0 h 23"/>
                <a:gd name="T8" fmla="*/ 0 w 35"/>
                <a:gd name="T9" fmla="*/ 11 h 23"/>
                <a:gd name="T10" fmla="*/ 4 w 35"/>
                <a:gd name="T11" fmla="*/ 11 h 23"/>
                <a:gd name="T12" fmla="*/ 17 w 35"/>
                <a:gd name="T13" fmla="*/ 5 h 23"/>
                <a:gd name="T14" fmla="*/ 31 w 35"/>
                <a:gd name="T15" fmla="*/ 11 h 23"/>
                <a:gd name="T16" fmla="*/ 18 w 35"/>
                <a:gd name="T17" fmla="*/ 18 h 23"/>
                <a:gd name="T18" fmla="*/ 4 w 35"/>
                <a:gd name="T1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3">
                  <a:moveTo>
                    <a:pt x="0" y="11"/>
                  </a:moveTo>
                  <a:cubicBezTo>
                    <a:pt x="0" y="18"/>
                    <a:pt x="6" y="23"/>
                    <a:pt x="18" y="23"/>
                  </a:cubicBezTo>
                  <a:cubicBezTo>
                    <a:pt x="29" y="23"/>
                    <a:pt x="35" y="18"/>
                    <a:pt x="35" y="12"/>
                  </a:cubicBezTo>
                  <a:cubicBezTo>
                    <a:pt x="35" y="4"/>
                    <a:pt x="29" y="0"/>
                    <a:pt x="17" y="0"/>
                  </a:cubicBezTo>
                  <a:cubicBezTo>
                    <a:pt x="6" y="0"/>
                    <a:pt x="0" y="4"/>
                    <a:pt x="0" y="11"/>
                  </a:cubicBezTo>
                  <a:close/>
                  <a:moveTo>
                    <a:pt x="4" y="11"/>
                  </a:moveTo>
                  <a:cubicBezTo>
                    <a:pt x="4" y="7"/>
                    <a:pt x="9" y="5"/>
                    <a:pt x="17" y="5"/>
                  </a:cubicBezTo>
                  <a:cubicBezTo>
                    <a:pt x="26" y="5"/>
                    <a:pt x="31" y="7"/>
                    <a:pt x="31" y="11"/>
                  </a:cubicBezTo>
                  <a:cubicBezTo>
                    <a:pt x="31" y="16"/>
                    <a:pt x="26" y="18"/>
                    <a:pt x="18" y="18"/>
                  </a:cubicBezTo>
                  <a:cubicBezTo>
                    <a:pt x="8" y="18"/>
                    <a:pt x="4" y="15"/>
                    <a:pt x="4" y="1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43"/>
            <p:cNvSpPr>
              <a:spLocks noEditPoints="1"/>
            </p:cNvSpPr>
            <p:nvPr/>
          </p:nvSpPr>
          <p:spPr bwMode="auto">
            <a:xfrm>
              <a:off x="3778" y="935"/>
              <a:ext cx="235" cy="174"/>
            </a:xfrm>
            <a:custGeom>
              <a:avLst/>
              <a:gdLst>
                <a:gd name="T0" fmla="*/ 26 w 58"/>
                <a:gd name="T1" fmla="*/ 12 h 43"/>
                <a:gd name="T2" fmla="*/ 17 w 58"/>
                <a:gd name="T3" fmla="*/ 1 h 43"/>
                <a:gd name="T4" fmla="*/ 5 w 58"/>
                <a:gd name="T5" fmla="*/ 9 h 43"/>
                <a:gd name="T6" fmla="*/ 8 w 58"/>
                <a:gd name="T7" fmla="*/ 17 h 43"/>
                <a:gd name="T8" fmla="*/ 1 w 58"/>
                <a:gd name="T9" fmla="*/ 24 h 43"/>
                <a:gd name="T10" fmla="*/ 3 w 58"/>
                <a:gd name="T11" fmla="*/ 33 h 43"/>
                <a:gd name="T12" fmla="*/ 11 w 58"/>
                <a:gd name="T13" fmla="*/ 37 h 43"/>
                <a:gd name="T14" fmla="*/ 20 w 58"/>
                <a:gd name="T15" fmla="*/ 36 h 43"/>
                <a:gd name="T16" fmla="*/ 25 w 58"/>
                <a:gd name="T17" fmla="*/ 28 h 43"/>
                <a:gd name="T18" fmla="*/ 21 w 58"/>
                <a:gd name="T19" fmla="*/ 19 h 43"/>
                <a:gd name="T20" fmla="*/ 26 w 58"/>
                <a:gd name="T21" fmla="*/ 12 h 43"/>
                <a:gd name="T22" fmla="*/ 14 w 58"/>
                <a:gd name="T23" fmla="*/ 20 h 43"/>
                <a:gd name="T24" fmla="*/ 20 w 58"/>
                <a:gd name="T25" fmla="*/ 28 h 43"/>
                <a:gd name="T26" fmla="*/ 12 w 58"/>
                <a:gd name="T27" fmla="*/ 33 h 43"/>
                <a:gd name="T28" fmla="*/ 6 w 58"/>
                <a:gd name="T29" fmla="*/ 25 h 43"/>
                <a:gd name="T30" fmla="*/ 14 w 58"/>
                <a:gd name="T31" fmla="*/ 20 h 43"/>
                <a:gd name="T32" fmla="*/ 15 w 58"/>
                <a:gd name="T33" fmla="*/ 16 h 43"/>
                <a:gd name="T34" fmla="*/ 9 w 58"/>
                <a:gd name="T35" fmla="*/ 9 h 43"/>
                <a:gd name="T36" fmla="*/ 16 w 58"/>
                <a:gd name="T37" fmla="*/ 5 h 43"/>
                <a:gd name="T38" fmla="*/ 22 w 58"/>
                <a:gd name="T39" fmla="*/ 11 h 43"/>
                <a:gd name="T40" fmla="*/ 15 w 58"/>
                <a:gd name="T41" fmla="*/ 16 h 43"/>
                <a:gd name="T42" fmla="*/ 52 w 58"/>
                <a:gd name="T43" fmla="*/ 26 h 43"/>
                <a:gd name="T44" fmla="*/ 42 w 58"/>
                <a:gd name="T45" fmla="*/ 39 h 43"/>
                <a:gd name="T46" fmla="*/ 37 w 58"/>
                <a:gd name="T47" fmla="*/ 23 h 43"/>
                <a:gd name="T48" fmla="*/ 47 w 58"/>
                <a:gd name="T49" fmla="*/ 10 h 43"/>
                <a:gd name="T50" fmla="*/ 52 w 58"/>
                <a:gd name="T51" fmla="*/ 26 h 43"/>
                <a:gd name="T52" fmla="*/ 57 w 58"/>
                <a:gd name="T53" fmla="*/ 27 h 43"/>
                <a:gd name="T54" fmla="*/ 57 w 58"/>
                <a:gd name="T55" fmla="*/ 14 h 43"/>
                <a:gd name="T56" fmla="*/ 48 w 58"/>
                <a:gd name="T57" fmla="*/ 6 h 43"/>
                <a:gd name="T58" fmla="*/ 38 w 58"/>
                <a:gd name="T59" fmla="*/ 9 h 43"/>
                <a:gd name="T60" fmla="*/ 33 w 58"/>
                <a:gd name="T61" fmla="*/ 22 h 43"/>
                <a:gd name="T62" fmla="*/ 42 w 58"/>
                <a:gd name="T63" fmla="*/ 42 h 43"/>
                <a:gd name="T64" fmla="*/ 57 w 58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43">
                  <a:moveTo>
                    <a:pt x="26" y="12"/>
                  </a:moveTo>
                  <a:cubicBezTo>
                    <a:pt x="27" y="6"/>
                    <a:pt x="24" y="2"/>
                    <a:pt x="17" y="1"/>
                  </a:cubicBezTo>
                  <a:cubicBezTo>
                    <a:pt x="11" y="0"/>
                    <a:pt x="7" y="2"/>
                    <a:pt x="5" y="9"/>
                  </a:cubicBezTo>
                  <a:cubicBezTo>
                    <a:pt x="4" y="12"/>
                    <a:pt x="5" y="15"/>
                    <a:pt x="8" y="17"/>
                  </a:cubicBezTo>
                  <a:cubicBezTo>
                    <a:pt x="4" y="17"/>
                    <a:pt x="2" y="20"/>
                    <a:pt x="1" y="24"/>
                  </a:cubicBezTo>
                  <a:cubicBezTo>
                    <a:pt x="0" y="28"/>
                    <a:pt x="1" y="31"/>
                    <a:pt x="3" y="33"/>
                  </a:cubicBezTo>
                  <a:cubicBezTo>
                    <a:pt x="5" y="35"/>
                    <a:pt x="8" y="36"/>
                    <a:pt x="11" y="37"/>
                  </a:cubicBezTo>
                  <a:cubicBezTo>
                    <a:pt x="15" y="37"/>
                    <a:pt x="18" y="37"/>
                    <a:pt x="20" y="36"/>
                  </a:cubicBezTo>
                  <a:cubicBezTo>
                    <a:pt x="23" y="34"/>
                    <a:pt x="24" y="31"/>
                    <a:pt x="25" y="28"/>
                  </a:cubicBezTo>
                  <a:cubicBezTo>
                    <a:pt x="26" y="24"/>
                    <a:pt x="24" y="21"/>
                    <a:pt x="21" y="19"/>
                  </a:cubicBezTo>
                  <a:cubicBezTo>
                    <a:pt x="24" y="18"/>
                    <a:pt x="26" y="15"/>
                    <a:pt x="26" y="12"/>
                  </a:cubicBezTo>
                  <a:close/>
                  <a:moveTo>
                    <a:pt x="14" y="20"/>
                  </a:moveTo>
                  <a:cubicBezTo>
                    <a:pt x="19" y="21"/>
                    <a:pt x="21" y="23"/>
                    <a:pt x="20" y="28"/>
                  </a:cubicBezTo>
                  <a:cubicBezTo>
                    <a:pt x="19" y="32"/>
                    <a:pt x="17" y="34"/>
                    <a:pt x="12" y="33"/>
                  </a:cubicBezTo>
                  <a:cubicBezTo>
                    <a:pt x="7" y="32"/>
                    <a:pt x="5" y="30"/>
                    <a:pt x="6" y="25"/>
                  </a:cubicBezTo>
                  <a:cubicBezTo>
                    <a:pt x="7" y="21"/>
                    <a:pt x="9" y="19"/>
                    <a:pt x="14" y="20"/>
                  </a:cubicBezTo>
                  <a:close/>
                  <a:moveTo>
                    <a:pt x="15" y="16"/>
                  </a:moveTo>
                  <a:cubicBezTo>
                    <a:pt x="11" y="15"/>
                    <a:pt x="9" y="13"/>
                    <a:pt x="9" y="9"/>
                  </a:cubicBezTo>
                  <a:cubicBezTo>
                    <a:pt x="10" y="6"/>
                    <a:pt x="13" y="4"/>
                    <a:pt x="16" y="5"/>
                  </a:cubicBezTo>
                  <a:cubicBezTo>
                    <a:pt x="20" y="6"/>
                    <a:pt x="22" y="8"/>
                    <a:pt x="22" y="11"/>
                  </a:cubicBezTo>
                  <a:cubicBezTo>
                    <a:pt x="21" y="15"/>
                    <a:pt x="19" y="16"/>
                    <a:pt x="15" y="16"/>
                  </a:cubicBezTo>
                  <a:close/>
                  <a:moveTo>
                    <a:pt x="52" y="26"/>
                  </a:moveTo>
                  <a:cubicBezTo>
                    <a:pt x="51" y="35"/>
                    <a:pt x="47" y="39"/>
                    <a:pt x="42" y="39"/>
                  </a:cubicBezTo>
                  <a:cubicBezTo>
                    <a:pt x="37" y="38"/>
                    <a:pt x="36" y="33"/>
                    <a:pt x="37" y="23"/>
                  </a:cubicBezTo>
                  <a:cubicBezTo>
                    <a:pt x="39" y="14"/>
                    <a:pt x="42" y="10"/>
                    <a:pt x="47" y="10"/>
                  </a:cubicBezTo>
                  <a:cubicBezTo>
                    <a:pt x="52" y="11"/>
                    <a:pt x="54" y="16"/>
                    <a:pt x="52" y="26"/>
                  </a:cubicBezTo>
                  <a:close/>
                  <a:moveTo>
                    <a:pt x="57" y="27"/>
                  </a:moveTo>
                  <a:cubicBezTo>
                    <a:pt x="58" y="22"/>
                    <a:pt x="58" y="17"/>
                    <a:pt x="57" y="14"/>
                  </a:cubicBezTo>
                  <a:cubicBezTo>
                    <a:pt x="55" y="10"/>
                    <a:pt x="52" y="7"/>
                    <a:pt x="48" y="6"/>
                  </a:cubicBezTo>
                  <a:cubicBezTo>
                    <a:pt x="44" y="6"/>
                    <a:pt x="41" y="7"/>
                    <a:pt x="38" y="9"/>
                  </a:cubicBezTo>
                  <a:cubicBezTo>
                    <a:pt x="36" y="12"/>
                    <a:pt x="34" y="17"/>
                    <a:pt x="33" y="22"/>
                  </a:cubicBezTo>
                  <a:cubicBezTo>
                    <a:pt x="31" y="34"/>
                    <a:pt x="34" y="41"/>
                    <a:pt x="42" y="42"/>
                  </a:cubicBezTo>
                  <a:cubicBezTo>
                    <a:pt x="50" y="43"/>
                    <a:pt x="55" y="38"/>
                    <a:pt x="57" y="2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44"/>
            <p:cNvSpPr>
              <a:spLocks noEditPoints="1"/>
            </p:cNvSpPr>
            <p:nvPr/>
          </p:nvSpPr>
          <p:spPr bwMode="auto">
            <a:xfrm>
              <a:off x="4211" y="1032"/>
              <a:ext cx="227" cy="207"/>
            </a:xfrm>
            <a:custGeom>
              <a:avLst/>
              <a:gdLst>
                <a:gd name="T0" fmla="*/ 6 w 56"/>
                <a:gd name="T1" fmla="*/ 4 h 51"/>
                <a:gd name="T2" fmla="*/ 24 w 56"/>
                <a:gd name="T3" fmla="*/ 11 h 51"/>
                <a:gd name="T4" fmla="*/ 12 w 56"/>
                <a:gd name="T5" fmla="*/ 20 h 51"/>
                <a:gd name="T6" fmla="*/ 0 w 56"/>
                <a:gd name="T7" fmla="*/ 35 h 51"/>
                <a:gd name="T8" fmla="*/ 4 w 56"/>
                <a:gd name="T9" fmla="*/ 36 h 51"/>
                <a:gd name="T10" fmla="*/ 15 w 56"/>
                <a:gd name="T11" fmla="*/ 23 h 51"/>
                <a:gd name="T12" fmla="*/ 29 w 56"/>
                <a:gd name="T13" fmla="*/ 12 h 51"/>
                <a:gd name="T14" fmla="*/ 30 w 56"/>
                <a:gd name="T15" fmla="*/ 8 h 51"/>
                <a:gd name="T16" fmla="*/ 7 w 56"/>
                <a:gd name="T17" fmla="*/ 0 h 51"/>
                <a:gd name="T18" fmla="*/ 6 w 56"/>
                <a:gd name="T19" fmla="*/ 4 h 51"/>
                <a:gd name="T20" fmla="*/ 49 w 56"/>
                <a:gd name="T21" fmla="*/ 34 h 51"/>
                <a:gd name="T22" fmla="*/ 37 w 56"/>
                <a:gd name="T23" fmla="*/ 45 h 51"/>
                <a:gd name="T24" fmla="*/ 35 w 56"/>
                <a:gd name="T25" fmla="*/ 29 h 51"/>
                <a:gd name="T26" fmla="*/ 47 w 56"/>
                <a:gd name="T27" fmla="*/ 18 h 51"/>
                <a:gd name="T28" fmla="*/ 49 w 56"/>
                <a:gd name="T29" fmla="*/ 34 h 51"/>
                <a:gd name="T30" fmla="*/ 53 w 56"/>
                <a:gd name="T31" fmla="*/ 36 h 51"/>
                <a:gd name="T32" fmla="*/ 55 w 56"/>
                <a:gd name="T33" fmla="*/ 23 h 51"/>
                <a:gd name="T34" fmla="*/ 48 w 56"/>
                <a:gd name="T35" fmla="*/ 14 h 51"/>
                <a:gd name="T36" fmla="*/ 38 w 56"/>
                <a:gd name="T37" fmla="*/ 15 h 51"/>
                <a:gd name="T38" fmla="*/ 30 w 56"/>
                <a:gd name="T39" fmla="*/ 27 h 51"/>
                <a:gd name="T40" fmla="*/ 36 w 56"/>
                <a:gd name="T41" fmla="*/ 48 h 51"/>
                <a:gd name="T42" fmla="*/ 53 w 56"/>
                <a:gd name="T43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1">
                  <a:moveTo>
                    <a:pt x="6" y="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0" y="13"/>
                    <a:pt x="16" y="16"/>
                    <a:pt x="12" y="20"/>
                  </a:cubicBezTo>
                  <a:cubicBezTo>
                    <a:pt x="6" y="25"/>
                    <a:pt x="2" y="30"/>
                    <a:pt x="0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8" y="31"/>
                    <a:pt x="11" y="27"/>
                    <a:pt x="15" y="23"/>
                  </a:cubicBezTo>
                  <a:cubicBezTo>
                    <a:pt x="20" y="18"/>
                    <a:pt x="25" y="14"/>
                    <a:pt x="29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49" y="34"/>
                  </a:moveTo>
                  <a:cubicBezTo>
                    <a:pt x="46" y="43"/>
                    <a:pt x="42" y="46"/>
                    <a:pt x="37" y="45"/>
                  </a:cubicBezTo>
                  <a:cubicBezTo>
                    <a:pt x="32" y="43"/>
                    <a:pt x="32" y="38"/>
                    <a:pt x="35" y="29"/>
                  </a:cubicBezTo>
                  <a:cubicBezTo>
                    <a:pt x="38" y="20"/>
                    <a:pt x="42" y="16"/>
                    <a:pt x="47" y="18"/>
                  </a:cubicBezTo>
                  <a:cubicBezTo>
                    <a:pt x="51" y="20"/>
                    <a:pt x="52" y="25"/>
                    <a:pt x="49" y="34"/>
                  </a:cubicBezTo>
                  <a:close/>
                  <a:moveTo>
                    <a:pt x="53" y="36"/>
                  </a:moveTo>
                  <a:cubicBezTo>
                    <a:pt x="55" y="31"/>
                    <a:pt x="56" y="27"/>
                    <a:pt x="55" y="23"/>
                  </a:cubicBezTo>
                  <a:cubicBezTo>
                    <a:pt x="55" y="19"/>
                    <a:pt x="52" y="16"/>
                    <a:pt x="48" y="14"/>
                  </a:cubicBezTo>
                  <a:cubicBezTo>
                    <a:pt x="44" y="13"/>
                    <a:pt x="41" y="13"/>
                    <a:pt x="38" y="15"/>
                  </a:cubicBezTo>
                  <a:cubicBezTo>
                    <a:pt x="35" y="18"/>
                    <a:pt x="32" y="22"/>
                    <a:pt x="30" y="27"/>
                  </a:cubicBezTo>
                  <a:cubicBezTo>
                    <a:pt x="26" y="38"/>
                    <a:pt x="28" y="45"/>
                    <a:pt x="36" y="48"/>
                  </a:cubicBezTo>
                  <a:cubicBezTo>
                    <a:pt x="43" y="51"/>
                    <a:pt x="49" y="47"/>
                    <a:pt x="53" y="3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45"/>
            <p:cNvSpPr>
              <a:spLocks noEditPoints="1"/>
            </p:cNvSpPr>
            <p:nvPr/>
          </p:nvSpPr>
          <p:spPr bwMode="auto">
            <a:xfrm>
              <a:off x="4604" y="1222"/>
              <a:ext cx="231" cy="211"/>
            </a:xfrm>
            <a:custGeom>
              <a:avLst/>
              <a:gdLst>
                <a:gd name="T0" fmla="*/ 29 w 57"/>
                <a:gd name="T1" fmla="*/ 15 h 52"/>
                <a:gd name="T2" fmla="*/ 25 w 57"/>
                <a:gd name="T3" fmla="*/ 2 h 52"/>
                <a:gd name="T4" fmla="*/ 15 w 57"/>
                <a:gd name="T5" fmla="*/ 1 h 52"/>
                <a:gd name="T6" fmla="*/ 4 w 57"/>
                <a:gd name="T7" fmla="*/ 12 h 52"/>
                <a:gd name="T8" fmla="*/ 0 w 57"/>
                <a:gd name="T9" fmla="*/ 24 h 52"/>
                <a:gd name="T10" fmla="*/ 6 w 57"/>
                <a:gd name="T11" fmla="*/ 33 h 52"/>
                <a:gd name="T12" fmla="*/ 15 w 57"/>
                <a:gd name="T13" fmla="*/ 35 h 52"/>
                <a:gd name="T14" fmla="*/ 23 w 57"/>
                <a:gd name="T15" fmla="*/ 29 h 52"/>
                <a:gd name="T16" fmla="*/ 18 w 57"/>
                <a:gd name="T17" fmla="*/ 13 h 52"/>
                <a:gd name="T18" fmla="*/ 9 w 57"/>
                <a:gd name="T19" fmla="*/ 13 h 52"/>
                <a:gd name="T20" fmla="*/ 9 w 57"/>
                <a:gd name="T21" fmla="*/ 12 h 52"/>
                <a:gd name="T22" fmla="*/ 23 w 57"/>
                <a:gd name="T23" fmla="*/ 5 h 52"/>
                <a:gd name="T24" fmla="*/ 26 w 57"/>
                <a:gd name="T25" fmla="*/ 13 h 52"/>
                <a:gd name="T26" fmla="*/ 29 w 57"/>
                <a:gd name="T27" fmla="*/ 15 h 52"/>
                <a:gd name="T28" fmla="*/ 6 w 57"/>
                <a:gd name="T29" fmla="*/ 19 h 52"/>
                <a:gd name="T30" fmla="*/ 16 w 57"/>
                <a:gd name="T31" fmla="*/ 16 h 52"/>
                <a:gd name="T32" fmla="*/ 18 w 57"/>
                <a:gd name="T33" fmla="*/ 26 h 52"/>
                <a:gd name="T34" fmla="*/ 8 w 57"/>
                <a:gd name="T35" fmla="*/ 30 h 52"/>
                <a:gd name="T36" fmla="*/ 6 w 57"/>
                <a:gd name="T37" fmla="*/ 19 h 52"/>
                <a:gd name="T38" fmla="*/ 48 w 57"/>
                <a:gd name="T39" fmla="*/ 37 h 52"/>
                <a:gd name="T40" fmla="*/ 35 w 57"/>
                <a:gd name="T41" fmla="*/ 45 h 52"/>
                <a:gd name="T42" fmla="*/ 35 w 57"/>
                <a:gd name="T43" fmla="*/ 29 h 52"/>
                <a:gd name="T44" fmla="*/ 49 w 57"/>
                <a:gd name="T45" fmla="*/ 20 h 52"/>
                <a:gd name="T46" fmla="*/ 48 w 57"/>
                <a:gd name="T47" fmla="*/ 37 h 52"/>
                <a:gd name="T48" fmla="*/ 53 w 57"/>
                <a:gd name="T49" fmla="*/ 39 h 52"/>
                <a:gd name="T50" fmla="*/ 56 w 57"/>
                <a:gd name="T51" fmla="*/ 27 h 52"/>
                <a:gd name="T52" fmla="*/ 51 w 57"/>
                <a:gd name="T53" fmla="*/ 17 h 52"/>
                <a:gd name="T54" fmla="*/ 41 w 57"/>
                <a:gd name="T55" fmla="*/ 16 h 52"/>
                <a:gd name="T56" fmla="*/ 31 w 57"/>
                <a:gd name="T57" fmla="*/ 27 h 52"/>
                <a:gd name="T58" fmla="*/ 33 w 57"/>
                <a:gd name="T59" fmla="*/ 48 h 52"/>
                <a:gd name="T60" fmla="*/ 53 w 57"/>
                <a:gd name="T6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52">
                  <a:moveTo>
                    <a:pt x="29" y="15"/>
                  </a:moveTo>
                  <a:cubicBezTo>
                    <a:pt x="32" y="10"/>
                    <a:pt x="30" y="5"/>
                    <a:pt x="25" y="2"/>
                  </a:cubicBezTo>
                  <a:cubicBezTo>
                    <a:pt x="22" y="0"/>
                    <a:pt x="18" y="0"/>
                    <a:pt x="15" y="1"/>
                  </a:cubicBezTo>
                  <a:cubicBezTo>
                    <a:pt x="11" y="2"/>
                    <a:pt x="7" y="6"/>
                    <a:pt x="4" y="12"/>
                  </a:cubicBezTo>
                  <a:cubicBezTo>
                    <a:pt x="1" y="17"/>
                    <a:pt x="0" y="21"/>
                    <a:pt x="0" y="24"/>
                  </a:cubicBezTo>
                  <a:cubicBezTo>
                    <a:pt x="0" y="28"/>
                    <a:pt x="2" y="31"/>
                    <a:pt x="6" y="33"/>
                  </a:cubicBezTo>
                  <a:cubicBezTo>
                    <a:pt x="9" y="35"/>
                    <a:pt x="13" y="36"/>
                    <a:pt x="15" y="35"/>
                  </a:cubicBezTo>
                  <a:cubicBezTo>
                    <a:pt x="18" y="34"/>
                    <a:pt x="21" y="32"/>
                    <a:pt x="23" y="29"/>
                  </a:cubicBezTo>
                  <a:cubicBezTo>
                    <a:pt x="26" y="22"/>
                    <a:pt x="25" y="17"/>
                    <a:pt x="18" y="13"/>
                  </a:cubicBezTo>
                  <a:cubicBezTo>
                    <a:pt x="15" y="11"/>
                    <a:pt x="12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4" y="5"/>
                    <a:pt x="18" y="3"/>
                    <a:pt x="23" y="5"/>
                  </a:cubicBezTo>
                  <a:cubicBezTo>
                    <a:pt x="26" y="7"/>
                    <a:pt x="27" y="10"/>
                    <a:pt x="26" y="13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6" y="19"/>
                  </a:moveTo>
                  <a:cubicBezTo>
                    <a:pt x="8" y="15"/>
                    <a:pt x="12" y="14"/>
                    <a:pt x="16" y="16"/>
                  </a:cubicBezTo>
                  <a:cubicBezTo>
                    <a:pt x="20" y="19"/>
                    <a:pt x="21" y="22"/>
                    <a:pt x="18" y="26"/>
                  </a:cubicBezTo>
                  <a:cubicBezTo>
                    <a:pt x="16" y="31"/>
                    <a:pt x="12" y="32"/>
                    <a:pt x="8" y="30"/>
                  </a:cubicBezTo>
                  <a:cubicBezTo>
                    <a:pt x="4" y="28"/>
                    <a:pt x="3" y="24"/>
                    <a:pt x="6" y="19"/>
                  </a:cubicBezTo>
                  <a:close/>
                  <a:moveTo>
                    <a:pt x="48" y="37"/>
                  </a:moveTo>
                  <a:cubicBezTo>
                    <a:pt x="44" y="45"/>
                    <a:pt x="39" y="48"/>
                    <a:pt x="35" y="45"/>
                  </a:cubicBezTo>
                  <a:cubicBezTo>
                    <a:pt x="30" y="43"/>
                    <a:pt x="31" y="37"/>
                    <a:pt x="35" y="29"/>
                  </a:cubicBezTo>
                  <a:cubicBezTo>
                    <a:pt x="40" y="21"/>
                    <a:pt x="45" y="18"/>
                    <a:pt x="49" y="20"/>
                  </a:cubicBezTo>
                  <a:cubicBezTo>
                    <a:pt x="53" y="23"/>
                    <a:pt x="53" y="28"/>
                    <a:pt x="48" y="37"/>
                  </a:cubicBezTo>
                  <a:close/>
                  <a:moveTo>
                    <a:pt x="53" y="39"/>
                  </a:moveTo>
                  <a:cubicBezTo>
                    <a:pt x="55" y="35"/>
                    <a:pt x="56" y="31"/>
                    <a:pt x="56" y="27"/>
                  </a:cubicBezTo>
                  <a:cubicBezTo>
                    <a:pt x="57" y="22"/>
                    <a:pt x="55" y="19"/>
                    <a:pt x="51" y="17"/>
                  </a:cubicBezTo>
                  <a:cubicBezTo>
                    <a:pt x="48" y="15"/>
                    <a:pt x="44" y="15"/>
                    <a:pt x="41" y="16"/>
                  </a:cubicBezTo>
                  <a:cubicBezTo>
                    <a:pt x="37" y="18"/>
                    <a:pt x="34" y="22"/>
                    <a:pt x="31" y="27"/>
                  </a:cubicBezTo>
                  <a:cubicBezTo>
                    <a:pt x="26" y="37"/>
                    <a:pt x="26" y="44"/>
                    <a:pt x="33" y="48"/>
                  </a:cubicBezTo>
                  <a:cubicBezTo>
                    <a:pt x="40" y="52"/>
                    <a:pt x="46" y="49"/>
                    <a:pt x="53" y="3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46"/>
            <p:cNvSpPr>
              <a:spLocks noEditPoints="1"/>
            </p:cNvSpPr>
            <p:nvPr/>
          </p:nvSpPr>
          <p:spPr bwMode="auto">
            <a:xfrm>
              <a:off x="4956" y="1457"/>
              <a:ext cx="239" cy="234"/>
            </a:xfrm>
            <a:custGeom>
              <a:avLst/>
              <a:gdLst>
                <a:gd name="T0" fmla="*/ 23 w 59"/>
                <a:gd name="T1" fmla="*/ 6 h 58"/>
                <a:gd name="T2" fmla="*/ 34 w 59"/>
                <a:gd name="T3" fmla="*/ 16 h 58"/>
                <a:gd name="T4" fmla="*/ 37 w 59"/>
                <a:gd name="T5" fmla="*/ 12 h 58"/>
                <a:gd name="T6" fmla="*/ 23 w 59"/>
                <a:gd name="T7" fmla="*/ 0 h 58"/>
                <a:gd name="T8" fmla="*/ 9 w 59"/>
                <a:gd name="T9" fmla="*/ 13 h 58"/>
                <a:gd name="T10" fmla="*/ 11 w 59"/>
                <a:gd name="T11" fmla="*/ 16 h 58"/>
                <a:gd name="T12" fmla="*/ 19 w 59"/>
                <a:gd name="T13" fmla="*/ 18 h 58"/>
                <a:gd name="T14" fmla="*/ 20 w 59"/>
                <a:gd name="T15" fmla="*/ 29 h 58"/>
                <a:gd name="T16" fmla="*/ 9 w 59"/>
                <a:gd name="T17" fmla="*/ 30 h 58"/>
                <a:gd name="T18" fmla="*/ 7 w 59"/>
                <a:gd name="T19" fmla="*/ 21 h 58"/>
                <a:gd name="T20" fmla="*/ 3 w 59"/>
                <a:gd name="T21" fmla="*/ 18 h 58"/>
                <a:gd name="T22" fmla="*/ 6 w 59"/>
                <a:gd name="T23" fmla="*/ 33 h 58"/>
                <a:gd name="T24" fmla="*/ 15 w 59"/>
                <a:gd name="T25" fmla="*/ 36 h 58"/>
                <a:gd name="T26" fmla="*/ 24 w 59"/>
                <a:gd name="T27" fmla="*/ 32 h 58"/>
                <a:gd name="T28" fmla="*/ 22 w 59"/>
                <a:gd name="T29" fmla="*/ 15 h 58"/>
                <a:gd name="T30" fmla="*/ 16 w 59"/>
                <a:gd name="T31" fmla="*/ 12 h 58"/>
                <a:gd name="T32" fmla="*/ 23 w 59"/>
                <a:gd name="T33" fmla="*/ 6 h 58"/>
                <a:gd name="T34" fmla="*/ 48 w 59"/>
                <a:gd name="T35" fmla="*/ 44 h 58"/>
                <a:gd name="T36" fmla="*/ 33 w 59"/>
                <a:gd name="T37" fmla="*/ 50 h 58"/>
                <a:gd name="T38" fmla="*/ 36 w 59"/>
                <a:gd name="T39" fmla="*/ 35 h 58"/>
                <a:gd name="T40" fmla="*/ 51 w 59"/>
                <a:gd name="T41" fmla="*/ 28 h 58"/>
                <a:gd name="T42" fmla="*/ 48 w 59"/>
                <a:gd name="T43" fmla="*/ 44 h 58"/>
                <a:gd name="T44" fmla="*/ 52 w 59"/>
                <a:gd name="T45" fmla="*/ 47 h 58"/>
                <a:gd name="T46" fmla="*/ 57 w 59"/>
                <a:gd name="T47" fmla="*/ 36 h 58"/>
                <a:gd name="T48" fmla="*/ 54 w 59"/>
                <a:gd name="T49" fmla="*/ 25 h 58"/>
                <a:gd name="T50" fmla="*/ 44 w 59"/>
                <a:gd name="T51" fmla="*/ 23 h 58"/>
                <a:gd name="T52" fmla="*/ 33 w 59"/>
                <a:gd name="T53" fmla="*/ 31 h 58"/>
                <a:gd name="T54" fmla="*/ 31 w 59"/>
                <a:gd name="T55" fmla="*/ 53 h 58"/>
                <a:gd name="T56" fmla="*/ 52 w 59"/>
                <a:gd name="T57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8">
                  <a:moveTo>
                    <a:pt x="23" y="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5"/>
                    <a:pt x="17" y="16"/>
                    <a:pt x="19" y="18"/>
                  </a:cubicBezTo>
                  <a:cubicBezTo>
                    <a:pt x="22" y="21"/>
                    <a:pt x="23" y="25"/>
                    <a:pt x="20" y="29"/>
                  </a:cubicBezTo>
                  <a:cubicBezTo>
                    <a:pt x="16" y="33"/>
                    <a:pt x="12" y="33"/>
                    <a:pt x="9" y="30"/>
                  </a:cubicBezTo>
                  <a:cubicBezTo>
                    <a:pt x="5" y="27"/>
                    <a:pt x="5" y="24"/>
                    <a:pt x="7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23"/>
                    <a:pt x="1" y="28"/>
                    <a:pt x="6" y="33"/>
                  </a:cubicBezTo>
                  <a:cubicBezTo>
                    <a:pt x="9" y="35"/>
                    <a:pt x="12" y="36"/>
                    <a:pt x="15" y="36"/>
                  </a:cubicBezTo>
                  <a:cubicBezTo>
                    <a:pt x="19" y="36"/>
                    <a:pt x="21" y="34"/>
                    <a:pt x="24" y="32"/>
                  </a:cubicBezTo>
                  <a:cubicBezTo>
                    <a:pt x="28" y="26"/>
                    <a:pt x="27" y="20"/>
                    <a:pt x="22" y="15"/>
                  </a:cubicBezTo>
                  <a:cubicBezTo>
                    <a:pt x="20" y="14"/>
                    <a:pt x="18" y="13"/>
                    <a:pt x="16" y="1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48" y="44"/>
                  </a:moveTo>
                  <a:cubicBezTo>
                    <a:pt x="42" y="51"/>
                    <a:pt x="37" y="54"/>
                    <a:pt x="33" y="50"/>
                  </a:cubicBezTo>
                  <a:cubicBezTo>
                    <a:pt x="29" y="47"/>
                    <a:pt x="30" y="42"/>
                    <a:pt x="36" y="35"/>
                  </a:cubicBezTo>
                  <a:cubicBezTo>
                    <a:pt x="43" y="27"/>
                    <a:pt x="48" y="25"/>
                    <a:pt x="51" y="28"/>
                  </a:cubicBezTo>
                  <a:cubicBezTo>
                    <a:pt x="55" y="32"/>
                    <a:pt x="54" y="37"/>
                    <a:pt x="48" y="44"/>
                  </a:cubicBezTo>
                  <a:close/>
                  <a:moveTo>
                    <a:pt x="52" y="47"/>
                  </a:moveTo>
                  <a:cubicBezTo>
                    <a:pt x="55" y="43"/>
                    <a:pt x="57" y="40"/>
                    <a:pt x="57" y="36"/>
                  </a:cubicBezTo>
                  <a:cubicBezTo>
                    <a:pt x="59" y="32"/>
                    <a:pt x="57" y="28"/>
                    <a:pt x="54" y="25"/>
                  </a:cubicBezTo>
                  <a:cubicBezTo>
                    <a:pt x="51" y="23"/>
                    <a:pt x="48" y="22"/>
                    <a:pt x="44" y="23"/>
                  </a:cubicBezTo>
                  <a:cubicBezTo>
                    <a:pt x="40" y="24"/>
                    <a:pt x="36" y="27"/>
                    <a:pt x="33" y="31"/>
                  </a:cubicBezTo>
                  <a:cubicBezTo>
                    <a:pt x="25" y="41"/>
                    <a:pt x="25" y="48"/>
                    <a:pt x="31" y="53"/>
                  </a:cubicBezTo>
                  <a:cubicBezTo>
                    <a:pt x="37" y="58"/>
                    <a:pt x="44" y="56"/>
                    <a:pt x="52" y="4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47"/>
            <p:cNvSpPr>
              <a:spLocks noEditPoints="1"/>
            </p:cNvSpPr>
            <p:nvPr/>
          </p:nvSpPr>
          <p:spPr bwMode="auto">
            <a:xfrm>
              <a:off x="5288" y="1801"/>
              <a:ext cx="211" cy="206"/>
            </a:xfrm>
            <a:custGeom>
              <a:avLst/>
              <a:gdLst>
                <a:gd name="T0" fmla="*/ 16 w 52"/>
                <a:gd name="T1" fmla="*/ 24 h 51"/>
                <a:gd name="T2" fmla="*/ 19 w 52"/>
                <a:gd name="T3" fmla="*/ 22 h 51"/>
                <a:gd name="T4" fmla="*/ 16 w 52"/>
                <a:gd name="T5" fmla="*/ 18 h 51"/>
                <a:gd name="T6" fmla="*/ 34 w 52"/>
                <a:gd name="T7" fmla="*/ 3 h 51"/>
                <a:gd name="T8" fmla="*/ 31 w 52"/>
                <a:gd name="T9" fmla="*/ 0 h 51"/>
                <a:gd name="T10" fmla="*/ 3 w 52"/>
                <a:gd name="T11" fmla="*/ 2 h 51"/>
                <a:gd name="T12" fmla="*/ 0 w 52"/>
                <a:gd name="T13" fmla="*/ 5 h 51"/>
                <a:gd name="T14" fmla="*/ 10 w 52"/>
                <a:gd name="T15" fmla="*/ 17 h 51"/>
                <a:gd name="T16" fmla="*/ 3 w 52"/>
                <a:gd name="T17" fmla="*/ 23 h 51"/>
                <a:gd name="T18" fmla="*/ 6 w 52"/>
                <a:gd name="T19" fmla="*/ 26 h 51"/>
                <a:gd name="T20" fmla="*/ 13 w 52"/>
                <a:gd name="T21" fmla="*/ 20 h 51"/>
                <a:gd name="T22" fmla="*/ 16 w 52"/>
                <a:gd name="T23" fmla="*/ 24 h 51"/>
                <a:gd name="T24" fmla="*/ 25 w 52"/>
                <a:gd name="T25" fmla="*/ 4 h 51"/>
                <a:gd name="T26" fmla="*/ 25 w 52"/>
                <a:gd name="T27" fmla="*/ 4 h 51"/>
                <a:gd name="T28" fmla="*/ 13 w 52"/>
                <a:gd name="T29" fmla="*/ 15 h 51"/>
                <a:gd name="T30" fmla="*/ 5 w 52"/>
                <a:gd name="T31" fmla="*/ 6 h 51"/>
                <a:gd name="T32" fmla="*/ 25 w 52"/>
                <a:gd name="T33" fmla="*/ 4 h 51"/>
                <a:gd name="T34" fmla="*/ 40 w 52"/>
                <a:gd name="T35" fmla="*/ 39 h 51"/>
                <a:gd name="T36" fmla="*/ 24 w 52"/>
                <a:gd name="T37" fmla="*/ 42 h 51"/>
                <a:gd name="T38" fmla="*/ 30 w 52"/>
                <a:gd name="T39" fmla="*/ 27 h 51"/>
                <a:gd name="T40" fmla="*/ 46 w 52"/>
                <a:gd name="T41" fmla="*/ 24 h 51"/>
                <a:gd name="T42" fmla="*/ 40 w 52"/>
                <a:gd name="T43" fmla="*/ 39 h 51"/>
                <a:gd name="T44" fmla="*/ 43 w 52"/>
                <a:gd name="T45" fmla="*/ 43 h 51"/>
                <a:gd name="T46" fmla="*/ 50 w 52"/>
                <a:gd name="T47" fmla="*/ 33 h 51"/>
                <a:gd name="T48" fmla="*/ 49 w 52"/>
                <a:gd name="T49" fmla="*/ 21 h 51"/>
                <a:gd name="T50" fmla="*/ 40 w 52"/>
                <a:gd name="T51" fmla="*/ 17 h 51"/>
                <a:gd name="T52" fmla="*/ 27 w 52"/>
                <a:gd name="T53" fmla="*/ 24 h 51"/>
                <a:gd name="T54" fmla="*/ 21 w 52"/>
                <a:gd name="T55" fmla="*/ 45 h 51"/>
                <a:gd name="T56" fmla="*/ 43 w 52"/>
                <a:gd name="T5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1">
                  <a:moveTo>
                    <a:pt x="16" y="24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40" y="39"/>
                  </a:moveTo>
                  <a:cubicBezTo>
                    <a:pt x="32" y="45"/>
                    <a:pt x="27" y="46"/>
                    <a:pt x="24" y="42"/>
                  </a:cubicBezTo>
                  <a:cubicBezTo>
                    <a:pt x="21" y="39"/>
                    <a:pt x="23" y="34"/>
                    <a:pt x="30" y="27"/>
                  </a:cubicBezTo>
                  <a:cubicBezTo>
                    <a:pt x="37" y="21"/>
                    <a:pt x="43" y="20"/>
                    <a:pt x="46" y="24"/>
                  </a:cubicBezTo>
                  <a:cubicBezTo>
                    <a:pt x="49" y="28"/>
                    <a:pt x="47" y="33"/>
                    <a:pt x="40" y="39"/>
                  </a:cubicBezTo>
                  <a:close/>
                  <a:moveTo>
                    <a:pt x="43" y="43"/>
                  </a:moveTo>
                  <a:cubicBezTo>
                    <a:pt x="47" y="39"/>
                    <a:pt x="49" y="36"/>
                    <a:pt x="50" y="33"/>
                  </a:cubicBezTo>
                  <a:cubicBezTo>
                    <a:pt x="52" y="28"/>
                    <a:pt x="52" y="25"/>
                    <a:pt x="49" y="21"/>
                  </a:cubicBezTo>
                  <a:cubicBezTo>
                    <a:pt x="46" y="18"/>
                    <a:pt x="43" y="17"/>
                    <a:pt x="40" y="17"/>
                  </a:cubicBezTo>
                  <a:cubicBezTo>
                    <a:pt x="36" y="18"/>
                    <a:pt x="31" y="20"/>
                    <a:pt x="27" y="24"/>
                  </a:cubicBezTo>
                  <a:cubicBezTo>
                    <a:pt x="18" y="31"/>
                    <a:pt x="16" y="38"/>
                    <a:pt x="21" y="45"/>
                  </a:cubicBezTo>
                  <a:cubicBezTo>
                    <a:pt x="26" y="51"/>
                    <a:pt x="33" y="50"/>
                    <a:pt x="43" y="4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48"/>
            <p:cNvSpPr>
              <a:spLocks noEditPoints="1"/>
            </p:cNvSpPr>
            <p:nvPr/>
          </p:nvSpPr>
          <p:spPr bwMode="auto">
            <a:xfrm>
              <a:off x="5535" y="2128"/>
              <a:ext cx="211" cy="239"/>
            </a:xfrm>
            <a:custGeom>
              <a:avLst/>
              <a:gdLst>
                <a:gd name="T0" fmla="*/ 16 w 52"/>
                <a:gd name="T1" fmla="*/ 14 h 59"/>
                <a:gd name="T2" fmla="*/ 17 w 52"/>
                <a:gd name="T3" fmla="*/ 16 h 59"/>
                <a:gd name="T4" fmla="*/ 15 w 52"/>
                <a:gd name="T5" fmla="*/ 26 h 59"/>
                <a:gd name="T6" fmla="*/ 6 w 52"/>
                <a:gd name="T7" fmla="*/ 23 h 59"/>
                <a:gd name="T8" fmla="*/ 9 w 52"/>
                <a:gd name="T9" fmla="*/ 12 h 59"/>
                <a:gd name="T10" fmla="*/ 6 w 52"/>
                <a:gd name="T11" fmla="*/ 8 h 59"/>
                <a:gd name="T12" fmla="*/ 0 w 52"/>
                <a:gd name="T13" fmla="*/ 18 h 59"/>
                <a:gd name="T14" fmla="*/ 2 w 52"/>
                <a:gd name="T15" fmla="*/ 24 h 59"/>
                <a:gd name="T16" fmla="*/ 10 w 52"/>
                <a:gd name="T17" fmla="*/ 31 h 59"/>
                <a:gd name="T18" fmla="*/ 18 w 52"/>
                <a:gd name="T19" fmla="*/ 30 h 59"/>
                <a:gd name="T20" fmla="*/ 23 w 52"/>
                <a:gd name="T21" fmla="*/ 21 h 59"/>
                <a:gd name="T22" fmla="*/ 23 w 52"/>
                <a:gd name="T23" fmla="*/ 21 h 59"/>
                <a:gd name="T24" fmla="*/ 31 w 52"/>
                <a:gd name="T25" fmla="*/ 21 h 59"/>
                <a:gd name="T26" fmla="*/ 34 w 52"/>
                <a:gd name="T27" fmla="*/ 6 h 59"/>
                <a:gd name="T28" fmla="*/ 27 w 52"/>
                <a:gd name="T29" fmla="*/ 1 h 59"/>
                <a:gd name="T30" fmla="*/ 18 w 52"/>
                <a:gd name="T31" fmla="*/ 2 h 59"/>
                <a:gd name="T32" fmla="*/ 20 w 52"/>
                <a:gd name="T33" fmla="*/ 6 h 59"/>
                <a:gd name="T34" fmla="*/ 30 w 52"/>
                <a:gd name="T35" fmla="*/ 8 h 59"/>
                <a:gd name="T36" fmla="*/ 29 w 52"/>
                <a:gd name="T37" fmla="*/ 17 h 59"/>
                <a:gd name="T38" fmla="*/ 20 w 52"/>
                <a:gd name="T39" fmla="*/ 14 h 59"/>
                <a:gd name="T40" fmla="*/ 19 w 52"/>
                <a:gd name="T41" fmla="*/ 12 h 59"/>
                <a:gd name="T42" fmla="*/ 16 w 52"/>
                <a:gd name="T43" fmla="*/ 14 h 59"/>
                <a:gd name="T44" fmla="*/ 37 w 52"/>
                <a:gd name="T45" fmla="*/ 49 h 59"/>
                <a:gd name="T46" fmla="*/ 21 w 52"/>
                <a:gd name="T47" fmla="*/ 50 h 59"/>
                <a:gd name="T48" fmla="*/ 30 w 52"/>
                <a:gd name="T49" fmla="*/ 36 h 59"/>
                <a:gd name="T50" fmla="*/ 46 w 52"/>
                <a:gd name="T51" fmla="*/ 35 h 59"/>
                <a:gd name="T52" fmla="*/ 37 w 52"/>
                <a:gd name="T53" fmla="*/ 49 h 59"/>
                <a:gd name="T54" fmla="*/ 40 w 52"/>
                <a:gd name="T55" fmla="*/ 53 h 59"/>
                <a:gd name="T56" fmla="*/ 49 w 52"/>
                <a:gd name="T57" fmla="*/ 45 h 59"/>
                <a:gd name="T58" fmla="*/ 50 w 52"/>
                <a:gd name="T59" fmla="*/ 33 h 59"/>
                <a:gd name="T60" fmla="*/ 41 w 52"/>
                <a:gd name="T61" fmla="*/ 28 h 59"/>
                <a:gd name="T62" fmla="*/ 27 w 52"/>
                <a:gd name="T63" fmla="*/ 32 h 59"/>
                <a:gd name="T64" fmla="*/ 18 w 52"/>
                <a:gd name="T65" fmla="*/ 52 h 59"/>
                <a:gd name="T66" fmla="*/ 40 w 52"/>
                <a:gd name="T6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9">
                  <a:moveTo>
                    <a:pt x="16" y="14"/>
                  </a:moveTo>
                  <a:cubicBezTo>
                    <a:pt x="16" y="14"/>
                    <a:pt x="17" y="15"/>
                    <a:pt x="17" y="16"/>
                  </a:cubicBezTo>
                  <a:cubicBezTo>
                    <a:pt x="20" y="20"/>
                    <a:pt x="19" y="24"/>
                    <a:pt x="15" y="26"/>
                  </a:cubicBezTo>
                  <a:cubicBezTo>
                    <a:pt x="12" y="28"/>
                    <a:pt x="8" y="27"/>
                    <a:pt x="6" y="23"/>
                  </a:cubicBezTo>
                  <a:cubicBezTo>
                    <a:pt x="3" y="18"/>
                    <a:pt x="4" y="15"/>
                    <a:pt x="9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1"/>
                    <a:pt x="0" y="14"/>
                    <a:pt x="0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5" y="28"/>
                    <a:pt x="7" y="30"/>
                    <a:pt x="10" y="31"/>
                  </a:cubicBezTo>
                  <a:cubicBezTo>
                    <a:pt x="13" y="32"/>
                    <a:pt x="16" y="32"/>
                    <a:pt x="18" y="30"/>
                  </a:cubicBezTo>
                  <a:cubicBezTo>
                    <a:pt x="22" y="28"/>
                    <a:pt x="24" y="25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2"/>
                    <a:pt x="28" y="22"/>
                    <a:pt x="31" y="21"/>
                  </a:cubicBezTo>
                  <a:cubicBezTo>
                    <a:pt x="36" y="17"/>
                    <a:pt x="37" y="13"/>
                    <a:pt x="34" y="6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25" y="0"/>
                    <a:pt x="22" y="0"/>
                    <a:pt x="18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8" y="4"/>
                    <a:pt x="30" y="8"/>
                  </a:cubicBezTo>
                  <a:cubicBezTo>
                    <a:pt x="32" y="12"/>
                    <a:pt x="32" y="15"/>
                    <a:pt x="29" y="17"/>
                  </a:cubicBezTo>
                  <a:cubicBezTo>
                    <a:pt x="26" y="19"/>
                    <a:pt x="23" y="18"/>
                    <a:pt x="20" y="14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37" y="49"/>
                  </a:moveTo>
                  <a:cubicBezTo>
                    <a:pt x="29" y="54"/>
                    <a:pt x="24" y="54"/>
                    <a:pt x="21" y="50"/>
                  </a:cubicBezTo>
                  <a:cubicBezTo>
                    <a:pt x="19" y="46"/>
                    <a:pt x="22" y="41"/>
                    <a:pt x="30" y="36"/>
                  </a:cubicBezTo>
                  <a:cubicBezTo>
                    <a:pt x="38" y="31"/>
                    <a:pt x="44" y="31"/>
                    <a:pt x="46" y="35"/>
                  </a:cubicBezTo>
                  <a:cubicBezTo>
                    <a:pt x="49" y="40"/>
                    <a:pt x="46" y="44"/>
                    <a:pt x="37" y="49"/>
                  </a:cubicBezTo>
                  <a:close/>
                  <a:moveTo>
                    <a:pt x="40" y="53"/>
                  </a:moveTo>
                  <a:cubicBezTo>
                    <a:pt x="44" y="51"/>
                    <a:pt x="47" y="48"/>
                    <a:pt x="49" y="45"/>
                  </a:cubicBezTo>
                  <a:cubicBezTo>
                    <a:pt x="52" y="41"/>
                    <a:pt x="52" y="37"/>
                    <a:pt x="50" y="33"/>
                  </a:cubicBezTo>
                  <a:cubicBezTo>
                    <a:pt x="48" y="30"/>
                    <a:pt x="45" y="28"/>
                    <a:pt x="41" y="28"/>
                  </a:cubicBezTo>
                  <a:cubicBezTo>
                    <a:pt x="37" y="28"/>
                    <a:pt x="33" y="29"/>
                    <a:pt x="27" y="32"/>
                  </a:cubicBezTo>
                  <a:cubicBezTo>
                    <a:pt x="17" y="38"/>
                    <a:pt x="14" y="45"/>
                    <a:pt x="18" y="52"/>
                  </a:cubicBezTo>
                  <a:cubicBezTo>
                    <a:pt x="22" y="58"/>
                    <a:pt x="29" y="59"/>
                    <a:pt x="40" y="5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49"/>
            <p:cNvSpPr>
              <a:spLocks noEditPoints="1"/>
            </p:cNvSpPr>
            <p:nvPr/>
          </p:nvSpPr>
          <p:spPr bwMode="auto">
            <a:xfrm>
              <a:off x="5721" y="2524"/>
              <a:ext cx="203" cy="243"/>
            </a:xfrm>
            <a:custGeom>
              <a:avLst/>
              <a:gdLst>
                <a:gd name="T0" fmla="*/ 23 w 50"/>
                <a:gd name="T1" fmla="*/ 6 h 60"/>
                <a:gd name="T2" fmla="*/ 34 w 50"/>
                <a:gd name="T3" fmla="*/ 10 h 60"/>
                <a:gd name="T4" fmla="*/ 30 w 50"/>
                <a:gd name="T5" fmla="*/ 19 h 60"/>
                <a:gd name="T6" fmla="*/ 25 w 50"/>
                <a:gd name="T7" fmla="*/ 19 h 60"/>
                <a:gd name="T8" fmla="*/ 20 w 50"/>
                <a:gd name="T9" fmla="*/ 15 h 60"/>
                <a:gd name="T10" fmla="*/ 16 w 50"/>
                <a:gd name="T11" fmla="*/ 12 h 60"/>
                <a:gd name="T12" fmla="*/ 0 w 50"/>
                <a:gd name="T13" fmla="*/ 9 h 60"/>
                <a:gd name="T14" fmla="*/ 8 w 50"/>
                <a:gd name="T15" fmla="*/ 32 h 60"/>
                <a:gd name="T16" fmla="*/ 12 w 50"/>
                <a:gd name="T17" fmla="*/ 30 h 60"/>
                <a:gd name="T18" fmla="*/ 5 w 50"/>
                <a:gd name="T19" fmla="*/ 12 h 60"/>
                <a:gd name="T20" fmla="*/ 14 w 50"/>
                <a:gd name="T21" fmla="*/ 15 h 60"/>
                <a:gd name="T22" fmla="*/ 17 w 50"/>
                <a:gd name="T23" fmla="*/ 18 h 60"/>
                <a:gd name="T24" fmla="*/ 32 w 50"/>
                <a:gd name="T25" fmla="*/ 23 h 60"/>
                <a:gd name="T26" fmla="*/ 38 w 50"/>
                <a:gd name="T27" fmla="*/ 9 h 60"/>
                <a:gd name="T28" fmla="*/ 31 w 50"/>
                <a:gd name="T29" fmla="*/ 2 h 60"/>
                <a:gd name="T30" fmla="*/ 21 w 50"/>
                <a:gd name="T31" fmla="*/ 2 h 60"/>
                <a:gd name="T32" fmla="*/ 23 w 50"/>
                <a:gd name="T33" fmla="*/ 6 h 60"/>
                <a:gd name="T34" fmla="*/ 33 w 50"/>
                <a:gd name="T35" fmla="*/ 51 h 60"/>
                <a:gd name="T36" fmla="*/ 17 w 50"/>
                <a:gd name="T37" fmla="*/ 49 h 60"/>
                <a:gd name="T38" fmla="*/ 28 w 50"/>
                <a:gd name="T39" fmla="*/ 37 h 60"/>
                <a:gd name="T40" fmla="*/ 44 w 50"/>
                <a:gd name="T41" fmla="*/ 39 h 60"/>
                <a:gd name="T42" fmla="*/ 33 w 50"/>
                <a:gd name="T43" fmla="*/ 51 h 60"/>
                <a:gd name="T44" fmla="*/ 35 w 50"/>
                <a:gd name="T45" fmla="*/ 56 h 60"/>
                <a:gd name="T46" fmla="*/ 46 w 50"/>
                <a:gd name="T47" fmla="*/ 49 h 60"/>
                <a:gd name="T48" fmla="*/ 48 w 50"/>
                <a:gd name="T49" fmla="*/ 38 h 60"/>
                <a:gd name="T50" fmla="*/ 41 w 50"/>
                <a:gd name="T51" fmla="*/ 31 h 60"/>
                <a:gd name="T52" fmla="*/ 27 w 50"/>
                <a:gd name="T53" fmla="*/ 33 h 60"/>
                <a:gd name="T54" fmla="*/ 14 w 50"/>
                <a:gd name="T55" fmla="*/ 50 h 60"/>
                <a:gd name="T56" fmla="*/ 35 w 50"/>
                <a:gd name="T5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60">
                  <a:moveTo>
                    <a:pt x="23" y="6"/>
                  </a:moveTo>
                  <a:cubicBezTo>
                    <a:pt x="28" y="4"/>
                    <a:pt x="32" y="5"/>
                    <a:pt x="34" y="10"/>
                  </a:cubicBezTo>
                  <a:cubicBezTo>
                    <a:pt x="35" y="14"/>
                    <a:pt x="34" y="17"/>
                    <a:pt x="30" y="19"/>
                  </a:cubicBezTo>
                  <a:cubicBezTo>
                    <a:pt x="28" y="19"/>
                    <a:pt x="27" y="19"/>
                    <a:pt x="25" y="19"/>
                  </a:cubicBezTo>
                  <a:cubicBezTo>
                    <a:pt x="24" y="19"/>
                    <a:pt x="22" y="17"/>
                    <a:pt x="20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8"/>
                    <a:pt x="6" y="7"/>
                    <a:pt x="0" y="9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11" y="13"/>
                    <a:pt x="14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2" y="24"/>
                    <a:pt x="27" y="25"/>
                    <a:pt x="32" y="23"/>
                  </a:cubicBezTo>
                  <a:cubicBezTo>
                    <a:pt x="38" y="21"/>
                    <a:pt x="40" y="16"/>
                    <a:pt x="38" y="9"/>
                  </a:cubicBezTo>
                  <a:cubicBezTo>
                    <a:pt x="36" y="5"/>
                    <a:pt x="34" y="3"/>
                    <a:pt x="31" y="2"/>
                  </a:cubicBezTo>
                  <a:cubicBezTo>
                    <a:pt x="28" y="0"/>
                    <a:pt x="25" y="0"/>
                    <a:pt x="21" y="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33" y="51"/>
                  </a:moveTo>
                  <a:cubicBezTo>
                    <a:pt x="25" y="54"/>
                    <a:pt x="19" y="54"/>
                    <a:pt x="17" y="49"/>
                  </a:cubicBezTo>
                  <a:cubicBezTo>
                    <a:pt x="16" y="44"/>
                    <a:pt x="19" y="40"/>
                    <a:pt x="28" y="37"/>
                  </a:cubicBezTo>
                  <a:cubicBezTo>
                    <a:pt x="37" y="34"/>
                    <a:pt x="43" y="35"/>
                    <a:pt x="44" y="39"/>
                  </a:cubicBezTo>
                  <a:cubicBezTo>
                    <a:pt x="46" y="44"/>
                    <a:pt x="42" y="48"/>
                    <a:pt x="33" y="51"/>
                  </a:cubicBezTo>
                  <a:close/>
                  <a:moveTo>
                    <a:pt x="35" y="56"/>
                  </a:moveTo>
                  <a:cubicBezTo>
                    <a:pt x="40" y="54"/>
                    <a:pt x="44" y="52"/>
                    <a:pt x="46" y="49"/>
                  </a:cubicBezTo>
                  <a:cubicBezTo>
                    <a:pt x="49" y="46"/>
                    <a:pt x="50" y="42"/>
                    <a:pt x="48" y="38"/>
                  </a:cubicBezTo>
                  <a:cubicBezTo>
                    <a:pt x="47" y="34"/>
                    <a:pt x="44" y="32"/>
                    <a:pt x="41" y="31"/>
                  </a:cubicBezTo>
                  <a:cubicBezTo>
                    <a:pt x="37" y="30"/>
                    <a:pt x="32" y="31"/>
                    <a:pt x="27" y="33"/>
                  </a:cubicBezTo>
                  <a:cubicBezTo>
                    <a:pt x="16" y="37"/>
                    <a:pt x="11" y="43"/>
                    <a:pt x="14" y="50"/>
                  </a:cubicBezTo>
                  <a:cubicBezTo>
                    <a:pt x="17" y="58"/>
                    <a:pt x="24" y="60"/>
                    <a:pt x="35" y="5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50"/>
            <p:cNvSpPr>
              <a:spLocks noEditPoints="1"/>
            </p:cNvSpPr>
            <p:nvPr/>
          </p:nvSpPr>
          <p:spPr bwMode="auto">
            <a:xfrm>
              <a:off x="5859" y="2961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51"/>
            <p:cNvSpPr>
              <a:spLocks noEditPoints="1"/>
            </p:cNvSpPr>
            <p:nvPr/>
          </p:nvSpPr>
          <p:spPr bwMode="auto">
            <a:xfrm>
              <a:off x="5903" y="3454"/>
              <a:ext cx="146" cy="97"/>
            </a:xfrm>
            <a:custGeom>
              <a:avLst/>
              <a:gdLst>
                <a:gd name="T0" fmla="*/ 18 w 36"/>
                <a:gd name="T1" fmla="*/ 20 h 24"/>
                <a:gd name="T2" fmla="*/ 3 w 36"/>
                <a:gd name="T3" fmla="*/ 12 h 24"/>
                <a:gd name="T4" fmla="*/ 18 w 36"/>
                <a:gd name="T5" fmla="*/ 5 h 24"/>
                <a:gd name="T6" fmla="*/ 32 w 36"/>
                <a:gd name="T7" fmla="*/ 12 h 24"/>
                <a:gd name="T8" fmla="*/ 18 w 36"/>
                <a:gd name="T9" fmla="*/ 20 h 24"/>
                <a:gd name="T10" fmla="*/ 18 w 36"/>
                <a:gd name="T11" fmla="*/ 24 h 24"/>
                <a:gd name="T12" fmla="*/ 30 w 36"/>
                <a:gd name="T13" fmla="*/ 22 h 24"/>
                <a:gd name="T14" fmla="*/ 36 w 36"/>
                <a:gd name="T15" fmla="*/ 12 h 24"/>
                <a:gd name="T16" fmla="*/ 32 w 36"/>
                <a:gd name="T17" fmla="*/ 3 h 24"/>
                <a:gd name="T18" fmla="*/ 18 w 36"/>
                <a:gd name="T19" fmla="*/ 0 h 24"/>
                <a:gd name="T20" fmla="*/ 0 w 36"/>
                <a:gd name="T21" fmla="*/ 12 h 24"/>
                <a:gd name="T22" fmla="*/ 18 w 36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4">
                  <a:moveTo>
                    <a:pt x="18" y="20"/>
                  </a:moveTo>
                  <a:cubicBezTo>
                    <a:pt x="8" y="20"/>
                    <a:pt x="4" y="17"/>
                    <a:pt x="3" y="12"/>
                  </a:cubicBezTo>
                  <a:cubicBezTo>
                    <a:pt x="3" y="7"/>
                    <a:pt x="8" y="5"/>
                    <a:pt x="18" y="5"/>
                  </a:cubicBezTo>
                  <a:cubicBezTo>
                    <a:pt x="27" y="5"/>
                    <a:pt x="32" y="7"/>
                    <a:pt x="32" y="12"/>
                  </a:cubicBezTo>
                  <a:cubicBezTo>
                    <a:pt x="32" y="17"/>
                    <a:pt x="27" y="20"/>
                    <a:pt x="18" y="20"/>
                  </a:cubicBezTo>
                  <a:close/>
                  <a:moveTo>
                    <a:pt x="18" y="24"/>
                  </a:moveTo>
                  <a:cubicBezTo>
                    <a:pt x="23" y="24"/>
                    <a:pt x="27" y="23"/>
                    <a:pt x="30" y="22"/>
                  </a:cubicBezTo>
                  <a:cubicBezTo>
                    <a:pt x="34" y="20"/>
                    <a:pt x="36" y="16"/>
                    <a:pt x="36" y="12"/>
                  </a:cubicBezTo>
                  <a:cubicBezTo>
                    <a:pt x="36" y="8"/>
                    <a:pt x="35" y="5"/>
                    <a:pt x="32" y="3"/>
                  </a:cubicBezTo>
                  <a:cubicBezTo>
                    <a:pt x="28" y="1"/>
                    <a:pt x="24" y="0"/>
                    <a:pt x="18" y="0"/>
                  </a:cubicBezTo>
                  <a:cubicBezTo>
                    <a:pt x="6" y="0"/>
                    <a:pt x="0" y="4"/>
                    <a:pt x="0" y="12"/>
                  </a:cubicBezTo>
                  <a:cubicBezTo>
                    <a:pt x="0" y="20"/>
                    <a:pt x="6" y="24"/>
                    <a:pt x="18" y="2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52"/>
            <p:cNvSpPr>
              <a:spLocks noEditPoints="1"/>
            </p:cNvSpPr>
            <p:nvPr/>
          </p:nvSpPr>
          <p:spPr bwMode="auto">
            <a:xfrm>
              <a:off x="2880" y="923"/>
              <a:ext cx="323" cy="186"/>
            </a:xfrm>
            <a:custGeom>
              <a:avLst/>
              <a:gdLst>
                <a:gd name="T0" fmla="*/ 11 w 80"/>
                <a:gd name="T1" fmla="*/ 10 h 46"/>
                <a:gd name="T2" fmla="*/ 8 w 80"/>
                <a:gd name="T3" fmla="*/ 11 h 46"/>
                <a:gd name="T4" fmla="*/ 6 w 80"/>
                <a:gd name="T5" fmla="*/ 17 h 46"/>
                <a:gd name="T6" fmla="*/ 0 w 80"/>
                <a:gd name="T7" fmla="*/ 20 h 46"/>
                <a:gd name="T8" fmla="*/ 0 w 80"/>
                <a:gd name="T9" fmla="*/ 23 h 46"/>
                <a:gd name="T10" fmla="*/ 9 w 80"/>
                <a:gd name="T11" fmla="*/ 21 h 46"/>
                <a:gd name="T12" fmla="*/ 13 w 80"/>
                <a:gd name="T13" fmla="*/ 46 h 46"/>
                <a:gd name="T14" fmla="*/ 18 w 80"/>
                <a:gd name="T15" fmla="*/ 45 h 46"/>
                <a:gd name="T16" fmla="*/ 11 w 80"/>
                <a:gd name="T17" fmla="*/ 10 h 46"/>
                <a:gd name="T18" fmla="*/ 46 w 80"/>
                <a:gd name="T19" fmla="*/ 22 h 46"/>
                <a:gd name="T20" fmla="*/ 41 w 80"/>
                <a:gd name="T21" fmla="*/ 38 h 46"/>
                <a:gd name="T22" fmla="*/ 31 w 80"/>
                <a:gd name="T23" fmla="*/ 25 h 46"/>
                <a:gd name="T24" fmla="*/ 36 w 80"/>
                <a:gd name="T25" fmla="*/ 10 h 46"/>
                <a:gd name="T26" fmla="*/ 46 w 80"/>
                <a:gd name="T27" fmla="*/ 22 h 46"/>
                <a:gd name="T28" fmla="*/ 51 w 80"/>
                <a:gd name="T29" fmla="*/ 22 h 46"/>
                <a:gd name="T30" fmla="*/ 46 w 80"/>
                <a:gd name="T31" fmla="*/ 10 h 46"/>
                <a:gd name="T32" fmla="*/ 35 w 80"/>
                <a:gd name="T33" fmla="*/ 6 h 46"/>
                <a:gd name="T34" fmla="*/ 27 w 80"/>
                <a:gd name="T35" fmla="*/ 12 h 46"/>
                <a:gd name="T36" fmla="*/ 26 w 80"/>
                <a:gd name="T37" fmla="*/ 26 h 46"/>
                <a:gd name="T38" fmla="*/ 42 w 80"/>
                <a:gd name="T39" fmla="*/ 41 h 46"/>
                <a:gd name="T40" fmla="*/ 51 w 80"/>
                <a:gd name="T41" fmla="*/ 22 h 46"/>
                <a:gd name="T42" fmla="*/ 74 w 80"/>
                <a:gd name="T43" fmla="*/ 17 h 46"/>
                <a:gd name="T44" fmla="*/ 69 w 80"/>
                <a:gd name="T45" fmla="*/ 33 h 46"/>
                <a:gd name="T46" fmla="*/ 59 w 80"/>
                <a:gd name="T47" fmla="*/ 20 h 46"/>
                <a:gd name="T48" fmla="*/ 64 w 80"/>
                <a:gd name="T49" fmla="*/ 4 h 46"/>
                <a:gd name="T50" fmla="*/ 74 w 80"/>
                <a:gd name="T51" fmla="*/ 17 h 46"/>
                <a:gd name="T52" fmla="*/ 78 w 80"/>
                <a:gd name="T53" fmla="*/ 16 h 46"/>
                <a:gd name="T54" fmla="*/ 73 w 80"/>
                <a:gd name="T55" fmla="*/ 5 h 46"/>
                <a:gd name="T56" fmla="*/ 63 w 80"/>
                <a:gd name="T57" fmla="*/ 0 h 46"/>
                <a:gd name="T58" fmla="*/ 55 w 80"/>
                <a:gd name="T59" fmla="*/ 7 h 46"/>
                <a:gd name="T60" fmla="*/ 54 w 80"/>
                <a:gd name="T61" fmla="*/ 21 h 46"/>
                <a:gd name="T62" fmla="*/ 70 w 80"/>
                <a:gd name="T63" fmla="*/ 36 h 46"/>
                <a:gd name="T64" fmla="*/ 78 w 80"/>
                <a:gd name="T6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46">
                  <a:moveTo>
                    <a:pt x="11" y="1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4"/>
                    <a:pt x="7" y="16"/>
                    <a:pt x="6" y="17"/>
                  </a:cubicBezTo>
                  <a:cubicBezTo>
                    <a:pt x="5" y="18"/>
                    <a:pt x="3" y="19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46" y="22"/>
                  </a:moveTo>
                  <a:cubicBezTo>
                    <a:pt x="48" y="32"/>
                    <a:pt x="46" y="37"/>
                    <a:pt x="41" y="38"/>
                  </a:cubicBezTo>
                  <a:cubicBezTo>
                    <a:pt x="36" y="39"/>
                    <a:pt x="33" y="35"/>
                    <a:pt x="31" y="25"/>
                  </a:cubicBezTo>
                  <a:cubicBezTo>
                    <a:pt x="29" y="16"/>
                    <a:pt x="31" y="11"/>
                    <a:pt x="36" y="10"/>
                  </a:cubicBezTo>
                  <a:cubicBezTo>
                    <a:pt x="41" y="9"/>
                    <a:pt x="44" y="13"/>
                    <a:pt x="46" y="22"/>
                  </a:cubicBezTo>
                  <a:close/>
                  <a:moveTo>
                    <a:pt x="51" y="22"/>
                  </a:moveTo>
                  <a:cubicBezTo>
                    <a:pt x="50" y="16"/>
                    <a:pt x="48" y="13"/>
                    <a:pt x="46" y="10"/>
                  </a:cubicBezTo>
                  <a:cubicBezTo>
                    <a:pt x="43" y="6"/>
                    <a:pt x="39" y="5"/>
                    <a:pt x="35" y="6"/>
                  </a:cubicBezTo>
                  <a:cubicBezTo>
                    <a:pt x="31" y="6"/>
                    <a:pt x="28" y="9"/>
                    <a:pt x="27" y="12"/>
                  </a:cubicBezTo>
                  <a:cubicBezTo>
                    <a:pt x="25" y="16"/>
                    <a:pt x="25" y="20"/>
                    <a:pt x="26" y="26"/>
                  </a:cubicBezTo>
                  <a:cubicBezTo>
                    <a:pt x="29" y="38"/>
                    <a:pt x="34" y="43"/>
                    <a:pt x="42" y="41"/>
                  </a:cubicBezTo>
                  <a:cubicBezTo>
                    <a:pt x="50" y="40"/>
                    <a:pt x="53" y="33"/>
                    <a:pt x="51" y="22"/>
                  </a:cubicBezTo>
                  <a:close/>
                  <a:moveTo>
                    <a:pt x="74" y="17"/>
                  </a:moveTo>
                  <a:cubicBezTo>
                    <a:pt x="75" y="26"/>
                    <a:pt x="74" y="32"/>
                    <a:pt x="69" y="33"/>
                  </a:cubicBezTo>
                  <a:cubicBezTo>
                    <a:pt x="64" y="34"/>
                    <a:pt x="61" y="29"/>
                    <a:pt x="59" y="20"/>
                  </a:cubicBezTo>
                  <a:cubicBezTo>
                    <a:pt x="57" y="11"/>
                    <a:pt x="59" y="5"/>
                    <a:pt x="64" y="4"/>
                  </a:cubicBezTo>
                  <a:cubicBezTo>
                    <a:pt x="68" y="4"/>
                    <a:pt x="72" y="8"/>
                    <a:pt x="74" y="17"/>
                  </a:cubicBezTo>
                  <a:close/>
                  <a:moveTo>
                    <a:pt x="78" y="16"/>
                  </a:moveTo>
                  <a:cubicBezTo>
                    <a:pt x="77" y="11"/>
                    <a:pt x="76" y="7"/>
                    <a:pt x="73" y="5"/>
                  </a:cubicBezTo>
                  <a:cubicBezTo>
                    <a:pt x="71" y="1"/>
                    <a:pt x="67" y="0"/>
                    <a:pt x="63" y="0"/>
                  </a:cubicBezTo>
                  <a:cubicBezTo>
                    <a:pt x="59" y="1"/>
                    <a:pt x="56" y="3"/>
                    <a:pt x="55" y="7"/>
                  </a:cubicBezTo>
                  <a:cubicBezTo>
                    <a:pt x="53" y="10"/>
                    <a:pt x="53" y="15"/>
                    <a:pt x="54" y="21"/>
                  </a:cubicBezTo>
                  <a:cubicBezTo>
                    <a:pt x="57" y="32"/>
                    <a:pt x="62" y="37"/>
                    <a:pt x="70" y="36"/>
                  </a:cubicBezTo>
                  <a:cubicBezTo>
                    <a:pt x="77" y="34"/>
                    <a:pt x="80" y="28"/>
                    <a:pt x="78" y="1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53"/>
            <p:cNvSpPr>
              <a:spLocks noEditPoints="1"/>
            </p:cNvSpPr>
            <p:nvPr/>
          </p:nvSpPr>
          <p:spPr bwMode="auto">
            <a:xfrm>
              <a:off x="2451" y="1012"/>
              <a:ext cx="327" cy="227"/>
            </a:xfrm>
            <a:custGeom>
              <a:avLst/>
              <a:gdLst>
                <a:gd name="T0" fmla="*/ 10 w 81"/>
                <a:gd name="T1" fmla="*/ 21 h 56"/>
                <a:gd name="T2" fmla="*/ 7 w 81"/>
                <a:gd name="T3" fmla="*/ 22 h 56"/>
                <a:gd name="T4" fmla="*/ 6 w 81"/>
                <a:gd name="T5" fmla="*/ 28 h 56"/>
                <a:gd name="T6" fmla="*/ 0 w 81"/>
                <a:gd name="T7" fmla="*/ 32 h 56"/>
                <a:gd name="T8" fmla="*/ 2 w 81"/>
                <a:gd name="T9" fmla="*/ 35 h 56"/>
                <a:gd name="T10" fmla="*/ 10 w 81"/>
                <a:gd name="T11" fmla="*/ 32 h 56"/>
                <a:gd name="T12" fmla="*/ 19 w 81"/>
                <a:gd name="T13" fmla="*/ 56 h 56"/>
                <a:gd name="T14" fmla="*/ 23 w 81"/>
                <a:gd name="T15" fmla="*/ 54 h 56"/>
                <a:gd name="T16" fmla="*/ 10 w 81"/>
                <a:gd name="T17" fmla="*/ 21 h 56"/>
                <a:gd name="T18" fmla="*/ 37 w 81"/>
                <a:gd name="T19" fmla="*/ 11 h 56"/>
                <a:gd name="T20" fmla="*/ 33 w 81"/>
                <a:gd name="T21" fmla="*/ 12 h 56"/>
                <a:gd name="T22" fmla="*/ 32 w 81"/>
                <a:gd name="T23" fmla="*/ 18 h 56"/>
                <a:gd name="T24" fmla="*/ 27 w 81"/>
                <a:gd name="T25" fmla="*/ 22 h 56"/>
                <a:gd name="T26" fmla="*/ 28 w 81"/>
                <a:gd name="T27" fmla="*/ 25 h 56"/>
                <a:gd name="T28" fmla="*/ 36 w 81"/>
                <a:gd name="T29" fmla="*/ 22 h 56"/>
                <a:gd name="T30" fmla="*/ 45 w 81"/>
                <a:gd name="T31" fmla="*/ 46 h 56"/>
                <a:gd name="T32" fmla="*/ 49 w 81"/>
                <a:gd name="T33" fmla="*/ 44 h 56"/>
                <a:gd name="T34" fmla="*/ 37 w 81"/>
                <a:gd name="T35" fmla="*/ 11 h 56"/>
                <a:gd name="T36" fmla="*/ 73 w 81"/>
                <a:gd name="T37" fmla="*/ 16 h 56"/>
                <a:gd name="T38" fmla="*/ 71 w 81"/>
                <a:gd name="T39" fmla="*/ 33 h 56"/>
                <a:gd name="T40" fmla="*/ 59 w 81"/>
                <a:gd name="T41" fmla="*/ 22 h 56"/>
                <a:gd name="T42" fmla="*/ 61 w 81"/>
                <a:gd name="T43" fmla="*/ 6 h 56"/>
                <a:gd name="T44" fmla="*/ 73 w 81"/>
                <a:gd name="T45" fmla="*/ 16 h 56"/>
                <a:gd name="T46" fmla="*/ 77 w 81"/>
                <a:gd name="T47" fmla="*/ 15 h 56"/>
                <a:gd name="T48" fmla="*/ 71 w 81"/>
                <a:gd name="T49" fmla="*/ 4 h 56"/>
                <a:gd name="T50" fmla="*/ 59 w 81"/>
                <a:gd name="T51" fmla="*/ 2 h 56"/>
                <a:gd name="T52" fmla="*/ 53 w 81"/>
                <a:gd name="T53" fmla="*/ 10 h 56"/>
                <a:gd name="T54" fmla="*/ 54 w 81"/>
                <a:gd name="T55" fmla="*/ 24 h 56"/>
                <a:gd name="T56" fmla="*/ 72 w 81"/>
                <a:gd name="T57" fmla="*/ 36 h 56"/>
                <a:gd name="T58" fmla="*/ 77 w 81"/>
                <a:gd name="T5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56">
                  <a:moveTo>
                    <a:pt x="10" y="2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8" y="25"/>
                    <a:pt x="7" y="27"/>
                    <a:pt x="6" y="28"/>
                  </a:cubicBezTo>
                  <a:cubicBezTo>
                    <a:pt x="5" y="29"/>
                    <a:pt x="3" y="31"/>
                    <a:pt x="0" y="3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37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4" y="15"/>
                    <a:pt x="34" y="17"/>
                    <a:pt x="32" y="18"/>
                  </a:cubicBezTo>
                  <a:cubicBezTo>
                    <a:pt x="32" y="19"/>
                    <a:pt x="30" y="20"/>
                    <a:pt x="27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37" y="11"/>
                    <a:pt x="37" y="11"/>
                    <a:pt x="37" y="11"/>
                  </a:cubicBezTo>
                  <a:close/>
                  <a:moveTo>
                    <a:pt x="73" y="16"/>
                  </a:moveTo>
                  <a:cubicBezTo>
                    <a:pt x="76" y="25"/>
                    <a:pt x="76" y="31"/>
                    <a:pt x="71" y="33"/>
                  </a:cubicBezTo>
                  <a:cubicBezTo>
                    <a:pt x="66" y="34"/>
                    <a:pt x="62" y="31"/>
                    <a:pt x="59" y="22"/>
                  </a:cubicBezTo>
                  <a:cubicBezTo>
                    <a:pt x="56" y="13"/>
                    <a:pt x="56" y="8"/>
                    <a:pt x="61" y="6"/>
                  </a:cubicBezTo>
                  <a:cubicBezTo>
                    <a:pt x="66" y="4"/>
                    <a:pt x="70" y="8"/>
                    <a:pt x="73" y="16"/>
                  </a:cubicBezTo>
                  <a:close/>
                  <a:moveTo>
                    <a:pt x="77" y="15"/>
                  </a:moveTo>
                  <a:cubicBezTo>
                    <a:pt x="76" y="10"/>
                    <a:pt x="73" y="6"/>
                    <a:pt x="71" y="4"/>
                  </a:cubicBezTo>
                  <a:cubicBezTo>
                    <a:pt x="67" y="1"/>
                    <a:pt x="63" y="0"/>
                    <a:pt x="59" y="2"/>
                  </a:cubicBezTo>
                  <a:cubicBezTo>
                    <a:pt x="56" y="3"/>
                    <a:pt x="53" y="6"/>
                    <a:pt x="53" y="10"/>
                  </a:cubicBezTo>
                  <a:cubicBezTo>
                    <a:pt x="52" y="13"/>
                    <a:pt x="52" y="18"/>
                    <a:pt x="54" y="24"/>
                  </a:cubicBezTo>
                  <a:cubicBezTo>
                    <a:pt x="59" y="35"/>
                    <a:pt x="65" y="39"/>
                    <a:pt x="72" y="36"/>
                  </a:cubicBezTo>
                  <a:cubicBezTo>
                    <a:pt x="80" y="33"/>
                    <a:pt x="81" y="26"/>
                    <a:pt x="77" y="15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54"/>
            <p:cNvSpPr>
              <a:spLocks noEditPoints="1"/>
            </p:cNvSpPr>
            <p:nvPr/>
          </p:nvSpPr>
          <p:spPr bwMode="auto">
            <a:xfrm>
              <a:off x="2058" y="1182"/>
              <a:ext cx="320" cy="251"/>
            </a:xfrm>
            <a:custGeom>
              <a:avLst/>
              <a:gdLst>
                <a:gd name="T0" fmla="*/ 8 w 79"/>
                <a:gd name="T1" fmla="*/ 29 h 62"/>
                <a:gd name="T2" fmla="*/ 5 w 79"/>
                <a:gd name="T3" fmla="*/ 31 h 62"/>
                <a:gd name="T4" fmla="*/ 5 w 79"/>
                <a:gd name="T5" fmla="*/ 37 h 62"/>
                <a:gd name="T6" fmla="*/ 0 w 79"/>
                <a:gd name="T7" fmla="*/ 42 h 62"/>
                <a:gd name="T8" fmla="*/ 2 w 79"/>
                <a:gd name="T9" fmla="*/ 45 h 62"/>
                <a:gd name="T10" fmla="*/ 9 w 79"/>
                <a:gd name="T11" fmla="*/ 40 h 62"/>
                <a:gd name="T12" fmla="*/ 22 w 79"/>
                <a:gd name="T13" fmla="*/ 62 h 62"/>
                <a:gd name="T14" fmla="*/ 26 w 79"/>
                <a:gd name="T15" fmla="*/ 60 h 62"/>
                <a:gd name="T16" fmla="*/ 8 w 79"/>
                <a:gd name="T17" fmla="*/ 29 h 62"/>
                <a:gd name="T18" fmla="*/ 29 w 79"/>
                <a:gd name="T19" fmla="*/ 31 h 62"/>
                <a:gd name="T20" fmla="*/ 30 w 79"/>
                <a:gd name="T21" fmla="*/ 20 h 62"/>
                <a:gd name="T22" fmla="*/ 40 w 79"/>
                <a:gd name="T23" fmla="*/ 22 h 62"/>
                <a:gd name="T24" fmla="*/ 41 w 79"/>
                <a:gd name="T25" fmla="*/ 27 h 62"/>
                <a:gd name="T26" fmla="*/ 38 w 79"/>
                <a:gd name="T27" fmla="*/ 33 h 62"/>
                <a:gd name="T28" fmla="*/ 36 w 79"/>
                <a:gd name="T29" fmla="*/ 37 h 62"/>
                <a:gd name="T30" fmla="*/ 36 w 79"/>
                <a:gd name="T31" fmla="*/ 54 h 62"/>
                <a:gd name="T32" fmla="*/ 57 w 79"/>
                <a:gd name="T33" fmla="*/ 41 h 62"/>
                <a:gd name="T34" fmla="*/ 55 w 79"/>
                <a:gd name="T35" fmla="*/ 38 h 62"/>
                <a:gd name="T36" fmla="*/ 38 w 79"/>
                <a:gd name="T37" fmla="*/ 48 h 62"/>
                <a:gd name="T38" fmla="*/ 40 w 79"/>
                <a:gd name="T39" fmla="*/ 39 h 62"/>
                <a:gd name="T40" fmla="*/ 42 w 79"/>
                <a:gd name="T41" fmla="*/ 35 h 62"/>
                <a:gd name="T42" fmla="*/ 44 w 79"/>
                <a:gd name="T43" fmla="*/ 20 h 62"/>
                <a:gd name="T44" fmla="*/ 29 w 79"/>
                <a:gd name="T45" fmla="*/ 16 h 62"/>
                <a:gd name="T46" fmla="*/ 23 w 79"/>
                <a:gd name="T47" fmla="*/ 24 h 62"/>
                <a:gd name="T48" fmla="*/ 25 w 79"/>
                <a:gd name="T49" fmla="*/ 34 h 62"/>
                <a:gd name="T50" fmla="*/ 29 w 79"/>
                <a:gd name="T51" fmla="*/ 31 h 62"/>
                <a:gd name="T52" fmla="*/ 69 w 79"/>
                <a:gd name="T53" fmla="*/ 14 h 62"/>
                <a:gd name="T54" fmla="*/ 69 w 79"/>
                <a:gd name="T55" fmla="*/ 30 h 62"/>
                <a:gd name="T56" fmla="*/ 56 w 79"/>
                <a:gd name="T57" fmla="*/ 22 h 62"/>
                <a:gd name="T58" fmla="*/ 55 w 79"/>
                <a:gd name="T59" fmla="*/ 6 h 62"/>
                <a:gd name="T60" fmla="*/ 69 w 79"/>
                <a:gd name="T61" fmla="*/ 14 h 62"/>
                <a:gd name="T62" fmla="*/ 73 w 79"/>
                <a:gd name="T63" fmla="*/ 12 h 62"/>
                <a:gd name="T64" fmla="*/ 64 w 79"/>
                <a:gd name="T65" fmla="*/ 2 h 62"/>
                <a:gd name="T66" fmla="*/ 53 w 79"/>
                <a:gd name="T67" fmla="*/ 2 h 62"/>
                <a:gd name="T68" fmla="*/ 47 w 79"/>
                <a:gd name="T69" fmla="*/ 11 h 62"/>
                <a:gd name="T70" fmla="*/ 52 w 79"/>
                <a:gd name="T71" fmla="*/ 24 h 62"/>
                <a:gd name="T72" fmla="*/ 71 w 79"/>
                <a:gd name="T73" fmla="*/ 33 h 62"/>
                <a:gd name="T74" fmla="*/ 73 w 79"/>
                <a:gd name="T7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62">
                  <a:moveTo>
                    <a:pt x="8" y="29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6" y="33"/>
                    <a:pt x="6" y="36"/>
                    <a:pt x="5" y="37"/>
                  </a:cubicBezTo>
                  <a:cubicBezTo>
                    <a:pt x="4" y="38"/>
                    <a:pt x="2" y="40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8" y="29"/>
                    <a:pt x="8" y="29"/>
                    <a:pt x="8" y="29"/>
                  </a:cubicBezTo>
                  <a:close/>
                  <a:moveTo>
                    <a:pt x="29" y="31"/>
                  </a:moveTo>
                  <a:cubicBezTo>
                    <a:pt x="26" y="26"/>
                    <a:pt x="26" y="23"/>
                    <a:pt x="30" y="20"/>
                  </a:cubicBezTo>
                  <a:cubicBezTo>
                    <a:pt x="34" y="18"/>
                    <a:pt x="37" y="19"/>
                    <a:pt x="40" y="22"/>
                  </a:cubicBezTo>
                  <a:cubicBezTo>
                    <a:pt x="41" y="24"/>
                    <a:pt x="41" y="25"/>
                    <a:pt x="41" y="27"/>
                  </a:cubicBezTo>
                  <a:cubicBezTo>
                    <a:pt x="41" y="28"/>
                    <a:pt x="40" y="30"/>
                    <a:pt x="38" y="33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3" y="43"/>
                    <a:pt x="33" y="48"/>
                    <a:pt x="36" y="5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5"/>
                    <a:pt x="38" y="42"/>
                    <a:pt x="40" y="39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6" y="29"/>
                    <a:pt x="47" y="24"/>
                    <a:pt x="44" y="20"/>
                  </a:cubicBezTo>
                  <a:cubicBezTo>
                    <a:pt x="40" y="14"/>
                    <a:pt x="35" y="13"/>
                    <a:pt x="29" y="16"/>
                  </a:cubicBezTo>
                  <a:cubicBezTo>
                    <a:pt x="25" y="18"/>
                    <a:pt x="23" y="21"/>
                    <a:pt x="23" y="24"/>
                  </a:cubicBezTo>
                  <a:cubicBezTo>
                    <a:pt x="22" y="27"/>
                    <a:pt x="23" y="30"/>
                    <a:pt x="25" y="34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69" y="14"/>
                  </a:moveTo>
                  <a:cubicBezTo>
                    <a:pt x="73" y="22"/>
                    <a:pt x="74" y="28"/>
                    <a:pt x="69" y="30"/>
                  </a:cubicBezTo>
                  <a:cubicBezTo>
                    <a:pt x="65" y="33"/>
                    <a:pt x="61" y="30"/>
                    <a:pt x="56" y="22"/>
                  </a:cubicBezTo>
                  <a:cubicBezTo>
                    <a:pt x="51" y="14"/>
                    <a:pt x="51" y="8"/>
                    <a:pt x="55" y="6"/>
                  </a:cubicBezTo>
                  <a:cubicBezTo>
                    <a:pt x="59" y="3"/>
                    <a:pt x="64" y="6"/>
                    <a:pt x="69" y="14"/>
                  </a:cubicBezTo>
                  <a:close/>
                  <a:moveTo>
                    <a:pt x="73" y="12"/>
                  </a:moveTo>
                  <a:cubicBezTo>
                    <a:pt x="70" y="7"/>
                    <a:pt x="67" y="4"/>
                    <a:pt x="64" y="2"/>
                  </a:cubicBezTo>
                  <a:cubicBezTo>
                    <a:pt x="60" y="0"/>
                    <a:pt x="56" y="0"/>
                    <a:pt x="53" y="2"/>
                  </a:cubicBezTo>
                  <a:cubicBezTo>
                    <a:pt x="49" y="4"/>
                    <a:pt x="47" y="7"/>
                    <a:pt x="47" y="11"/>
                  </a:cubicBezTo>
                  <a:cubicBezTo>
                    <a:pt x="47" y="15"/>
                    <a:pt x="49" y="19"/>
                    <a:pt x="52" y="24"/>
                  </a:cubicBezTo>
                  <a:cubicBezTo>
                    <a:pt x="58" y="34"/>
                    <a:pt x="64" y="37"/>
                    <a:pt x="71" y="33"/>
                  </a:cubicBezTo>
                  <a:cubicBezTo>
                    <a:pt x="78" y="29"/>
                    <a:pt x="79" y="22"/>
                    <a:pt x="7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55"/>
            <p:cNvSpPr>
              <a:spLocks noEditPoints="1"/>
            </p:cNvSpPr>
            <p:nvPr/>
          </p:nvSpPr>
          <p:spPr bwMode="auto">
            <a:xfrm>
              <a:off x="1706" y="1416"/>
              <a:ext cx="303" cy="275"/>
            </a:xfrm>
            <a:custGeom>
              <a:avLst/>
              <a:gdLst>
                <a:gd name="T0" fmla="*/ 5 w 75"/>
                <a:gd name="T1" fmla="*/ 38 h 68"/>
                <a:gd name="T2" fmla="*/ 3 w 75"/>
                <a:gd name="T3" fmla="*/ 40 h 68"/>
                <a:gd name="T4" fmla="*/ 4 w 75"/>
                <a:gd name="T5" fmla="*/ 47 h 68"/>
                <a:gd name="T6" fmla="*/ 0 w 75"/>
                <a:gd name="T7" fmla="*/ 52 h 68"/>
                <a:gd name="T8" fmla="*/ 2 w 75"/>
                <a:gd name="T9" fmla="*/ 55 h 68"/>
                <a:gd name="T10" fmla="*/ 9 w 75"/>
                <a:gd name="T11" fmla="*/ 49 h 68"/>
                <a:gd name="T12" fmla="*/ 25 w 75"/>
                <a:gd name="T13" fmla="*/ 68 h 68"/>
                <a:gd name="T14" fmla="*/ 29 w 75"/>
                <a:gd name="T15" fmla="*/ 65 h 68"/>
                <a:gd name="T16" fmla="*/ 5 w 75"/>
                <a:gd name="T17" fmla="*/ 38 h 68"/>
                <a:gd name="T18" fmla="*/ 34 w 75"/>
                <a:gd name="T19" fmla="*/ 39 h 68"/>
                <a:gd name="T20" fmla="*/ 36 w 75"/>
                <a:gd name="T21" fmla="*/ 37 h 68"/>
                <a:gd name="T22" fmla="*/ 46 w 75"/>
                <a:gd name="T23" fmla="*/ 37 h 68"/>
                <a:gd name="T24" fmla="*/ 45 w 75"/>
                <a:gd name="T25" fmla="*/ 47 h 68"/>
                <a:gd name="T26" fmla="*/ 34 w 75"/>
                <a:gd name="T27" fmla="*/ 46 h 68"/>
                <a:gd name="T28" fmla="*/ 30 w 75"/>
                <a:gd name="T29" fmla="*/ 49 h 68"/>
                <a:gd name="T30" fmla="*/ 41 w 75"/>
                <a:gd name="T31" fmla="*/ 53 h 68"/>
                <a:gd name="T32" fmla="*/ 47 w 75"/>
                <a:gd name="T33" fmla="*/ 50 h 68"/>
                <a:gd name="T34" fmla="*/ 52 w 75"/>
                <a:gd name="T35" fmla="*/ 41 h 68"/>
                <a:gd name="T36" fmla="*/ 49 w 75"/>
                <a:gd name="T37" fmla="*/ 33 h 68"/>
                <a:gd name="T38" fmla="*/ 40 w 75"/>
                <a:gd name="T39" fmla="*/ 31 h 68"/>
                <a:gd name="T40" fmla="*/ 40 w 75"/>
                <a:gd name="T41" fmla="*/ 31 h 68"/>
                <a:gd name="T42" fmla="*/ 38 w 75"/>
                <a:gd name="T43" fmla="*/ 22 h 68"/>
                <a:gd name="T44" fmla="*/ 23 w 75"/>
                <a:gd name="T45" fmla="*/ 22 h 68"/>
                <a:gd name="T46" fmla="*/ 19 w 75"/>
                <a:gd name="T47" fmla="*/ 30 h 68"/>
                <a:gd name="T48" fmla="*/ 22 w 75"/>
                <a:gd name="T49" fmla="*/ 39 h 68"/>
                <a:gd name="T50" fmla="*/ 26 w 75"/>
                <a:gd name="T51" fmla="*/ 36 h 68"/>
                <a:gd name="T52" fmla="*/ 26 w 75"/>
                <a:gd name="T53" fmla="*/ 25 h 68"/>
                <a:gd name="T54" fmla="*/ 35 w 75"/>
                <a:gd name="T55" fmla="*/ 25 h 68"/>
                <a:gd name="T56" fmla="*/ 33 w 75"/>
                <a:gd name="T57" fmla="*/ 34 h 68"/>
                <a:gd name="T58" fmla="*/ 32 w 75"/>
                <a:gd name="T59" fmla="*/ 36 h 68"/>
                <a:gd name="T60" fmla="*/ 34 w 75"/>
                <a:gd name="T61" fmla="*/ 39 h 68"/>
                <a:gd name="T62" fmla="*/ 63 w 75"/>
                <a:gd name="T63" fmla="*/ 13 h 68"/>
                <a:gd name="T64" fmla="*/ 66 w 75"/>
                <a:gd name="T65" fmla="*/ 28 h 68"/>
                <a:gd name="T66" fmla="*/ 51 w 75"/>
                <a:gd name="T67" fmla="*/ 22 h 68"/>
                <a:gd name="T68" fmla="*/ 48 w 75"/>
                <a:gd name="T69" fmla="*/ 7 h 68"/>
                <a:gd name="T70" fmla="*/ 63 w 75"/>
                <a:gd name="T71" fmla="*/ 13 h 68"/>
                <a:gd name="T72" fmla="*/ 66 w 75"/>
                <a:gd name="T73" fmla="*/ 10 h 68"/>
                <a:gd name="T74" fmla="*/ 56 w 75"/>
                <a:gd name="T75" fmla="*/ 2 h 68"/>
                <a:gd name="T76" fmla="*/ 45 w 75"/>
                <a:gd name="T77" fmla="*/ 4 h 68"/>
                <a:gd name="T78" fmla="*/ 41 w 75"/>
                <a:gd name="T79" fmla="*/ 13 h 68"/>
                <a:gd name="T80" fmla="*/ 48 w 75"/>
                <a:gd name="T81" fmla="*/ 26 h 68"/>
                <a:gd name="T82" fmla="*/ 69 w 75"/>
                <a:gd name="T83" fmla="*/ 31 h 68"/>
                <a:gd name="T84" fmla="*/ 66 w 75"/>
                <a:gd name="T8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" h="68">
                  <a:moveTo>
                    <a:pt x="5" y="38"/>
                  </a:move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4" y="45"/>
                    <a:pt x="4" y="47"/>
                  </a:cubicBezTo>
                  <a:cubicBezTo>
                    <a:pt x="3" y="48"/>
                    <a:pt x="2" y="50"/>
                    <a:pt x="0" y="52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5" y="38"/>
                    <a:pt x="5" y="38"/>
                    <a:pt x="5" y="38"/>
                  </a:cubicBezTo>
                  <a:close/>
                  <a:moveTo>
                    <a:pt x="34" y="39"/>
                  </a:moveTo>
                  <a:cubicBezTo>
                    <a:pt x="34" y="38"/>
                    <a:pt x="35" y="38"/>
                    <a:pt x="36" y="37"/>
                  </a:cubicBezTo>
                  <a:cubicBezTo>
                    <a:pt x="40" y="34"/>
                    <a:pt x="43" y="33"/>
                    <a:pt x="46" y="37"/>
                  </a:cubicBezTo>
                  <a:cubicBezTo>
                    <a:pt x="49" y="40"/>
                    <a:pt x="48" y="44"/>
                    <a:pt x="45" y="47"/>
                  </a:cubicBezTo>
                  <a:cubicBezTo>
                    <a:pt x="41" y="50"/>
                    <a:pt x="37" y="50"/>
                    <a:pt x="34" y="46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3"/>
                    <a:pt x="38" y="54"/>
                    <a:pt x="41" y="53"/>
                  </a:cubicBezTo>
                  <a:cubicBezTo>
                    <a:pt x="43" y="53"/>
                    <a:pt x="45" y="52"/>
                    <a:pt x="47" y="50"/>
                  </a:cubicBezTo>
                  <a:cubicBezTo>
                    <a:pt x="50" y="47"/>
                    <a:pt x="52" y="44"/>
                    <a:pt x="52" y="41"/>
                  </a:cubicBezTo>
                  <a:cubicBezTo>
                    <a:pt x="53" y="38"/>
                    <a:pt x="52" y="36"/>
                    <a:pt x="49" y="33"/>
                  </a:cubicBezTo>
                  <a:cubicBezTo>
                    <a:pt x="47" y="30"/>
                    <a:pt x="43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28"/>
                    <a:pt x="40" y="25"/>
                    <a:pt x="38" y="22"/>
                  </a:cubicBezTo>
                  <a:cubicBezTo>
                    <a:pt x="34" y="18"/>
                    <a:pt x="29" y="18"/>
                    <a:pt x="23" y="22"/>
                  </a:cubicBezTo>
                  <a:cubicBezTo>
                    <a:pt x="21" y="24"/>
                    <a:pt x="19" y="27"/>
                    <a:pt x="19" y="30"/>
                  </a:cubicBezTo>
                  <a:cubicBezTo>
                    <a:pt x="19" y="33"/>
                    <a:pt x="20" y="36"/>
                    <a:pt x="22" y="39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3" y="32"/>
                    <a:pt x="23" y="28"/>
                    <a:pt x="26" y="25"/>
                  </a:cubicBezTo>
                  <a:cubicBezTo>
                    <a:pt x="29" y="23"/>
                    <a:pt x="32" y="23"/>
                    <a:pt x="35" y="25"/>
                  </a:cubicBezTo>
                  <a:cubicBezTo>
                    <a:pt x="37" y="28"/>
                    <a:pt x="37" y="31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63" y="13"/>
                  </a:moveTo>
                  <a:cubicBezTo>
                    <a:pt x="69" y="20"/>
                    <a:pt x="70" y="25"/>
                    <a:pt x="66" y="28"/>
                  </a:cubicBezTo>
                  <a:cubicBezTo>
                    <a:pt x="63" y="32"/>
                    <a:pt x="58" y="30"/>
                    <a:pt x="51" y="22"/>
                  </a:cubicBezTo>
                  <a:cubicBezTo>
                    <a:pt x="45" y="15"/>
                    <a:pt x="44" y="10"/>
                    <a:pt x="48" y="7"/>
                  </a:cubicBezTo>
                  <a:cubicBezTo>
                    <a:pt x="51" y="3"/>
                    <a:pt x="56" y="5"/>
                    <a:pt x="63" y="13"/>
                  </a:cubicBezTo>
                  <a:close/>
                  <a:moveTo>
                    <a:pt x="66" y="10"/>
                  </a:moveTo>
                  <a:cubicBezTo>
                    <a:pt x="63" y="6"/>
                    <a:pt x="60" y="3"/>
                    <a:pt x="56" y="2"/>
                  </a:cubicBezTo>
                  <a:cubicBezTo>
                    <a:pt x="52" y="0"/>
                    <a:pt x="48" y="1"/>
                    <a:pt x="45" y="4"/>
                  </a:cubicBezTo>
                  <a:cubicBezTo>
                    <a:pt x="42" y="6"/>
                    <a:pt x="41" y="9"/>
                    <a:pt x="41" y="13"/>
                  </a:cubicBezTo>
                  <a:cubicBezTo>
                    <a:pt x="42" y="17"/>
                    <a:pt x="44" y="21"/>
                    <a:pt x="48" y="26"/>
                  </a:cubicBezTo>
                  <a:cubicBezTo>
                    <a:pt x="56" y="34"/>
                    <a:pt x="63" y="36"/>
                    <a:pt x="69" y="31"/>
                  </a:cubicBezTo>
                  <a:cubicBezTo>
                    <a:pt x="75" y="26"/>
                    <a:pt x="74" y="19"/>
                    <a:pt x="66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56"/>
            <p:cNvSpPr>
              <a:spLocks noEditPoints="1"/>
            </p:cNvSpPr>
            <p:nvPr/>
          </p:nvSpPr>
          <p:spPr bwMode="auto">
            <a:xfrm>
              <a:off x="1406" y="1716"/>
              <a:ext cx="280" cy="291"/>
            </a:xfrm>
            <a:custGeom>
              <a:avLst/>
              <a:gdLst>
                <a:gd name="T0" fmla="*/ 3 w 69"/>
                <a:gd name="T1" fmla="*/ 45 h 72"/>
                <a:gd name="T2" fmla="*/ 1 w 69"/>
                <a:gd name="T3" fmla="*/ 48 h 72"/>
                <a:gd name="T4" fmla="*/ 3 w 69"/>
                <a:gd name="T5" fmla="*/ 54 h 72"/>
                <a:gd name="T6" fmla="*/ 0 w 69"/>
                <a:gd name="T7" fmla="*/ 60 h 72"/>
                <a:gd name="T8" fmla="*/ 3 w 69"/>
                <a:gd name="T9" fmla="*/ 62 h 72"/>
                <a:gd name="T10" fmla="*/ 8 w 69"/>
                <a:gd name="T11" fmla="*/ 56 h 72"/>
                <a:gd name="T12" fmla="*/ 28 w 69"/>
                <a:gd name="T13" fmla="*/ 72 h 72"/>
                <a:gd name="T14" fmla="*/ 30 w 69"/>
                <a:gd name="T15" fmla="*/ 68 h 72"/>
                <a:gd name="T16" fmla="*/ 3 w 69"/>
                <a:gd name="T17" fmla="*/ 45 h 72"/>
                <a:gd name="T18" fmla="*/ 47 w 69"/>
                <a:gd name="T19" fmla="*/ 34 h 72"/>
                <a:gd name="T20" fmla="*/ 44 w 69"/>
                <a:gd name="T21" fmla="*/ 32 h 72"/>
                <a:gd name="T22" fmla="*/ 41 w 69"/>
                <a:gd name="T23" fmla="*/ 36 h 72"/>
                <a:gd name="T24" fmla="*/ 23 w 69"/>
                <a:gd name="T25" fmla="*/ 21 h 72"/>
                <a:gd name="T26" fmla="*/ 20 w 69"/>
                <a:gd name="T27" fmla="*/ 24 h 72"/>
                <a:gd name="T28" fmla="*/ 27 w 69"/>
                <a:gd name="T29" fmla="*/ 51 h 72"/>
                <a:gd name="T30" fmla="*/ 31 w 69"/>
                <a:gd name="T31" fmla="*/ 54 h 72"/>
                <a:gd name="T32" fmla="*/ 41 w 69"/>
                <a:gd name="T33" fmla="*/ 42 h 72"/>
                <a:gd name="T34" fmla="*/ 48 w 69"/>
                <a:gd name="T35" fmla="*/ 47 h 72"/>
                <a:gd name="T36" fmla="*/ 50 w 69"/>
                <a:gd name="T37" fmla="*/ 44 h 72"/>
                <a:gd name="T38" fmla="*/ 44 w 69"/>
                <a:gd name="T39" fmla="*/ 38 h 72"/>
                <a:gd name="T40" fmla="*/ 47 w 69"/>
                <a:gd name="T41" fmla="*/ 34 h 72"/>
                <a:gd name="T42" fmla="*/ 25 w 69"/>
                <a:gd name="T43" fmla="*/ 29 h 72"/>
                <a:gd name="T44" fmla="*/ 25 w 69"/>
                <a:gd name="T45" fmla="*/ 29 h 72"/>
                <a:gd name="T46" fmla="*/ 38 w 69"/>
                <a:gd name="T47" fmla="*/ 39 h 72"/>
                <a:gd name="T48" fmla="*/ 31 w 69"/>
                <a:gd name="T49" fmla="*/ 48 h 72"/>
                <a:gd name="T50" fmla="*/ 25 w 69"/>
                <a:gd name="T51" fmla="*/ 29 h 72"/>
                <a:gd name="T52" fmla="*/ 55 w 69"/>
                <a:gd name="T53" fmla="*/ 11 h 72"/>
                <a:gd name="T54" fmla="*/ 61 w 69"/>
                <a:gd name="T55" fmla="*/ 25 h 72"/>
                <a:gd name="T56" fmla="*/ 46 w 69"/>
                <a:gd name="T57" fmla="*/ 22 h 72"/>
                <a:gd name="T58" fmla="*/ 39 w 69"/>
                <a:gd name="T59" fmla="*/ 7 h 72"/>
                <a:gd name="T60" fmla="*/ 55 w 69"/>
                <a:gd name="T61" fmla="*/ 11 h 72"/>
                <a:gd name="T62" fmla="*/ 58 w 69"/>
                <a:gd name="T63" fmla="*/ 7 h 72"/>
                <a:gd name="T64" fmla="*/ 47 w 69"/>
                <a:gd name="T65" fmla="*/ 1 h 72"/>
                <a:gd name="T66" fmla="*/ 36 w 69"/>
                <a:gd name="T67" fmla="*/ 5 h 72"/>
                <a:gd name="T68" fmla="*/ 34 w 69"/>
                <a:gd name="T69" fmla="*/ 15 h 72"/>
                <a:gd name="T70" fmla="*/ 42 w 69"/>
                <a:gd name="T71" fmla="*/ 26 h 72"/>
                <a:gd name="T72" fmla="*/ 64 w 69"/>
                <a:gd name="T73" fmla="*/ 28 h 72"/>
                <a:gd name="T74" fmla="*/ 58 w 69"/>
                <a:gd name="T75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72">
                  <a:moveTo>
                    <a:pt x="3" y="45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50"/>
                    <a:pt x="3" y="52"/>
                    <a:pt x="3" y="54"/>
                  </a:cubicBezTo>
                  <a:cubicBezTo>
                    <a:pt x="3" y="56"/>
                    <a:pt x="2" y="57"/>
                    <a:pt x="0" y="60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47" y="34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7" y="34"/>
                    <a:pt x="47" y="34"/>
                    <a:pt x="47" y="34"/>
                  </a:cubicBezTo>
                  <a:close/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5" y="29"/>
                    <a:pt x="25" y="29"/>
                    <a:pt x="25" y="29"/>
                  </a:cubicBezTo>
                  <a:close/>
                  <a:moveTo>
                    <a:pt x="55" y="11"/>
                  </a:moveTo>
                  <a:cubicBezTo>
                    <a:pt x="62" y="16"/>
                    <a:pt x="64" y="21"/>
                    <a:pt x="61" y="25"/>
                  </a:cubicBezTo>
                  <a:cubicBezTo>
                    <a:pt x="58" y="29"/>
                    <a:pt x="53" y="28"/>
                    <a:pt x="46" y="22"/>
                  </a:cubicBezTo>
                  <a:cubicBezTo>
                    <a:pt x="38" y="16"/>
                    <a:pt x="36" y="11"/>
                    <a:pt x="39" y="7"/>
                  </a:cubicBezTo>
                  <a:cubicBezTo>
                    <a:pt x="42" y="3"/>
                    <a:pt x="48" y="4"/>
                    <a:pt x="55" y="11"/>
                  </a:cubicBezTo>
                  <a:close/>
                  <a:moveTo>
                    <a:pt x="58" y="7"/>
                  </a:moveTo>
                  <a:cubicBezTo>
                    <a:pt x="54" y="4"/>
                    <a:pt x="50" y="2"/>
                    <a:pt x="47" y="1"/>
                  </a:cubicBezTo>
                  <a:cubicBezTo>
                    <a:pt x="42" y="0"/>
                    <a:pt x="39" y="1"/>
                    <a:pt x="36" y="5"/>
                  </a:cubicBezTo>
                  <a:cubicBezTo>
                    <a:pt x="33" y="8"/>
                    <a:pt x="33" y="11"/>
                    <a:pt x="34" y="15"/>
                  </a:cubicBezTo>
                  <a:cubicBezTo>
                    <a:pt x="35" y="19"/>
                    <a:pt x="38" y="22"/>
                    <a:pt x="42" y="26"/>
                  </a:cubicBezTo>
                  <a:cubicBezTo>
                    <a:pt x="52" y="33"/>
                    <a:pt x="59" y="34"/>
                    <a:pt x="64" y="28"/>
                  </a:cubicBezTo>
                  <a:cubicBezTo>
                    <a:pt x="69" y="21"/>
                    <a:pt x="67" y="14"/>
                    <a:pt x="58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57"/>
            <p:cNvSpPr>
              <a:spLocks noEditPoints="1"/>
            </p:cNvSpPr>
            <p:nvPr/>
          </p:nvSpPr>
          <p:spPr bwMode="auto">
            <a:xfrm>
              <a:off x="1163" y="2067"/>
              <a:ext cx="255" cy="296"/>
            </a:xfrm>
            <a:custGeom>
              <a:avLst/>
              <a:gdLst>
                <a:gd name="T0" fmla="*/ 2 w 63"/>
                <a:gd name="T1" fmla="*/ 52 h 73"/>
                <a:gd name="T2" fmla="*/ 0 w 63"/>
                <a:gd name="T3" fmla="*/ 55 h 73"/>
                <a:gd name="T4" fmla="*/ 3 w 63"/>
                <a:gd name="T5" fmla="*/ 60 h 73"/>
                <a:gd name="T6" fmla="*/ 1 w 63"/>
                <a:gd name="T7" fmla="*/ 67 h 73"/>
                <a:gd name="T8" fmla="*/ 4 w 63"/>
                <a:gd name="T9" fmla="*/ 69 h 73"/>
                <a:gd name="T10" fmla="*/ 9 w 63"/>
                <a:gd name="T11" fmla="*/ 61 h 73"/>
                <a:gd name="T12" fmla="*/ 31 w 63"/>
                <a:gd name="T13" fmla="*/ 73 h 73"/>
                <a:gd name="T14" fmla="*/ 33 w 63"/>
                <a:gd name="T15" fmla="*/ 69 h 73"/>
                <a:gd name="T16" fmla="*/ 2 w 63"/>
                <a:gd name="T17" fmla="*/ 52 h 73"/>
                <a:gd name="T18" fmla="*/ 15 w 63"/>
                <a:gd name="T19" fmla="*/ 38 h 73"/>
                <a:gd name="T20" fmla="*/ 23 w 63"/>
                <a:gd name="T21" fmla="*/ 25 h 73"/>
                <a:gd name="T22" fmla="*/ 19 w 63"/>
                <a:gd name="T23" fmla="*/ 22 h 73"/>
                <a:gd name="T24" fmla="*/ 10 w 63"/>
                <a:gd name="T25" fmla="*/ 39 h 73"/>
                <a:gd name="T26" fmla="*/ 26 w 63"/>
                <a:gd name="T27" fmla="*/ 50 h 73"/>
                <a:gd name="T28" fmla="*/ 28 w 63"/>
                <a:gd name="T29" fmla="*/ 47 h 73"/>
                <a:gd name="T30" fmla="*/ 28 w 63"/>
                <a:gd name="T31" fmla="*/ 40 h 73"/>
                <a:gd name="T32" fmla="*/ 39 w 63"/>
                <a:gd name="T33" fmla="*/ 37 h 73"/>
                <a:gd name="T34" fmla="*/ 42 w 63"/>
                <a:gd name="T35" fmla="*/ 47 h 73"/>
                <a:gd name="T36" fmla="*/ 33 w 63"/>
                <a:gd name="T37" fmla="*/ 51 h 73"/>
                <a:gd name="T38" fmla="*/ 31 w 63"/>
                <a:gd name="T39" fmla="*/ 55 h 73"/>
                <a:gd name="T40" fmla="*/ 45 w 63"/>
                <a:gd name="T41" fmla="*/ 49 h 73"/>
                <a:gd name="T42" fmla="*/ 47 w 63"/>
                <a:gd name="T43" fmla="*/ 39 h 73"/>
                <a:gd name="T44" fmla="*/ 40 w 63"/>
                <a:gd name="T45" fmla="*/ 32 h 73"/>
                <a:gd name="T46" fmla="*/ 25 w 63"/>
                <a:gd name="T47" fmla="*/ 37 h 73"/>
                <a:gd name="T48" fmla="*/ 23 w 63"/>
                <a:gd name="T49" fmla="*/ 44 h 73"/>
                <a:gd name="T50" fmla="*/ 15 w 63"/>
                <a:gd name="T51" fmla="*/ 38 h 73"/>
                <a:gd name="T52" fmla="*/ 47 w 63"/>
                <a:gd name="T53" fmla="*/ 8 h 73"/>
                <a:gd name="T54" fmla="*/ 56 w 63"/>
                <a:gd name="T55" fmla="*/ 22 h 73"/>
                <a:gd name="T56" fmla="*/ 40 w 63"/>
                <a:gd name="T57" fmla="*/ 22 h 73"/>
                <a:gd name="T58" fmla="*/ 31 w 63"/>
                <a:gd name="T59" fmla="*/ 8 h 73"/>
                <a:gd name="T60" fmla="*/ 47 w 63"/>
                <a:gd name="T61" fmla="*/ 8 h 73"/>
                <a:gd name="T62" fmla="*/ 49 w 63"/>
                <a:gd name="T63" fmla="*/ 4 h 73"/>
                <a:gd name="T64" fmla="*/ 37 w 63"/>
                <a:gd name="T65" fmla="*/ 1 h 73"/>
                <a:gd name="T66" fmla="*/ 27 w 63"/>
                <a:gd name="T67" fmla="*/ 6 h 73"/>
                <a:gd name="T68" fmla="*/ 27 w 63"/>
                <a:gd name="T69" fmla="*/ 16 h 73"/>
                <a:gd name="T70" fmla="*/ 37 w 63"/>
                <a:gd name="T71" fmla="*/ 26 h 73"/>
                <a:gd name="T72" fmla="*/ 59 w 63"/>
                <a:gd name="T73" fmla="*/ 24 h 73"/>
                <a:gd name="T74" fmla="*/ 49 w 63"/>
                <a:gd name="T75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73">
                  <a:moveTo>
                    <a:pt x="2" y="52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3" y="60"/>
                  </a:cubicBezTo>
                  <a:cubicBezTo>
                    <a:pt x="3" y="62"/>
                    <a:pt x="3" y="64"/>
                    <a:pt x="1" y="67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2" y="52"/>
                    <a:pt x="2" y="52"/>
                    <a:pt x="2" y="52"/>
                  </a:cubicBezTo>
                  <a:close/>
                  <a:moveTo>
                    <a:pt x="15" y="38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6" y="44"/>
                    <a:pt x="27" y="42"/>
                    <a:pt x="28" y="40"/>
                  </a:cubicBezTo>
                  <a:cubicBezTo>
                    <a:pt x="30" y="35"/>
                    <a:pt x="34" y="34"/>
                    <a:pt x="39" y="37"/>
                  </a:cubicBezTo>
                  <a:cubicBezTo>
                    <a:pt x="43" y="39"/>
                    <a:pt x="44" y="43"/>
                    <a:pt x="42" y="47"/>
                  </a:cubicBezTo>
                  <a:cubicBezTo>
                    <a:pt x="40" y="51"/>
                    <a:pt x="37" y="52"/>
                    <a:pt x="33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7" y="57"/>
                    <a:pt x="41" y="55"/>
                    <a:pt x="45" y="49"/>
                  </a:cubicBezTo>
                  <a:cubicBezTo>
                    <a:pt x="47" y="46"/>
                    <a:pt x="47" y="42"/>
                    <a:pt x="47" y="39"/>
                  </a:cubicBezTo>
                  <a:cubicBezTo>
                    <a:pt x="46" y="36"/>
                    <a:pt x="44" y="34"/>
                    <a:pt x="40" y="32"/>
                  </a:cubicBezTo>
                  <a:cubicBezTo>
                    <a:pt x="34" y="29"/>
                    <a:pt x="29" y="31"/>
                    <a:pt x="25" y="37"/>
                  </a:cubicBezTo>
                  <a:cubicBezTo>
                    <a:pt x="23" y="39"/>
                    <a:pt x="23" y="41"/>
                    <a:pt x="23" y="44"/>
                  </a:cubicBezTo>
                  <a:cubicBezTo>
                    <a:pt x="15" y="38"/>
                    <a:pt x="15" y="38"/>
                    <a:pt x="15" y="38"/>
                  </a:cubicBezTo>
                  <a:close/>
                  <a:moveTo>
                    <a:pt x="47" y="8"/>
                  </a:moveTo>
                  <a:cubicBezTo>
                    <a:pt x="55" y="13"/>
                    <a:pt x="58" y="18"/>
                    <a:pt x="56" y="22"/>
                  </a:cubicBezTo>
                  <a:cubicBezTo>
                    <a:pt x="53" y="26"/>
                    <a:pt x="48" y="26"/>
                    <a:pt x="40" y="22"/>
                  </a:cubicBezTo>
                  <a:cubicBezTo>
                    <a:pt x="31" y="17"/>
                    <a:pt x="28" y="12"/>
                    <a:pt x="31" y="8"/>
                  </a:cubicBezTo>
                  <a:cubicBezTo>
                    <a:pt x="33" y="4"/>
                    <a:pt x="39" y="4"/>
                    <a:pt x="47" y="8"/>
                  </a:cubicBezTo>
                  <a:close/>
                  <a:moveTo>
                    <a:pt x="49" y="4"/>
                  </a:moveTo>
                  <a:cubicBezTo>
                    <a:pt x="45" y="2"/>
                    <a:pt x="41" y="1"/>
                    <a:pt x="37" y="1"/>
                  </a:cubicBezTo>
                  <a:cubicBezTo>
                    <a:pt x="33" y="0"/>
                    <a:pt x="29" y="2"/>
                    <a:pt x="27" y="6"/>
                  </a:cubicBezTo>
                  <a:cubicBezTo>
                    <a:pt x="25" y="10"/>
                    <a:pt x="25" y="13"/>
                    <a:pt x="27" y="16"/>
                  </a:cubicBezTo>
                  <a:cubicBezTo>
                    <a:pt x="29" y="20"/>
                    <a:pt x="32" y="23"/>
                    <a:pt x="37" y="26"/>
                  </a:cubicBezTo>
                  <a:cubicBezTo>
                    <a:pt x="48" y="31"/>
                    <a:pt x="55" y="31"/>
                    <a:pt x="59" y="24"/>
                  </a:cubicBezTo>
                  <a:cubicBezTo>
                    <a:pt x="63" y="17"/>
                    <a:pt x="59" y="10"/>
                    <a:pt x="49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58"/>
            <p:cNvSpPr>
              <a:spLocks noEditPoints="1"/>
            </p:cNvSpPr>
            <p:nvPr/>
          </p:nvSpPr>
          <p:spPr bwMode="auto">
            <a:xfrm>
              <a:off x="985" y="2460"/>
              <a:ext cx="227" cy="299"/>
            </a:xfrm>
            <a:custGeom>
              <a:avLst/>
              <a:gdLst>
                <a:gd name="T0" fmla="*/ 2 w 56"/>
                <a:gd name="T1" fmla="*/ 58 h 74"/>
                <a:gd name="T2" fmla="*/ 0 w 56"/>
                <a:gd name="T3" fmla="*/ 61 h 74"/>
                <a:gd name="T4" fmla="*/ 5 w 56"/>
                <a:gd name="T5" fmla="*/ 66 h 74"/>
                <a:gd name="T6" fmla="*/ 4 w 56"/>
                <a:gd name="T7" fmla="*/ 72 h 74"/>
                <a:gd name="T8" fmla="*/ 7 w 56"/>
                <a:gd name="T9" fmla="*/ 74 h 74"/>
                <a:gd name="T10" fmla="*/ 10 w 56"/>
                <a:gd name="T11" fmla="*/ 65 h 74"/>
                <a:gd name="T12" fmla="*/ 34 w 56"/>
                <a:gd name="T13" fmla="*/ 74 h 74"/>
                <a:gd name="T14" fmla="*/ 35 w 56"/>
                <a:gd name="T15" fmla="*/ 69 h 74"/>
                <a:gd name="T16" fmla="*/ 2 w 56"/>
                <a:gd name="T17" fmla="*/ 58 h 74"/>
                <a:gd name="T18" fmla="*/ 22 w 56"/>
                <a:gd name="T19" fmla="*/ 27 h 74"/>
                <a:gd name="T20" fmla="*/ 10 w 56"/>
                <a:gd name="T21" fmla="*/ 34 h 74"/>
                <a:gd name="T22" fmla="*/ 11 w 56"/>
                <a:gd name="T23" fmla="*/ 44 h 74"/>
                <a:gd name="T24" fmla="*/ 24 w 56"/>
                <a:gd name="T25" fmla="*/ 53 h 74"/>
                <a:gd name="T26" fmla="*/ 36 w 56"/>
                <a:gd name="T27" fmla="*/ 54 h 74"/>
                <a:gd name="T28" fmla="*/ 44 w 56"/>
                <a:gd name="T29" fmla="*/ 47 h 74"/>
                <a:gd name="T30" fmla="*/ 44 w 56"/>
                <a:gd name="T31" fmla="*/ 37 h 74"/>
                <a:gd name="T32" fmla="*/ 37 w 56"/>
                <a:gd name="T33" fmla="*/ 31 h 74"/>
                <a:gd name="T34" fmla="*/ 22 w 56"/>
                <a:gd name="T35" fmla="*/ 38 h 74"/>
                <a:gd name="T36" fmla="*/ 24 w 56"/>
                <a:gd name="T37" fmla="*/ 47 h 74"/>
                <a:gd name="T38" fmla="*/ 23 w 56"/>
                <a:gd name="T39" fmla="*/ 48 h 74"/>
                <a:gd name="T40" fmla="*/ 14 w 56"/>
                <a:gd name="T41" fmla="*/ 35 h 74"/>
                <a:gd name="T42" fmla="*/ 21 w 56"/>
                <a:gd name="T43" fmla="*/ 31 h 74"/>
                <a:gd name="T44" fmla="*/ 22 w 56"/>
                <a:gd name="T45" fmla="*/ 27 h 74"/>
                <a:gd name="T46" fmla="*/ 31 w 56"/>
                <a:gd name="T47" fmla="*/ 49 h 74"/>
                <a:gd name="T48" fmla="*/ 26 w 56"/>
                <a:gd name="T49" fmla="*/ 40 h 74"/>
                <a:gd name="T50" fmla="*/ 35 w 56"/>
                <a:gd name="T51" fmla="*/ 36 h 74"/>
                <a:gd name="T52" fmla="*/ 41 w 56"/>
                <a:gd name="T53" fmla="*/ 45 h 74"/>
                <a:gd name="T54" fmla="*/ 31 w 56"/>
                <a:gd name="T55" fmla="*/ 49 h 74"/>
                <a:gd name="T56" fmla="*/ 39 w 56"/>
                <a:gd name="T57" fmla="*/ 7 h 74"/>
                <a:gd name="T58" fmla="*/ 50 w 56"/>
                <a:gd name="T59" fmla="*/ 19 h 74"/>
                <a:gd name="T60" fmla="*/ 34 w 56"/>
                <a:gd name="T61" fmla="*/ 21 h 74"/>
                <a:gd name="T62" fmla="*/ 23 w 56"/>
                <a:gd name="T63" fmla="*/ 9 h 74"/>
                <a:gd name="T64" fmla="*/ 39 w 56"/>
                <a:gd name="T65" fmla="*/ 7 h 74"/>
                <a:gd name="T66" fmla="*/ 40 w 56"/>
                <a:gd name="T67" fmla="*/ 2 h 74"/>
                <a:gd name="T68" fmla="*/ 28 w 56"/>
                <a:gd name="T69" fmla="*/ 1 h 74"/>
                <a:gd name="T70" fmla="*/ 19 w 56"/>
                <a:gd name="T71" fmla="*/ 8 h 74"/>
                <a:gd name="T72" fmla="*/ 20 w 56"/>
                <a:gd name="T73" fmla="*/ 18 h 74"/>
                <a:gd name="T74" fmla="*/ 32 w 56"/>
                <a:gd name="T75" fmla="*/ 26 h 74"/>
                <a:gd name="T76" fmla="*/ 53 w 56"/>
                <a:gd name="T77" fmla="*/ 20 h 74"/>
                <a:gd name="T78" fmla="*/ 40 w 56"/>
                <a:gd name="T79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74">
                  <a:moveTo>
                    <a:pt x="2" y="58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3" y="62"/>
                    <a:pt x="4" y="64"/>
                    <a:pt x="5" y="66"/>
                  </a:cubicBezTo>
                  <a:cubicBezTo>
                    <a:pt x="5" y="67"/>
                    <a:pt x="5" y="69"/>
                    <a:pt x="4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2" y="58"/>
                    <a:pt x="2" y="58"/>
                    <a:pt x="2" y="58"/>
                  </a:cubicBezTo>
                  <a:close/>
                  <a:moveTo>
                    <a:pt x="22" y="27"/>
                  </a:moveTo>
                  <a:cubicBezTo>
                    <a:pt x="17" y="26"/>
                    <a:pt x="12" y="28"/>
                    <a:pt x="10" y="34"/>
                  </a:cubicBezTo>
                  <a:cubicBezTo>
                    <a:pt x="9" y="37"/>
                    <a:pt x="9" y="41"/>
                    <a:pt x="11" y="44"/>
                  </a:cubicBezTo>
                  <a:cubicBezTo>
                    <a:pt x="13" y="47"/>
                    <a:pt x="17" y="50"/>
                    <a:pt x="24" y="53"/>
                  </a:cubicBezTo>
                  <a:cubicBezTo>
                    <a:pt x="29" y="54"/>
                    <a:pt x="33" y="55"/>
                    <a:pt x="36" y="54"/>
                  </a:cubicBezTo>
                  <a:cubicBezTo>
                    <a:pt x="40" y="53"/>
                    <a:pt x="42" y="51"/>
                    <a:pt x="44" y="47"/>
                  </a:cubicBezTo>
                  <a:cubicBezTo>
                    <a:pt x="45" y="43"/>
                    <a:pt x="45" y="40"/>
                    <a:pt x="44" y="37"/>
                  </a:cubicBezTo>
                  <a:cubicBezTo>
                    <a:pt x="42" y="34"/>
                    <a:pt x="40" y="32"/>
                    <a:pt x="37" y="31"/>
                  </a:cubicBezTo>
                  <a:cubicBezTo>
                    <a:pt x="30" y="29"/>
                    <a:pt x="25" y="31"/>
                    <a:pt x="22" y="38"/>
                  </a:cubicBezTo>
                  <a:cubicBezTo>
                    <a:pt x="21" y="42"/>
                    <a:pt x="21" y="45"/>
                    <a:pt x="24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6" y="44"/>
                    <a:pt x="12" y="40"/>
                    <a:pt x="14" y="35"/>
                  </a:cubicBezTo>
                  <a:cubicBezTo>
                    <a:pt x="15" y="32"/>
                    <a:pt x="17" y="31"/>
                    <a:pt x="21" y="31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31" y="49"/>
                  </a:moveTo>
                  <a:cubicBezTo>
                    <a:pt x="26" y="48"/>
                    <a:pt x="24" y="44"/>
                    <a:pt x="26" y="40"/>
                  </a:cubicBezTo>
                  <a:cubicBezTo>
                    <a:pt x="27" y="36"/>
                    <a:pt x="31" y="34"/>
                    <a:pt x="35" y="36"/>
                  </a:cubicBezTo>
                  <a:cubicBezTo>
                    <a:pt x="40" y="38"/>
                    <a:pt x="42" y="41"/>
                    <a:pt x="41" y="45"/>
                  </a:cubicBezTo>
                  <a:cubicBezTo>
                    <a:pt x="39" y="49"/>
                    <a:pt x="36" y="51"/>
                    <a:pt x="31" y="49"/>
                  </a:cubicBezTo>
                  <a:close/>
                  <a:moveTo>
                    <a:pt x="39" y="7"/>
                  </a:moveTo>
                  <a:cubicBezTo>
                    <a:pt x="48" y="10"/>
                    <a:pt x="51" y="14"/>
                    <a:pt x="50" y="19"/>
                  </a:cubicBezTo>
                  <a:cubicBezTo>
                    <a:pt x="48" y="23"/>
                    <a:pt x="43" y="24"/>
                    <a:pt x="34" y="21"/>
                  </a:cubicBezTo>
                  <a:cubicBezTo>
                    <a:pt x="25" y="18"/>
                    <a:pt x="21" y="14"/>
                    <a:pt x="23" y="9"/>
                  </a:cubicBezTo>
                  <a:cubicBezTo>
                    <a:pt x="24" y="5"/>
                    <a:pt x="30" y="4"/>
                    <a:pt x="39" y="7"/>
                  </a:cubicBezTo>
                  <a:close/>
                  <a:moveTo>
                    <a:pt x="40" y="2"/>
                  </a:moveTo>
                  <a:cubicBezTo>
                    <a:pt x="35" y="1"/>
                    <a:pt x="31" y="0"/>
                    <a:pt x="28" y="1"/>
                  </a:cubicBezTo>
                  <a:cubicBezTo>
                    <a:pt x="23" y="1"/>
                    <a:pt x="20" y="4"/>
                    <a:pt x="19" y="8"/>
                  </a:cubicBezTo>
                  <a:cubicBezTo>
                    <a:pt x="18" y="12"/>
                    <a:pt x="18" y="15"/>
                    <a:pt x="20" y="18"/>
                  </a:cubicBezTo>
                  <a:cubicBezTo>
                    <a:pt x="23" y="21"/>
                    <a:pt x="27" y="24"/>
                    <a:pt x="32" y="26"/>
                  </a:cubicBezTo>
                  <a:cubicBezTo>
                    <a:pt x="44" y="29"/>
                    <a:pt x="50" y="27"/>
                    <a:pt x="53" y="20"/>
                  </a:cubicBezTo>
                  <a:cubicBezTo>
                    <a:pt x="56" y="12"/>
                    <a:pt x="51" y="7"/>
                    <a:pt x="40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59"/>
            <p:cNvSpPr>
              <a:spLocks noEditPoints="1"/>
            </p:cNvSpPr>
            <p:nvPr/>
          </p:nvSpPr>
          <p:spPr bwMode="auto">
            <a:xfrm>
              <a:off x="888" y="2880"/>
              <a:ext cx="186" cy="311"/>
            </a:xfrm>
            <a:custGeom>
              <a:avLst/>
              <a:gdLst>
                <a:gd name="T0" fmla="*/ 0 w 46"/>
                <a:gd name="T1" fmla="*/ 62 h 77"/>
                <a:gd name="T2" fmla="*/ 0 w 46"/>
                <a:gd name="T3" fmla="*/ 66 h 77"/>
                <a:gd name="T4" fmla="*/ 5 w 46"/>
                <a:gd name="T5" fmla="*/ 70 h 77"/>
                <a:gd name="T6" fmla="*/ 5 w 46"/>
                <a:gd name="T7" fmla="*/ 77 h 77"/>
                <a:gd name="T8" fmla="*/ 8 w 46"/>
                <a:gd name="T9" fmla="*/ 77 h 77"/>
                <a:gd name="T10" fmla="*/ 10 w 46"/>
                <a:gd name="T11" fmla="*/ 69 h 77"/>
                <a:gd name="T12" fmla="*/ 35 w 46"/>
                <a:gd name="T13" fmla="*/ 73 h 77"/>
                <a:gd name="T14" fmla="*/ 36 w 46"/>
                <a:gd name="T15" fmla="*/ 68 h 77"/>
                <a:gd name="T16" fmla="*/ 0 w 46"/>
                <a:gd name="T17" fmla="*/ 62 h 77"/>
                <a:gd name="T18" fmla="*/ 7 w 46"/>
                <a:gd name="T19" fmla="*/ 51 h 77"/>
                <a:gd name="T20" fmla="*/ 10 w 46"/>
                <a:gd name="T21" fmla="*/ 32 h 77"/>
                <a:gd name="T22" fmla="*/ 22 w 46"/>
                <a:gd name="T23" fmla="*/ 43 h 77"/>
                <a:gd name="T24" fmla="*/ 38 w 46"/>
                <a:gd name="T25" fmla="*/ 51 h 77"/>
                <a:gd name="T26" fmla="*/ 39 w 46"/>
                <a:gd name="T27" fmla="*/ 47 h 77"/>
                <a:gd name="T28" fmla="*/ 24 w 46"/>
                <a:gd name="T29" fmla="*/ 39 h 77"/>
                <a:gd name="T30" fmla="*/ 11 w 46"/>
                <a:gd name="T31" fmla="*/ 27 h 77"/>
                <a:gd name="T32" fmla="*/ 7 w 46"/>
                <a:gd name="T33" fmla="*/ 26 h 77"/>
                <a:gd name="T34" fmla="*/ 3 w 46"/>
                <a:gd name="T35" fmla="*/ 51 h 77"/>
                <a:gd name="T36" fmla="*/ 7 w 46"/>
                <a:gd name="T37" fmla="*/ 51 h 77"/>
                <a:gd name="T38" fmla="*/ 28 w 46"/>
                <a:gd name="T39" fmla="*/ 6 h 77"/>
                <a:gd name="T40" fmla="*/ 41 w 46"/>
                <a:gd name="T41" fmla="*/ 16 h 77"/>
                <a:gd name="T42" fmla="*/ 26 w 46"/>
                <a:gd name="T43" fmla="*/ 21 h 77"/>
                <a:gd name="T44" fmla="*/ 13 w 46"/>
                <a:gd name="T45" fmla="*/ 11 h 77"/>
                <a:gd name="T46" fmla="*/ 28 w 46"/>
                <a:gd name="T47" fmla="*/ 6 h 77"/>
                <a:gd name="T48" fmla="*/ 29 w 46"/>
                <a:gd name="T49" fmla="*/ 1 h 77"/>
                <a:gd name="T50" fmla="*/ 16 w 46"/>
                <a:gd name="T51" fmla="*/ 2 h 77"/>
                <a:gd name="T52" fmla="*/ 8 w 46"/>
                <a:gd name="T53" fmla="*/ 11 h 77"/>
                <a:gd name="T54" fmla="*/ 12 w 46"/>
                <a:gd name="T55" fmla="*/ 20 h 77"/>
                <a:gd name="T56" fmla="*/ 25 w 46"/>
                <a:gd name="T57" fmla="*/ 26 h 77"/>
                <a:gd name="T58" fmla="*/ 44 w 46"/>
                <a:gd name="T59" fmla="*/ 16 h 77"/>
                <a:gd name="T60" fmla="*/ 29 w 46"/>
                <a:gd name="T6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77">
                  <a:moveTo>
                    <a:pt x="0" y="62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5" y="70"/>
                  </a:cubicBezTo>
                  <a:cubicBezTo>
                    <a:pt x="5" y="71"/>
                    <a:pt x="5" y="73"/>
                    <a:pt x="5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0" y="62"/>
                    <a:pt x="0" y="62"/>
                    <a:pt x="0" y="62"/>
                  </a:cubicBezTo>
                  <a:close/>
                  <a:moveTo>
                    <a:pt x="7" y="51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3" y="35"/>
                    <a:pt x="17" y="39"/>
                    <a:pt x="22" y="43"/>
                  </a:cubicBezTo>
                  <a:cubicBezTo>
                    <a:pt x="28" y="47"/>
                    <a:pt x="34" y="50"/>
                    <a:pt x="38" y="51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3" y="44"/>
                    <a:pt x="28" y="42"/>
                    <a:pt x="24" y="39"/>
                  </a:cubicBezTo>
                  <a:cubicBezTo>
                    <a:pt x="18" y="35"/>
                    <a:pt x="13" y="31"/>
                    <a:pt x="11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51"/>
                    <a:pt x="7" y="51"/>
                    <a:pt x="7" y="51"/>
                  </a:cubicBezTo>
                  <a:close/>
                  <a:moveTo>
                    <a:pt x="28" y="6"/>
                  </a:moveTo>
                  <a:cubicBezTo>
                    <a:pt x="37" y="8"/>
                    <a:pt x="42" y="11"/>
                    <a:pt x="41" y="16"/>
                  </a:cubicBezTo>
                  <a:cubicBezTo>
                    <a:pt x="40" y="21"/>
                    <a:pt x="35" y="22"/>
                    <a:pt x="26" y="21"/>
                  </a:cubicBezTo>
                  <a:cubicBezTo>
                    <a:pt x="16" y="19"/>
                    <a:pt x="12" y="16"/>
                    <a:pt x="13" y="11"/>
                  </a:cubicBezTo>
                  <a:cubicBezTo>
                    <a:pt x="13" y="6"/>
                    <a:pt x="19" y="5"/>
                    <a:pt x="28" y="6"/>
                  </a:cubicBezTo>
                  <a:close/>
                  <a:moveTo>
                    <a:pt x="29" y="1"/>
                  </a:moveTo>
                  <a:cubicBezTo>
                    <a:pt x="24" y="0"/>
                    <a:pt x="19" y="1"/>
                    <a:pt x="16" y="2"/>
                  </a:cubicBezTo>
                  <a:cubicBezTo>
                    <a:pt x="12" y="3"/>
                    <a:pt x="9" y="6"/>
                    <a:pt x="8" y="11"/>
                  </a:cubicBezTo>
                  <a:cubicBezTo>
                    <a:pt x="8" y="14"/>
                    <a:pt x="9" y="18"/>
                    <a:pt x="12" y="20"/>
                  </a:cubicBezTo>
                  <a:cubicBezTo>
                    <a:pt x="15" y="23"/>
                    <a:pt x="19" y="25"/>
                    <a:pt x="25" y="26"/>
                  </a:cubicBezTo>
                  <a:cubicBezTo>
                    <a:pt x="37" y="27"/>
                    <a:pt x="43" y="24"/>
                    <a:pt x="44" y="16"/>
                  </a:cubicBezTo>
                  <a:cubicBezTo>
                    <a:pt x="46" y="8"/>
                    <a:pt x="40" y="3"/>
                    <a:pt x="29" y="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60"/>
            <p:cNvSpPr>
              <a:spLocks noEditPoints="1"/>
            </p:cNvSpPr>
            <p:nvPr/>
          </p:nvSpPr>
          <p:spPr bwMode="auto">
            <a:xfrm>
              <a:off x="860" y="3321"/>
              <a:ext cx="150" cy="315"/>
            </a:xfrm>
            <a:custGeom>
              <a:avLst/>
              <a:gdLst>
                <a:gd name="T0" fmla="*/ 1 w 37"/>
                <a:gd name="T1" fmla="*/ 65 h 78"/>
                <a:gd name="T2" fmla="*/ 1 w 37"/>
                <a:gd name="T3" fmla="*/ 68 h 78"/>
                <a:gd name="T4" fmla="*/ 7 w 37"/>
                <a:gd name="T5" fmla="*/ 71 h 78"/>
                <a:gd name="T6" fmla="*/ 8 w 37"/>
                <a:gd name="T7" fmla="*/ 78 h 78"/>
                <a:gd name="T8" fmla="*/ 12 w 37"/>
                <a:gd name="T9" fmla="*/ 78 h 78"/>
                <a:gd name="T10" fmla="*/ 12 w 37"/>
                <a:gd name="T11" fmla="*/ 69 h 78"/>
                <a:gd name="T12" fmla="*/ 37 w 37"/>
                <a:gd name="T13" fmla="*/ 69 h 78"/>
                <a:gd name="T14" fmla="*/ 37 w 37"/>
                <a:gd name="T15" fmla="*/ 64 h 78"/>
                <a:gd name="T16" fmla="*/ 1 w 37"/>
                <a:gd name="T17" fmla="*/ 65 h 78"/>
                <a:gd name="T18" fmla="*/ 10 w 37"/>
                <a:gd name="T19" fmla="*/ 30 h 78"/>
                <a:gd name="T20" fmla="*/ 1 w 37"/>
                <a:gd name="T21" fmla="*/ 41 h 78"/>
                <a:gd name="T22" fmla="*/ 11 w 37"/>
                <a:gd name="T23" fmla="*/ 52 h 78"/>
                <a:gd name="T24" fmla="*/ 18 w 37"/>
                <a:gd name="T25" fmla="*/ 47 h 78"/>
                <a:gd name="T26" fmla="*/ 26 w 37"/>
                <a:gd name="T27" fmla="*/ 52 h 78"/>
                <a:gd name="T28" fmla="*/ 35 w 37"/>
                <a:gd name="T29" fmla="*/ 49 h 78"/>
                <a:gd name="T30" fmla="*/ 37 w 37"/>
                <a:gd name="T31" fmla="*/ 40 h 78"/>
                <a:gd name="T32" fmla="*/ 34 w 37"/>
                <a:gd name="T33" fmla="*/ 31 h 78"/>
                <a:gd name="T34" fmla="*/ 26 w 37"/>
                <a:gd name="T35" fmla="*/ 28 h 78"/>
                <a:gd name="T36" fmla="*/ 17 w 37"/>
                <a:gd name="T37" fmla="*/ 34 h 78"/>
                <a:gd name="T38" fmla="*/ 10 w 37"/>
                <a:gd name="T39" fmla="*/ 30 h 78"/>
                <a:gd name="T40" fmla="*/ 20 w 37"/>
                <a:gd name="T41" fmla="*/ 40 h 78"/>
                <a:gd name="T42" fmla="*/ 27 w 37"/>
                <a:gd name="T43" fmla="*/ 33 h 78"/>
                <a:gd name="T44" fmla="*/ 33 w 37"/>
                <a:gd name="T45" fmla="*/ 40 h 78"/>
                <a:gd name="T46" fmla="*/ 26 w 37"/>
                <a:gd name="T47" fmla="*/ 48 h 78"/>
                <a:gd name="T48" fmla="*/ 20 w 37"/>
                <a:gd name="T49" fmla="*/ 40 h 78"/>
                <a:gd name="T50" fmla="*/ 16 w 37"/>
                <a:gd name="T51" fmla="*/ 40 h 78"/>
                <a:gd name="T52" fmla="*/ 10 w 37"/>
                <a:gd name="T53" fmla="*/ 47 h 78"/>
                <a:gd name="T54" fmla="*/ 5 w 37"/>
                <a:gd name="T55" fmla="*/ 41 h 78"/>
                <a:gd name="T56" fmla="*/ 10 w 37"/>
                <a:gd name="T57" fmla="*/ 34 h 78"/>
                <a:gd name="T58" fmla="*/ 16 w 37"/>
                <a:gd name="T59" fmla="*/ 40 h 78"/>
                <a:gd name="T60" fmla="*/ 19 w 37"/>
                <a:gd name="T61" fmla="*/ 5 h 78"/>
                <a:gd name="T62" fmla="*/ 33 w 37"/>
                <a:gd name="T63" fmla="*/ 12 h 78"/>
                <a:gd name="T64" fmla="*/ 19 w 37"/>
                <a:gd name="T65" fmla="*/ 20 h 78"/>
                <a:gd name="T66" fmla="*/ 4 w 37"/>
                <a:gd name="T67" fmla="*/ 12 h 78"/>
                <a:gd name="T68" fmla="*/ 19 w 37"/>
                <a:gd name="T69" fmla="*/ 5 h 78"/>
                <a:gd name="T70" fmla="*/ 18 w 37"/>
                <a:gd name="T71" fmla="*/ 0 h 78"/>
                <a:gd name="T72" fmla="*/ 6 w 37"/>
                <a:gd name="T73" fmla="*/ 3 h 78"/>
                <a:gd name="T74" fmla="*/ 0 w 37"/>
                <a:gd name="T75" fmla="*/ 12 h 78"/>
                <a:gd name="T76" fmla="*/ 5 w 37"/>
                <a:gd name="T77" fmla="*/ 21 h 78"/>
                <a:gd name="T78" fmla="*/ 19 w 37"/>
                <a:gd name="T79" fmla="*/ 24 h 78"/>
                <a:gd name="T80" fmla="*/ 37 w 37"/>
                <a:gd name="T81" fmla="*/ 12 h 78"/>
                <a:gd name="T82" fmla="*/ 18 w 37"/>
                <a:gd name="T8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1" y="65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4" y="69"/>
                    <a:pt x="6" y="70"/>
                    <a:pt x="7" y="71"/>
                  </a:cubicBezTo>
                  <a:cubicBezTo>
                    <a:pt x="7" y="73"/>
                    <a:pt x="8" y="75"/>
                    <a:pt x="8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" y="65"/>
                    <a:pt x="1" y="65"/>
                    <a:pt x="1" y="65"/>
                  </a:cubicBezTo>
                  <a:close/>
                  <a:moveTo>
                    <a:pt x="10" y="30"/>
                  </a:moveTo>
                  <a:cubicBezTo>
                    <a:pt x="4" y="30"/>
                    <a:pt x="1" y="34"/>
                    <a:pt x="1" y="41"/>
                  </a:cubicBezTo>
                  <a:cubicBezTo>
                    <a:pt x="1" y="48"/>
                    <a:pt x="4" y="51"/>
                    <a:pt x="11" y="52"/>
                  </a:cubicBezTo>
                  <a:cubicBezTo>
                    <a:pt x="14" y="51"/>
                    <a:pt x="16" y="50"/>
                    <a:pt x="18" y="47"/>
                  </a:cubicBezTo>
                  <a:cubicBezTo>
                    <a:pt x="19" y="51"/>
                    <a:pt x="22" y="53"/>
                    <a:pt x="26" y="52"/>
                  </a:cubicBezTo>
                  <a:cubicBezTo>
                    <a:pt x="30" y="53"/>
                    <a:pt x="33" y="51"/>
                    <a:pt x="35" y="49"/>
                  </a:cubicBezTo>
                  <a:cubicBezTo>
                    <a:pt x="36" y="46"/>
                    <a:pt x="37" y="43"/>
                    <a:pt x="37" y="40"/>
                  </a:cubicBezTo>
                  <a:cubicBezTo>
                    <a:pt x="37" y="36"/>
                    <a:pt x="36" y="33"/>
                    <a:pt x="34" y="31"/>
                  </a:cubicBezTo>
                  <a:cubicBezTo>
                    <a:pt x="32" y="29"/>
                    <a:pt x="29" y="28"/>
                    <a:pt x="26" y="28"/>
                  </a:cubicBezTo>
                  <a:cubicBezTo>
                    <a:pt x="22" y="28"/>
                    <a:pt x="19" y="30"/>
                    <a:pt x="17" y="34"/>
                  </a:cubicBezTo>
                  <a:cubicBezTo>
                    <a:pt x="16" y="31"/>
                    <a:pt x="13" y="30"/>
                    <a:pt x="10" y="30"/>
                  </a:cubicBezTo>
                  <a:close/>
                  <a:moveTo>
                    <a:pt x="20" y="40"/>
                  </a:moveTo>
                  <a:cubicBezTo>
                    <a:pt x="20" y="36"/>
                    <a:pt x="22" y="33"/>
                    <a:pt x="27" y="33"/>
                  </a:cubicBezTo>
                  <a:cubicBezTo>
                    <a:pt x="31" y="33"/>
                    <a:pt x="33" y="35"/>
                    <a:pt x="33" y="40"/>
                  </a:cubicBezTo>
                  <a:cubicBezTo>
                    <a:pt x="33" y="45"/>
                    <a:pt x="31" y="47"/>
                    <a:pt x="26" y="48"/>
                  </a:cubicBezTo>
                  <a:cubicBezTo>
                    <a:pt x="22" y="47"/>
                    <a:pt x="20" y="45"/>
                    <a:pt x="20" y="40"/>
                  </a:cubicBezTo>
                  <a:close/>
                  <a:moveTo>
                    <a:pt x="16" y="40"/>
                  </a:moveTo>
                  <a:cubicBezTo>
                    <a:pt x="16" y="44"/>
                    <a:pt x="14" y="47"/>
                    <a:pt x="10" y="47"/>
                  </a:cubicBezTo>
                  <a:cubicBezTo>
                    <a:pt x="7" y="47"/>
                    <a:pt x="5" y="45"/>
                    <a:pt x="5" y="41"/>
                  </a:cubicBezTo>
                  <a:cubicBezTo>
                    <a:pt x="5" y="37"/>
                    <a:pt x="7" y="35"/>
                    <a:pt x="10" y="34"/>
                  </a:cubicBezTo>
                  <a:cubicBezTo>
                    <a:pt x="13" y="34"/>
                    <a:pt x="15" y="36"/>
                    <a:pt x="16" y="40"/>
                  </a:cubicBezTo>
                  <a:close/>
                  <a:moveTo>
                    <a:pt x="19" y="5"/>
                  </a:moveTo>
                  <a:cubicBezTo>
                    <a:pt x="28" y="4"/>
                    <a:pt x="33" y="7"/>
                    <a:pt x="33" y="12"/>
                  </a:cubicBezTo>
                  <a:cubicBezTo>
                    <a:pt x="33" y="17"/>
                    <a:pt x="28" y="19"/>
                    <a:pt x="19" y="20"/>
                  </a:cubicBezTo>
                  <a:cubicBezTo>
                    <a:pt x="9" y="20"/>
                    <a:pt x="4" y="17"/>
                    <a:pt x="4" y="12"/>
                  </a:cubicBezTo>
                  <a:cubicBezTo>
                    <a:pt x="4" y="7"/>
                    <a:pt x="9" y="5"/>
                    <a:pt x="19" y="5"/>
                  </a:cubicBezTo>
                  <a:close/>
                  <a:moveTo>
                    <a:pt x="18" y="0"/>
                  </a:moveTo>
                  <a:cubicBezTo>
                    <a:pt x="13" y="0"/>
                    <a:pt x="9" y="1"/>
                    <a:pt x="6" y="3"/>
                  </a:cubicBezTo>
                  <a:cubicBezTo>
                    <a:pt x="2" y="5"/>
                    <a:pt x="0" y="8"/>
                    <a:pt x="0" y="12"/>
                  </a:cubicBezTo>
                  <a:cubicBezTo>
                    <a:pt x="0" y="16"/>
                    <a:pt x="2" y="19"/>
                    <a:pt x="5" y="21"/>
                  </a:cubicBezTo>
                  <a:cubicBezTo>
                    <a:pt x="8" y="24"/>
                    <a:pt x="13" y="25"/>
                    <a:pt x="19" y="24"/>
                  </a:cubicBezTo>
                  <a:cubicBezTo>
                    <a:pt x="31" y="24"/>
                    <a:pt x="37" y="20"/>
                    <a:pt x="37" y="12"/>
                  </a:cubicBezTo>
                  <a:cubicBezTo>
                    <a:pt x="36" y="4"/>
                    <a:pt x="30" y="0"/>
                    <a:pt x="18" y="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61"/>
            <p:cNvSpPr>
              <a:spLocks noEditPoints="1"/>
            </p:cNvSpPr>
            <p:nvPr/>
          </p:nvSpPr>
          <p:spPr bwMode="auto">
            <a:xfrm>
              <a:off x="4608" y="3580"/>
              <a:ext cx="1109" cy="85"/>
            </a:xfrm>
            <a:custGeom>
              <a:avLst/>
              <a:gdLst>
                <a:gd name="T0" fmla="*/ 16 w 274"/>
                <a:gd name="T1" fmla="*/ 0 h 21"/>
                <a:gd name="T2" fmla="*/ 4 w 274"/>
                <a:gd name="T3" fmla="*/ 0 h 21"/>
                <a:gd name="T4" fmla="*/ 3 w 274"/>
                <a:gd name="T5" fmla="*/ 21 h 21"/>
                <a:gd name="T6" fmla="*/ 3 w 274"/>
                <a:gd name="T7" fmla="*/ 3 h 21"/>
                <a:gd name="T8" fmla="*/ 11 w 274"/>
                <a:gd name="T9" fmla="*/ 21 h 21"/>
                <a:gd name="T10" fmla="*/ 17 w 274"/>
                <a:gd name="T11" fmla="*/ 9 h 21"/>
                <a:gd name="T12" fmla="*/ 34 w 274"/>
                <a:gd name="T13" fmla="*/ 15 h 21"/>
                <a:gd name="T14" fmla="*/ 32 w 274"/>
                <a:gd name="T15" fmla="*/ 0 h 21"/>
                <a:gd name="T16" fmla="*/ 24 w 274"/>
                <a:gd name="T17" fmla="*/ 21 h 21"/>
                <a:gd name="T18" fmla="*/ 27 w 274"/>
                <a:gd name="T19" fmla="*/ 12 h 21"/>
                <a:gd name="T20" fmla="*/ 33 w 274"/>
                <a:gd name="T21" fmla="*/ 12 h 21"/>
                <a:gd name="T22" fmla="*/ 49 w 274"/>
                <a:gd name="T23" fmla="*/ 21 h 21"/>
                <a:gd name="T24" fmla="*/ 56 w 274"/>
                <a:gd name="T25" fmla="*/ 3 h 21"/>
                <a:gd name="T26" fmla="*/ 40 w 274"/>
                <a:gd name="T27" fmla="*/ 21 h 21"/>
                <a:gd name="T28" fmla="*/ 55 w 274"/>
                <a:gd name="T29" fmla="*/ 10 h 21"/>
                <a:gd name="T30" fmla="*/ 43 w 274"/>
                <a:gd name="T31" fmla="*/ 2 h 21"/>
                <a:gd name="T32" fmla="*/ 63 w 274"/>
                <a:gd name="T33" fmla="*/ 11 h 21"/>
                <a:gd name="T34" fmla="*/ 63 w 274"/>
                <a:gd name="T35" fmla="*/ 9 h 21"/>
                <a:gd name="T36" fmla="*/ 75 w 274"/>
                <a:gd name="T37" fmla="*/ 0 h 21"/>
                <a:gd name="T38" fmla="*/ 75 w 274"/>
                <a:gd name="T39" fmla="*/ 21 h 21"/>
                <a:gd name="T40" fmla="*/ 95 w 274"/>
                <a:gd name="T41" fmla="*/ 0 h 21"/>
                <a:gd name="T42" fmla="*/ 98 w 274"/>
                <a:gd name="T43" fmla="*/ 0 h 21"/>
                <a:gd name="T44" fmla="*/ 105 w 274"/>
                <a:gd name="T45" fmla="*/ 0 h 21"/>
                <a:gd name="T46" fmla="*/ 104 w 274"/>
                <a:gd name="T47" fmla="*/ 21 h 21"/>
                <a:gd name="T48" fmla="*/ 115 w 274"/>
                <a:gd name="T49" fmla="*/ 21 h 21"/>
                <a:gd name="T50" fmla="*/ 115 w 274"/>
                <a:gd name="T51" fmla="*/ 0 h 21"/>
                <a:gd name="T52" fmla="*/ 146 w 274"/>
                <a:gd name="T53" fmla="*/ 0 h 21"/>
                <a:gd name="T54" fmla="*/ 143 w 274"/>
                <a:gd name="T55" fmla="*/ 11 h 21"/>
                <a:gd name="T56" fmla="*/ 152 w 274"/>
                <a:gd name="T57" fmla="*/ 16 h 21"/>
                <a:gd name="T58" fmla="*/ 138 w 274"/>
                <a:gd name="T59" fmla="*/ 14 h 21"/>
                <a:gd name="T60" fmla="*/ 152 w 274"/>
                <a:gd name="T61" fmla="*/ 20 h 21"/>
                <a:gd name="T62" fmla="*/ 144 w 274"/>
                <a:gd name="T63" fmla="*/ 8 h 21"/>
                <a:gd name="T64" fmla="*/ 151 w 274"/>
                <a:gd name="T65" fmla="*/ 6 h 21"/>
                <a:gd name="T66" fmla="*/ 159 w 274"/>
                <a:gd name="T67" fmla="*/ 9 h 21"/>
                <a:gd name="T68" fmla="*/ 156 w 274"/>
                <a:gd name="T69" fmla="*/ 21 h 21"/>
                <a:gd name="T70" fmla="*/ 170 w 274"/>
                <a:gd name="T71" fmla="*/ 11 h 21"/>
                <a:gd name="T72" fmla="*/ 173 w 274"/>
                <a:gd name="T73" fmla="*/ 0 h 21"/>
                <a:gd name="T74" fmla="*/ 191 w 274"/>
                <a:gd name="T75" fmla="*/ 18 h 21"/>
                <a:gd name="T76" fmla="*/ 190 w 274"/>
                <a:gd name="T77" fmla="*/ 11 h 21"/>
                <a:gd name="T78" fmla="*/ 179 w 274"/>
                <a:gd name="T79" fmla="*/ 3 h 21"/>
                <a:gd name="T80" fmla="*/ 176 w 274"/>
                <a:gd name="T81" fmla="*/ 0 h 21"/>
                <a:gd name="T82" fmla="*/ 191 w 274"/>
                <a:gd name="T83" fmla="*/ 18 h 21"/>
                <a:gd name="T84" fmla="*/ 196 w 274"/>
                <a:gd name="T85" fmla="*/ 0 h 21"/>
                <a:gd name="T86" fmla="*/ 196 w 274"/>
                <a:gd name="T87" fmla="*/ 21 h 21"/>
                <a:gd name="T88" fmla="*/ 206 w 274"/>
                <a:gd name="T89" fmla="*/ 21 h 21"/>
                <a:gd name="T90" fmla="*/ 207 w 274"/>
                <a:gd name="T91" fmla="*/ 0 h 21"/>
                <a:gd name="T92" fmla="*/ 228 w 274"/>
                <a:gd name="T93" fmla="*/ 12 h 21"/>
                <a:gd name="T94" fmla="*/ 215 w 274"/>
                <a:gd name="T95" fmla="*/ 10 h 21"/>
                <a:gd name="T96" fmla="*/ 230 w 274"/>
                <a:gd name="T97" fmla="*/ 6 h 21"/>
                <a:gd name="T98" fmla="*/ 215 w 274"/>
                <a:gd name="T99" fmla="*/ 19 h 21"/>
                <a:gd name="T100" fmla="*/ 229 w 274"/>
                <a:gd name="T101" fmla="*/ 21 h 21"/>
                <a:gd name="T102" fmla="*/ 222 w 274"/>
                <a:gd name="T103" fmla="*/ 10 h 21"/>
                <a:gd name="T104" fmla="*/ 250 w 274"/>
                <a:gd name="T105" fmla="*/ 0 h 21"/>
                <a:gd name="T106" fmla="*/ 236 w 274"/>
                <a:gd name="T107" fmla="*/ 0 h 21"/>
                <a:gd name="T108" fmla="*/ 232 w 274"/>
                <a:gd name="T109" fmla="*/ 21 h 21"/>
                <a:gd name="T110" fmla="*/ 247 w 274"/>
                <a:gd name="T111" fmla="*/ 21 h 21"/>
                <a:gd name="T112" fmla="*/ 254 w 274"/>
                <a:gd name="T113" fmla="*/ 0 h 21"/>
                <a:gd name="T114" fmla="*/ 254 w 274"/>
                <a:gd name="T115" fmla="*/ 21 h 21"/>
                <a:gd name="T116" fmla="*/ 271 w 274"/>
                <a:gd name="T117" fmla="*/ 17 h 21"/>
                <a:gd name="T118" fmla="*/ 257 w 274"/>
                <a:gd name="T119" fmla="*/ 21 h 21"/>
                <a:gd name="T120" fmla="*/ 260 w 274"/>
                <a:gd name="T121" fmla="*/ 4 h 21"/>
                <a:gd name="T122" fmla="*/ 274 w 274"/>
                <a:gd name="T1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4" h="21">
                  <a:moveTo>
                    <a:pt x="20" y="21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6"/>
                    <a:pt x="17" y="8"/>
                    <a:pt x="17" y="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0" y="21"/>
                    <a:pt x="20" y="21"/>
                  </a:cubicBezTo>
                  <a:close/>
                  <a:moveTo>
                    <a:pt x="34" y="15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  <a:moveTo>
                    <a:pt x="27" y="1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40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52" y="21"/>
                    <a:pt x="54" y="20"/>
                    <a:pt x="56" y="17"/>
                  </a:cubicBezTo>
                  <a:cubicBezTo>
                    <a:pt x="57" y="15"/>
                    <a:pt x="58" y="13"/>
                    <a:pt x="58" y="10"/>
                  </a:cubicBezTo>
                  <a:cubicBezTo>
                    <a:pt x="58" y="7"/>
                    <a:pt x="57" y="5"/>
                    <a:pt x="56" y="3"/>
                  </a:cubicBezTo>
                  <a:cubicBezTo>
                    <a:pt x="54" y="1"/>
                    <a:pt x="52" y="0"/>
                    <a:pt x="4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1"/>
                    <a:pt x="40" y="21"/>
                    <a:pt x="40" y="21"/>
                  </a:cubicBezTo>
                  <a:close/>
                  <a:moveTo>
                    <a:pt x="43" y="2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53" y="3"/>
                    <a:pt x="55" y="5"/>
                    <a:pt x="55" y="10"/>
                  </a:cubicBezTo>
                  <a:cubicBezTo>
                    <a:pt x="55" y="16"/>
                    <a:pt x="53" y="18"/>
                    <a:pt x="49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"/>
                    <a:pt x="43" y="2"/>
                    <a:pt x="43" y="2"/>
                  </a:cubicBezTo>
                  <a:close/>
                  <a:moveTo>
                    <a:pt x="75" y="18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98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115" y="17"/>
                  </a:moveTo>
                  <a:cubicBezTo>
                    <a:pt x="115" y="17"/>
                    <a:pt x="115" y="17"/>
                    <a:pt x="115" y="17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7"/>
                    <a:pt x="115" y="17"/>
                    <a:pt x="115" y="17"/>
                  </a:cubicBezTo>
                  <a:close/>
                  <a:moveTo>
                    <a:pt x="154" y="6"/>
                  </a:moveTo>
                  <a:cubicBezTo>
                    <a:pt x="153" y="2"/>
                    <a:pt x="151" y="0"/>
                    <a:pt x="146" y="0"/>
                  </a:cubicBezTo>
                  <a:cubicBezTo>
                    <a:pt x="144" y="0"/>
                    <a:pt x="142" y="0"/>
                    <a:pt x="141" y="1"/>
                  </a:cubicBezTo>
                  <a:cubicBezTo>
                    <a:pt x="139" y="2"/>
                    <a:pt x="138" y="4"/>
                    <a:pt x="138" y="6"/>
                  </a:cubicBezTo>
                  <a:cubicBezTo>
                    <a:pt x="138" y="8"/>
                    <a:pt x="140" y="10"/>
                    <a:pt x="143" y="11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9" y="12"/>
                    <a:pt x="150" y="13"/>
                    <a:pt x="151" y="13"/>
                  </a:cubicBezTo>
                  <a:cubicBezTo>
                    <a:pt x="151" y="14"/>
                    <a:pt x="152" y="15"/>
                    <a:pt x="152" y="16"/>
                  </a:cubicBezTo>
                  <a:cubicBezTo>
                    <a:pt x="152" y="18"/>
                    <a:pt x="150" y="19"/>
                    <a:pt x="146" y="19"/>
                  </a:cubicBezTo>
                  <a:cubicBezTo>
                    <a:pt x="142" y="19"/>
                    <a:pt x="140" y="17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7"/>
                    <a:pt x="138" y="18"/>
                    <a:pt x="140" y="19"/>
                  </a:cubicBezTo>
                  <a:cubicBezTo>
                    <a:pt x="141" y="21"/>
                    <a:pt x="143" y="21"/>
                    <a:pt x="146" y="21"/>
                  </a:cubicBezTo>
                  <a:cubicBezTo>
                    <a:pt x="148" y="21"/>
                    <a:pt x="150" y="21"/>
                    <a:pt x="152" y="20"/>
                  </a:cubicBezTo>
                  <a:cubicBezTo>
                    <a:pt x="153" y="19"/>
                    <a:pt x="154" y="17"/>
                    <a:pt x="154" y="15"/>
                  </a:cubicBezTo>
                  <a:cubicBezTo>
                    <a:pt x="154" y="12"/>
                    <a:pt x="153" y="10"/>
                    <a:pt x="150" y="1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2" y="8"/>
                    <a:pt x="141" y="7"/>
                    <a:pt x="141" y="6"/>
                  </a:cubicBezTo>
                  <a:cubicBezTo>
                    <a:pt x="141" y="3"/>
                    <a:pt x="143" y="2"/>
                    <a:pt x="146" y="2"/>
                  </a:cubicBezTo>
                  <a:cubicBezTo>
                    <a:pt x="149" y="2"/>
                    <a:pt x="151" y="3"/>
                    <a:pt x="151" y="6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70" y="9"/>
                  </a:moveTo>
                  <a:cubicBezTo>
                    <a:pt x="159" y="9"/>
                    <a:pt x="159" y="9"/>
                    <a:pt x="159" y="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9"/>
                    <a:pt x="170" y="9"/>
                  </a:cubicBezTo>
                  <a:close/>
                  <a:moveTo>
                    <a:pt x="191" y="18"/>
                  </a:moveTo>
                  <a:cubicBezTo>
                    <a:pt x="179" y="18"/>
                    <a:pt x="179" y="18"/>
                    <a:pt x="179" y="18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8"/>
                    <a:pt x="191" y="18"/>
                    <a:pt x="191" y="18"/>
                  </a:cubicBezTo>
                  <a:close/>
                  <a:moveTo>
                    <a:pt x="207" y="17"/>
                  </a:moveTo>
                  <a:cubicBezTo>
                    <a:pt x="207" y="17"/>
                    <a:pt x="207" y="17"/>
                    <a:pt x="207" y="17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17"/>
                    <a:pt x="207" y="17"/>
                    <a:pt x="207" y="17"/>
                  </a:cubicBezTo>
                  <a:close/>
                  <a:moveTo>
                    <a:pt x="222" y="12"/>
                  </a:moveTo>
                  <a:cubicBezTo>
                    <a:pt x="228" y="12"/>
                    <a:pt x="228" y="12"/>
                    <a:pt x="228" y="12"/>
                  </a:cubicBezTo>
                  <a:cubicBezTo>
                    <a:pt x="228" y="15"/>
                    <a:pt x="227" y="17"/>
                    <a:pt x="226" y="18"/>
                  </a:cubicBezTo>
                  <a:cubicBezTo>
                    <a:pt x="225" y="19"/>
                    <a:pt x="223" y="19"/>
                    <a:pt x="221" y="19"/>
                  </a:cubicBezTo>
                  <a:cubicBezTo>
                    <a:pt x="217" y="19"/>
                    <a:pt x="215" y="16"/>
                    <a:pt x="215" y="10"/>
                  </a:cubicBezTo>
                  <a:cubicBezTo>
                    <a:pt x="215" y="5"/>
                    <a:pt x="217" y="2"/>
                    <a:pt x="221" y="2"/>
                  </a:cubicBezTo>
                  <a:cubicBezTo>
                    <a:pt x="225" y="2"/>
                    <a:pt x="227" y="3"/>
                    <a:pt x="228" y="6"/>
                  </a:cubicBezTo>
                  <a:cubicBezTo>
                    <a:pt x="230" y="6"/>
                    <a:pt x="230" y="6"/>
                    <a:pt x="230" y="6"/>
                  </a:cubicBezTo>
                  <a:cubicBezTo>
                    <a:pt x="230" y="2"/>
                    <a:pt x="227" y="0"/>
                    <a:pt x="221" y="0"/>
                  </a:cubicBezTo>
                  <a:cubicBezTo>
                    <a:pt x="215" y="0"/>
                    <a:pt x="212" y="3"/>
                    <a:pt x="212" y="10"/>
                  </a:cubicBezTo>
                  <a:cubicBezTo>
                    <a:pt x="211" y="14"/>
                    <a:pt x="213" y="17"/>
                    <a:pt x="215" y="19"/>
                  </a:cubicBezTo>
                  <a:cubicBezTo>
                    <a:pt x="216" y="21"/>
                    <a:pt x="219" y="21"/>
                    <a:pt x="221" y="21"/>
                  </a:cubicBezTo>
                  <a:cubicBezTo>
                    <a:pt x="224" y="21"/>
                    <a:pt x="227" y="20"/>
                    <a:pt x="228" y="1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2"/>
                    <a:pt x="222" y="12"/>
                    <a:pt x="222" y="12"/>
                  </a:cubicBezTo>
                  <a:close/>
                  <a:moveTo>
                    <a:pt x="243" y="10"/>
                  </a:moveTo>
                  <a:cubicBezTo>
                    <a:pt x="250" y="0"/>
                    <a:pt x="250" y="0"/>
                    <a:pt x="25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1" y="8"/>
                    <a:pt x="241" y="8"/>
                    <a:pt x="241" y="8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41" y="12"/>
                    <a:pt x="241" y="12"/>
                    <a:pt x="241" y="1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43" y="10"/>
                    <a:pt x="243" y="10"/>
                    <a:pt x="243" y="10"/>
                  </a:cubicBezTo>
                  <a:close/>
                  <a:moveTo>
                    <a:pt x="254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1"/>
                    <a:pt x="251" y="21"/>
                    <a:pt x="251" y="21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4" y="0"/>
                    <a:pt x="254" y="0"/>
                    <a:pt x="254" y="0"/>
                  </a:cubicBezTo>
                  <a:close/>
                  <a:moveTo>
                    <a:pt x="271" y="17"/>
                  </a:moveTo>
                  <a:cubicBezTo>
                    <a:pt x="271" y="17"/>
                    <a:pt x="271" y="17"/>
                    <a:pt x="271" y="17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1"/>
                    <a:pt x="257" y="21"/>
                    <a:pt x="257" y="21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17"/>
                    <a:pt x="271" y="17"/>
                    <a:pt x="271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62"/>
            <p:cNvSpPr>
              <a:spLocks noEditPoints="1"/>
            </p:cNvSpPr>
            <p:nvPr/>
          </p:nvSpPr>
          <p:spPr bwMode="auto">
            <a:xfrm>
              <a:off x="1107" y="1154"/>
              <a:ext cx="4699" cy="2268"/>
            </a:xfrm>
            <a:custGeom>
              <a:avLst/>
              <a:gdLst>
                <a:gd name="T0" fmla="*/ 1894 w 4699"/>
                <a:gd name="T1" fmla="*/ 2268 h 2268"/>
                <a:gd name="T2" fmla="*/ 0 w 4699"/>
                <a:gd name="T3" fmla="*/ 1932 h 2268"/>
                <a:gd name="T4" fmla="*/ 1914 w 4699"/>
                <a:gd name="T5" fmla="*/ 2191 h 2268"/>
                <a:gd name="T6" fmla="*/ 109 w 4699"/>
                <a:gd name="T7" fmla="*/ 1532 h 2268"/>
                <a:gd name="T8" fmla="*/ 1951 w 4699"/>
                <a:gd name="T9" fmla="*/ 2118 h 2268"/>
                <a:gd name="T10" fmla="*/ 283 w 4699"/>
                <a:gd name="T11" fmla="*/ 1156 h 2268"/>
                <a:gd name="T12" fmla="*/ 1995 w 4699"/>
                <a:gd name="T13" fmla="*/ 2050 h 2268"/>
                <a:gd name="T14" fmla="*/ 522 w 4699"/>
                <a:gd name="T15" fmla="*/ 816 h 2268"/>
                <a:gd name="T16" fmla="*/ 2052 w 4699"/>
                <a:gd name="T17" fmla="*/ 1993 h 2268"/>
                <a:gd name="T18" fmla="*/ 817 w 4699"/>
                <a:gd name="T19" fmla="*/ 521 h 2268"/>
                <a:gd name="T20" fmla="*/ 2121 w 4699"/>
                <a:gd name="T21" fmla="*/ 1949 h 2268"/>
                <a:gd name="T22" fmla="*/ 1157 w 4699"/>
                <a:gd name="T23" fmla="*/ 283 h 2268"/>
                <a:gd name="T24" fmla="*/ 2194 w 4699"/>
                <a:gd name="T25" fmla="*/ 1912 h 2268"/>
                <a:gd name="T26" fmla="*/ 1534 w 4699"/>
                <a:gd name="T27" fmla="*/ 109 h 2268"/>
                <a:gd name="T28" fmla="*/ 2271 w 4699"/>
                <a:gd name="T29" fmla="*/ 1892 h 2268"/>
                <a:gd name="T30" fmla="*/ 1935 w 4699"/>
                <a:gd name="T31" fmla="*/ 0 h 2268"/>
                <a:gd name="T32" fmla="*/ 2428 w 4699"/>
                <a:gd name="T33" fmla="*/ 1892 h 2268"/>
                <a:gd name="T34" fmla="*/ 2764 w 4699"/>
                <a:gd name="T35" fmla="*/ 0 h 2268"/>
                <a:gd name="T36" fmla="*/ 2505 w 4699"/>
                <a:gd name="T37" fmla="*/ 1912 h 2268"/>
                <a:gd name="T38" fmla="*/ 3165 w 4699"/>
                <a:gd name="T39" fmla="*/ 109 h 2268"/>
                <a:gd name="T40" fmla="*/ 2578 w 4699"/>
                <a:gd name="T41" fmla="*/ 1949 h 2268"/>
                <a:gd name="T42" fmla="*/ 3542 w 4699"/>
                <a:gd name="T43" fmla="*/ 283 h 2268"/>
                <a:gd name="T44" fmla="*/ 2647 w 4699"/>
                <a:gd name="T45" fmla="*/ 1993 h 2268"/>
                <a:gd name="T46" fmla="*/ 3882 w 4699"/>
                <a:gd name="T47" fmla="*/ 521 h 2268"/>
                <a:gd name="T48" fmla="*/ 2704 w 4699"/>
                <a:gd name="T49" fmla="*/ 2050 h 2268"/>
                <a:gd name="T50" fmla="*/ 4177 w 4699"/>
                <a:gd name="T51" fmla="*/ 816 h 2268"/>
                <a:gd name="T52" fmla="*/ 2748 w 4699"/>
                <a:gd name="T53" fmla="*/ 2118 h 2268"/>
                <a:gd name="T54" fmla="*/ 4416 w 4699"/>
                <a:gd name="T55" fmla="*/ 1156 h 2268"/>
                <a:gd name="T56" fmla="*/ 2785 w 4699"/>
                <a:gd name="T57" fmla="*/ 2191 h 2268"/>
                <a:gd name="T58" fmla="*/ 4590 w 4699"/>
                <a:gd name="T59" fmla="*/ 1532 h 2268"/>
                <a:gd name="T60" fmla="*/ 2805 w 4699"/>
                <a:gd name="T61" fmla="*/ 2268 h 2268"/>
                <a:gd name="T62" fmla="*/ 4699 w 4699"/>
                <a:gd name="T63" fmla="*/ 1932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99" h="2268">
                  <a:moveTo>
                    <a:pt x="1894" y="2268"/>
                  </a:moveTo>
                  <a:lnTo>
                    <a:pt x="0" y="1932"/>
                  </a:lnTo>
                  <a:moveTo>
                    <a:pt x="1914" y="2191"/>
                  </a:moveTo>
                  <a:lnTo>
                    <a:pt x="109" y="1532"/>
                  </a:lnTo>
                  <a:moveTo>
                    <a:pt x="1951" y="2118"/>
                  </a:moveTo>
                  <a:lnTo>
                    <a:pt x="283" y="1156"/>
                  </a:lnTo>
                  <a:moveTo>
                    <a:pt x="1995" y="2050"/>
                  </a:moveTo>
                  <a:lnTo>
                    <a:pt x="522" y="816"/>
                  </a:lnTo>
                  <a:moveTo>
                    <a:pt x="2052" y="1993"/>
                  </a:moveTo>
                  <a:lnTo>
                    <a:pt x="817" y="521"/>
                  </a:lnTo>
                  <a:moveTo>
                    <a:pt x="2121" y="1949"/>
                  </a:moveTo>
                  <a:lnTo>
                    <a:pt x="1157" y="283"/>
                  </a:lnTo>
                  <a:moveTo>
                    <a:pt x="2194" y="1912"/>
                  </a:moveTo>
                  <a:lnTo>
                    <a:pt x="1534" y="109"/>
                  </a:lnTo>
                  <a:moveTo>
                    <a:pt x="2271" y="1892"/>
                  </a:moveTo>
                  <a:lnTo>
                    <a:pt x="1935" y="0"/>
                  </a:lnTo>
                  <a:moveTo>
                    <a:pt x="2428" y="1892"/>
                  </a:moveTo>
                  <a:lnTo>
                    <a:pt x="2764" y="0"/>
                  </a:lnTo>
                  <a:moveTo>
                    <a:pt x="2505" y="1912"/>
                  </a:moveTo>
                  <a:lnTo>
                    <a:pt x="3165" y="109"/>
                  </a:lnTo>
                  <a:moveTo>
                    <a:pt x="2578" y="1949"/>
                  </a:moveTo>
                  <a:lnTo>
                    <a:pt x="3542" y="283"/>
                  </a:lnTo>
                  <a:moveTo>
                    <a:pt x="2647" y="1993"/>
                  </a:moveTo>
                  <a:lnTo>
                    <a:pt x="3882" y="521"/>
                  </a:lnTo>
                  <a:moveTo>
                    <a:pt x="2704" y="2050"/>
                  </a:moveTo>
                  <a:lnTo>
                    <a:pt x="4177" y="816"/>
                  </a:lnTo>
                  <a:moveTo>
                    <a:pt x="2748" y="2118"/>
                  </a:moveTo>
                  <a:lnTo>
                    <a:pt x="4416" y="1156"/>
                  </a:lnTo>
                  <a:moveTo>
                    <a:pt x="2785" y="2191"/>
                  </a:moveTo>
                  <a:lnTo>
                    <a:pt x="4590" y="1532"/>
                  </a:lnTo>
                  <a:moveTo>
                    <a:pt x="2805" y="2268"/>
                  </a:moveTo>
                  <a:lnTo>
                    <a:pt x="4699" y="1932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63"/>
            <p:cNvSpPr>
              <a:spLocks noEditPoints="1"/>
            </p:cNvSpPr>
            <p:nvPr/>
          </p:nvSpPr>
          <p:spPr bwMode="auto">
            <a:xfrm>
              <a:off x="212" y="260"/>
              <a:ext cx="6489" cy="3247"/>
            </a:xfrm>
            <a:custGeom>
              <a:avLst/>
              <a:gdLst>
                <a:gd name="T0" fmla="*/ 1384 w 6489"/>
                <a:gd name="T1" fmla="*/ 586 h 3247"/>
                <a:gd name="T2" fmla="*/ 304 w 6489"/>
                <a:gd name="T3" fmla="*/ 1872 h 3247"/>
                <a:gd name="T4" fmla="*/ 1623 w 6489"/>
                <a:gd name="T5" fmla="*/ 433 h 3247"/>
                <a:gd name="T6" fmla="*/ 433 w 6489"/>
                <a:gd name="T7" fmla="*/ 1621 h 3247"/>
                <a:gd name="T8" fmla="*/ 2081 w 6489"/>
                <a:gd name="T9" fmla="*/ 214 h 3247"/>
                <a:gd name="T10" fmla="*/ 1927 w 6489"/>
                <a:gd name="T11" fmla="*/ 279 h 3247"/>
                <a:gd name="T12" fmla="*/ 1720 w 6489"/>
                <a:gd name="T13" fmla="*/ 380 h 3247"/>
                <a:gd name="T14" fmla="*/ 1526 w 6489"/>
                <a:gd name="T15" fmla="*/ 493 h 3247"/>
                <a:gd name="T16" fmla="*/ 1340 w 6489"/>
                <a:gd name="T17" fmla="*/ 619 h 3247"/>
                <a:gd name="T18" fmla="*/ 1202 w 6489"/>
                <a:gd name="T19" fmla="*/ 724 h 3247"/>
                <a:gd name="T20" fmla="*/ 1032 w 6489"/>
                <a:gd name="T21" fmla="*/ 869 h 3247"/>
                <a:gd name="T22" fmla="*/ 874 w 6489"/>
                <a:gd name="T23" fmla="*/ 1031 h 3247"/>
                <a:gd name="T24" fmla="*/ 725 w 6489"/>
                <a:gd name="T25" fmla="*/ 1201 h 3247"/>
                <a:gd name="T26" fmla="*/ 619 w 6489"/>
                <a:gd name="T27" fmla="*/ 1334 h 3247"/>
                <a:gd name="T28" fmla="*/ 494 w 6489"/>
                <a:gd name="T29" fmla="*/ 1524 h 3247"/>
                <a:gd name="T30" fmla="*/ 381 w 6489"/>
                <a:gd name="T31" fmla="*/ 1718 h 3247"/>
                <a:gd name="T32" fmla="*/ 279 w 6489"/>
                <a:gd name="T33" fmla="*/ 1921 h 3247"/>
                <a:gd name="T34" fmla="*/ 215 w 6489"/>
                <a:gd name="T35" fmla="*/ 2078 h 3247"/>
                <a:gd name="T36" fmla="*/ 142 w 6489"/>
                <a:gd name="T37" fmla="*/ 2293 h 3247"/>
                <a:gd name="T38" fmla="*/ 81 w 6489"/>
                <a:gd name="T39" fmla="*/ 2511 h 3247"/>
                <a:gd name="T40" fmla="*/ 37 w 6489"/>
                <a:gd name="T41" fmla="*/ 2733 h 3247"/>
                <a:gd name="T42" fmla="*/ 16 w 6489"/>
                <a:gd name="T43" fmla="*/ 2903 h 3247"/>
                <a:gd name="T44" fmla="*/ 0 w 6489"/>
                <a:gd name="T45" fmla="*/ 3126 h 3247"/>
                <a:gd name="T46" fmla="*/ 3303 w 6489"/>
                <a:gd name="T47" fmla="*/ 0 h 3247"/>
                <a:gd name="T48" fmla="*/ 3526 w 6489"/>
                <a:gd name="T49" fmla="*/ 12 h 3247"/>
                <a:gd name="T50" fmla="*/ 4356 w 6489"/>
                <a:gd name="T51" fmla="*/ 194 h 3247"/>
                <a:gd name="T52" fmla="*/ 3360 w 6489"/>
                <a:gd name="T53" fmla="*/ 0 h 3247"/>
                <a:gd name="T54" fmla="*/ 3582 w 6489"/>
                <a:gd name="T55" fmla="*/ 16 h 3247"/>
                <a:gd name="T56" fmla="*/ 3752 w 6489"/>
                <a:gd name="T57" fmla="*/ 36 h 3247"/>
                <a:gd name="T58" fmla="*/ 3975 w 6489"/>
                <a:gd name="T59" fmla="*/ 81 h 3247"/>
                <a:gd name="T60" fmla="*/ 4194 w 6489"/>
                <a:gd name="T61" fmla="*/ 142 h 3247"/>
                <a:gd name="T62" fmla="*/ 4408 w 6489"/>
                <a:gd name="T63" fmla="*/ 214 h 3247"/>
                <a:gd name="T64" fmla="*/ 3133 w 6489"/>
                <a:gd name="T65" fmla="*/ 0 h 3247"/>
                <a:gd name="T66" fmla="*/ 2906 w 6489"/>
                <a:gd name="T67" fmla="*/ 16 h 3247"/>
                <a:gd name="T68" fmla="*/ 2736 w 6489"/>
                <a:gd name="T69" fmla="*/ 36 h 3247"/>
                <a:gd name="T70" fmla="*/ 2514 w 6489"/>
                <a:gd name="T71" fmla="*/ 81 h 3247"/>
                <a:gd name="T72" fmla="*/ 2295 w 6489"/>
                <a:gd name="T73" fmla="*/ 142 h 3247"/>
                <a:gd name="T74" fmla="*/ 3246 w 6489"/>
                <a:gd name="T75" fmla="*/ 360 h 3247"/>
                <a:gd name="T76" fmla="*/ 4566 w 6489"/>
                <a:gd name="T77" fmla="*/ 279 h 3247"/>
                <a:gd name="T78" fmla="*/ 4769 w 6489"/>
                <a:gd name="T79" fmla="*/ 380 h 3247"/>
                <a:gd name="T80" fmla="*/ 4963 w 6489"/>
                <a:gd name="T81" fmla="*/ 493 h 3247"/>
                <a:gd name="T82" fmla="*/ 5728 w 6489"/>
                <a:gd name="T83" fmla="*/ 1160 h 3247"/>
                <a:gd name="T84" fmla="*/ 5655 w 6489"/>
                <a:gd name="T85" fmla="*/ 1072 h 3247"/>
                <a:gd name="T86" fmla="*/ 5801 w 6489"/>
                <a:gd name="T87" fmla="*/ 1245 h 3247"/>
                <a:gd name="T88" fmla="*/ 5104 w 6489"/>
                <a:gd name="T89" fmla="*/ 586 h 3247"/>
                <a:gd name="T90" fmla="*/ 5153 w 6489"/>
                <a:gd name="T91" fmla="*/ 619 h 3247"/>
                <a:gd name="T92" fmla="*/ 5287 w 6489"/>
                <a:gd name="T93" fmla="*/ 724 h 3247"/>
                <a:gd name="T94" fmla="*/ 5457 w 6489"/>
                <a:gd name="T95" fmla="*/ 873 h 3247"/>
                <a:gd name="T96" fmla="*/ 6477 w 6489"/>
                <a:gd name="T97" fmla="*/ 2960 h 3247"/>
                <a:gd name="T98" fmla="*/ 6465 w 6489"/>
                <a:gd name="T99" fmla="*/ 2847 h 3247"/>
                <a:gd name="T100" fmla="*/ 6485 w 6489"/>
                <a:gd name="T101" fmla="*/ 3073 h 3247"/>
                <a:gd name="T102" fmla="*/ 6295 w 6489"/>
                <a:gd name="T103" fmla="*/ 2131 h 3247"/>
                <a:gd name="T104" fmla="*/ 6331 w 6489"/>
                <a:gd name="T105" fmla="*/ 2240 h 3247"/>
                <a:gd name="T106" fmla="*/ 6396 w 6489"/>
                <a:gd name="T107" fmla="*/ 2458 h 3247"/>
                <a:gd name="T108" fmla="*/ 6432 w 6489"/>
                <a:gd name="T109" fmla="*/ 2624 h 3247"/>
                <a:gd name="T110" fmla="*/ 6056 w 6489"/>
                <a:gd name="T111" fmla="*/ 1621 h 3247"/>
                <a:gd name="T112" fmla="*/ 5967 w 6489"/>
                <a:gd name="T113" fmla="*/ 1476 h 3247"/>
                <a:gd name="T114" fmla="*/ 6084 w 6489"/>
                <a:gd name="T115" fmla="*/ 1670 h 3247"/>
                <a:gd name="T116" fmla="*/ 6161 w 6489"/>
                <a:gd name="T117" fmla="*/ 1820 h 3247"/>
                <a:gd name="T118" fmla="*/ 6254 w 6489"/>
                <a:gd name="T119" fmla="*/ 2026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9" h="3247">
                  <a:moveTo>
                    <a:pt x="619" y="3247"/>
                  </a:moveTo>
                  <a:lnTo>
                    <a:pt x="478" y="3247"/>
                  </a:lnTo>
                  <a:moveTo>
                    <a:pt x="1984" y="542"/>
                  </a:moveTo>
                  <a:lnTo>
                    <a:pt x="1874" y="303"/>
                  </a:lnTo>
                  <a:moveTo>
                    <a:pt x="1534" y="801"/>
                  </a:moveTo>
                  <a:lnTo>
                    <a:pt x="1384" y="586"/>
                  </a:lnTo>
                  <a:moveTo>
                    <a:pt x="1138" y="1132"/>
                  </a:moveTo>
                  <a:lnTo>
                    <a:pt x="951" y="950"/>
                  </a:lnTo>
                  <a:moveTo>
                    <a:pt x="802" y="1532"/>
                  </a:moveTo>
                  <a:lnTo>
                    <a:pt x="587" y="1383"/>
                  </a:lnTo>
                  <a:moveTo>
                    <a:pt x="542" y="1981"/>
                  </a:moveTo>
                  <a:lnTo>
                    <a:pt x="304" y="1872"/>
                  </a:lnTo>
                  <a:moveTo>
                    <a:pt x="364" y="2471"/>
                  </a:moveTo>
                  <a:lnTo>
                    <a:pt x="109" y="2402"/>
                  </a:lnTo>
                  <a:moveTo>
                    <a:pt x="271" y="2980"/>
                  </a:moveTo>
                  <a:lnTo>
                    <a:pt x="12" y="2960"/>
                  </a:lnTo>
                  <a:moveTo>
                    <a:pt x="1753" y="659"/>
                  </a:moveTo>
                  <a:lnTo>
                    <a:pt x="1623" y="433"/>
                  </a:lnTo>
                  <a:moveTo>
                    <a:pt x="1328" y="958"/>
                  </a:moveTo>
                  <a:lnTo>
                    <a:pt x="1162" y="760"/>
                  </a:lnTo>
                  <a:moveTo>
                    <a:pt x="959" y="1326"/>
                  </a:moveTo>
                  <a:lnTo>
                    <a:pt x="761" y="1156"/>
                  </a:lnTo>
                  <a:moveTo>
                    <a:pt x="660" y="1751"/>
                  </a:moveTo>
                  <a:lnTo>
                    <a:pt x="433" y="1621"/>
                  </a:lnTo>
                  <a:moveTo>
                    <a:pt x="441" y="2220"/>
                  </a:moveTo>
                  <a:lnTo>
                    <a:pt x="194" y="2131"/>
                  </a:lnTo>
                  <a:moveTo>
                    <a:pt x="308" y="2721"/>
                  </a:moveTo>
                  <a:lnTo>
                    <a:pt x="49" y="2677"/>
                  </a:lnTo>
                  <a:moveTo>
                    <a:pt x="2154" y="396"/>
                  </a:moveTo>
                  <a:lnTo>
                    <a:pt x="2081" y="214"/>
                  </a:lnTo>
                  <a:moveTo>
                    <a:pt x="2105" y="417"/>
                  </a:moveTo>
                  <a:lnTo>
                    <a:pt x="2028" y="235"/>
                  </a:lnTo>
                  <a:moveTo>
                    <a:pt x="2052" y="437"/>
                  </a:moveTo>
                  <a:lnTo>
                    <a:pt x="1975" y="255"/>
                  </a:lnTo>
                  <a:moveTo>
                    <a:pt x="2004" y="457"/>
                  </a:moveTo>
                  <a:lnTo>
                    <a:pt x="1927" y="279"/>
                  </a:lnTo>
                  <a:moveTo>
                    <a:pt x="1911" y="505"/>
                  </a:moveTo>
                  <a:lnTo>
                    <a:pt x="1822" y="328"/>
                  </a:lnTo>
                  <a:moveTo>
                    <a:pt x="1862" y="526"/>
                  </a:moveTo>
                  <a:lnTo>
                    <a:pt x="1773" y="352"/>
                  </a:lnTo>
                  <a:moveTo>
                    <a:pt x="1814" y="554"/>
                  </a:moveTo>
                  <a:lnTo>
                    <a:pt x="1720" y="380"/>
                  </a:lnTo>
                  <a:moveTo>
                    <a:pt x="1769" y="578"/>
                  </a:moveTo>
                  <a:lnTo>
                    <a:pt x="1672" y="404"/>
                  </a:lnTo>
                  <a:moveTo>
                    <a:pt x="1676" y="631"/>
                  </a:moveTo>
                  <a:lnTo>
                    <a:pt x="1575" y="461"/>
                  </a:lnTo>
                  <a:moveTo>
                    <a:pt x="1631" y="659"/>
                  </a:moveTo>
                  <a:lnTo>
                    <a:pt x="1526" y="493"/>
                  </a:lnTo>
                  <a:moveTo>
                    <a:pt x="1583" y="687"/>
                  </a:moveTo>
                  <a:lnTo>
                    <a:pt x="1478" y="522"/>
                  </a:lnTo>
                  <a:moveTo>
                    <a:pt x="1542" y="716"/>
                  </a:moveTo>
                  <a:lnTo>
                    <a:pt x="1429" y="554"/>
                  </a:lnTo>
                  <a:moveTo>
                    <a:pt x="1453" y="776"/>
                  </a:moveTo>
                  <a:lnTo>
                    <a:pt x="1340" y="619"/>
                  </a:lnTo>
                  <a:moveTo>
                    <a:pt x="1409" y="809"/>
                  </a:moveTo>
                  <a:lnTo>
                    <a:pt x="1291" y="651"/>
                  </a:lnTo>
                  <a:moveTo>
                    <a:pt x="1368" y="841"/>
                  </a:moveTo>
                  <a:lnTo>
                    <a:pt x="1247" y="687"/>
                  </a:lnTo>
                  <a:moveTo>
                    <a:pt x="1328" y="873"/>
                  </a:moveTo>
                  <a:lnTo>
                    <a:pt x="1202" y="724"/>
                  </a:lnTo>
                  <a:moveTo>
                    <a:pt x="1247" y="942"/>
                  </a:moveTo>
                  <a:lnTo>
                    <a:pt x="1117" y="797"/>
                  </a:lnTo>
                  <a:moveTo>
                    <a:pt x="1206" y="979"/>
                  </a:moveTo>
                  <a:lnTo>
                    <a:pt x="1073" y="833"/>
                  </a:lnTo>
                  <a:moveTo>
                    <a:pt x="1166" y="1015"/>
                  </a:moveTo>
                  <a:lnTo>
                    <a:pt x="1032" y="869"/>
                  </a:lnTo>
                  <a:moveTo>
                    <a:pt x="1125" y="1051"/>
                  </a:moveTo>
                  <a:lnTo>
                    <a:pt x="992" y="910"/>
                  </a:lnTo>
                  <a:moveTo>
                    <a:pt x="1053" y="1124"/>
                  </a:moveTo>
                  <a:lnTo>
                    <a:pt x="911" y="991"/>
                  </a:lnTo>
                  <a:moveTo>
                    <a:pt x="1016" y="1165"/>
                  </a:moveTo>
                  <a:lnTo>
                    <a:pt x="874" y="1031"/>
                  </a:lnTo>
                  <a:moveTo>
                    <a:pt x="980" y="1201"/>
                  </a:moveTo>
                  <a:lnTo>
                    <a:pt x="834" y="1072"/>
                  </a:lnTo>
                  <a:moveTo>
                    <a:pt x="943" y="1241"/>
                  </a:moveTo>
                  <a:lnTo>
                    <a:pt x="798" y="1116"/>
                  </a:lnTo>
                  <a:moveTo>
                    <a:pt x="874" y="1322"/>
                  </a:moveTo>
                  <a:lnTo>
                    <a:pt x="725" y="1201"/>
                  </a:lnTo>
                  <a:moveTo>
                    <a:pt x="842" y="1367"/>
                  </a:moveTo>
                  <a:lnTo>
                    <a:pt x="688" y="1245"/>
                  </a:lnTo>
                  <a:moveTo>
                    <a:pt x="810" y="1407"/>
                  </a:moveTo>
                  <a:lnTo>
                    <a:pt x="656" y="1290"/>
                  </a:lnTo>
                  <a:moveTo>
                    <a:pt x="777" y="1452"/>
                  </a:moveTo>
                  <a:lnTo>
                    <a:pt x="619" y="1334"/>
                  </a:lnTo>
                  <a:moveTo>
                    <a:pt x="717" y="1537"/>
                  </a:moveTo>
                  <a:lnTo>
                    <a:pt x="555" y="1427"/>
                  </a:lnTo>
                  <a:moveTo>
                    <a:pt x="688" y="1581"/>
                  </a:moveTo>
                  <a:lnTo>
                    <a:pt x="522" y="1476"/>
                  </a:lnTo>
                  <a:moveTo>
                    <a:pt x="660" y="1625"/>
                  </a:moveTo>
                  <a:lnTo>
                    <a:pt x="494" y="1524"/>
                  </a:lnTo>
                  <a:moveTo>
                    <a:pt x="632" y="1674"/>
                  </a:moveTo>
                  <a:lnTo>
                    <a:pt x="466" y="1573"/>
                  </a:lnTo>
                  <a:moveTo>
                    <a:pt x="579" y="1763"/>
                  </a:moveTo>
                  <a:lnTo>
                    <a:pt x="409" y="1670"/>
                  </a:lnTo>
                  <a:moveTo>
                    <a:pt x="555" y="1811"/>
                  </a:moveTo>
                  <a:lnTo>
                    <a:pt x="381" y="1718"/>
                  </a:lnTo>
                  <a:moveTo>
                    <a:pt x="530" y="1856"/>
                  </a:moveTo>
                  <a:lnTo>
                    <a:pt x="352" y="1767"/>
                  </a:lnTo>
                  <a:moveTo>
                    <a:pt x="506" y="1904"/>
                  </a:moveTo>
                  <a:lnTo>
                    <a:pt x="328" y="1820"/>
                  </a:lnTo>
                  <a:moveTo>
                    <a:pt x="462" y="2002"/>
                  </a:moveTo>
                  <a:lnTo>
                    <a:pt x="279" y="1921"/>
                  </a:lnTo>
                  <a:moveTo>
                    <a:pt x="437" y="2050"/>
                  </a:moveTo>
                  <a:lnTo>
                    <a:pt x="259" y="1973"/>
                  </a:lnTo>
                  <a:moveTo>
                    <a:pt x="417" y="2099"/>
                  </a:moveTo>
                  <a:lnTo>
                    <a:pt x="235" y="2026"/>
                  </a:lnTo>
                  <a:moveTo>
                    <a:pt x="401" y="2147"/>
                  </a:moveTo>
                  <a:lnTo>
                    <a:pt x="215" y="2078"/>
                  </a:lnTo>
                  <a:moveTo>
                    <a:pt x="364" y="2248"/>
                  </a:moveTo>
                  <a:lnTo>
                    <a:pt x="174" y="2183"/>
                  </a:lnTo>
                  <a:moveTo>
                    <a:pt x="344" y="2301"/>
                  </a:moveTo>
                  <a:lnTo>
                    <a:pt x="158" y="2240"/>
                  </a:lnTo>
                  <a:moveTo>
                    <a:pt x="328" y="2349"/>
                  </a:moveTo>
                  <a:lnTo>
                    <a:pt x="142" y="2293"/>
                  </a:lnTo>
                  <a:moveTo>
                    <a:pt x="316" y="2402"/>
                  </a:moveTo>
                  <a:lnTo>
                    <a:pt x="126" y="2345"/>
                  </a:lnTo>
                  <a:moveTo>
                    <a:pt x="287" y="2503"/>
                  </a:moveTo>
                  <a:lnTo>
                    <a:pt x="93" y="2454"/>
                  </a:lnTo>
                  <a:moveTo>
                    <a:pt x="275" y="2555"/>
                  </a:moveTo>
                  <a:lnTo>
                    <a:pt x="81" y="2511"/>
                  </a:lnTo>
                  <a:moveTo>
                    <a:pt x="263" y="2608"/>
                  </a:moveTo>
                  <a:lnTo>
                    <a:pt x="69" y="2568"/>
                  </a:lnTo>
                  <a:moveTo>
                    <a:pt x="251" y="2661"/>
                  </a:moveTo>
                  <a:lnTo>
                    <a:pt x="57" y="2620"/>
                  </a:lnTo>
                  <a:moveTo>
                    <a:pt x="235" y="2766"/>
                  </a:moveTo>
                  <a:lnTo>
                    <a:pt x="37" y="2733"/>
                  </a:lnTo>
                  <a:moveTo>
                    <a:pt x="227" y="2818"/>
                  </a:moveTo>
                  <a:lnTo>
                    <a:pt x="28" y="2790"/>
                  </a:lnTo>
                  <a:moveTo>
                    <a:pt x="219" y="2871"/>
                  </a:moveTo>
                  <a:lnTo>
                    <a:pt x="24" y="2847"/>
                  </a:lnTo>
                  <a:moveTo>
                    <a:pt x="215" y="2923"/>
                  </a:moveTo>
                  <a:lnTo>
                    <a:pt x="16" y="2903"/>
                  </a:lnTo>
                  <a:moveTo>
                    <a:pt x="202" y="3029"/>
                  </a:moveTo>
                  <a:lnTo>
                    <a:pt x="8" y="3012"/>
                  </a:lnTo>
                  <a:moveTo>
                    <a:pt x="198" y="3081"/>
                  </a:moveTo>
                  <a:lnTo>
                    <a:pt x="4" y="3069"/>
                  </a:lnTo>
                  <a:moveTo>
                    <a:pt x="198" y="3134"/>
                  </a:moveTo>
                  <a:lnTo>
                    <a:pt x="0" y="3126"/>
                  </a:lnTo>
                  <a:moveTo>
                    <a:pt x="198" y="3186"/>
                  </a:moveTo>
                  <a:lnTo>
                    <a:pt x="0" y="3182"/>
                  </a:lnTo>
                  <a:moveTo>
                    <a:pt x="3194" y="198"/>
                  </a:moveTo>
                  <a:lnTo>
                    <a:pt x="3190" y="0"/>
                  </a:lnTo>
                  <a:moveTo>
                    <a:pt x="3299" y="198"/>
                  </a:moveTo>
                  <a:lnTo>
                    <a:pt x="3303" y="0"/>
                  </a:lnTo>
                  <a:moveTo>
                    <a:pt x="2728" y="307"/>
                  </a:moveTo>
                  <a:lnTo>
                    <a:pt x="2680" y="49"/>
                  </a:lnTo>
                  <a:moveTo>
                    <a:pt x="2983" y="271"/>
                  </a:moveTo>
                  <a:lnTo>
                    <a:pt x="2963" y="12"/>
                  </a:lnTo>
                  <a:moveTo>
                    <a:pt x="3506" y="271"/>
                  </a:moveTo>
                  <a:lnTo>
                    <a:pt x="3526" y="12"/>
                  </a:lnTo>
                  <a:moveTo>
                    <a:pt x="3765" y="307"/>
                  </a:moveTo>
                  <a:lnTo>
                    <a:pt x="3809" y="49"/>
                  </a:lnTo>
                  <a:moveTo>
                    <a:pt x="4016" y="364"/>
                  </a:moveTo>
                  <a:lnTo>
                    <a:pt x="4084" y="109"/>
                  </a:lnTo>
                  <a:moveTo>
                    <a:pt x="4267" y="441"/>
                  </a:moveTo>
                  <a:lnTo>
                    <a:pt x="4356" y="194"/>
                  </a:lnTo>
                  <a:moveTo>
                    <a:pt x="2473" y="364"/>
                  </a:moveTo>
                  <a:lnTo>
                    <a:pt x="2405" y="109"/>
                  </a:lnTo>
                  <a:moveTo>
                    <a:pt x="2226" y="441"/>
                  </a:moveTo>
                  <a:lnTo>
                    <a:pt x="2133" y="194"/>
                  </a:lnTo>
                  <a:moveTo>
                    <a:pt x="3352" y="198"/>
                  </a:moveTo>
                  <a:lnTo>
                    <a:pt x="3360" y="0"/>
                  </a:lnTo>
                  <a:moveTo>
                    <a:pt x="3404" y="198"/>
                  </a:moveTo>
                  <a:lnTo>
                    <a:pt x="3417" y="4"/>
                  </a:lnTo>
                  <a:moveTo>
                    <a:pt x="3457" y="202"/>
                  </a:moveTo>
                  <a:lnTo>
                    <a:pt x="3473" y="8"/>
                  </a:lnTo>
                  <a:moveTo>
                    <a:pt x="3562" y="214"/>
                  </a:moveTo>
                  <a:lnTo>
                    <a:pt x="3582" y="16"/>
                  </a:lnTo>
                  <a:moveTo>
                    <a:pt x="3615" y="218"/>
                  </a:moveTo>
                  <a:lnTo>
                    <a:pt x="3639" y="24"/>
                  </a:lnTo>
                  <a:moveTo>
                    <a:pt x="3667" y="226"/>
                  </a:moveTo>
                  <a:lnTo>
                    <a:pt x="3696" y="28"/>
                  </a:lnTo>
                  <a:moveTo>
                    <a:pt x="3720" y="235"/>
                  </a:moveTo>
                  <a:lnTo>
                    <a:pt x="3752" y="36"/>
                  </a:lnTo>
                  <a:moveTo>
                    <a:pt x="3825" y="251"/>
                  </a:moveTo>
                  <a:lnTo>
                    <a:pt x="3866" y="57"/>
                  </a:lnTo>
                  <a:moveTo>
                    <a:pt x="3878" y="263"/>
                  </a:moveTo>
                  <a:lnTo>
                    <a:pt x="3918" y="69"/>
                  </a:lnTo>
                  <a:moveTo>
                    <a:pt x="3931" y="275"/>
                  </a:moveTo>
                  <a:lnTo>
                    <a:pt x="3975" y="81"/>
                  </a:lnTo>
                  <a:moveTo>
                    <a:pt x="3983" y="287"/>
                  </a:moveTo>
                  <a:lnTo>
                    <a:pt x="4032" y="93"/>
                  </a:lnTo>
                  <a:moveTo>
                    <a:pt x="4084" y="315"/>
                  </a:moveTo>
                  <a:lnTo>
                    <a:pt x="4141" y="125"/>
                  </a:lnTo>
                  <a:moveTo>
                    <a:pt x="4137" y="328"/>
                  </a:moveTo>
                  <a:lnTo>
                    <a:pt x="4194" y="142"/>
                  </a:lnTo>
                  <a:moveTo>
                    <a:pt x="4186" y="344"/>
                  </a:moveTo>
                  <a:lnTo>
                    <a:pt x="4246" y="158"/>
                  </a:lnTo>
                  <a:moveTo>
                    <a:pt x="4238" y="364"/>
                  </a:moveTo>
                  <a:lnTo>
                    <a:pt x="4303" y="174"/>
                  </a:lnTo>
                  <a:moveTo>
                    <a:pt x="4339" y="400"/>
                  </a:moveTo>
                  <a:lnTo>
                    <a:pt x="4408" y="214"/>
                  </a:lnTo>
                  <a:moveTo>
                    <a:pt x="4388" y="417"/>
                  </a:moveTo>
                  <a:lnTo>
                    <a:pt x="4461" y="235"/>
                  </a:lnTo>
                  <a:moveTo>
                    <a:pt x="4437" y="437"/>
                  </a:moveTo>
                  <a:lnTo>
                    <a:pt x="4513" y="259"/>
                  </a:lnTo>
                  <a:moveTo>
                    <a:pt x="3137" y="198"/>
                  </a:moveTo>
                  <a:lnTo>
                    <a:pt x="3133" y="0"/>
                  </a:lnTo>
                  <a:moveTo>
                    <a:pt x="3085" y="198"/>
                  </a:moveTo>
                  <a:lnTo>
                    <a:pt x="3076" y="4"/>
                  </a:lnTo>
                  <a:moveTo>
                    <a:pt x="3032" y="202"/>
                  </a:moveTo>
                  <a:lnTo>
                    <a:pt x="3020" y="8"/>
                  </a:lnTo>
                  <a:moveTo>
                    <a:pt x="2927" y="214"/>
                  </a:moveTo>
                  <a:lnTo>
                    <a:pt x="2906" y="16"/>
                  </a:lnTo>
                  <a:moveTo>
                    <a:pt x="2874" y="218"/>
                  </a:moveTo>
                  <a:lnTo>
                    <a:pt x="2850" y="24"/>
                  </a:lnTo>
                  <a:moveTo>
                    <a:pt x="2821" y="226"/>
                  </a:moveTo>
                  <a:lnTo>
                    <a:pt x="2793" y="28"/>
                  </a:lnTo>
                  <a:moveTo>
                    <a:pt x="2769" y="235"/>
                  </a:moveTo>
                  <a:lnTo>
                    <a:pt x="2736" y="36"/>
                  </a:lnTo>
                  <a:moveTo>
                    <a:pt x="2664" y="251"/>
                  </a:moveTo>
                  <a:lnTo>
                    <a:pt x="2627" y="57"/>
                  </a:lnTo>
                  <a:moveTo>
                    <a:pt x="2611" y="263"/>
                  </a:moveTo>
                  <a:lnTo>
                    <a:pt x="2570" y="69"/>
                  </a:lnTo>
                  <a:moveTo>
                    <a:pt x="2558" y="275"/>
                  </a:moveTo>
                  <a:lnTo>
                    <a:pt x="2514" y="81"/>
                  </a:lnTo>
                  <a:moveTo>
                    <a:pt x="2506" y="287"/>
                  </a:moveTo>
                  <a:lnTo>
                    <a:pt x="2461" y="93"/>
                  </a:lnTo>
                  <a:moveTo>
                    <a:pt x="2405" y="315"/>
                  </a:moveTo>
                  <a:lnTo>
                    <a:pt x="2352" y="125"/>
                  </a:lnTo>
                  <a:moveTo>
                    <a:pt x="2352" y="328"/>
                  </a:moveTo>
                  <a:lnTo>
                    <a:pt x="2295" y="142"/>
                  </a:lnTo>
                  <a:moveTo>
                    <a:pt x="2303" y="344"/>
                  </a:moveTo>
                  <a:lnTo>
                    <a:pt x="2243" y="158"/>
                  </a:lnTo>
                  <a:moveTo>
                    <a:pt x="2251" y="360"/>
                  </a:moveTo>
                  <a:lnTo>
                    <a:pt x="2190" y="174"/>
                  </a:lnTo>
                  <a:moveTo>
                    <a:pt x="3246" y="0"/>
                  </a:moveTo>
                  <a:lnTo>
                    <a:pt x="3246" y="360"/>
                  </a:lnTo>
                  <a:moveTo>
                    <a:pt x="4505" y="542"/>
                  </a:moveTo>
                  <a:lnTo>
                    <a:pt x="4615" y="303"/>
                  </a:lnTo>
                  <a:moveTo>
                    <a:pt x="4736" y="659"/>
                  </a:moveTo>
                  <a:lnTo>
                    <a:pt x="4866" y="433"/>
                  </a:lnTo>
                  <a:moveTo>
                    <a:pt x="4485" y="461"/>
                  </a:moveTo>
                  <a:lnTo>
                    <a:pt x="4566" y="279"/>
                  </a:lnTo>
                  <a:moveTo>
                    <a:pt x="4582" y="505"/>
                  </a:moveTo>
                  <a:lnTo>
                    <a:pt x="4667" y="328"/>
                  </a:lnTo>
                  <a:moveTo>
                    <a:pt x="4631" y="530"/>
                  </a:moveTo>
                  <a:lnTo>
                    <a:pt x="4720" y="352"/>
                  </a:lnTo>
                  <a:moveTo>
                    <a:pt x="4675" y="554"/>
                  </a:moveTo>
                  <a:lnTo>
                    <a:pt x="4769" y="380"/>
                  </a:lnTo>
                  <a:moveTo>
                    <a:pt x="4724" y="578"/>
                  </a:moveTo>
                  <a:lnTo>
                    <a:pt x="4817" y="408"/>
                  </a:lnTo>
                  <a:moveTo>
                    <a:pt x="4813" y="631"/>
                  </a:moveTo>
                  <a:lnTo>
                    <a:pt x="4914" y="465"/>
                  </a:lnTo>
                  <a:moveTo>
                    <a:pt x="4862" y="659"/>
                  </a:moveTo>
                  <a:lnTo>
                    <a:pt x="4963" y="493"/>
                  </a:lnTo>
                  <a:moveTo>
                    <a:pt x="4906" y="687"/>
                  </a:moveTo>
                  <a:lnTo>
                    <a:pt x="5011" y="522"/>
                  </a:lnTo>
                  <a:moveTo>
                    <a:pt x="5355" y="1136"/>
                  </a:moveTo>
                  <a:lnTo>
                    <a:pt x="5538" y="950"/>
                  </a:lnTo>
                  <a:moveTo>
                    <a:pt x="5530" y="1326"/>
                  </a:moveTo>
                  <a:lnTo>
                    <a:pt x="5728" y="1160"/>
                  </a:lnTo>
                  <a:moveTo>
                    <a:pt x="5436" y="1128"/>
                  </a:moveTo>
                  <a:lnTo>
                    <a:pt x="5578" y="991"/>
                  </a:lnTo>
                  <a:moveTo>
                    <a:pt x="5473" y="1165"/>
                  </a:moveTo>
                  <a:lnTo>
                    <a:pt x="5619" y="1031"/>
                  </a:lnTo>
                  <a:moveTo>
                    <a:pt x="5509" y="1205"/>
                  </a:moveTo>
                  <a:lnTo>
                    <a:pt x="5655" y="1072"/>
                  </a:lnTo>
                  <a:moveTo>
                    <a:pt x="5546" y="1245"/>
                  </a:moveTo>
                  <a:lnTo>
                    <a:pt x="5691" y="1116"/>
                  </a:lnTo>
                  <a:moveTo>
                    <a:pt x="5615" y="1326"/>
                  </a:moveTo>
                  <a:lnTo>
                    <a:pt x="5764" y="1201"/>
                  </a:lnTo>
                  <a:moveTo>
                    <a:pt x="5647" y="1367"/>
                  </a:moveTo>
                  <a:lnTo>
                    <a:pt x="5801" y="1245"/>
                  </a:lnTo>
                  <a:moveTo>
                    <a:pt x="5679" y="1407"/>
                  </a:moveTo>
                  <a:lnTo>
                    <a:pt x="5837" y="1290"/>
                  </a:lnTo>
                  <a:moveTo>
                    <a:pt x="5712" y="1452"/>
                  </a:moveTo>
                  <a:lnTo>
                    <a:pt x="5870" y="1338"/>
                  </a:lnTo>
                  <a:moveTo>
                    <a:pt x="4955" y="801"/>
                  </a:moveTo>
                  <a:lnTo>
                    <a:pt x="5104" y="586"/>
                  </a:lnTo>
                  <a:moveTo>
                    <a:pt x="5161" y="958"/>
                  </a:moveTo>
                  <a:lnTo>
                    <a:pt x="5331" y="760"/>
                  </a:lnTo>
                  <a:moveTo>
                    <a:pt x="4951" y="716"/>
                  </a:moveTo>
                  <a:lnTo>
                    <a:pt x="5060" y="554"/>
                  </a:lnTo>
                  <a:moveTo>
                    <a:pt x="5036" y="776"/>
                  </a:moveTo>
                  <a:lnTo>
                    <a:pt x="5153" y="619"/>
                  </a:lnTo>
                  <a:moveTo>
                    <a:pt x="5080" y="809"/>
                  </a:moveTo>
                  <a:lnTo>
                    <a:pt x="5198" y="655"/>
                  </a:lnTo>
                  <a:moveTo>
                    <a:pt x="5121" y="841"/>
                  </a:moveTo>
                  <a:lnTo>
                    <a:pt x="5242" y="687"/>
                  </a:lnTo>
                  <a:moveTo>
                    <a:pt x="5165" y="873"/>
                  </a:moveTo>
                  <a:lnTo>
                    <a:pt x="5287" y="724"/>
                  </a:lnTo>
                  <a:moveTo>
                    <a:pt x="5246" y="942"/>
                  </a:moveTo>
                  <a:lnTo>
                    <a:pt x="5372" y="797"/>
                  </a:lnTo>
                  <a:moveTo>
                    <a:pt x="5287" y="979"/>
                  </a:moveTo>
                  <a:lnTo>
                    <a:pt x="5416" y="833"/>
                  </a:lnTo>
                  <a:moveTo>
                    <a:pt x="5323" y="1015"/>
                  </a:moveTo>
                  <a:lnTo>
                    <a:pt x="5457" y="873"/>
                  </a:lnTo>
                  <a:moveTo>
                    <a:pt x="5364" y="1051"/>
                  </a:moveTo>
                  <a:lnTo>
                    <a:pt x="5497" y="910"/>
                  </a:lnTo>
                  <a:moveTo>
                    <a:pt x="6181" y="2725"/>
                  </a:moveTo>
                  <a:lnTo>
                    <a:pt x="6440" y="2677"/>
                  </a:lnTo>
                  <a:moveTo>
                    <a:pt x="6218" y="2980"/>
                  </a:moveTo>
                  <a:lnTo>
                    <a:pt x="6477" y="2960"/>
                  </a:lnTo>
                  <a:moveTo>
                    <a:pt x="6254" y="2766"/>
                  </a:moveTo>
                  <a:lnTo>
                    <a:pt x="6452" y="2733"/>
                  </a:lnTo>
                  <a:moveTo>
                    <a:pt x="6262" y="2818"/>
                  </a:moveTo>
                  <a:lnTo>
                    <a:pt x="6461" y="2790"/>
                  </a:lnTo>
                  <a:moveTo>
                    <a:pt x="6270" y="2871"/>
                  </a:moveTo>
                  <a:lnTo>
                    <a:pt x="6465" y="2847"/>
                  </a:lnTo>
                  <a:moveTo>
                    <a:pt x="6274" y="2923"/>
                  </a:moveTo>
                  <a:lnTo>
                    <a:pt x="6473" y="2903"/>
                  </a:lnTo>
                  <a:moveTo>
                    <a:pt x="6286" y="3029"/>
                  </a:moveTo>
                  <a:lnTo>
                    <a:pt x="6481" y="3016"/>
                  </a:lnTo>
                  <a:moveTo>
                    <a:pt x="6291" y="3081"/>
                  </a:moveTo>
                  <a:lnTo>
                    <a:pt x="6485" y="3073"/>
                  </a:lnTo>
                  <a:moveTo>
                    <a:pt x="6291" y="3134"/>
                  </a:moveTo>
                  <a:lnTo>
                    <a:pt x="6489" y="3130"/>
                  </a:lnTo>
                  <a:moveTo>
                    <a:pt x="6291" y="3190"/>
                  </a:moveTo>
                  <a:lnTo>
                    <a:pt x="6489" y="3186"/>
                  </a:lnTo>
                  <a:moveTo>
                    <a:pt x="6048" y="2224"/>
                  </a:moveTo>
                  <a:lnTo>
                    <a:pt x="6295" y="2131"/>
                  </a:lnTo>
                  <a:moveTo>
                    <a:pt x="6125" y="2471"/>
                  </a:moveTo>
                  <a:lnTo>
                    <a:pt x="6380" y="2402"/>
                  </a:lnTo>
                  <a:moveTo>
                    <a:pt x="6129" y="2248"/>
                  </a:moveTo>
                  <a:lnTo>
                    <a:pt x="6315" y="2188"/>
                  </a:lnTo>
                  <a:moveTo>
                    <a:pt x="6145" y="2301"/>
                  </a:moveTo>
                  <a:lnTo>
                    <a:pt x="6331" y="2240"/>
                  </a:lnTo>
                  <a:moveTo>
                    <a:pt x="6161" y="2349"/>
                  </a:moveTo>
                  <a:lnTo>
                    <a:pt x="6347" y="2293"/>
                  </a:lnTo>
                  <a:moveTo>
                    <a:pt x="6173" y="2402"/>
                  </a:moveTo>
                  <a:lnTo>
                    <a:pt x="6363" y="2349"/>
                  </a:lnTo>
                  <a:moveTo>
                    <a:pt x="6201" y="2503"/>
                  </a:moveTo>
                  <a:lnTo>
                    <a:pt x="6396" y="2458"/>
                  </a:lnTo>
                  <a:moveTo>
                    <a:pt x="6214" y="2555"/>
                  </a:moveTo>
                  <a:lnTo>
                    <a:pt x="6408" y="2511"/>
                  </a:lnTo>
                  <a:moveTo>
                    <a:pt x="6226" y="2608"/>
                  </a:moveTo>
                  <a:lnTo>
                    <a:pt x="6420" y="2568"/>
                  </a:lnTo>
                  <a:moveTo>
                    <a:pt x="6238" y="2661"/>
                  </a:moveTo>
                  <a:lnTo>
                    <a:pt x="6432" y="2624"/>
                  </a:lnTo>
                  <a:moveTo>
                    <a:pt x="5914" y="1993"/>
                  </a:moveTo>
                  <a:lnTo>
                    <a:pt x="6185" y="1868"/>
                  </a:lnTo>
                  <a:moveTo>
                    <a:pt x="5687" y="1532"/>
                  </a:moveTo>
                  <a:lnTo>
                    <a:pt x="5902" y="1383"/>
                  </a:lnTo>
                  <a:moveTo>
                    <a:pt x="5829" y="1751"/>
                  </a:moveTo>
                  <a:lnTo>
                    <a:pt x="6056" y="1621"/>
                  </a:lnTo>
                  <a:moveTo>
                    <a:pt x="5946" y="1981"/>
                  </a:moveTo>
                  <a:lnTo>
                    <a:pt x="6185" y="1872"/>
                  </a:lnTo>
                  <a:moveTo>
                    <a:pt x="5772" y="1541"/>
                  </a:moveTo>
                  <a:lnTo>
                    <a:pt x="5934" y="1427"/>
                  </a:lnTo>
                  <a:moveTo>
                    <a:pt x="5801" y="1581"/>
                  </a:moveTo>
                  <a:lnTo>
                    <a:pt x="5967" y="1476"/>
                  </a:lnTo>
                  <a:moveTo>
                    <a:pt x="5829" y="1630"/>
                  </a:moveTo>
                  <a:lnTo>
                    <a:pt x="5995" y="1524"/>
                  </a:lnTo>
                  <a:moveTo>
                    <a:pt x="5857" y="1674"/>
                  </a:moveTo>
                  <a:lnTo>
                    <a:pt x="6027" y="1573"/>
                  </a:lnTo>
                  <a:moveTo>
                    <a:pt x="5910" y="1767"/>
                  </a:moveTo>
                  <a:lnTo>
                    <a:pt x="6084" y="1670"/>
                  </a:lnTo>
                  <a:moveTo>
                    <a:pt x="5934" y="1811"/>
                  </a:moveTo>
                  <a:lnTo>
                    <a:pt x="6108" y="1718"/>
                  </a:lnTo>
                  <a:moveTo>
                    <a:pt x="5963" y="1860"/>
                  </a:moveTo>
                  <a:lnTo>
                    <a:pt x="6137" y="1771"/>
                  </a:lnTo>
                  <a:moveTo>
                    <a:pt x="5983" y="1909"/>
                  </a:moveTo>
                  <a:lnTo>
                    <a:pt x="6161" y="1820"/>
                  </a:lnTo>
                  <a:moveTo>
                    <a:pt x="6031" y="2002"/>
                  </a:moveTo>
                  <a:lnTo>
                    <a:pt x="6210" y="1925"/>
                  </a:lnTo>
                  <a:moveTo>
                    <a:pt x="6052" y="2050"/>
                  </a:moveTo>
                  <a:lnTo>
                    <a:pt x="6234" y="1973"/>
                  </a:lnTo>
                  <a:moveTo>
                    <a:pt x="6072" y="2103"/>
                  </a:moveTo>
                  <a:lnTo>
                    <a:pt x="6254" y="2026"/>
                  </a:lnTo>
                  <a:moveTo>
                    <a:pt x="6092" y="2151"/>
                  </a:moveTo>
                  <a:lnTo>
                    <a:pt x="6274" y="2078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64"/>
            <p:cNvSpPr>
              <a:spLocks noEditPoints="1"/>
            </p:cNvSpPr>
            <p:nvPr/>
          </p:nvSpPr>
          <p:spPr bwMode="auto">
            <a:xfrm>
              <a:off x="212" y="260"/>
              <a:ext cx="6489" cy="3550"/>
            </a:xfrm>
            <a:custGeom>
              <a:avLst/>
              <a:gdLst>
                <a:gd name="T0" fmla="*/ 841 w 1603"/>
                <a:gd name="T1" fmla="*/ 49 h 878"/>
                <a:gd name="T2" fmla="*/ 880 w 1603"/>
                <a:gd name="T3" fmla="*/ 53 h 878"/>
                <a:gd name="T4" fmla="*/ 919 w 1603"/>
                <a:gd name="T5" fmla="*/ 58 h 878"/>
                <a:gd name="T6" fmla="*/ 958 w 1603"/>
                <a:gd name="T7" fmla="*/ 65 h 878"/>
                <a:gd name="T8" fmla="*/ 992 w 1603"/>
                <a:gd name="T9" fmla="*/ 90 h 878"/>
                <a:gd name="T10" fmla="*/ 1034 w 1603"/>
                <a:gd name="T11" fmla="*/ 85 h 878"/>
                <a:gd name="T12" fmla="*/ 1072 w 1603"/>
                <a:gd name="T13" fmla="*/ 99 h 878"/>
                <a:gd name="T14" fmla="*/ 1108 w 1603"/>
                <a:gd name="T15" fmla="*/ 114 h 878"/>
                <a:gd name="T16" fmla="*/ 1144 w 1603"/>
                <a:gd name="T17" fmla="*/ 131 h 878"/>
                <a:gd name="T18" fmla="*/ 1170 w 1603"/>
                <a:gd name="T19" fmla="*/ 163 h 878"/>
                <a:gd name="T20" fmla="*/ 1212 w 1603"/>
                <a:gd name="T21" fmla="*/ 170 h 878"/>
                <a:gd name="T22" fmla="*/ 1244 w 1603"/>
                <a:gd name="T23" fmla="*/ 192 h 878"/>
                <a:gd name="T24" fmla="*/ 1276 w 1603"/>
                <a:gd name="T25" fmla="*/ 216 h 878"/>
                <a:gd name="T26" fmla="*/ 1306 w 1603"/>
                <a:gd name="T27" fmla="*/ 242 h 878"/>
                <a:gd name="T28" fmla="*/ 1323 w 1603"/>
                <a:gd name="T29" fmla="*/ 281 h 878"/>
                <a:gd name="T30" fmla="*/ 1361 w 1603"/>
                <a:gd name="T31" fmla="*/ 298 h 878"/>
                <a:gd name="T32" fmla="*/ 1387 w 1603"/>
                <a:gd name="T33" fmla="*/ 328 h 878"/>
                <a:gd name="T34" fmla="*/ 1411 w 1603"/>
                <a:gd name="T35" fmla="*/ 359 h 878"/>
                <a:gd name="T36" fmla="*/ 1433 w 1603"/>
                <a:gd name="T37" fmla="*/ 391 h 878"/>
                <a:gd name="T38" fmla="*/ 1440 w 1603"/>
                <a:gd name="T39" fmla="*/ 433 h 878"/>
                <a:gd name="T40" fmla="*/ 1473 w 1603"/>
                <a:gd name="T41" fmla="*/ 460 h 878"/>
                <a:gd name="T42" fmla="*/ 1469 w 1603"/>
                <a:gd name="T43" fmla="*/ 490 h 878"/>
                <a:gd name="T44" fmla="*/ 1500 w 1603"/>
                <a:gd name="T45" fmla="*/ 520 h 878"/>
                <a:gd name="T46" fmla="*/ 1514 w 1603"/>
                <a:gd name="T47" fmla="*/ 556 h 878"/>
                <a:gd name="T48" fmla="*/ 1525 w 1603"/>
                <a:gd name="T49" fmla="*/ 594 h 878"/>
                <a:gd name="T50" fmla="*/ 1535 w 1603"/>
                <a:gd name="T51" fmla="*/ 632 h 878"/>
                <a:gd name="T52" fmla="*/ 1527 w 1603"/>
                <a:gd name="T53" fmla="*/ 674 h 878"/>
                <a:gd name="T54" fmla="*/ 1549 w 1603"/>
                <a:gd name="T55" fmla="*/ 710 h 878"/>
                <a:gd name="T56" fmla="*/ 1553 w 1603"/>
                <a:gd name="T57" fmla="*/ 749 h 878"/>
                <a:gd name="T58" fmla="*/ 1554 w 1603"/>
                <a:gd name="T59" fmla="*/ 789 h 878"/>
                <a:gd name="T60" fmla="*/ 49 w 1603"/>
                <a:gd name="T61" fmla="*/ 775 h 878"/>
                <a:gd name="T62" fmla="*/ 67 w 1603"/>
                <a:gd name="T63" fmla="*/ 737 h 878"/>
                <a:gd name="T64" fmla="*/ 56 w 1603"/>
                <a:gd name="T65" fmla="*/ 697 h 878"/>
                <a:gd name="T66" fmla="*/ 62 w 1603"/>
                <a:gd name="T67" fmla="*/ 658 h 878"/>
                <a:gd name="T68" fmla="*/ 71 w 1603"/>
                <a:gd name="T69" fmla="*/ 619 h 878"/>
                <a:gd name="T70" fmla="*/ 81 w 1603"/>
                <a:gd name="T71" fmla="*/ 581 h 878"/>
                <a:gd name="T72" fmla="*/ 109 w 1603"/>
                <a:gd name="T73" fmla="*/ 549 h 878"/>
                <a:gd name="T74" fmla="*/ 108 w 1603"/>
                <a:gd name="T75" fmla="*/ 507 h 878"/>
                <a:gd name="T76" fmla="*/ 125 w 1603"/>
                <a:gd name="T77" fmla="*/ 471 h 878"/>
                <a:gd name="T78" fmla="*/ 143 w 1603"/>
                <a:gd name="T79" fmla="*/ 436 h 878"/>
                <a:gd name="T80" fmla="*/ 163 w 1603"/>
                <a:gd name="T81" fmla="*/ 402 h 878"/>
                <a:gd name="T82" fmla="*/ 198 w 1603"/>
                <a:gd name="T83" fmla="*/ 379 h 878"/>
                <a:gd name="T84" fmla="*/ 208 w 1603"/>
                <a:gd name="T85" fmla="*/ 338 h 878"/>
                <a:gd name="T86" fmla="*/ 233 w 1603"/>
                <a:gd name="T87" fmla="*/ 307 h 878"/>
                <a:gd name="T88" fmla="*/ 260 w 1603"/>
                <a:gd name="T89" fmla="*/ 278 h 878"/>
                <a:gd name="T90" fmla="*/ 288 w 1603"/>
                <a:gd name="T91" fmla="*/ 251 h 878"/>
                <a:gd name="T92" fmla="*/ 328 w 1603"/>
                <a:gd name="T93" fmla="*/ 237 h 878"/>
                <a:gd name="T94" fmla="*/ 348 w 1603"/>
                <a:gd name="T95" fmla="*/ 200 h 878"/>
                <a:gd name="T96" fmla="*/ 381 w 1603"/>
                <a:gd name="T97" fmla="*/ 177 h 878"/>
                <a:gd name="T98" fmla="*/ 414 w 1603"/>
                <a:gd name="T99" fmla="*/ 156 h 878"/>
                <a:gd name="T100" fmla="*/ 448 w 1603"/>
                <a:gd name="T101" fmla="*/ 137 h 878"/>
                <a:gd name="T102" fmla="*/ 490 w 1603"/>
                <a:gd name="T103" fmla="*/ 134 h 878"/>
                <a:gd name="T104" fmla="*/ 520 w 1603"/>
                <a:gd name="T105" fmla="*/ 103 h 878"/>
                <a:gd name="T106" fmla="*/ 556 w 1603"/>
                <a:gd name="T107" fmla="*/ 89 h 878"/>
                <a:gd name="T108" fmla="*/ 594 w 1603"/>
                <a:gd name="T109" fmla="*/ 78 h 878"/>
                <a:gd name="T110" fmla="*/ 632 w 1603"/>
                <a:gd name="T111" fmla="*/ 68 h 878"/>
                <a:gd name="T112" fmla="*/ 674 w 1603"/>
                <a:gd name="T113" fmla="*/ 76 h 878"/>
                <a:gd name="T114" fmla="*/ 710 w 1603"/>
                <a:gd name="T115" fmla="*/ 54 h 878"/>
                <a:gd name="T116" fmla="*/ 749 w 1603"/>
                <a:gd name="T117" fmla="*/ 50 h 878"/>
                <a:gd name="T118" fmla="*/ 789 w 1603"/>
                <a:gd name="T119" fmla="*/ 4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3" h="878">
                  <a:moveTo>
                    <a:pt x="802" y="0"/>
                  </a:moveTo>
                  <a:cubicBezTo>
                    <a:pt x="802" y="0"/>
                    <a:pt x="802" y="0"/>
                    <a:pt x="802" y="0"/>
                  </a:cubicBezTo>
                  <a:cubicBezTo>
                    <a:pt x="807" y="0"/>
                    <a:pt x="811" y="0"/>
                    <a:pt x="816" y="0"/>
                  </a:cubicBezTo>
                  <a:cubicBezTo>
                    <a:pt x="815" y="49"/>
                    <a:pt x="815" y="49"/>
                    <a:pt x="815" y="49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21" y="0"/>
                    <a:pt x="825" y="0"/>
                    <a:pt x="830" y="0"/>
                  </a:cubicBezTo>
                  <a:cubicBezTo>
                    <a:pt x="828" y="49"/>
                    <a:pt x="828" y="49"/>
                    <a:pt x="828" y="49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5" y="0"/>
                    <a:pt x="839" y="0"/>
                    <a:pt x="844" y="1"/>
                  </a:cubicBezTo>
                  <a:cubicBezTo>
                    <a:pt x="841" y="49"/>
                    <a:pt x="841" y="49"/>
                    <a:pt x="841" y="49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9" y="1"/>
                    <a:pt x="853" y="1"/>
                    <a:pt x="858" y="2"/>
                  </a:cubicBezTo>
                  <a:cubicBezTo>
                    <a:pt x="854" y="50"/>
                    <a:pt x="854" y="50"/>
                    <a:pt x="854" y="50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63" y="2"/>
                    <a:pt x="867" y="2"/>
                    <a:pt x="871" y="3"/>
                  </a:cubicBezTo>
                  <a:cubicBezTo>
                    <a:pt x="866" y="67"/>
                    <a:pt x="866" y="67"/>
                    <a:pt x="866" y="67"/>
                  </a:cubicBezTo>
                  <a:cubicBezTo>
                    <a:pt x="871" y="3"/>
                    <a:pt x="871" y="3"/>
                    <a:pt x="871" y="3"/>
                  </a:cubicBezTo>
                  <a:cubicBezTo>
                    <a:pt x="872" y="3"/>
                    <a:pt x="872" y="3"/>
                    <a:pt x="872" y="3"/>
                  </a:cubicBezTo>
                  <a:cubicBezTo>
                    <a:pt x="877" y="3"/>
                    <a:pt x="881" y="4"/>
                    <a:pt x="885" y="4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5" y="4"/>
                    <a:pt x="885" y="4"/>
                    <a:pt x="885" y="4"/>
                  </a:cubicBezTo>
                  <a:cubicBezTo>
                    <a:pt x="886" y="4"/>
                    <a:pt x="886" y="4"/>
                    <a:pt x="886" y="4"/>
                  </a:cubicBezTo>
                  <a:cubicBezTo>
                    <a:pt x="891" y="5"/>
                    <a:pt x="895" y="5"/>
                    <a:pt x="899" y="6"/>
                  </a:cubicBezTo>
                  <a:cubicBezTo>
                    <a:pt x="893" y="54"/>
                    <a:pt x="893" y="54"/>
                    <a:pt x="893" y="54"/>
                  </a:cubicBezTo>
                  <a:cubicBezTo>
                    <a:pt x="899" y="6"/>
                    <a:pt x="899" y="6"/>
                    <a:pt x="899" y="6"/>
                  </a:cubicBezTo>
                  <a:cubicBezTo>
                    <a:pt x="900" y="6"/>
                    <a:pt x="900" y="6"/>
                    <a:pt x="900" y="6"/>
                  </a:cubicBezTo>
                  <a:cubicBezTo>
                    <a:pt x="905" y="6"/>
                    <a:pt x="909" y="7"/>
                    <a:pt x="913" y="7"/>
                  </a:cubicBezTo>
                  <a:cubicBezTo>
                    <a:pt x="906" y="56"/>
                    <a:pt x="906" y="56"/>
                    <a:pt x="906" y="56"/>
                  </a:cubicBezTo>
                  <a:cubicBezTo>
                    <a:pt x="913" y="7"/>
                    <a:pt x="913" y="7"/>
                    <a:pt x="913" y="7"/>
                  </a:cubicBezTo>
                  <a:cubicBezTo>
                    <a:pt x="913" y="8"/>
                    <a:pt x="914" y="8"/>
                    <a:pt x="914" y="8"/>
                  </a:cubicBezTo>
                  <a:cubicBezTo>
                    <a:pt x="918" y="8"/>
                    <a:pt x="923" y="9"/>
                    <a:pt x="927" y="10"/>
                  </a:cubicBezTo>
                  <a:cubicBezTo>
                    <a:pt x="919" y="58"/>
                    <a:pt x="919" y="58"/>
                    <a:pt x="919" y="58"/>
                  </a:cubicBezTo>
                  <a:cubicBezTo>
                    <a:pt x="927" y="10"/>
                    <a:pt x="927" y="10"/>
                    <a:pt x="927" y="10"/>
                  </a:cubicBezTo>
                  <a:cubicBezTo>
                    <a:pt x="927" y="10"/>
                    <a:pt x="928" y="10"/>
                    <a:pt x="928" y="10"/>
                  </a:cubicBezTo>
                  <a:cubicBezTo>
                    <a:pt x="932" y="10"/>
                    <a:pt x="937" y="11"/>
                    <a:pt x="941" y="12"/>
                  </a:cubicBezTo>
                  <a:cubicBezTo>
                    <a:pt x="930" y="76"/>
                    <a:pt x="930" y="76"/>
                    <a:pt x="930" y="76"/>
                  </a:cubicBezTo>
                  <a:cubicBezTo>
                    <a:pt x="941" y="12"/>
                    <a:pt x="941" y="12"/>
                    <a:pt x="941" y="12"/>
                  </a:cubicBezTo>
                  <a:cubicBezTo>
                    <a:pt x="941" y="12"/>
                    <a:pt x="941" y="12"/>
                    <a:pt x="942" y="12"/>
                  </a:cubicBezTo>
                  <a:cubicBezTo>
                    <a:pt x="946" y="13"/>
                    <a:pt x="950" y="14"/>
                    <a:pt x="955" y="14"/>
                  </a:cubicBezTo>
                  <a:cubicBezTo>
                    <a:pt x="945" y="62"/>
                    <a:pt x="945" y="62"/>
                    <a:pt x="945" y="62"/>
                  </a:cubicBezTo>
                  <a:cubicBezTo>
                    <a:pt x="955" y="14"/>
                    <a:pt x="955" y="14"/>
                    <a:pt x="955" y="14"/>
                  </a:cubicBezTo>
                  <a:cubicBezTo>
                    <a:pt x="955" y="14"/>
                    <a:pt x="955" y="15"/>
                    <a:pt x="955" y="15"/>
                  </a:cubicBezTo>
                  <a:cubicBezTo>
                    <a:pt x="960" y="15"/>
                    <a:pt x="964" y="16"/>
                    <a:pt x="968" y="17"/>
                  </a:cubicBezTo>
                  <a:cubicBezTo>
                    <a:pt x="958" y="65"/>
                    <a:pt x="958" y="65"/>
                    <a:pt x="958" y="65"/>
                  </a:cubicBezTo>
                  <a:cubicBezTo>
                    <a:pt x="968" y="17"/>
                    <a:pt x="968" y="17"/>
                    <a:pt x="968" y="17"/>
                  </a:cubicBezTo>
                  <a:cubicBezTo>
                    <a:pt x="969" y="17"/>
                    <a:pt x="969" y="17"/>
                    <a:pt x="969" y="17"/>
                  </a:cubicBezTo>
                  <a:cubicBezTo>
                    <a:pt x="973" y="18"/>
                    <a:pt x="978" y="19"/>
                    <a:pt x="982" y="20"/>
                  </a:cubicBezTo>
                  <a:cubicBezTo>
                    <a:pt x="971" y="68"/>
                    <a:pt x="971" y="68"/>
                    <a:pt x="971" y="68"/>
                  </a:cubicBezTo>
                  <a:cubicBezTo>
                    <a:pt x="982" y="20"/>
                    <a:pt x="982" y="20"/>
                    <a:pt x="982" y="20"/>
                  </a:cubicBezTo>
                  <a:cubicBezTo>
                    <a:pt x="982" y="20"/>
                    <a:pt x="982" y="20"/>
                    <a:pt x="983" y="20"/>
                  </a:cubicBezTo>
                  <a:cubicBezTo>
                    <a:pt x="987" y="21"/>
                    <a:pt x="991" y="22"/>
                    <a:pt x="996" y="24"/>
                  </a:cubicBezTo>
                  <a:cubicBezTo>
                    <a:pt x="984" y="71"/>
                    <a:pt x="984" y="71"/>
                    <a:pt x="984" y="71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1001" y="25"/>
                    <a:pt x="1005" y="26"/>
                    <a:pt x="1009" y="27"/>
                  </a:cubicBezTo>
                  <a:cubicBezTo>
                    <a:pt x="992" y="90"/>
                    <a:pt x="992" y="90"/>
                    <a:pt x="992" y="90"/>
                  </a:cubicBezTo>
                  <a:cubicBezTo>
                    <a:pt x="1009" y="27"/>
                    <a:pt x="1009" y="27"/>
                    <a:pt x="1009" y="27"/>
                  </a:cubicBezTo>
                  <a:cubicBezTo>
                    <a:pt x="1009" y="27"/>
                    <a:pt x="1010" y="27"/>
                    <a:pt x="1010" y="27"/>
                  </a:cubicBezTo>
                  <a:cubicBezTo>
                    <a:pt x="1014" y="28"/>
                    <a:pt x="1018" y="30"/>
                    <a:pt x="1023" y="31"/>
                  </a:cubicBezTo>
                  <a:cubicBezTo>
                    <a:pt x="1009" y="78"/>
                    <a:pt x="1009" y="78"/>
                    <a:pt x="1009" y="78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8" y="32"/>
                    <a:pt x="1032" y="34"/>
                    <a:pt x="1036" y="35"/>
                  </a:cubicBezTo>
                  <a:cubicBezTo>
                    <a:pt x="1022" y="81"/>
                    <a:pt x="1022" y="81"/>
                    <a:pt x="1022" y="81"/>
                  </a:cubicBezTo>
                  <a:cubicBezTo>
                    <a:pt x="1036" y="35"/>
                    <a:pt x="1036" y="35"/>
                    <a:pt x="1036" y="35"/>
                  </a:cubicBezTo>
                  <a:cubicBezTo>
                    <a:pt x="1036" y="35"/>
                    <a:pt x="1037" y="35"/>
                    <a:pt x="1037" y="35"/>
                  </a:cubicBezTo>
                  <a:cubicBezTo>
                    <a:pt x="1041" y="36"/>
                    <a:pt x="1045" y="38"/>
                    <a:pt x="1049" y="39"/>
                  </a:cubicBezTo>
                  <a:cubicBezTo>
                    <a:pt x="1034" y="85"/>
                    <a:pt x="1034" y="85"/>
                    <a:pt x="1034" y="85"/>
                  </a:cubicBezTo>
                  <a:cubicBezTo>
                    <a:pt x="1049" y="39"/>
                    <a:pt x="1049" y="39"/>
                    <a:pt x="1049" y="39"/>
                  </a:cubicBezTo>
                  <a:cubicBezTo>
                    <a:pt x="1050" y="39"/>
                    <a:pt x="1050" y="39"/>
                    <a:pt x="1050" y="39"/>
                  </a:cubicBezTo>
                  <a:cubicBezTo>
                    <a:pt x="1054" y="41"/>
                    <a:pt x="1058" y="42"/>
                    <a:pt x="1063" y="43"/>
                  </a:cubicBezTo>
                  <a:cubicBezTo>
                    <a:pt x="1047" y="90"/>
                    <a:pt x="1047" y="90"/>
                    <a:pt x="1047" y="90"/>
                  </a:cubicBezTo>
                  <a:cubicBezTo>
                    <a:pt x="1063" y="43"/>
                    <a:pt x="1063" y="43"/>
                    <a:pt x="1063" y="43"/>
                  </a:cubicBezTo>
                  <a:cubicBezTo>
                    <a:pt x="1063" y="44"/>
                    <a:pt x="1063" y="44"/>
                    <a:pt x="1063" y="44"/>
                  </a:cubicBezTo>
                  <a:cubicBezTo>
                    <a:pt x="1068" y="45"/>
                    <a:pt x="1072" y="47"/>
                    <a:pt x="1076" y="48"/>
                  </a:cubicBezTo>
                  <a:cubicBezTo>
                    <a:pt x="1054" y="109"/>
                    <a:pt x="1054" y="109"/>
                    <a:pt x="1054" y="109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81" y="50"/>
                    <a:pt x="1085" y="52"/>
                    <a:pt x="1089" y="53"/>
                  </a:cubicBezTo>
                  <a:cubicBezTo>
                    <a:pt x="1072" y="99"/>
                    <a:pt x="1072" y="99"/>
                    <a:pt x="1072" y="99"/>
                  </a:cubicBezTo>
                  <a:cubicBezTo>
                    <a:pt x="1089" y="53"/>
                    <a:pt x="1089" y="53"/>
                    <a:pt x="1089" y="53"/>
                  </a:cubicBezTo>
                  <a:cubicBezTo>
                    <a:pt x="1089" y="53"/>
                    <a:pt x="1089" y="53"/>
                    <a:pt x="1090" y="53"/>
                  </a:cubicBezTo>
                  <a:cubicBezTo>
                    <a:pt x="1094" y="55"/>
                    <a:pt x="1098" y="57"/>
                    <a:pt x="1102" y="58"/>
                  </a:cubicBezTo>
                  <a:cubicBezTo>
                    <a:pt x="1084" y="103"/>
                    <a:pt x="1084" y="103"/>
                    <a:pt x="1084" y="103"/>
                  </a:cubicBezTo>
                  <a:cubicBezTo>
                    <a:pt x="1102" y="58"/>
                    <a:pt x="1102" y="58"/>
                    <a:pt x="1102" y="58"/>
                  </a:cubicBezTo>
                  <a:cubicBezTo>
                    <a:pt x="1102" y="58"/>
                    <a:pt x="1102" y="58"/>
                    <a:pt x="1103" y="59"/>
                  </a:cubicBezTo>
                  <a:cubicBezTo>
                    <a:pt x="1107" y="60"/>
                    <a:pt x="1111" y="62"/>
                    <a:pt x="1115" y="64"/>
                  </a:cubicBezTo>
                  <a:cubicBezTo>
                    <a:pt x="1096" y="108"/>
                    <a:pt x="1096" y="108"/>
                    <a:pt x="1096" y="108"/>
                  </a:cubicBezTo>
                  <a:cubicBezTo>
                    <a:pt x="1115" y="64"/>
                    <a:pt x="1115" y="64"/>
                    <a:pt x="1115" y="64"/>
                  </a:cubicBezTo>
                  <a:cubicBezTo>
                    <a:pt x="1115" y="64"/>
                    <a:pt x="1115" y="64"/>
                    <a:pt x="1116" y="64"/>
                  </a:cubicBezTo>
                  <a:cubicBezTo>
                    <a:pt x="1120" y="66"/>
                    <a:pt x="1124" y="67"/>
                    <a:pt x="1128" y="69"/>
                  </a:cubicBezTo>
                  <a:cubicBezTo>
                    <a:pt x="1108" y="114"/>
                    <a:pt x="1108" y="114"/>
                    <a:pt x="1108" y="114"/>
                  </a:cubicBezTo>
                  <a:cubicBezTo>
                    <a:pt x="1128" y="69"/>
                    <a:pt x="1128" y="69"/>
                    <a:pt x="1128" y="69"/>
                  </a:cubicBezTo>
                  <a:cubicBezTo>
                    <a:pt x="1128" y="69"/>
                    <a:pt x="1128" y="69"/>
                    <a:pt x="1128" y="70"/>
                  </a:cubicBezTo>
                  <a:cubicBezTo>
                    <a:pt x="1132" y="71"/>
                    <a:pt x="1136" y="73"/>
                    <a:pt x="1140" y="75"/>
                  </a:cubicBezTo>
                  <a:cubicBezTo>
                    <a:pt x="1113" y="134"/>
                    <a:pt x="1113" y="134"/>
                    <a:pt x="1113" y="134"/>
                  </a:cubicBezTo>
                  <a:cubicBezTo>
                    <a:pt x="1140" y="75"/>
                    <a:pt x="1140" y="75"/>
                    <a:pt x="1140" y="75"/>
                  </a:cubicBezTo>
                  <a:cubicBezTo>
                    <a:pt x="1141" y="75"/>
                    <a:pt x="1141" y="75"/>
                    <a:pt x="1141" y="75"/>
                  </a:cubicBezTo>
                  <a:cubicBezTo>
                    <a:pt x="1145" y="77"/>
                    <a:pt x="1149" y="79"/>
                    <a:pt x="1153" y="81"/>
                  </a:cubicBezTo>
                  <a:cubicBezTo>
                    <a:pt x="1132" y="125"/>
                    <a:pt x="1132" y="125"/>
                    <a:pt x="1132" y="125"/>
                  </a:cubicBezTo>
                  <a:cubicBezTo>
                    <a:pt x="1153" y="81"/>
                    <a:pt x="1153" y="81"/>
                    <a:pt x="1153" y="81"/>
                  </a:cubicBezTo>
                  <a:cubicBezTo>
                    <a:pt x="1153" y="81"/>
                    <a:pt x="1153" y="81"/>
                    <a:pt x="1154" y="81"/>
                  </a:cubicBezTo>
                  <a:cubicBezTo>
                    <a:pt x="1158" y="83"/>
                    <a:pt x="1162" y="85"/>
                    <a:pt x="1165" y="87"/>
                  </a:cubicBezTo>
                  <a:cubicBezTo>
                    <a:pt x="1144" y="131"/>
                    <a:pt x="1144" y="131"/>
                    <a:pt x="1144" y="131"/>
                  </a:cubicBezTo>
                  <a:cubicBezTo>
                    <a:pt x="1165" y="87"/>
                    <a:pt x="1165" y="87"/>
                    <a:pt x="1165" y="87"/>
                  </a:cubicBezTo>
                  <a:cubicBezTo>
                    <a:pt x="1166" y="88"/>
                    <a:pt x="1166" y="88"/>
                    <a:pt x="1166" y="88"/>
                  </a:cubicBezTo>
                  <a:cubicBezTo>
                    <a:pt x="1170" y="90"/>
                    <a:pt x="1174" y="92"/>
                    <a:pt x="1178" y="94"/>
                  </a:cubicBezTo>
                  <a:cubicBezTo>
                    <a:pt x="1155" y="137"/>
                    <a:pt x="1155" y="137"/>
                    <a:pt x="1155" y="137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82" y="96"/>
                    <a:pt x="1186" y="98"/>
                    <a:pt x="1190" y="101"/>
                  </a:cubicBezTo>
                  <a:cubicBezTo>
                    <a:pt x="1167" y="143"/>
                    <a:pt x="1167" y="143"/>
                    <a:pt x="1167" y="143"/>
                  </a:cubicBezTo>
                  <a:cubicBezTo>
                    <a:pt x="1190" y="101"/>
                    <a:pt x="1190" y="101"/>
                    <a:pt x="1190" y="101"/>
                  </a:cubicBezTo>
                  <a:cubicBezTo>
                    <a:pt x="1190" y="101"/>
                    <a:pt x="1191" y="101"/>
                    <a:pt x="1191" y="101"/>
                  </a:cubicBezTo>
                  <a:cubicBezTo>
                    <a:pt x="1195" y="103"/>
                    <a:pt x="1198" y="105"/>
                    <a:pt x="1202" y="108"/>
                  </a:cubicBezTo>
                  <a:cubicBezTo>
                    <a:pt x="1170" y="163"/>
                    <a:pt x="1170" y="163"/>
                    <a:pt x="1170" y="163"/>
                  </a:cubicBezTo>
                  <a:cubicBezTo>
                    <a:pt x="1202" y="108"/>
                    <a:pt x="1202" y="108"/>
                    <a:pt x="1202" y="108"/>
                  </a:cubicBezTo>
                  <a:cubicBezTo>
                    <a:pt x="1202" y="108"/>
                    <a:pt x="1203" y="108"/>
                    <a:pt x="1203" y="108"/>
                  </a:cubicBezTo>
                  <a:cubicBezTo>
                    <a:pt x="1207" y="110"/>
                    <a:pt x="1211" y="112"/>
                    <a:pt x="1214" y="115"/>
                  </a:cubicBezTo>
                  <a:cubicBezTo>
                    <a:pt x="1189" y="156"/>
                    <a:pt x="1189" y="156"/>
                    <a:pt x="1189" y="156"/>
                  </a:cubicBezTo>
                  <a:cubicBezTo>
                    <a:pt x="1214" y="115"/>
                    <a:pt x="1214" y="115"/>
                    <a:pt x="1214" y="115"/>
                  </a:cubicBezTo>
                  <a:cubicBezTo>
                    <a:pt x="1215" y="115"/>
                    <a:pt x="1215" y="115"/>
                    <a:pt x="1215" y="115"/>
                  </a:cubicBezTo>
                  <a:cubicBezTo>
                    <a:pt x="1219" y="117"/>
                    <a:pt x="1222" y="120"/>
                    <a:pt x="1226" y="122"/>
                  </a:cubicBezTo>
                  <a:cubicBezTo>
                    <a:pt x="1201" y="163"/>
                    <a:pt x="1201" y="163"/>
                    <a:pt x="1201" y="163"/>
                  </a:cubicBezTo>
                  <a:cubicBezTo>
                    <a:pt x="1226" y="122"/>
                    <a:pt x="1226" y="122"/>
                    <a:pt x="1226" y="122"/>
                  </a:cubicBezTo>
                  <a:cubicBezTo>
                    <a:pt x="1226" y="122"/>
                    <a:pt x="1227" y="122"/>
                    <a:pt x="1227" y="122"/>
                  </a:cubicBezTo>
                  <a:cubicBezTo>
                    <a:pt x="1231" y="125"/>
                    <a:pt x="1234" y="127"/>
                    <a:pt x="1238" y="130"/>
                  </a:cubicBezTo>
                  <a:cubicBezTo>
                    <a:pt x="1212" y="170"/>
                    <a:pt x="1212" y="170"/>
                    <a:pt x="1212" y="170"/>
                  </a:cubicBezTo>
                  <a:cubicBezTo>
                    <a:pt x="1238" y="130"/>
                    <a:pt x="1238" y="130"/>
                    <a:pt x="1238" y="130"/>
                  </a:cubicBezTo>
                  <a:cubicBezTo>
                    <a:pt x="1238" y="130"/>
                    <a:pt x="1238" y="130"/>
                    <a:pt x="1239" y="130"/>
                  </a:cubicBezTo>
                  <a:cubicBezTo>
                    <a:pt x="1242" y="132"/>
                    <a:pt x="1246" y="135"/>
                    <a:pt x="1250" y="137"/>
                  </a:cubicBezTo>
                  <a:cubicBezTo>
                    <a:pt x="1223" y="177"/>
                    <a:pt x="1223" y="177"/>
                    <a:pt x="1223" y="177"/>
                  </a:cubicBezTo>
                  <a:cubicBezTo>
                    <a:pt x="1250" y="137"/>
                    <a:pt x="1250" y="137"/>
                    <a:pt x="1250" y="137"/>
                  </a:cubicBezTo>
                  <a:cubicBezTo>
                    <a:pt x="1250" y="137"/>
                    <a:pt x="1250" y="138"/>
                    <a:pt x="1250" y="138"/>
                  </a:cubicBezTo>
                  <a:cubicBezTo>
                    <a:pt x="1254" y="140"/>
                    <a:pt x="1258" y="143"/>
                    <a:pt x="1261" y="145"/>
                  </a:cubicBezTo>
                  <a:cubicBezTo>
                    <a:pt x="1224" y="198"/>
                    <a:pt x="1224" y="198"/>
                    <a:pt x="1224" y="198"/>
                  </a:cubicBezTo>
                  <a:cubicBezTo>
                    <a:pt x="1261" y="145"/>
                    <a:pt x="1261" y="145"/>
                    <a:pt x="1261" y="145"/>
                  </a:cubicBezTo>
                  <a:cubicBezTo>
                    <a:pt x="1261" y="145"/>
                    <a:pt x="1261" y="145"/>
                    <a:pt x="1262" y="146"/>
                  </a:cubicBezTo>
                  <a:cubicBezTo>
                    <a:pt x="1265" y="148"/>
                    <a:pt x="1269" y="151"/>
                    <a:pt x="1273" y="153"/>
                  </a:cubicBezTo>
                  <a:cubicBezTo>
                    <a:pt x="1244" y="192"/>
                    <a:pt x="1244" y="192"/>
                    <a:pt x="1244" y="192"/>
                  </a:cubicBezTo>
                  <a:cubicBezTo>
                    <a:pt x="1273" y="153"/>
                    <a:pt x="1273" y="153"/>
                    <a:pt x="1273" y="153"/>
                  </a:cubicBezTo>
                  <a:cubicBezTo>
                    <a:pt x="1273" y="154"/>
                    <a:pt x="1273" y="154"/>
                    <a:pt x="1273" y="154"/>
                  </a:cubicBezTo>
                  <a:cubicBezTo>
                    <a:pt x="1277" y="156"/>
                    <a:pt x="1280" y="159"/>
                    <a:pt x="1284" y="162"/>
                  </a:cubicBezTo>
                  <a:cubicBezTo>
                    <a:pt x="1255" y="200"/>
                    <a:pt x="1255" y="200"/>
                    <a:pt x="1255" y="200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8" y="165"/>
                    <a:pt x="1291" y="168"/>
                    <a:pt x="1295" y="170"/>
                  </a:cubicBezTo>
                  <a:cubicBezTo>
                    <a:pt x="1265" y="208"/>
                    <a:pt x="1265" y="208"/>
                    <a:pt x="1265" y="208"/>
                  </a:cubicBezTo>
                  <a:cubicBezTo>
                    <a:pt x="1295" y="170"/>
                    <a:pt x="1295" y="170"/>
                    <a:pt x="1295" y="170"/>
                  </a:cubicBezTo>
                  <a:cubicBezTo>
                    <a:pt x="1295" y="170"/>
                    <a:pt x="1295" y="171"/>
                    <a:pt x="1295" y="171"/>
                  </a:cubicBezTo>
                  <a:cubicBezTo>
                    <a:pt x="1299" y="173"/>
                    <a:pt x="1302" y="176"/>
                    <a:pt x="1306" y="179"/>
                  </a:cubicBezTo>
                  <a:cubicBezTo>
                    <a:pt x="1276" y="216"/>
                    <a:pt x="1276" y="216"/>
                    <a:pt x="1276" y="216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10" y="182"/>
                    <a:pt x="1313" y="185"/>
                    <a:pt x="1317" y="188"/>
                  </a:cubicBezTo>
                  <a:cubicBezTo>
                    <a:pt x="1275" y="237"/>
                    <a:pt x="1275" y="237"/>
                    <a:pt x="1275" y="237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20" y="191"/>
                    <a:pt x="1324" y="194"/>
                    <a:pt x="1327" y="197"/>
                  </a:cubicBezTo>
                  <a:cubicBezTo>
                    <a:pt x="1296" y="233"/>
                    <a:pt x="1296" y="233"/>
                    <a:pt x="1296" y="233"/>
                  </a:cubicBezTo>
                  <a:cubicBezTo>
                    <a:pt x="1327" y="197"/>
                    <a:pt x="1327" y="197"/>
                    <a:pt x="1327" y="197"/>
                  </a:cubicBezTo>
                  <a:cubicBezTo>
                    <a:pt x="1327" y="197"/>
                    <a:pt x="1327" y="197"/>
                    <a:pt x="1328" y="197"/>
                  </a:cubicBezTo>
                  <a:cubicBezTo>
                    <a:pt x="1331" y="200"/>
                    <a:pt x="1334" y="203"/>
                    <a:pt x="1338" y="206"/>
                  </a:cubicBezTo>
                  <a:cubicBezTo>
                    <a:pt x="1306" y="242"/>
                    <a:pt x="1306" y="242"/>
                    <a:pt x="1306" y="242"/>
                  </a:cubicBezTo>
                  <a:cubicBezTo>
                    <a:pt x="1338" y="206"/>
                    <a:pt x="1338" y="206"/>
                    <a:pt x="1338" y="206"/>
                  </a:cubicBezTo>
                  <a:cubicBezTo>
                    <a:pt x="1338" y="206"/>
                    <a:pt x="1338" y="207"/>
                    <a:pt x="1338" y="207"/>
                  </a:cubicBezTo>
                  <a:cubicBezTo>
                    <a:pt x="1341" y="210"/>
                    <a:pt x="1345" y="213"/>
                    <a:pt x="1348" y="216"/>
                  </a:cubicBezTo>
                  <a:cubicBezTo>
                    <a:pt x="1315" y="251"/>
                    <a:pt x="1315" y="251"/>
                    <a:pt x="1315" y="251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52" y="219"/>
                    <a:pt x="1355" y="222"/>
                    <a:pt x="1358" y="225"/>
                  </a:cubicBezTo>
                  <a:cubicBezTo>
                    <a:pt x="1325" y="260"/>
                    <a:pt x="1325" y="260"/>
                    <a:pt x="1325" y="260"/>
                  </a:cubicBezTo>
                  <a:cubicBezTo>
                    <a:pt x="1358" y="225"/>
                    <a:pt x="1358" y="225"/>
                    <a:pt x="1358" y="225"/>
                  </a:cubicBezTo>
                  <a:cubicBezTo>
                    <a:pt x="1358" y="225"/>
                    <a:pt x="1358" y="226"/>
                    <a:pt x="1359" y="226"/>
                  </a:cubicBezTo>
                  <a:cubicBezTo>
                    <a:pt x="1362" y="229"/>
                    <a:pt x="1365" y="232"/>
                    <a:pt x="1368" y="235"/>
                  </a:cubicBezTo>
                  <a:cubicBezTo>
                    <a:pt x="1323" y="281"/>
                    <a:pt x="1323" y="281"/>
                    <a:pt x="1323" y="281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72" y="239"/>
                    <a:pt x="1375" y="242"/>
                    <a:pt x="1378" y="245"/>
                  </a:cubicBezTo>
                  <a:cubicBezTo>
                    <a:pt x="1343" y="279"/>
                    <a:pt x="1343" y="279"/>
                    <a:pt x="1343" y="279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81" y="249"/>
                    <a:pt x="1384" y="252"/>
                    <a:pt x="1387" y="255"/>
                  </a:cubicBezTo>
                  <a:cubicBezTo>
                    <a:pt x="1352" y="288"/>
                    <a:pt x="1352" y="288"/>
                    <a:pt x="1352" y="288"/>
                  </a:cubicBezTo>
                  <a:cubicBezTo>
                    <a:pt x="1387" y="255"/>
                    <a:pt x="1387" y="255"/>
                    <a:pt x="1387" y="255"/>
                  </a:cubicBezTo>
                  <a:cubicBezTo>
                    <a:pt x="1388" y="255"/>
                    <a:pt x="1388" y="255"/>
                    <a:pt x="1388" y="256"/>
                  </a:cubicBezTo>
                  <a:cubicBezTo>
                    <a:pt x="1391" y="259"/>
                    <a:pt x="1394" y="262"/>
                    <a:pt x="1397" y="266"/>
                  </a:cubicBezTo>
                  <a:cubicBezTo>
                    <a:pt x="1361" y="298"/>
                    <a:pt x="1361" y="298"/>
                    <a:pt x="1361" y="298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400" y="269"/>
                    <a:pt x="1403" y="273"/>
                    <a:pt x="1406" y="276"/>
                  </a:cubicBezTo>
                  <a:cubicBezTo>
                    <a:pt x="1370" y="308"/>
                    <a:pt x="1370" y="308"/>
                    <a:pt x="1370" y="308"/>
                  </a:cubicBezTo>
                  <a:cubicBezTo>
                    <a:pt x="1406" y="276"/>
                    <a:pt x="1406" y="276"/>
                    <a:pt x="1406" y="276"/>
                  </a:cubicBezTo>
                  <a:cubicBezTo>
                    <a:pt x="1406" y="276"/>
                    <a:pt x="1406" y="276"/>
                    <a:pt x="1407" y="276"/>
                  </a:cubicBezTo>
                  <a:cubicBezTo>
                    <a:pt x="1410" y="280"/>
                    <a:pt x="1412" y="283"/>
                    <a:pt x="1415" y="287"/>
                  </a:cubicBezTo>
                  <a:cubicBezTo>
                    <a:pt x="1366" y="328"/>
                    <a:pt x="1366" y="328"/>
                    <a:pt x="1366" y="328"/>
                  </a:cubicBezTo>
                  <a:cubicBezTo>
                    <a:pt x="1415" y="287"/>
                    <a:pt x="1415" y="287"/>
                    <a:pt x="1415" y="287"/>
                  </a:cubicBezTo>
                  <a:cubicBezTo>
                    <a:pt x="1415" y="287"/>
                    <a:pt x="1416" y="287"/>
                    <a:pt x="1416" y="287"/>
                  </a:cubicBezTo>
                  <a:cubicBezTo>
                    <a:pt x="1419" y="290"/>
                    <a:pt x="1421" y="294"/>
                    <a:pt x="1424" y="297"/>
                  </a:cubicBezTo>
                  <a:cubicBezTo>
                    <a:pt x="1387" y="328"/>
                    <a:pt x="1387" y="328"/>
                    <a:pt x="1387" y="328"/>
                  </a:cubicBezTo>
                  <a:cubicBezTo>
                    <a:pt x="1424" y="297"/>
                    <a:pt x="1424" y="297"/>
                    <a:pt x="1424" y="297"/>
                  </a:cubicBezTo>
                  <a:cubicBezTo>
                    <a:pt x="1424" y="298"/>
                    <a:pt x="1424" y="298"/>
                    <a:pt x="1425" y="298"/>
                  </a:cubicBezTo>
                  <a:cubicBezTo>
                    <a:pt x="1427" y="301"/>
                    <a:pt x="1430" y="305"/>
                    <a:pt x="1433" y="308"/>
                  </a:cubicBezTo>
                  <a:cubicBezTo>
                    <a:pt x="1395" y="338"/>
                    <a:pt x="1395" y="338"/>
                    <a:pt x="1395" y="338"/>
                  </a:cubicBezTo>
                  <a:cubicBezTo>
                    <a:pt x="1433" y="308"/>
                    <a:pt x="1433" y="308"/>
                    <a:pt x="1433" y="308"/>
                  </a:cubicBezTo>
                  <a:cubicBezTo>
                    <a:pt x="1433" y="308"/>
                    <a:pt x="1433" y="309"/>
                    <a:pt x="1433" y="309"/>
                  </a:cubicBezTo>
                  <a:cubicBezTo>
                    <a:pt x="1436" y="312"/>
                    <a:pt x="1439" y="316"/>
                    <a:pt x="1441" y="319"/>
                  </a:cubicBezTo>
                  <a:cubicBezTo>
                    <a:pt x="1403" y="348"/>
                    <a:pt x="1403" y="348"/>
                    <a:pt x="1403" y="348"/>
                  </a:cubicBezTo>
                  <a:cubicBezTo>
                    <a:pt x="1441" y="319"/>
                    <a:pt x="1441" y="319"/>
                    <a:pt x="1441" y="319"/>
                  </a:cubicBezTo>
                  <a:cubicBezTo>
                    <a:pt x="1442" y="320"/>
                    <a:pt x="1442" y="320"/>
                    <a:pt x="1442" y="320"/>
                  </a:cubicBezTo>
                  <a:cubicBezTo>
                    <a:pt x="1444" y="323"/>
                    <a:pt x="1447" y="327"/>
                    <a:pt x="1450" y="331"/>
                  </a:cubicBezTo>
                  <a:cubicBezTo>
                    <a:pt x="1411" y="359"/>
                    <a:pt x="1411" y="359"/>
                    <a:pt x="1411" y="359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3" y="335"/>
                    <a:pt x="1455" y="338"/>
                    <a:pt x="1458" y="342"/>
                  </a:cubicBezTo>
                  <a:cubicBezTo>
                    <a:pt x="1405" y="379"/>
                    <a:pt x="1405" y="379"/>
                    <a:pt x="1405" y="379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61" y="346"/>
                    <a:pt x="1463" y="350"/>
                    <a:pt x="1466" y="354"/>
                  </a:cubicBezTo>
                  <a:cubicBezTo>
                    <a:pt x="1426" y="381"/>
                    <a:pt x="1426" y="381"/>
                    <a:pt x="1426" y="381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9" y="358"/>
                    <a:pt x="1471" y="361"/>
                    <a:pt x="1474" y="365"/>
                  </a:cubicBezTo>
                  <a:cubicBezTo>
                    <a:pt x="1433" y="391"/>
                    <a:pt x="1433" y="391"/>
                    <a:pt x="1433" y="391"/>
                  </a:cubicBezTo>
                  <a:cubicBezTo>
                    <a:pt x="1474" y="365"/>
                    <a:pt x="1474" y="365"/>
                    <a:pt x="1474" y="365"/>
                  </a:cubicBezTo>
                  <a:cubicBezTo>
                    <a:pt x="1474" y="365"/>
                    <a:pt x="1474" y="365"/>
                    <a:pt x="1474" y="366"/>
                  </a:cubicBezTo>
                  <a:cubicBezTo>
                    <a:pt x="1476" y="369"/>
                    <a:pt x="1479" y="373"/>
                    <a:pt x="1481" y="377"/>
                  </a:cubicBezTo>
                  <a:cubicBezTo>
                    <a:pt x="1440" y="403"/>
                    <a:pt x="1440" y="403"/>
                    <a:pt x="1440" y="403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4" y="381"/>
                    <a:pt x="1486" y="385"/>
                    <a:pt x="1488" y="389"/>
                  </a:cubicBezTo>
                  <a:cubicBezTo>
                    <a:pt x="1447" y="414"/>
                    <a:pt x="1447" y="414"/>
                    <a:pt x="1447" y="414"/>
                  </a:cubicBezTo>
                  <a:cubicBezTo>
                    <a:pt x="1488" y="389"/>
                    <a:pt x="1488" y="389"/>
                    <a:pt x="1488" y="389"/>
                  </a:cubicBezTo>
                  <a:cubicBezTo>
                    <a:pt x="1489" y="389"/>
                    <a:pt x="1489" y="389"/>
                    <a:pt x="1489" y="389"/>
                  </a:cubicBezTo>
                  <a:cubicBezTo>
                    <a:pt x="1491" y="393"/>
                    <a:pt x="1493" y="397"/>
                    <a:pt x="1496" y="401"/>
                  </a:cubicBezTo>
                  <a:cubicBezTo>
                    <a:pt x="1440" y="433"/>
                    <a:pt x="1440" y="433"/>
                    <a:pt x="1440" y="433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8" y="405"/>
                    <a:pt x="1500" y="409"/>
                    <a:pt x="1503" y="413"/>
                  </a:cubicBezTo>
                  <a:cubicBezTo>
                    <a:pt x="1460" y="437"/>
                    <a:pt x="1460" y="437"/>
                    <a:pt x="1460" y="437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5" y="417"/>
                    <a:pt x="1507" y="421"/>
                    <a:pt x="1509" y="425"/>
                  </a:cubicBezTo>
                  <a:cubicBezTo>
                    <a:pt x="1466" y="448"/>
                    <a:pt x="1466" y="448"/>
                    <a:pt x="1466" y="448"/>
                  </a:cubicBezTo>
                  <a:cubicBezTo>
                    <a:pt x="1509" y="425"/>
                    <a:pt x="1509" y="425"/>
                    <a:pt x="1509" y="425"/>
                  </a:cubicBezTo>
                  <a:cubicBezTo>
                    <a:pt x="1509" y="425"/>
                    <a:pt x="1509" y="426"/>
                    <a:pt x="1509" y="426"/>
                  </a:cubicBezTo>
                  <a:cubicBezTo>
                    <a:pt x="1512" y="430"/>
                    <a:pt x="1514" y="434"/>
                    <a:pt x="1516" y="438"/>
                  </a:cubicBezTo>
                  <a:cubicBezTo>
                    <a:pt x="1473" y="460"/>
                    <a:pt x="1473" y="460"/>
                    <a:pt x="1473" y="460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8" y="442"/>
                    <a:pt x="1520" y="446"/>
                    <a:pt x="1522" y="450"/>
                  </a:cubicBezTo>
                  <a:cubicBezTo>
                    <a:pt x="1478" y="472"/>
                    <a:pt x="1478" y="472"/>
                    <a:pt x="1478" y="472"/>
                  </a:cubicBezTo>
                  <a:cubicBezTo>
                    <a:pt x="1522" y="450"/>
                    <a:pt x="1522" y="450"/>
                    <a:pt x="1522" y="450"/>
                  </a:cubicBezTo>
                  <a:cubicBezTo>
                    <a:pt x="1522" y="450"/>
                    <a:pt x="1522" y="450"/>
                    <a:pt x="1522" y="451"/>
                  </a:cubicBezTo>
                  <a:cubicBezTo>
                    <a:pt x="1524" y="454"/>
                    <a:pt x="1526" y="458"/>
                    <a:pt x="1528" y="462"/>
                  </a:cubicBezTo>
                  <a:cubicBezTo>
                    <a:pt x="1461" y="493"/>
                    <a:pt x="1461" y="493"/>
                    <a:pt x="1461" y="493"/>
                  </a:cubicBezTo>
                  <a:cubicBezTo>
                    <a:pt x="1528" y="462"/>
                    <a:pt x="1528" y="462"/>
                    <a:pt x="1528" y="462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469" y="490"/>
                    <a:pt x="1469" y="490"/>
                    <a:pt x="1469" y="490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30" y="467"/>
                    <a:pt x="1532" y="471"/>
                    <a:pt x="1534" y="476"/>
                  </a:cubicBezTo>
                  <a:cubicBezTo>
                    <a:pt x="1490" y="495"/>
                    <a:pt x="1490" y="495"/>
                    <a:pt x="1490" y="495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6" y="480"/>
                    <a:pt x="1538" y="484"/>
                    <a:pt x="1540" y="488"/>
                  </a:cubicBezTo>
                  <a:cubicBezTo>
                    <a:pt x="1495" y="507"/>
                    <a:pt x="1495" y="507"/>
                    <a:pt x="1495" y="507"/>
                  </a:cubicBezTo>
                  <a:cubicBezTo>
                    <a:pt x="1540" y="488"/>
                    <a:pt x="1540" y="488"/>
                    <a:pt x="1540" y="488"/>
                  </a:cubicBezTo>
                  <a:cubicBezTo>
                    <a:pt x="1540" y="488"/>
                    <a:pt x="1540" y="489"/>
                    <a:pt x="1540" y="489"/>
                  </a:cubicBezTo>
                  <a:cubicBezTo>
                    <a:pt x="1541" y="493"/>
                    <a:pt x="1543" y="497"/>
                    <a:pt x="1545" y="501"/>
                  </a:cubicBezTo>
                  <a:cubicBezTo>
                    <a:pt x="1500" y="520"/>
                    <a:pt x="1500" y="520"/>
                    <a:pt x="1500" y="520"/>
                  </a:cubicBezTo>
                  <a:cubicBezTo>
                    <a:pt x="1545" y="501"/>
                    <a:pt x="1545" y="501"/>
                    <a:pt x="1545" y="501"/>
                  </a:cubicBezTo>
                  <a:cubicBezTo>
                    <a:pt x="1545" y="501"/>
                    <a:pt x="1545" y="501"/>
                    <a:pt x="1545" y="502"/>
                  </a:cubicBezTo>
                  <a:cubicBezTo>
                    <a:pt x="1547" y="506"/>
                    <a:pt x="1548" y="510"/>
                    <a:pt x="1550" y="514"/>
                  </a:cubicBezTo>
                  <a:cubicBezTo>
                    <a:pt x="1505" y="532"/>
                    <a:pt x="1505" y="532"/>
                    <a:pt x="1505" y="532"/>
                  </a:cubicBezTo>
                  <a:cubicBezTo>
                    <a:pt x="1550" y="514"/>
                    <a:pt x="1550" y="514"/>
                    <a:pt x="1550" y="514"/>
                  </a:cubicBezTo>
                  <a:cubicBezTo>
                    <a:pt x="1550" y="514"/>
                    <a:pt x="1550" y="514"/>
                    <a:pt x="1550" y="515"/>
                  </a:cubicBezTo>
                  <a:cubicBezTo>
                    <a:pt x="1552" y="519"/>
                    <a:pt x="1553" y="523"/>
                    <a:pt x="1555" y="527"/>
                  </a:cubicBezTo>
                  <a:cubicBezTo>
                    <a:pt x="1494" y="550"/>
                    <a:pt x="1494" y="550"/>
                    <a:pt x="1494" y="550"/>
                  </a:cubicBezTo>
                  <a:cubicBezTo>
                    <a:pt x="1555" y="527"/>
                    <a:pt x="1555" y="527"/>
                    <a:pt x="1555" y="527"/>
                  </a:cubicBezTo>
                  <a:cubicBezTo>
                    <a:pt x="1555" y="527"/>
                    <a:pt x="1555" y="528"/>
                    <a:pt x="1555" y="528"/>
                  </a:cubicBezTo>
                  <a:cubicBezTo>
                    <a:pt x="1557" y="532"/>
                    <a:pt x="1558" y="536"/>
                    <a:pt x="1560" y="541"/>
                  </a:cubicBezTo>
                  <a:cubicBezTo>
                    <a:pt x="1514" y="556"/>
                    <a:pt x="1514" y="556"/>
                    <a:pt x="1514" y="556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1" y="545"/>
                    <a:pt x="1563" y="549"/>
                    <a:pt x="1564" y="554"/>
                  </a:cubicBezTo>
                  <a:cubicBezTo>
                    <a:pt x="1518" y="569"/>
                    <a:pt x="1518" y="569"/>
                    <a:pt x="1518" y="569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6" y="558"/>
                    <a:pt x="1567" y="563"/>
                    <a:pt x="1568" y="567"/>
                  </a:cubicBezTo>
                  <a:cubicBezTo>
                    <a:pt x="1522" y="581"/>
                    <a:pt x="1522" y="581"/>
                    <a:pt x="1522" y="581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70" y="572"/>
                    <a:pt x="1571" y="576"/>
                    <a:pt x="1572" y="581"/>
                  </a:cubicBezTo>
                  <a:cubicBezTo>
                    <a:pt x="1525" y="594"/>
                    <a:pt x="1525" y="594"/>
                    <a:pt x="1525" y="594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4" y="585"/>
                    <a:pt x="1575" y="590"/>
                    <a:pt x="1576" y="594"/>
                  </a:cubicBezTo>
                  <a:cubicBezTo>
                    <a:pt x="1513" y="611"/>
                    <a:pt x="1513" y="611"/>
                    <a:pt x="1513" y="611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7" y="599"/>
                    <a:pt x="1579" y="603"/>
                    <a:pt x="1580" y="608"/>
                  </a:cubicBezTo>
                  <a:cubicBezTo>
                    <a:pt x="1532" y="619"/>
                    <a:pt x="1532" y="619"/>
                    <a:pt x="1532" y="619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1" y="612"/>
                    <a:pt x="1582" y="617"/>
                    <a:pt x="1583" y="621"/>
                  </a:cubicBezTo>
                  <a:cubicBezTo>
                    <a:pt x="1535" y="632"/>
                    <a:pt x="1535" y="632"/>
                    <a:pt x="1535" y="632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4" y="626"/>
                    <a:pt x="1585" y="630"/>
                    <a:pt x="1586" y="635"/>
                  </a:cubicBezTo>
                  <a:cubicBezTo>
                    <a:pt x="1538" y="645"/>
                    <a:pt x="1538" y="645"/>
                    <a:pt x="1538" y="64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7" y="640"/>
                    <a:pt x="1588" y="644"/>
                    <a:pt x="1589" y="649"/>
                  </a:cubicBezTo>
                  <a:cubicBezTo>
                    <a:pt x="1541" y="658"/>
                    <a:pt x="1541" y="658"/>
                    <a:pt x="1541" y="658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90" y="653"/>
                    <a:pt x="1590" y="658"/>
                    <a:pt x="1591" y="662"/>
                  </a:cubicBezTo>
                  <a:cubicBezTo>
                    <a:pt x="1527" y="674"/>
                    <a:pt x="1527" y="674"/>
                    <a:pt x="1527" y="674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2" y="667"/>
                    <a:pt x="1593" y="672"/>
                    <a:pt x="1594" y="676"/>
                  </a:cubicBezTo>
                  <a:cubicBezTo>
                    <a:pt x="1545" y="684"/>
                    <a:pt x="1545" y="684"/>
                    <a:pt x="1545" y="684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81"/>
                    <a:pt x="1595" y="685"/>
                    <a:pt x="1596" y="690"/>
                  </a:cubicBezTo>
                  <a:cubicBezTo>
                    <a:pt x="1547" y="697"/>
                    <a:pt x="1547" y="697"/>
                    <a:pt x="1547" y="697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5"/>
                    <a:pt x="1597" y="699"/>
                    <a:pt x="1597" y="704"/>
                  </a:cubicBezTo>
                  <a:cubicBezTo>
                    <a:pt x="1549" y="710"/>
                    <a:pt x="1549" y="710"/>
                    <a:pt x="1549" y="710"/>
                  </a:cubicBezTo>
                  <a:cubicBezTo>
                    <a:pt x="1597" y="704"/>
                    <a:pt x="1597" y="704"/>
                    <a:pt x="1597" y="704"/>
                  </a:cubicBezTo>
                  <a:cubicBezTo>
                    <a:pt x="1597" y="704"/>
                    <a:pt x="1597" y="704"/>
                    <a:pt x="1598" y="704"/>
                  </a:cubicBezTo>
                  <a:cubicBezTo>
                    <a:pt x="1598" y="709"/>
                    <a:pt x="1599" y="713"/>
                    <a:pt x="1599" y="718"/>
                  </a:cubicBezTo>
                  <a:cubicBezTo>
                    <a:pt x="1550" y="723"/>
                    <a:pt x="1550" y="723"/>
                    <a:pt x="1550" y="723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600" y="722"/>
                    <a:pt x="1600" y="727"/>
                    <a:pt x="1600" y="732"/>
                  </a:cubicBezTo>
                  <a:cubicBezTo>
                    <a:pt x="1536" y="737"/>
                    <a:pt x="1536" y="737"/>
                    <a:pt x="1536" y="737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1" y="736"/>
                    <a:pt x="1601" y="741"/>
                    <a:pt x="1602" y="746"/>
                  </a:cubicBezTo>
                  <a:cubicBezTo>
                    <a:pt x="1553" y="749"/>
                    <a:pt x="1553" y="749"/>
                    <a:pt x="1553" y="749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50"/>
                    <a:pt x="1602" y="755"/>
                    <a:pt x="1602" y="760"/>
                  </a:cubicBezTo>
                  <a:cubicBezTo>
                    <a:pt x="1554" y="762"/>
                    <a:pt x="1554" y="762"/>
                    <a:pt x="1554" y="762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3" y="764"/>
                    <a:pt x="1603" y="769"/>
                    <a:pt x="1603" y="774"/>
                  </a:cubicBezTo>
                  <a:cubicBezTo>
                    <a:pt x="1554" y="775"/>
                    <a:pt x="1554" y="775"/>
                    <a:pt x="1554" y="775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8"/>
                    <a:pt x="1603" y="783"/>
                    <a:pt x="1603" y="788"/>
                  </a:cubicBezTo>
                  <a:cubicBezTo>
                    <a:pt x="1554" y="789"/>
                    <a:pt x="1554" y="789"/>
                    <a:pt x="1554" y="789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92"/>
                    <a:pt x="1603" y="797"/>
                    <a:pt x="1603" y="801"/>
                  </a:cubicBezTo>
                  <a:cubicBezTo>
                    <a:pt x="1603" y="827"/>
                    <a:pt x="1602" y="852"/>
                    <a:pt x="1600" y="878"/>
                  </a:cubicBezTo>
                  <a:cubicBezTo>
                    <a:pt x="3" y="878"/>
                    <a:pt x="3" y="878"/>
                    <a:pt x="3" y="878"/>
                  </a:cubicBezTo>
                  <a:cubicBezTo>
                    <a:pt x="1" y="852"/>
                    <a:pt x="0" y="827"/>
                    <a:pt x="0" y="801"/>
                  </a:cubicBezTo>
                  <a:cubicBezTo>
                    <a:pt x="0" y="797"/>
                    <a:pt x="0" y="792"/>
                    <a:pt x="0" y="787"/>
                  </a:cubicBezTo>
                  <a:cubicBezTo>
                    <a:pt x="49" y="788"/>
                    <a:pt x="49" y="788"/>
                    <a:pt x="49" y="788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3"/>
                    <a:pt x="0" y="778"/>
                    <a:pt x="0" y="773"/>
                  </a:cubicBezTo>
                  <a:cubicBezTo>
                    <a:pt x="49" y="775"/>
                    <a:pt x="49" y="775"/>
                    <a:pt x="49" y="775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69"/>
                    <a:pt x="0" y="764"/>
                    <a:pt x="1" y="759"/>
                  </a:cubicBezTo>
                  <a:cubicBezTo>
                    <a:pt x="49" y="762"/>
                    <a:pt x="49" y="762"/>
                    <a:pt x="49" y="762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5"/>
                    <a:pt x="1" y="750"/>
                    <a:pt x="2" y="745"/>
                  </a:cubicBezTo>
                  <a:cubicBezTo>
                    <a:pt x="50" y="749"/>
                    <a:pt x="50" y="749"/>
                    <a:pt x="50" y="749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1"/>
                    <a:pt x="2" y="736"/>
                    <a:pt x="3" y="732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3" y="732"/>
                    <a:pt x="3" y="732"/>
                    <a:pt x="3" y="732"/>
                  </a:cubicBezTo>
                  <a:cubicBezTo>
                    <a:pt x="3" y="732"/>
                    <a:pt x="3" y="731"/>
                    <a:pt x="3" y="731"/>
                  </a:cubicBezTo>
                  <a:cubicBezTo>
                    <a:pt x="3" y="727"/>
                    <a:pt x="3" y="722"/>
                    <a:pt x="4" y="718"/>
                  </a:cubicBezTo>
                  <a:cubicBezTo>
                    <a:pt x="53" y="723"/>
                    <a:pt x="53" y="723"/>
                    <a:pt x="53" y="723"/>
                  </a:cubicBezTo>
                  <a:cubicBezTo>
                    <a:pt x="4" y="718"/>
                    <a:pt x="4" y="718"/>
                    <a:pt x="4" y="718"/>
                  </a:cubicBezTo>
                  <a:cubicBezTo>
                    <a:pt x="4" y="718"/>
                    <a:pt x="4" y="718"/>
                    <a:pt x="4" y="717"/>
                  </a:cubicBezTo>
                  <a:cubicBezTo>
                    <a:pt x="4" y="713"/>
                    <a:pt x="5" y="708"/>
                    <a:pt x="6" y="704"/>
                  </a:cubicBezTo>
                  <a:cubicBezTo>
                    <a:pt x="54" y="710"/>
                    <a:pt x="54" y="710"/>
                    <a:pt x="54" y="710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699"/>
                    <a:pt x="7" y="694"/>
                    <a:pt x="7" y="690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8" y="685"/>
                    <a:pt x="9" y="681"/>
                    <a:pt x="9" y="676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10" y="671"/>
                    <a:pt x="11" y="667"/>
                    <a:pt x="12" y="662"/>
                  </a:cubicBezTo>
                  <a:cubicBezTo>
                    <a:pt x="76" y="673"/>
                    <a:pt x="76" y="673"/>
                    <a:pt x="76" y="673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3" y="657"/>
                    <a:pt x="13" y="653"/>
                    <a:pt x="14" y="648"/>
                  </a:cubicBezTo>
                  <a:cubicBezTo>
                    <a:pt x="62" y="658"/>
                    <a:pt x="62" y="658"/>
                    <a:pt x="62" y="65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5" y="644"/>
                    <a:pt x="16" y="639"/>
                    <a:pt x="17" y="635"/>
                  </a:cubicBezTo>
                  <a:cubicBezTo>
                    <a:pt x="65" y="645"/>
                    <a:pt x="65" y="645"/>
                    <a:pt x="65" y="645"/>
                  </a:cubicBezTo>
                  <a:cubicBezTo>
                    <a:pt x="17" y="635"/>
                    <a:pt x="17" y="635"/>
                    <a:pt x="17" y="635"/>
                  </a:cubicBezTo>
                  <a:cubicBezTo>
                    <a:pt x="17" y="635"/>
                    <a:pt x="17" y="635"/>
                    <a:pt x="17" y="634"/>
                  </a:cubicBezTo>
                  <a:cubicBezTo>
                    <a:pt x="18" y="630"/>
                    <a:pt x="19" y="625"/>
                    <a:pt x="20" y="621"/>
                  </a:cubicBezTo>
                  <a:cubicBezTo>
                    <a:pt x="68" y="632"/>
                    <a:pt x="68" y="632"/>
                    <a:pt x="68" y="632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1" y="616"/>
                    <a:pt x="22" y="612"/>
                    <a:pt x="23" y="607"/>
                  </a:cubicBezTo>
                  <a:cubicBezTo>
                    <a:pt x="71" y="619"/>
                    <a:pt x="71" y="619"/>
                    <a:pt x="71" y="619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5" y="603"/>
                    <a:pt x="26" y="598"/>
                    <a:pt x="27" y="594"/>
                  </a:cubicBezTo>
                  <a:cubicBezTo>
                    <a:pt x="90" y="611"/>
                    <a:pt x="90" y="611"/>
                    <a:pt x="90" y="611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8" y="589"/>
                    <a:pt x="29" y="585"/>
                    <a:pt x="31" y="580"/>
                  </a:cubicBezTo>
                  <a:cubicBezTo>
                    <a:pt x="78" y="594"/>
                    <a:pt x="78" y="594"/>
                    <a:pt x="78" y="594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2" y="576"/>
                    <a:pt x="33" y="571"/>
                    <a:pt x="35" y="567"/>
                  </a:cubicBezTo>
                  <a:cubicBezTo>
                    <a:pt x="81" y="581"/>
                    <a:pt x="81" y="581"/>
                    <a:pt x="81" y="581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6" y="562"/>
                    <a:pt x="37" y="558"/>
                    <a:pt x="39" y="554"/>
                  </a:cubicBezTo>
                  <a:cubicBezTo>
                    <a:pt x="85" y="569"/>
                    <a:pt x="85" y="569"/>
                    <a:pt x="85" y="569"/>
                  </a:cubicBezTo>
                  <a:cubicBezTo>
                    <a:pt x="39" y="554"/>
                    <a:pt x="39" y="554"/>
                    <a:pt x="39" y="554"/>
                  </a:cubicBezTo>
                  <a:cubicBezTo>
                    <a:pt x="39" y="554"/>
                    <a:pt x="39" y="553"/>
                    <a:pt x="39" y="553"/>
                  </a:cubicBezTo>
                  <a:cubicBezTo>
                    <a:pt x="40" y="549"/>
                    <a:pt x="42" y="545"/>
                    <a:pt x="43" y="540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5" y="536"/>
                    <a:pt x="46" y="531"/>
                    <a:pt x="48" y="527"/>
                  </a:cubicBezTo>
                  <a:cubicBezTo>
                    <a:pt x="109" y="549"/>
                    <a:pt x="109" y="549"/>
                    <a:pt x="109" y="549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50" y="523"/>
                    <a:pt x="51" y="518"/>
                    <a:pt x="53" y="514"/>
                  </a:cubicBezTo>
                  <a:cubicBezTo>
                    <a:pt x="99" y="531"/>
                    <a:pt x="99" y="531"/>
                    <a:pt x="99" y="531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5" y="510"/>
                    <a:pt x="56" y="505"/>
                    <a:pt x="58" y="501"/>
                  </a:cubicBezTo>
                  <a:cubicBezTo>
                    <a:pt x="103" y="519"/>
                    <a:pt x="103" y="519"/>
                    <a:pt x="103" y="519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60" y="497"/>
                    <a:pt x="62" y="492"/>
                    <a:pt x="64" y="488"/>
                  </a:cubicBezTo>
                  <a:cubicBezTo>
                    <a:pt x="108" y="507"/>
                    <a:pt x="108" y="507"/>
                    <a:pt x="108" y="507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5" y="484"/>
                    <a:pt x="67" y="479"/>
                    <a:pt x="69" y="475"/>
                  </a:cubicBezTo>
                  <a:cubicBezTo>
                    <a:pt x="114" y="495"/>
                    <a:pt x="114" y="495"/>
                    <a:pt x="114" y="49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71" y="471"/>
                    <a:pt x="73" y="467"/>
                    <a:pt x="75" y="463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75" y="463"/>
                    <a:pt x="75" y="463"/>
                    <a:pt x="75" y="463"/>
                  </a:cubicBezTo>
                  <a:cubicBezTo>
                    <a:pt x="75" y="463"/>
                    <a:pt x="75" y="462"/>
                    <a:pt x="75" y="462"/>
                  </a:cubicBezTo>
                  <a:cubicBezTo>
                    <a:pt x="77" y="458"/>
                    <a:pt x="79" y="454"/>
                    <a:pt x="81" y="450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3" y="446"/>
                    <a:pt x="85" y="442"/>
                    <a:pt x="87" y="437"/>
                  </a:cubicBezTo>
                  <a:cubicBezTo>
                    <a:pt x="131" y="459"/>
                    <a:pt x="131" y="459"/>
                    <a:pt x="131" y="459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90" y="433"/>
                    <a:pt x="92" y="429"/>
                    <a:pt x="94" y="425"/>
                  </a:cubicBezTo>
                  <a:cubicBezTo>
                    <a:pt x="137" y="448"/>
                    <a:pt x="137" y="448"/>
                    <a:pt x="137" y="448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6" y="421"/>
                    <a:pt x="98" y="417"/>
                    <a:pt x="101" y="413"/>
                  </a:cubicBezTo>
                  <a:cubicBezTo>
                    <a:pt x="143" y="436"/>
                    <a:pt x="143" y="436"/>
                    <a:pt x="143" y="436"/>
                  </a:cubicBezTo>
                  <a:cubicBezTo>
                    <a:pt x="101" y="413"/>
                    <a:pt x="101" y="413"/>
                    <a:pt x="101" y="413"/>
                  </a:cubicBezTo>
                  <a:cubicBezTo>
                    <a:pt x="101" y="413"/>
                    <a:pt x="101" y="413"/>
                    <a:pt x="101" y="412"/>
                  </a:cubicBezTo>
                  <a:cubicBezTo>
                    <a:pt x="103" y="409"/>
                    <a:pt x="105" y="405"/>
                    <a:pt x="107" y="401"/>
                  </a:cubicBezTo>
                  <a:cubicBezTo>
                    <a:pt x="163" y="433"/>
                    <a:pt x="163" y="433"/>
                    <a:pt x="163" y="433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8" y="400"/>
                    <a:pt x="108" y="400"/>
                  </a:cubicBezTo>
                  <a:cubicBezTo>
                    <a:pt x="110" y="396"/>
                    <a:pt x="112" y="393"/>
                    <a:pt x="115" y="389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15" y="388"/>
                    <a:pt x="115" y="388"/>
                    <a:pt x="115" y="388"/>
                  </a:cubicBezTo>
                  <a:cubicBezTo>
                    <a:pt x="117" y="384"/>
                    <a:pt x="119" y="381"/>
                    <a:pt x="122" y="377"/>
                  </a:cubicBezTo>
                  <a:cubicBezTo>
                    <a:pt x="163" y="402"/>
                    <a:pt x="163" y="402"/>
                    <a:pt x="163" y="402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122" y="377"/>
                    <a:pt x="122" y="376"/>
                    <a:pt x="122" y="376"/>
                  </a:cubicBezTo>
                  <a:cubicBezTo>
                    <a:pt x="125" y="373"/>
                    <a:pt x="127" y="369"/>
                    <a:pt x="129" y="365"/>
                  </a:cubicBezTo>
                  <a:cubicBezTo>
                    <a:pt x="170" y="391"/>
                    <a:pt x="170" y="391"/>
                    <a:pt x="170" y="391"/>
                  </a:cubicBezTo>
                  <a:cubicBezTo>
                    <a:pt x="129" y="365"/>
                    <a:pt x="129" y="365"/>
                    <a:pt x="129" y="365"/>
                  </a:cubicBezTo>
                  <a:cubicBezTo>
                    <a:pt x="130" y="365"/>
                    <a:pt x="130" y="365"/>
                    <a:pt x="130" y="365"/>
                  </a:cubicBezTo>
                  <a:cubicBezTo>
                    <a:pt x="132" y="361"/>
                    <a:pt x="135" y="357"/>
                    <a:pt x="137" y="353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40" y="349"/>
                    <a:pt x="143" y="345"/>
                    <a:pt x="145" y="342"/>
                  </a:cubicBezTo>
                  <a:cubicBezTo>
                    <a:pt x="198" y="379"/>
                    <a:pt x="198" y="379"/>
                    <a:pt x="198" y="379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2"/>
                    <a:pt x="145" y="342"/>
                    <a:pt x="145" y="341"/>
                  </a:cubicBezTo>
                  <a:cubicBezTo>
                    <a:pt x="148" y="338"/>
                    <a:pt x="151" y="334"/>
                    <a:pt x="153" y="330"/>
                  </a:cubicBezTo>
                  <a:cubicBezTo>
                    <a:pt x="192" y="359"/>
                    <a:pt x="192" y="359"/>
                    <a:pt x="192" y="359"/>
                  </a:cubicBezTo>
                  <a:cubicBezTo>
                    <a:pt x="153" y="330"/>
                    <a:pt x="153" y="330"/>
                    <a:pt x="153" y="330"/>
                  </a:cubicBezTo>
                  <a:cubicBezTo>
                    <a:pt x="153" y="330"/>
                    <a:pt x="153" y="330"/>
                    <a:pt x="154" y="330"/>
                  </a:cubicBezTo>
                  <a:cubicBezTo>
                    <a:pt x="156" y="326"/>
                    <a:pt x="159" y="323"/>
                    <a:pt x="162" y="319"/>
                  </a:cubicBezTo>
                  <a:cubicBezTo>
                    <a:pt x="200" y="348"/>
                    <a:pt x="200" y="348"/>
                    <a:pt x="200" y="348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5" y="315"/>
                    <a:pt x="167" y="312"/>
                    <a:pt x="170" y="308"/>
                  </a:cubicBezTo>
                  <a:cubicBezTo>
                    <a:pt x="208" y="338"/>
                    <a:pt x="208" y="338"/>
                    <a:pt x="208" y="33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3" y="304"/>
                    <a:pt x="176" y="301"/>
                    <a:pt x="179" y="297"/>
                  </a:cubicBezTo>
                  <a:cubicBezTo>
                    <a:pt x="216" y="327"/>
                    <a:pt x="216" y="327"/>
                    <a:pt x="216" y="32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293"/>
                    <a:pt x="185" y="290"/>
                    <a:pt x="188" y="286"/>
                  </a:cubicBezTo>
                  <a:cubicBezTo>
                    <a:pt x="237" y="328"/>
                    <a:pt x="237" y="328"/>
                    <a:pt x="237" y="328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91" y="283"/>
                    <a:pt x="194" y="279"/>
                    <a:pt x="197" y="276"/>
                  </a:cubicBezTo>
                  <a:cubicBezTo>
                    <a:pt x="233" y="307"/>
                    <a:pt x="233" y="307"/>
                    <a:pt x="233" y="307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197" y="276"/>
                    <a:pt x="197" y="275"/>
                    <a:pt x="197" y="275"/>
                  </a:cubicBezTo>
                  <a:cubicBezTo>
                    <a:pt x="200" y="272"/>
                    <a:pt x="203" y="269"/>
                    <a:pt x="206" y="265"/>
                  </a:cubicBezTo>
                  <a:cubicBezTo>
                    <a:pt x="242" y="297"/>
                    <a:pt x="242" y="297"/>
                    <a:pt x="242" y="297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9" y="262"/>
                    <a:pt x="213" y="258"/>
                    <a:pt x="216" y="255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9" y="251"/>
                    <a:pt x="222" y="248"/>
                    <a:pt x="225" y="245"/>
                  </a:cubicBezTo>
                  <a:cubicBezTo>
                    <a:pt x="260" y="278"/>
                    <a:pt x="260" y="278"/>
                    <a:pt x="260" y="278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6" y="244"/>
                  </a:cubicBezTo>
                  <a:cubicBezTo>
                    <a:pt x="229" y="241"/>
                    <a:pt x="232" y="238"/>
                    <a:pt x="235" y="235"/>
                  </a:cubicBezTo>
                  <a:cubicBezTo>
                    <a:pt x="281" y="280"/>
                    <a:pt x="281" y="280"/>
                    <a:pt x="281" y="280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9" y="231"/>
                    <a:pt x="242" y="228"/>
                    <a:pt x="245" y="225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9" y="222"/>
                    <a:pt x="252" y="218"/>
                    <a:pt x="255" y="215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55" y="215"/>
                    <a:pt x="255" y="215"/>
                    <a:pt x="255" y="215"/>
                  </a:cubicBezTo>
                  <a:cubicBezTo>
                    <a:pt x="255" y="215"/>
                    <a:pt x="255" y="215"/>
                    <a:pt x="256" y="215"/>
                  </a:cubicBezTo>
                  <a:cubicBezTo>
                    <a:pt x="259" y="212"/>
                    <a:pt x="262" y="209"/>
                    <a:pt x="265" y="206"/>
                  </a:cubicBezTo>
                  <a:cubicBezTo>
                    <a:pt x="298" y="242"/>
                    <a:pt x="298" y="242"/>
                    <a:pt x="298" y="242"/>
                  </a:cubicBezTo>
                  <a:cubicBezTo>
                    <a:pt x="265" y="206"/>
                    <a:pt x="265" y="206"/>
                    <a:pt x="265" y="206"/>
                  </a:cubicBezTo>
                  <a:cubicBezTo>
                    <a:pt x="266" y="206"/>
                    <a:pt x="266" y="206"/>
                    <a:pt x="266" y="206"/>
                  </a:cubicBezTo>
                  <a:cubicBezTo>
                    <a:pt x="269" y="203"/>
                    <a:pt x="273" y="200"/>
                    <a:pt x="276" y="197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6" y="197"/>
                    <a:pt x="276" y="196"/>
                    <a:pt x="276" y="196"/>
                  </a:cubicBezTo>
                  <a:cubicBezTo>
                    <a:pt x="280" y="193"/>
                    <a:pt x="283" y="190"/>
                    <a:pt x="287" y="188"/>
                  </a:cubicBezTo>
                  <a:cubicBezTo>
                    <a:pt x="328" y="237"/>
                    <a:pt x="328" y="237"/>
                    <a:pt x="328" y="237"/>
                  </a:cubicBezTo>
                  <a:cubicBezTo>
                    <a:pt x="287" y="188"/>
                    <a:pt x="287" y="188"/>
                    <a:pt x="287" y="188"/>
                  </a:cubicBezTo>
                  <a:cubicBezTo>
                    <a:pt x="287" y="188"/>
                    <a:pt x="287" y="187"/>
                    <a:pt x="287" y="187"/>
                  </a:cubicBezTo>
                  <a:cubicBezTo>
                    <a:pt x="290" y="184"/>
                    <a:pt x="294" y="182"/>
                    <a:pt x="297" y="17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8" y="178"/>
                    <a:pt x="298" y="178"/>
                  </a:cubicBezTo>
                  <a:cubicBezTo>
                    <a:pt x="301" y="176"/>
                    <a:pt x="305" y="173"/>
                    <a:pt x="308" y="170"/>
                  </a:cubicBezTo>
                  <a:cubicBezTo>
                    <a:pt x="338" y="208"/>
                    <a:pt x="338" y="208"/>
                    <a:pt x="338" y="208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8" y="170"/>
                    <a:pt x="309" y="170"/>
                    <a:pt x="309" y="170"/>
                  </a:cubicBezTo>
                  <a:cubicBezTo>
                    <a:pt x="312" y="167"/>
                    <a:pt x="316" y="164"/>
                    <a:pt x="319" y="161"/>
                  </a:cubicBezTo>
                  <a:cubicBezTo>
                    <a:pt x="348" y="200"/>
                    <a:pt x="348" y="200"/>
                    <a:pt x="348" y="200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20" y="161"/>
                    <a:pt x="320" y="161"/>
                    <a:pt x="320" y="161"/>
                  </a:cubicBezTo>
                  <a:cubicBezTo>
                    <a:pt x="323" y="158"/>
                    <a:pt x="327" y="156"/>
                    <a:pt x="331" y="153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5" y="150"/>
                    <a:pt x="338" y="148"/>
                    <a:pt x="342" y="145"/>
                  </a:cubicBezTo>
                  <a:cubicBezTo>
                    <a:pt x="379" y="198"/>
                    <a:pt x="379" y="198"/>
                    <a:pt x="379" y="198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6" y="142"/>
                    <a:pt x="350" y="140"/>
                    <a:pt x="353" y="137"/>
                  </a:cubicBezTo>
                  <a:cubicBezTo>
                    <a:pt x="381" y="177"/>
                    <a:pt x="381" y="177"/>
                    <a:pt x="381" y="177"/>
                  </a:cubicBezTo>
                  <a:cubicBezTo>
                    <a:pt x="353" y="137"/>
                    <a:pt x="353" y="137"/>
                    <a:pt x="353" y="137"/>
                  </a:cubicBezTo>
                  <a:cubicBezTo>
                    <a:pt x="354" y="137"/>
                    <a:pt x="354" y="137"/>
                    <a:pt x="354" y="137"/>
                  </a:cubicBezTo>
                  <a:cubicBezTo>
                    <a:pt x="358" y="134"/>
                    <a:pt x="361" y="132"/>
                    <a:pt x="365" y="129"/>
                  </a:cubicBezTo>
                  <a:cubicBezTo>
                    <a:pt x="391" y="170"/>
                    <a:pt x="391" y="170"/>
                    <a:pt x="391" y="170"/>
                  </a:cubicBezTo>
                  <a:cubicBezTo>
                    <a:pt x="365" y="129"/>
                    <a:pt x="365" y="129"/>
                    <a:pt x="365" y="129"/>
                  </a:cubicBezTo>
                  <a:cubicBezTo>
                    <a:pt x="365" y="129"/>
                    <a:pt x="365" y="129"/>
                    <a:pt x="366" y="129"/>
                  </a:cubicBezTo>
                  <a:cubicBezTo>
                    <a:pt x="369" y="127"/>
                    <a:pt x="373" y="124"/>
                    <a:pt x="377" y="122"/>
                  </a:cubicBezTo>
                  <a:cubicBezTo>
                    <a:pt x="403" y="163"/>
                    <a:pt x="403" y="163"/>
                    <a:pt x="403" y="163"/>
                  </a:cubicBezTo>
                  <a:cubicBezTo>
                    <a:pt x="377" y="122"/>
                    <a:pt x="377" y="122"/>
                    <a:pt x="377" y="122"/>
                  </a:cubicBezTo>
                  <a:cubicBezTo>
                    <a:pt x="377" y="122"/>
                    <a:pt x="377" y="122"/>
                    <a:pt x="377" y="121"/>
                  </a:cubicBezTo>
                  <a:cubicBezTo>
                    <a:pt x="381" y="119"/>
                    <a:pt x="385" y="117"/>
                    <a:pt x="389" y="114"/>
                  </a:cubicBezTo>
                  <a:cubicBezTo>
                    <a:pt x="414" y="156"/>
                    <a:pt x="414" y="156"/>
                    <a:pt x="414" y="156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93" y="112"/>
                    <a:pt x="397" y="110"/>
                    <a:pt x="401" y="107"/>
                  </a:cubicBezTo>
                  <a:cubicBezTo>
                    <a:pt x="433" y="163"/>
                    <a:pt x="433" y="163"/>
                    <a:pt x="433" y="163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5" y="105"/>
                    <a:pt x="409" y="103"/>
                    <a:pt x="413" y="100"/>
                  </a:cubicBezTo>
                  <a:cubicBezTo>
                    <a:pt x="437" y="143"/>
                    <a:pt x="437" y="143"/>
                    <a:pt x="437" y="143"/>
                  </a:cubicBezTo>
                  <a:cubicBezTo>
                    <a:pt x="413" y="100"/>
                    <a:pt x="413" y="100"/>
                    <a:pt x="413" y="100"/>
                  </a:cubicBezTo>
                  <a:cubicBezTo>
                    <a:pt x="413" y="100"/>
                    <a:pt x="413" y="100"/>
                    <a:pt x="414" y="100"/>
                  </a:cubicBezTo>
                  <a:cubicBezTo>
                    <a:pt x="417" y="98"/>
                    <a:pt x="421" y="96"/>
                    <a:pt x="425" y="94"/>
                  </a:cubicBezTo>
                  <a:cubicBezTo>
                    <a:pt x="448" y="137"/>
                    <a:pt x="448" y="137"/>
                    <a:pt x="448" y="137"/>
                  </a:cubicBezTo>
                  <a:cubicBezTo>
                    <a:pt x="425" y="94"/>
                    <a:pt x="425" y="94"/>
                    <a:pt x="425" y="94"/>
                  </a:cubicBezTo>
                  <a:cubicBezTo>
                    <a:pt x="425" y="94"/>
                    <a:pt x="426" y="93"/>
                    <a:pt x="426" y="93"/>
                  </a:cubicBezTo>
                  <a:cubicBezTo>
                    <a:pt x="430" y="91"/>
                    <a:pt x="434" y="89"/>
                    <a:pt x="438" y="87"/>
                  </a:cubicBezTo>
                  <a:cubicBezTo>
                    <a:pt x="460" y="130"/>
                    <a:pt x="460" y="130"/>
                    <a:pt x="460" y="130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42" y="85"/>
                    <a:pt x="446" y="83"/>
                    <a:pt x="450" y="81"/>
                  </a:cubicBezTo>
                  <a:cubicBezTo>
                    <a:pt x="472" y="125"/>
                    <a:pt x="472" y="125"/>
                    <a:pt x="472" y="125"/>
                  </a:cubicBezTo>
                  <a:cubicBezTo>
                    <a:pt x="450" y="81"/>
                    <a:pt x="450" y="81"/>
                    <a:pt x="450" y="81"/>
                  </a:cubicBezTo>
                  <a:cubicBezTo>
                    <a:pt x="450" y="81"/>
                    <a:pt x="451" y="81"/>
                    <a:pt x="451" y="81"/>
                  </a:cubicBezTo>
                  <a:cubicBezTo>
                    <a:pt x="455" y="79"/>
                    <a:pt x="459" y="77"/>
                    <a:pt x="463" y="75"/>
                  </a:cubicBezTo>
                  <a:cubicBezTo>
                    <a:pt x="490" y="134"/>
                    <a:pt x="490" y="134"/>
                    <a:pt x="490" y="134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7" y="73"/>
                    <a:pt x="471" y="71"/>
                    <a:pt x="476" y="69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80" y="67"/>
                    <a:pt x="484" y="65"/>
                    <a:pt x="488" y="63"/>
                  </a:cubicBezTo>
                  <a:cubicBezTo>
                    <a:pt x="507" y="108"/>
                    <a:pt x="507" y="108"/>
                    <a:pt x="507" y="108"/>
                  </a:cubicBezTo>
                  <a:cubicBezTo>
                    <a:pt x="488" y="63"/>
                    <a:pt x="488" y="63"/>
                    <a:pt x="488" y="63"/>
                  </a:cubicBezTo>
                  <a:cubicBezTo>
                    <a:pt x="489" y="63"/>
                    <a:pt x="489" y="63"/>
                    <a:pt x="489" y="63"/>
                  </a:cubicBezTo>
                  <a:cubicBezTo>
                    <a:pt x="493" y="61"/>
                    <a:pt x="497" y="60"/>
                    <a:pt x="501" y="58"/>
                  </a:cubicBezTo>
                  <a:cubicBezTo>
                    <a:pt x="520" y="103"/>
                    <a:pt x="520" y="103"/>
                    <a:pt x="520" y="103"/>
                  </a:cubicBezTo>
                  <a:cubicBezTo>
                    <a:pt x="501" y="58"/>
                    <a:pt x="501" y="58"/>
                    <a:pt x="501" y="58"/>
                  </a:cubicBezTo>
                  <a:cubicBezTo>
                    <a:pt x="501" y="58"/>
                    <a:pt x="502" y="58"/>
                    <a:pt x="502" y="58"/>
                  </a:cubicBezTo>
                  <a:cubicBezTo>
                    <a:pt x="506" y="56"/>
                    <a:pt x="510" y="55"/>
                    <a:pt x="514" y="53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14" y="53"/>
                    <a:pt x="514" y="53"/>
                    <a:pt x="514" y="53"/>
                  </a:cubicBezTo>
                  <a:cubicBezTo>
                    <a:pt x="515" y="53"/>
                    <a:pt x="515" y="53"/>
                    <a:pt x="515" y="53"/>
                  </a:cubicBezTo>
                  <a:cubicBezTo>
                    <a:pt x="519" y="51"/>
                    <a:pt x="523" y="50"/>
                    <a:pt x="527" y="48"/>
                  </a:cubicBezTo>
                  <a:cubicBezTo>
                    <a:pt x="550" y="109"/>
                    <a:pt x="550" y="109"/>
                    <a:pt x="550" y="109"/>
                  </a:cubicBezTo>
                  <a:cubicBezTo>
                    <a:pt x="527" y="48"/>
                    <a:pt x="527" y="48"/>
                    <a:pt x="527" y="48"/>
                  </a:cubicBezTo>
                  <a:cubicBezTo>
                    <a:pt x="528" y="48"/>
                    <a:pt x="528" y="48"/>
                    <a:pt x="528" y="48"/>
                  </a:cubicBezTo>
                  <a:cubicBezTo>
                    <a:pt x="532" y="46"/>
                    <a:pt x="536" y="45"/>
                    <a:pt x="541" y="43"/>
                  </a:cubicBezTo>
                  <a:cubicBezTo>
                    <a:pt x="556" y="89"/>
                    <a:pt x="556" y="89"/>
                    <a:pt x="556" y="89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5" y="42"/>
                    <a:pt x="550" y="40"/>
                    <a:pt x="554" y="39"/>
                  </a:cubicBezTo>
                  <a:cubicBezTo>
                    <a:pt x="569" y="85"/>
                    <a:pt x="569" y="85"/>
                    <a:pt x="569" y="85"/>
                  </a:cubicBezTo>
                  <a:cubicBezTo>
                    <a:pt x="554" y="39"/>
                    <a:pt x="554" y="39"/>
                    <a:pt x="554" y="39"/>
                  </a:cubicBezTo>
                  <a:cubicBezTo>
                    <a:pt x="554" y="39"/>
                    <a:pt x="554" y="39"/>
                    <a:pt x="555" y="39"/>
                  </a:cubicBezTo>
                  <a:cubicBezTo>
                    <a:pt x="559" y="37"/>
                    <a:pt x="563" y="36"/>
                    <a:pt x="567" y="35"/>
                  </a:cubicBezTo>
                  <a:cubicBezTo>
                    <a:pt x="581" y="81"/>
                    <a:pt x="581" y="81"/>
                    <a:pt x="581" y="81"/>
                  </a:cubicBezTo>
                  <a:cubicBezTo>
                    <a:pt x="567" y="35"/>
                    <a:pt x="567" y="35"/>
                    <a:pt x="567" y="35"/>
                  </a:cubicBezTo>
                  <a:cubicBezTo>
                    <a:pt x="567" y="35"/>
                    <a:pt x="568" y="34"/>
                    <a:pt x="568" y="34"/>
                  </a:cubicBezTo>
                  <a:cubicBezTo>
                    <a:pt x="572" y="33"/>
                    <a:pt x="576" y="32"/>
                    <a:pt x="581" y="31"/>
                  </a:cubicBezTo>
                  <a:cubicBezTo>
                    <a:pt x="594" y="78"/>
                    <a:pt x="594" y="78"/>
                    <a:pt x="594" y="78"/>
                  </a:cubicBezTo>
                  <a:cubicBezTo>
                    <a:pt x="581" y="31"/>
                    <a:pt x="581" y="31"/>
                    <a:pt x="581" y="31"/>
                  </a:cubicBezTo>
                  <a:cubicBezTo>
                    <a:pt x="581" y="31"/>
                    <a:pt x="581" y="30"/>
                    <a:pt x="581" y="30"/>
                  </a:cubicBezTo>
                  <a:cubicBezTo>
                    <a:pt x="586" y="29"/>
                    <a:pt x="590" y="28"/>
                    <a:pt x="594" y="27"/>
                  </a:cubicBezTo>
                  <a:cubicBezTo>
                    <a:pt x="611" y="90"/>
                    <a:pt x="611" y="90"/>
                    <a:pt x="611" y="90"/>
                  </a:cubicBezTo>
                  <a:cubicBezTo>
                    <a:pt x="594" y="27"/>
                    <a:pt x="594" y="27"/>
                    <a:pt x="594" y="27"/>
                  </a:cubicBezTo>
                  <a:cubicBezTo>
                    <a:pt x="594" y="27"/>
                    <a:pt x="595" y="27"/>
                    <a:pt x="595" y="27"/>
                  </a:cubicBezTo>
                  <a:cubicBezTo>
                    <a:pt x="599" y="26"/>
                    <a:pt x="603" y="24"/>
                    <a:pt x="608" y="23"/>
                  </a:cubicBezTo>
                  <a:cubicBezTo>
                    <a:pt x="619" y="71"/>
                    <a:pt x="619" y="71"/>
                    <a:pt x="619" y="71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13" y="22"/>
                    <a:pt x="617" y="21"/>
                    <a:pt x="621" y="20"/>
                  </a:cubicBezTo>
                  <a:cubicBezTo>
                    <a:pt x="632" y="68"/>
                    <a:pt x="632" y="68"/>
                    <a:pt x="632" y="68"/>
                  </a:cubicBezTo>
                  <a:cubicBezTo>
                    <a:pt x="621" y="20"/>
                    <a:pt x="621" y="20"/>
                    <a:pt x="621" y="20"/>
                  </a:cubicBezTo>
                  <a:cubicBezTo>
                    <a:pt x="621" y="20"/>
                    <a:pt x="622" y="20"/>
                    <a:pt x="622" y="20"/>
                  </a:cubicBezTo>
                  <a:cubicBezTo>
                    <a:pt x="626" y="19"/>
                    <a:pt x="631" y="18"/>
                    <a:pt x="635" y="17"/>
                  </a:cubicBezTo>
                  <a:cubicBezTo>
                    <a:pt x="645" y="65"/>
                    <a:pt x="645" y="65"/>
                    <a:pt x="645" y="65"/>
                  </a:cubicBezTo>
                  <a:cubicBezTo>
                    <a:pt x="635" y="17"/>
                    <a:pt x="635" y="17"/>
                    <a:pt x="635" y="17"/>
                  </a:cubicBezTo>
                  <a:cubicBezTo>
                    <a:pt x="635" y="17"/>
                    <a:pt x="635" y="17"/>
                    <a:pt x="636" y="17"/>
                  </a:cubicBezTo>
                  <a:cubicBezTo>
                    <a:pt x="640" y="16"/>
                    <a:pt x="644" y="15"/>
                    <a:pt x="649" y="14"/>
                  </a:cubicBezTo>
                  <a:cubicBezTo>
                    <a:pt x="658" y="62"/>
                    <a:pt x="658" y="62"/>
                    <a:pt x="658" y="62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54" y="13"/>
                    <a:pt x="658" y="12"/>
                    <a:pt x="662" y="12"/>
                  </a:cubicBezTo>
                  <a:cubicBezTo>
                    <a:pt x="674" y="76"/>
                    <a:pt x="674" y="76"/>
                    <a:pt x="674" y="76"/>
                  </a:cubicBezTo>
                  <a:cubicBezTo>
                    <a:pt x="662" y="12"/>
                    <a:pt x="662" y="12"/>
                    <a:pt x="662" y="12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7" y="11"/>
                    <a:pt x="672" y="10"/>
                    <a:pt x="676" y="9"/>
                  </a:cubicBezTo>
                  <a:cubicBezTo>
                    <a:pt x="684" y="58"/>
                    <a:pt x="684" y="58"/>
                    <a:pt x="684" y="58"/>
                  </a:cubicBezTo>
                  <a:cubicBezTo>
                    <a:pt x="676" y="9"/>
                    <a:pt x="676" y="9"/>
                    <a:pt x="676" y="9"/>
                  </a:cubicBezTo>
                  <a:cubicBezTo>
                    <a:pt x="676" y="9"/>
                    <a:pt x="677" y="9"/>
                    <a:pt x="677" y="9"/>
                  </a:cubicBezTo>
                  <a:cubicBezTo>
                    <a:pt x="681" y="9"/>
                    <a:pt x="686" y="8"/>
                    <a:pt x="690" y="7"/>
                  </a:cubicBezTo>
                  <a:cubicBezTo>
                    <a:pt x="697" y="56"/>
                    <a:pt x="697" y="56"/>
                    <a:pt x="697" y="56"/>
                  </a:cubicBezTo>
                  <a:cubicBezTo>
                    <a:pt x="690" y="7"/>
                    <a:pt x="690" y="7"/>
                    <a:pt x="690" y="7"/>
                  </a:cubicBezTo>
                  <a:cubicBezTo>
                    <a:pt x="690" y="7"/>
                    <a:pt x="691" y="7"/>
                    <a:pt x="691" y="7"/>
                  </a:cubicBezTo>
                  <a:cubicBezTo>
                    <a:pt x="695" y="7"/>
                    <a:pt x="700" y="6"/>
                    <a:pt x="704" y="5"/>
                  </a:cubicBezTo>
                  <a:cubicBezTo>
                    <a:pt x="710" y="54"/>
                    <a:pt x="710" y="54"/>
                    <a:pt x="710" y="54"/>
                  </a:cubicBezTo>
                  <a:cubicBezTo>
                    <a:pt x="704" y="5"/>
                    <a:pt x="704" y="5"/>
                    <a:pt x="704" y="5"/>
                  </a:cubicBezTo>
                  <a:cubicBezTo>
                    <a:pt x="704" y="5"/>
                    <a:pt x="704" y="5"/>
                    <a:pt x="705" y="5"/>
                  </a:cubicBezTo>
                  <a:cubicBezTo>
                    <a:pt x="709" y="5"/>
                    <a:pt x="713" y="4"/>
                    <a:pt x="718" y="4"/>
                  </a:cubicBezTo>
                  <a:cubicBezTo>
                    <a:pt x="723" y="53"/>
                    <a:pt x="723" y="53"/>
                    <a:pt x="723" y="53"/>
                  </a:cubicBezTo>
                  <a:cubicBezTo>
                    <a:pt x="718" y="4"/>
                    <a:pt x="718" y="4"/>
                    <a:pt x="718" y="4"/>
                  </a:cubicBezTo>
                  <a:cubicBezTo>
                    <a:pt x="718" y="4"/>
                    <a:pt x="718" y="4"/>
                    <a:pt x="719" y="4"/>
                  </a:cubicBezTo>
                  <a:cubicBezTo>
                    <a:pt x="723" y="3"/>
                    <a:pt x="727" y="3"/>
                    <a:pt x="732" y="3"/>
                  </a:cubicBezTo>
                  <a:cubicBezTo>
                    <a:pt x="737" y="67"/>
                    <a:pt x="737" y="67"/>
                    <a:pt x="737" y="67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7" y="2"/>
                    <a:pt x="741" y="2"/>
                    <a:pt x="746" y="1"/>
                  </a:cubicBezTo>
                  <a:cubicBezTo>
                    <a:pt x="749" y="50"/>
                    <a:pt x="749" y="50"/>
                    <a:pt x="749" y="50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51" y="1"/>
                    <a:pt x="755" y="1"/>
                    <a:pt x="760" y="1"/>
                  </a:cubicBezTo>
                  <a:cubicBezTo>
                    <a:pt x="762" y="49"/>
                    <a:pt x="762" y="49"/>
                    <a:pt x="762" y="49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5" y="0"/>
                    <a:pt x="769" y="0"/>
                    <a:pt x="774" y="0"/>
                  </a:cubicBezTo>
                  <a:cubicBezTo>
                    <a:pt x="775" y="49"/>
                    <a:pt x="775" y="49"/>
                    <a:pt x="775" y="4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9" y="0"/>
                    <a:pt x="783" y="0"/>
                    <a:pt x="788" y="0"/>
                  </a:cubicBezTo>
                  <a:cubicBezTo>
                    <a:pt x="789" y="49"/>
                    <a:pt x="789" y="49"/>
                    <a:pt x="789" y="49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93" y="0"/>
                    <a:pt x="797" y="0"/>
                    <a:pt x="802" y="0"/>
                  </a:cubicBezTo>
                  <a:close/>
                  <a:moveTo>
                    <a:pt x="153" y="803"/>
                  </a:moveTo>
                  <a:cubicBezTo>
                    <a:pt x="118" y="803"/>
                    <a:pt x="118" y="803"/>
                    <a:pt x="118" y="80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65"/>
            <p:cNvSpPr>
              <a:spLocks noEditPoints="1"/>
            </p:cNvSpPr>
            <p:nvPr/>
          </p:nvSpPr>
          <p:spPr bwMode="auto">
            <a:xfrm>
              <a:off x="759" y="814"/>
              <a:ext cx="5395" cy="2685"/>
            </a:xfrm>
            <a:custGeom>
              <a:avLst/>
              <a:gdLst>
                <a:gd name="T0" fmla="*/ 727 w 1333"/>
                <a:gd name="T1" fmla="*/ 1 h 664"/>
                <a:gd name="T2" fmla="*/ 1333 w 1333"/>
                <a:gd name="T3" fmla="*/ 664 h 664"/>
                <a:gd name="T4" fmla="*/ 0 w 1333"/>
                <a:gd name="T5" fmla="*/ 664 h 664"/>
                <a:gd name="T6" fmla="*/ 609 w 1333"/>
                <a:gd name="T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3" h="664">
                  <a:moveTo>
                    <a:pt x="727" y="1"/>
                  </a:moveTo>
                  <a:cubicBezTo>
                    <a:pt x="1066" y="31"/>
                    <a:pt x="1333" y="318"/>
                    <a:pt x="1333" y="664"/>
                  </a:cubicBezTo>
                  <a:moveTo>
                    <a:pt x="0" y="664"/>
                  </a:moveTo>
                  <a:cubicBezTo>
                    <a:pt x="0" y="317"/>
                    <a:pt x="269" y="30"/>
                    <a:pt x="609" y="0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66"/>
            <p:cNvSpPr/>
            <p:nvPr/>
          </p:nvSpPr>
          <p:spPr bwMode="auto">
            <a:xfrm>
              <a:off x="1111" y="1158"/>
              <a:ext cx="4691" cy="2341"/>
            </a:xfrm>
            <a:custGeom>
              <a:avLst/>
              <a:gdLst>
                <a:gd name="T0" fmla="*/ 0 w 1159"/>
                <a:gd name="T1" fmla="*/ 579 h 579"/>
                <a:gd name="T2" fmla="*/ 580 w 1159"/>
                <a:gd name="T3" fmla="*/ 0 h 579"/>
                <a:gd name="T4" fmla="*/ 1159 w 1159"/>
                <a:gd name="T5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9" h="579">
                  <a:moveTo>
                    <a:pt x="0" y="579"/>
                  </a:moveTo>
                  <a:cubicBezTo>
                    <a:pt x="0" y="261"/>
                    <a:pt x="261" y="0"/>
                    <a:pt x="580" y="0"/>
                  </a:cubicBezTo>
                  <a:cubicBezTo>
                    <a:pt x="898" y="0"/>
                    <a:pt x="1159" y="261"/>
                    <a:pt x="1159" y="579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Line 67"/>
            <p:cNvSpPr>
              <a:spLocks noChangeShapeType="1"/>
            </p:cNvSpPr>
            <p:nvPr/>
          </p:nvSpPr>
          <p:spPr bwMode="auto">
            <a:xfrm>
              <a:off x="1030" y="3499"/>
              <a:ext cx="481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Line 68"/>
            <p:cNvSpPr>
              <a:spLocks noChangeShapeType="1"/>
            </p:cNvSpPr>
            <p:nvPr/>
          </p:nvSpPr>
          <p:spPr bwMode="auto">
            <a:xfrm>
              <a:off x="212" y="3499"/>
              <a:ext cx="202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Line 69"/>
            <p:cNvSpPr>
              <a:spLocks noChangeShapeType="1"/>
            </p:cNvSpPr>
            <p:nvPr/>
          </p:nvSpPr>
          <p:spPr bwMode="auto">
            <a:xfrm>
              <a:off x="6498" y="3499"/>
              <a:ext cx="20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Line 70"/>
            <p:cNvSpPr>
              <a:spLocks noChangeShapeType="1"/>
            </p:cNvSpPr>
            <p:nvPr/>
          </p:nvSpPr>
          <p:spPr bwMode="auto">
            <a:xfrm>
              <a:off x="6090" y="3499"/>
              <a:ext cx="141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50"/>
            <p:cNvSpPr>
              <a:spLocks noEditPoints="1"/>
            </p:cNvSpPr>
            <p:nvPr/>
          </p:nvSpPr>
          <p:spPr bwMode="auto">
            <a:xfrm rot="12169059">
              <a:off x="504" y="2878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PA_Line 29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 flipH="1" flipV="1">
            <a:off x="3462553" y="633441"/>
            <a:ext cx="1465965" cy="4199709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35" name="PA_文本框 21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2184745" y="4022626"/>
            <a:ext cx="1439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70°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6" name="PA_文本框 2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278817" y="4004360"/>
            <a:ext cx="1439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70°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7" name="PA_文本框 2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764629" y="1896263"/>
            <a:ext cx="143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40°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56" name="组合 255"/>
          <p:cNvGrpSpPr/>
          <p:nvPr/>
        </p:nvGrpSpPr>
        <p:grpSpPr>
          <a:xfrm>
            <a:off x="6557716" y="1839257"/>
            <a:ext cx="5627972" cy="974912"/>
            <a:chOff x="6480208" y="544481"/>
            <a:chExt cx="5627972" cy="974912"/>
          </a:xfrm>
        </p:grpSpPr>
        <p:grpSp>
          <p:nvGrpSpPr>
            <p:cNvPr id="254" name="组合 253"/>
            <p:cNvGrpSpPr/>
            <p:nvPr/>
          </p:nvGrpSpPr>
          <p:grpSpPr>
            <a:xfrm>
              <a:off x="6480208" y="544481"/>
              <a:ext cx="3981416" cy="974912"/>
              <a:chOff x="6480208" y="544481"/>
              <a:chExt cx="3981416" cy="974912"/>
            </a:xfrm>
          </p:grpSpPr>
          <p:sp>
            <p:nvSpPr>
              <p:cNvPr id="249" name="任意多边形: 形状 248"/>
              <p:cNvSpPr/>
              <p:nvPr/>
            </p:nvSpPr>
            <p:spPr bwMode="gray">
              <a:xfrm>
                <a:off x="6480208" y="544481"/>
                <a:ext cx="3981416" cy="974912"/>
              </a:xfrm>
              <a:custGeom>
                <a:avLst/>
                <a:gdLst>
                  <a:gd name="connsiteX0" fmla="*/ 162489 w 3994116"/>
                  <a:gd name="connsiteY0" fmla="*/ 0 h 974912"/>
                  <a:gd name="connsiteX1" fmla="*/ 3363387 w 3994116"/>
                  <a:gd name="connsiteY1" fmla="*/ 0 h 974912"/>
                  <a:gd name="connsiteX2" fmla="*/ 3426635 w 3994116"/>
                  <a:gd name="connsiteY2" fmla="*/ 12769 h 974912"/>
                  <a:gd name="connsiteX3" fmla="*/ 3430554 w 3994116"/>
                  <a:gd name="connsiteY3" fmla="*/ 15412 h 974912"/>
                  <a:gd name="connsiteX4" fmla="*/ 3960337 w 3994116"/>
                  <a:gd name="connsiteY4" fmla="*/ 139348 h 974912"/>
                  <a:gd name="connsiteX5" fmla="*/ 3994116 w 3994116"/>
                  <a:gd name="connsiteY5" fmla="*/ 821640 h 974912"/>
                  <a:gd name="connsiteX6" fmla="*/ 3429514 w 3994116"/>
                  <a:gd name="connsiteY6" fmla="*/ 960202 h 974912"/>
                  <a:gd name="connsiteX7" fmla="*/ 3426635 w 3994116"/>
                  <a:gd name="connsiteY7" fmla="*/ 962143 h 974912"/>
                  <a:gd name="connsiteX8" fmla="*/ 3363387 w 3994116"/>
                  <a:gd name="connsiteY8" fmla="*/ 974912 h 974912"/>
                  <a:gd name="connsiteX9" fmla="*/ 162489 w 3994116"/>
                  <a:gd name="connsiteY9" fmla="*/ 974912 h 974912"/>
                  <a:gd name="connsiteX10" fmla="*/ 0 w 3994116"/>
                  <a:gd name="connsiteY10" fmla="*/ 812423 h 974912"/>
                  <a:gd name="connsiteX11" fmla="*/ 0 w 3994116"/>
                  <a:gd name="connsiteY11" fmla="*/ 162489 h 974912"/>
                  <a:gd name="connsiteX12" fmla="*/ 162489 w 3994116"/>
                  <a:gd name="connsiteY12" fmla="*/ 0 h 974912"/>
                  <a:gd name="connsiteX0-1" fmla="*/ 162489 w 3994116"/>
                  <a:gd name="connsiteY0-2" fmla="*/ 0 h 974912"/>
                  <a:gd name="connsiteX1-3" fmla="*/ 3363387 w 3994116"/>
                  <a:gd name="connsiteY1-4" fmla="*/ 0 h 974912"/>
                  <a:gd name="connsiteX2-5" fmla="*/ 3426635 w 3994116"/>
                  <a:gd name="connsiteY2-6" fmla="*/ 12769 h 974912"/>
                  <a:gd name="connsiteX3-7" fmla="*/ 3430554 w 3994116"/>
                  <a:gd name="connsiteY3-8" fmla="*/ 15412 h 974912"/>
                  <a:gd name="connsiteX4-9" fmla="*/ 3965417 w 3994116"/>
                  <a:gd name="connsiteY4-10" fmla="*/ 248568 h 974912"/>
                  <a:gd name="connsiteX5-11" fmla="*/ 3994116 w 3994116"/>
                  <a:gd name="connsiteY5-12" fmla="*/ 821640 h 974912"/>
                  <a:gd name="connsiteX6-13" fmla="*/ 3429514 w 3994116"/>
                  <a:gd name="connsiteY6-14" fmla="*/ 960202 h 974912"/>
                  <a:gd name="connsiteX7-15" fmla="*/ 3426635 w 3994116"/>
                  <a:gd name="connsiteY7-16" fmla="*/ 962143 h 974912"/>
                  <a:gd name="connsiteX8-17" fmla="*/ 3363387 w 3994116"/>
                  <a:gd name="connsiteY8-18" fmla="*/ 974912 h 974912"/>
                  <a:gd name="connsiteX9-19" fmla="*/ 162489 w 3994116"/>
                  <a:gd name="connsiteY9-20" fmla="*/ 974912 h 974912"/>
                  <a:gd name="connsiteX10-21" fmla="*/ 0 w 3994116"/>
                  <a:gd name="connsiteY10-22" fmla="*/ 812423 h 974912"/>
                  <a:gd name="connsiteX11-23" fmla="*/ 0 w 3994116"/>
                  <a:gd name="connsiteY11-24" fmla="*/ 162489 h 974912"/>
                  <a:gd name="connsiteX12-25" fmla="*/ 162489 w 3994116"/>
                  <a:gd name="connsiteY12-26" fmla="*/ 0 h 974912"/>
                  <a:gd name="connsiteX0-27" fmla="*/ 162489 w 3981416"/>
                  <a:gd name="connsiteY0-28" fmla="*/ 0 h 974912"/>
                  <a:gd name="connsiteX1-29" fmla="*/ 3363387 w 3981416"/>
                  <a:gd name="connsiteY1-30" fmla="*/ 0 h 974912"/>
                  <a:gd name="connsiteX2-31" fmla="*/ 3426635 w 3981416"/>
                  <a:gd name="connsiteY2-32" fmla="*/ 12769 h 974912"/>
                  <a:gd name="connsiteX3-33" fmla="*/ 3430554 w 3981416"/>
                  <a:gd name="connsiteY3-34" fmla="*/ 15412 h 974912"/>
                  <a:gd name="connsiteX4-35" fmla="*/ 3965417 w 3981416"/>
                  <a:gd name="connsiteY4-36" fmla="*/ 248568 h 974912"/>
                  <a:gd name="connsiteX5-37" fmla="*/ 3981416 w 3981416"/>
                  <a:gd name="connsiteY5-38" fmla="*/ 615900 h 974912"/>
                  <a:gd name="connsiteX6-39" fmla="*/ 3429514 w 3981416"/>
                  <a:gd name="connsiteY6-40" fmla="*/ 960202 h 974912"/>
                  <a:gd name="connsiteX7-41" fmla="*/ 3426635 w 3981416"/>
                  <a:gd name="connsiteY7-42" fmla="*/ 962143 h 974912"/>
                  <a:gd name="connsiteX8-43" fmla="*/ 3363387 w 3981416"/>
                  <a:gd name="connsiteY8-44" fmla="*/ 974912 h 974912"/>
                  <a:gd name="connsiteX9-45" fmla="*/ 162489 w 3981416"/>
                  <a:gd name="connsiteY9-46" fmla="*/ 974912 h 974912"/>
                  <a:gd name="connsiteX10-47" fmla="*/ 0 w 3981416"/>
                  <a:gd name="connsiteY10-48" fmla="*/ 812423 h 974912"/>
                  <a:gd name="connsiteX11-49" fmla="*/ 0 w 3981416"/>
                  <a:gd name="connsiteY11-50" fmla="*/ 162489 h 974912"/>
                  <a:gd name="connsiteX12-51" fmla="*/ 162489 w 3981416"/>
                  <a:gd name="connsiteY12-52" fmla="*/ 0 h 974912"/>
                  <a:gd name="connsiteX0-53" fmla="*/ 162489 w 3981416"/>
                  <a:gd name="connsiteY0-54" fmla="*/ 0 h 974912"/>
                  <a:gd name="connsiteX1-55" fmla="*/ 3363387 w 3981416"/>
                  <a:gd name="connsiteY1-56" fmla="*/ 0 h 974912"/>
                  <a:gd name="connsiteX2-57" fmla="*/ 3426635 w 3981416"/>
                  <a:gd name="connsiteY2-58" fmla="*/ 12769 h 974912"/>
                  <a:gd name="connsiteX3-59" fmla="*/ 3430554 w 3981416"/>
                  <a:gd name="connsiteY3-60" fmla="*/ 15412 h 974912"/>
                  <a:gd name="connsiteX4-61" fmla="*/ 3962877 w 3981416"/>
                  <a:gd name="connsiteY4-62" fmla="*/ 281588 h 974912"/>
                  <a:gd name="connsiteX5-63" fmla="*/ 3981416 w 3981416"/>
                  <a:gd name="connsiteY5-64" fmla="*/ 615900 h 974912"/>
                  <a:gd name="connsiteX6-65" fmla="*/ 3429514 w 3981416"/>
                  <a:gd name="connsiteY6-66" fmla="*/ 960202 h 974912"/>
                  <a:gd name="connsiteX7-67" fmla="*/ 3426635 w 3981416"/>
                  <a:gd name="connsiteY7-68" fmla="*/ 962143 h 974912"/>
                  <a:gd name="connsiteX8-69" fmla="*/ 3363387 w 3981416"/>
                  <a:gd name="connsiteY8-70" fmla="*/ 974912 h 974912"/>
                  <a:gd name="connsiteX9-71" fmla="*/ 162489 w 3981416"/>
                  <a:gd name="connsiteY9-72" fmla="*/ 974912 h 974912"/>
                  <a:gd name="connsiteX10-73" fmla="*/ 0 w 3981416"/>
                  <a:gd name="connsiteY10-74" fmla="*/ 812423 h 974912"/>
                  <a:gd name="connsiteX11-75" fmla="*/ 0 w 3981416"/>
                  <a:gd name="connsiteY11-76" fmla="*/ 162489 h 974912"/>
                  <a:gd name="connsiteX12-77" fmla="*/ 162489 w 3981416"/>
                  <a:gd name="connsiteY12-78" fmla="*/ 0 h 9749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3981416" h="974912">
                    <a:moveTo>
                      <a:pt x="162489" y="0"/>
                    </a:moveTo>
                    <a:lnTo>
                      <a:pt x="3363387" y="0"/>
                    </a:lnTo>
                    <a:cubicBezTo>
                      <a:pt x="3385822" y="0"/>
                      <a:pt x="3407195" y="4547"/>
                      <a:pt x="3426635" y="12769"/>
                    </a:cubicBezTo>
                    <a:lnTo>
                      <a:pt x="3430554" y="15412"/>
                    </a:lnTo>
                    <a:lnTo>
                      <a:pt x="3962877" y="281588"/>
                    </a:lnTo>
                    <a:lnTo>
                      <a:pt x="3981416" y="615900"/>
                    </a:lnTo>
                    <a:lnTo>
                      <a:pt x="3429514" y="960202"/>
                    </a:lnTo>
                    <a:lnTo>
                      <a:pt x="3426635" y="962143"/>
                    </a:lnTo>
                    <a:cubicBezTo>
                      <a:pt x="3407195" y="970365"/>
                      <a:pt x="3385822" y="974912"/>
                      <a:pt x="3363387" y="974912"/>
                    </a:cubicBezTo>
                    <a:lnTo>
                      <a:pt x="162489" y="974912"/>
                    </a:lnTo>
                    <a:cubicBezTo>
                      <a:pt x="72749" y="974912"/>
                      <a:pt x="0" y="902163"/>
                      <a:pt x="0" y="812423"/>
                    </a:cubicBezTo>
                    <a:lnTo>
                      <a:pt x="0" y="162489"/>
                    </a:lnTo>
                    <a:cubicBezTo>
                      <a:pt x="0" y="72749"/>
                      <a:pt x="72749" y="0"/>
                      <a:pt x="16248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 bwMode="gray">
              <a:xfrm>
                <a:off x="10143336" y="966631"/>
                <a:ext cx="127000" cy="127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53" name="矩形 252"/>
              <p:cNvSpPr/>
              <p:nvPr/>
            </p:nvSpPr>
            <p:spPr bwMode="gray">
              <a:xfrm>
                <a:off x="6636593" y="676122"/>
                <a:ext cx="3177967" cy="712953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55" name="任意多边形: 形状 254"/>
            <p:cNvSpPr/>
            <p:nvPr/>
          </p:nvSpPr>
          <p:spPr bwMode="gray">
            <a:xfrm>
              <a:off x="10202674" y="1004544"/>
              <a:ext cx="1905506" cy="249930"/>
            </a:xfrm>
            <a:custGeom>
              <a:avLst/>
              <a:gdLst>
                <a:gd name="connsiteX0" fmla="*/ 0 w 1130300"/>
                <a:gd name="connsiteY0" fmla="*/ 32027 h 169187"/>
                <a:gd name="connsiteX1" fmla="*/ 396240 w 1130300"/>
                <a:gd name="connsiteY1" fmla="*/ 82827 h 169187"/>
                <a:gd name="connsiteX2" fmla="*/ 614680 w 1130300"/>
                <a:gd name="connsiteY2" fmla="*/ 1547 h 169187"/>
                <a:gd name="connsiteX3" fmla="*/ 1130300 w 1130300"/>
                <a:gd name="connsiteY3" fmla="*/ 169187 h 169187"/>
                <a:gd name="connsiteX0-1" fmla="*/ 0 w 1167777"/>
                <a:gd name="connsiteY0-2" fmla="*/ 41576 h 169211"/>
                <a:gd name="connsiteX1-3" fmla="*/ 433717 w 1167777"/>
                <a:gd name="connsiteY1-4" fmla="*/ 82851 h 169211"/>
                <a:gd name="connsiteX2-5" fmla="*/ 652157 w 1167777"/>
                <a:gd name="connsiteY2-6" fmla="*/ 1571 h 169211"/>
                <a:gd name="connsiteX3-7" fmla="*/ 1167777 w 1167777"/>
                <a:gd name="connsiteY3-8" fmla="*/ 169211 h 169211"/>
                <a:gd name="connsiteX0-9" fmla="*/ 28661 w 1196438"/>
                <a:gd name="connsiteY0-10" fmla="*/ 41580 h 169215"/>
                <a:gd name="connsiteX1-11" fmla="*/ 33159 w 1196438"/>
                <a:gd name="connsiteY1-12" fmla="*/ 42850 h 169215"/>
                <a:gd name="connsiteX2-13" fmla="*/ 462378 w 1196438"/>
                <a:gd name="connsiteY2-14" fmla="*/ 82855 h 169215"/>
                <a:gd name="connsiteX3-15" fmla="*/ 680818 w 1196438"/>
                <a:gd name="connsiteY3-16" fmla="*/ 1575 h 169215"/>
                <a:gd name="connsiteX4" fmla="*/ 1196438 w 1196438"/>
                <a:gd name="connsiteY4" fmla="*/ 169215 h 169215"/>
                <a:gd name="connsiteX0-17" fmla="*/ 15568 w 1183345"/>
                <a:gd name="connsiteY0-18" fmla="*/ 41497 h 169132"/>
                <a:gd name="connsiteX1-19" fmla="*/ 39554 w 1183345"/>
                <a:gd name="connsiteY1-20" fmla="*/ 8477 h 169132"/>
                <a:gd name="connsiteX2-21" fmla="*/ 449285 w 1183345"/>
                <a:gd name="connsiteY2-22" fmla="*/ 82772 h 169132"/>
                <a:gd name="connsiteX3-23" fmla="*/ 667725 w 1183345"/>
                <a:gd name="connsiteY3-24" fmla="*/ 1492 h 169132"/>
                <a:gd name="connsiteX4-25" fmla="*/ 1183345 w 1183345"/>
                <a:gd name="connsiteY4-26" fmla="*/ 169132 h 169132"/>
                <a:gd name="connsiteX0-27" fmla="*/ 37638 w 1173934"/>
                <a:gd name="connsiteY0-28" fmla="*/ 64357 h 169132"/>
                <a:gd name="connsiteX1-29" fmla="*/ 30143 w 1173934"/>
                <a:gd name="connsiteY1-30" fmla="*/ 8477 h 169132"/>
                <a:gd name="connsiteX2-31" fmla="*/ 439874 w 1173934"/>
                <a:gd name="connsiteY2-32" fmla="*/ 82772 h 169132"/>
                <a:gd name="connsiteX3-33" fmla="*/ 658314 w 1173934"/>
                <a:gd name="connsiteY3-34" fmla="*/ 1492 h 169132"/>
                <a:gd name="connsiteX4-35" fmla="*/ 1173934 w 1173934"/>
                <a:gd name="connsiteY4-36" fmla="*/ 169132 h 169132"/>
                <a:gd name="connsiteX0-37" fmla="*/ 18387 w 1154683"/>
                <a:gd name="connsiteY0-38" fmla="*/ 64416 h 169191"/>
                <a:gd name="connsiteX1-39" fmla="*/ 37875 w 1154683"/>
                <a:gd name="connsiteY1-40" fmla="*/ 33301 h 169191"/>
                <a:gd name="connsiteX2-41" fmla="*/ 420623 w 1154683"/>
                <a:gd name="connsiteY2-42" fmla="*/ 82831 h 169191"/>
                <a:gd name="connsiteX3-43" fmla="*/ 639063 w 1154683"/>
                <a:gd name="connsiteY3-44" fmla="*/ 1551 h 169191"/>
                <a:gd name="connsiteX4-45" fmla="*/ 1154683 w 1154683"/>
                <a:gd name="connsiteY4-46" fmla="*/ 169191 h 169191"/>
                <a:gd name="connsiteX0-47" fmla="*/ 18387 w 1154683"/>
                <a:gd name="connsiteY0-48" fmla="*/ 64416 h 169191"/>
                <a:gd name="connsiteX1-49" fmla="*/ 37875 w 1154683"/>
                <a:gd name="connsiteY1-50" fmla="*/ 33301 h 169191"/>
                <a:gd name="connsiteX2-51" fmla="*/ 420623 w 1154683"/>
                <a:gd name="connsiteY2-52" fmla="*/ 82831 h 169191"/>
                <a:gd name="connsiteX3-53" fmla="*/ 639063 w 1154683"/>
                <a:gd name="connsiteY3-54" fmla="*/ 1551 h 169191"/>
                <a:gd name="connsiteX4-55" fmla="*/ 1154683 w 1154683"/>
                <a:gd name="connsiteY4-56" fmla="*/ 169191 h 169191"/>
                <a:gd name="connsiteX0-57" fmla="*/ 18387 w 1154683"/>
                <a:gd name="connsiteY0-58" fmla="*/ 47531 h 152306"/>
                <a:gd name="connsiteX1-59" fmla="*/ 37875 w 1154683"/>
                <a:gd name="connsiteY1-60" fmla="*/ 16416 h 152306"/>
                <a:gd name="connsiteX2-61" fmla="*/ 420623 w 1154683"/>
                <a:gd name="connsiteY2-62" fmla="*/ 65946 h 152306"/>
                <a:gd name="connsiteX3-63" fmla="*/ 838440 w 1154683"/>
                <a:gd name="connsiteY3-64" fmla="*/ 1811 h 152306"/>
                <a:gd name="connsiteX4-65" fmla="*/ 1154683 w 1154683"/>
                <a:gd name="connsiteY4-66" fmla="*/ 152306 h 152306"/>
                <a:gd name="connsiteX0-67" fmla="*/ 18387 w 1430512"/>
                <a:gd name="connsiteY0-68" fmla="*/ 51433 h 243838"/>
                <a:gd name="connsiteX1-69" fmla="*/ 37875 w 1430512"/>
                <a:gd name="connsiteY1-70" fmla="*/ 20318 h 243838"/>
                <a:gd name="connsiteX2-71" fmla="*/ 420623 w 1430512"/>
                <a:gd name="connsiteY2-72" fmla="*/ 69848 h 243838"/>
                <a:gd name="connsiteX3-73" fmla="*/ 838440 w 1430512"/>
                <a:gd name="connsiteY3-74" fmla="*/ 5713 h 243838"/>
                <a:gd name="connsiteX4-75" fmla="*/ 1430512 w 1430512"/>
                <a:gd name="connsiteY4-76" fmla="*/ 243838 h 243838"/>
                <a:gd name="connsiteX0-77" fmla="*/ 18387 w 1430512"/>
                <a:gd name="connsiteY0-78" fmla="*/ 51433 h 260333"/>
                <a:gd name="connsiteX1-79" fmla="*/ 37875 w 1430512"/>
                <a:gd name="connsiteY1-80" fmla="*/ 20318 h 260333"/>
                <a:gd name="connsiteX2-81" fmla="*/ 420623 w 1430512"/>
                <a:gd name="connsiteY2-82" fmla="*/ 69848 h 260333"/>
                <a:gd name="connsiteX3-83" fmla="*/ 838440 w 1430512"/>
                <a:gd name="connsiteY3-84" fmla="*/ 5713 h 260333"/>
                <a:gd name="connsiteX4-85" fmla="*/ 1430512 w 1430512"/>
                <a:gd name="connsiteY4-86" fmla="*/ 243838 h 260333"/>
                <a:gd name="connsiteX0-87" fmla="*/ 18387 w 1499469"/>
                <a:gd name="connsiteY0-88" fmla="*/ 51047 h 252625"/>
                <a:gd name="connsiteX1-89" fmla="*/ 37875 w 1499469"/>
                <a:gd name="connsiteY1-90" fmla="*/ 19932 h 252625"/>
                <a:gd name="connsiteX2-91" fmla="*/ 420623 w 1499469"/>
                <a:gd name="connsiteY2-92" fmla="*/ 69462 h 252625"/>
                <a:gd name="connsiteX3-93" fmla="*/ 838440 w 1499469"/>
                <a:gd name="connsiteY3-94" fmla="*/ 5327 h 252625"/>
                <a:gd name="connsiteX4-95" fmla="*/ 1499469 w 1499469"/>
                <a:gd name="connsiteY4-96" fmla="*/ 235832 h 252625"/>
                <a:gd name="connsiteX0-97" fmla="*/ 18387 w 1499469"/>
                <a:gd name="connsiteY0-98" fmla="*/ 51462 h 249930"/>
                <a:gd name="connsiteX1-99" fmla="*/ 37875 w 1499469"/>
                <a:gd name="connsiteY1-100" fmla="*/ 20347 h 249930"/>
                <a:gd name="connsiteX2-101" fmla="*/ 420623 w 1499469"/>
                <a:gd name="connsiteY2-102" fmla="*/ 69877 h 249930"/>
                <a:gd name="connsiteX3-103" fmla="*/ 838440 w 1499469"/>
                <a:gd name="connsiteY3-104" fmla="*/ 5742 h 249930"/>
                <a:gd name="connsiteX4-105" fmla="*/ 1499469 w 1499469"/>
                <a:gd name="connsiteY4-106" fmla="*/ 236247 h 249930"/>
                <a:gd name="connsiteX0-107" fmla="*/ 18387 w 1499469"/>
                <a:gd name="connsiteY0-108" fmla="*/ 51462 h 249930"/>
                <a:gd name="connsiteX1-109" fmla="*/ 37875 w 1499469"/>
                <a:gd name="connsiteY1-110" fmla="*/ 20347 h 249930"/>
                <a:gd name="connsiteX2-111" fmla="*/ 420623 w 1499469"/>
                <a:gd name="connsiteY2-112" fmla="*/ 69877 h 249930"/>
                <a:gd name="connsiteX3-113" fmla="*/ 838440 w 1499469"/>
                <a:gd name="connsiteY3-114" fmla="*/ 5742 h 249930"/>
                <a:gd name="connsiteX4-115" fmla="*/ 1499469 w 1499469"/>
                <a:gd name="connsiteY4-116" fmla="*/ 236247 h 2499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25" y="connsiteY4-26"/>
                </a:cxn>
              </a:cxnLst>
              <a:rect l="l" t="t" r="r" b="b"/>
              <a:pathLst>
                <a:path w="1499469" h="249930">
                  <a:moveTo>
                    <a:pt x="18387" y="51462"/>
                  </a:moveTo>
                  <a:cubicBezTo>
                    <a:pt x="19137" y="51674"/>
                    <a:pt x="-34411" y="13468"/>
                    <a:pt x="37875" y="20347"/>
                  </a:cubicBezTo>
                  <a:cubicBezTo>
                    <a:pt x="110161" y="27226"/>
                    <a:pt x="287196" y="-41989"/>
                    <a:pt x="420623" y="69877"/>
                  </a:cubicBezTo>
                  <a:cubicBezTo>
                    <a:pt x="554050" y="181743"/>
                    <a:pt x="637645" y="61834"/>
                    <a:pt x="838440" y="5742"/>
                  </a:cubicBezTo>
                  <a:cubicBezTo>
                    <a:pt x="1039235" y="-50350"/>
                    <a:pt x="1432398" y="325147"/>
                    <a:pt x="1499469" y="236247"/>
                  </a:cubicBez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PA_文本框 4"/>
            <p:cNvSpPr txBox="1"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7006531" y="786936"/>
              <a:ext cx="2483796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有两条边相等</a:t>
              </a:r>
              <a:endPara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7" grpId="0"/>
      <p:bldP spid="14" grpId="0"/>
      <p:bldP spid="15" grpId="0"/>
      <p:bldP spid="235" grpId="0"/>
      <p:bldP spid="236" grpId="0"/>
      <p:bldP spid="2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roup 3"/>
          <p:cNvGrpSpPr/>
          <p:nvPr/>
        </p:nvGrpSpPr>
        <p:grpSpPr bwMode="auto">
          <a:xfrm>
            <a:off x="2052400" y="4361815"/>
            <a:ext cx="244475" cy="250825"/>
            <a:chOff x="583" y="2546"/>
            <a:chExt cx="154" cy="158"/>
          </a:xfrm>
        </p:grpSpPr>
        <p:sp>
          <p:nvSpPr>
            <p:cNvPr id="243" name="Line 4"/>
            <p:cNvSpPr>
              <a:spLocks noChangeShapeType="1"/>
            </p:cNvSpPr>
            <p:nvPr/>
          </p:nvSpPr>
          <p:spPr bwMode="auto">
            <a:xfrm>
              <a:off x="583" y="2546"/>
              <a:ext cx="154" cy="0"/>
            </a:xfrm>
            <a:prstGeom prst="line">
              <a:avLst/>
            </a:prstGeom>
            <a:noFill/>
            <a:ln w="38100">
              <a:solidFill>
                <a:schemeClr val="accent2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  <p:sp>
          <p:nvSpPr>
            <p:cNvPr id="244" name="Line 5"/>
            <p:cNvSpPr>
              <a:spLocks noChangeShapeType="1"/>
            </p:cNvSpPr>
            <p:nvPr/>
          </p:nvSpPr>
          <p:spPr bwMode="auto">
            <a:xfrm>
              <a:off x="737" y="2546"/>
              <a:ext cx="0" cy="158"/>
            </a:xfrm>
            <a:prstGeom prst="line">
              <a:avLst/>
            </a:prstGeom>
            <a:noFill/>
            <a:ln w="38100">
              <a:solidFill>
                <a:schemeClr val="accent2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grpSp>
        <p:nvGrpSpPr>
          <p:cNvPr id="245" name="Group 6"/>
          <p:cNvGrpSpPr/>
          <p:nvPr/>
        </p:nvGrpSpPr>
        <p:grpSpPr bwMode="auto">
          <a:xfrm>
            <a:off x="2027000" y="1661478"/>
            <a:ext cx="2593975" cy="2951162"/>
            <a:chOff x="5040" y="3252"/>
            <a:chExt cx="2700" cy="1560"/>
          </a:xfrm>
        </p:grpSpPr>
        <p:sp>
          <p:nvSpPr>
            <p:cNvPr id="246" name="m2line01"/>
            <p:cNvSpPr>
              <a:spLocks noChangeShapeType="1"/>
            </p:cNvSpPr>
            <p:nvPr/>
          </p:nvSpPr>
          <p:spPr bwMode="auto">
            <a:xfrm>
              <a:off x="5040" y="3252"/>
              <a:ext cx="0" cy="1560"/>
            </a:xfrm>
            <a:prstGeom prst="line">
              <a:avLst/>
            </a:prstGeom>
            <a:noFill/>
            <a:ln w="63500">
              <a:solidFill>
                <a:schemeClr val="accent2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  <p:sp>
          <p:nvSpPr>
            <p:cNvPr id="247" name="m2line02"/>
            <p:cNvSpPr>
              <a:spLocks noChangeShapeType="1"/>
            </p:cNvSpPr>
            <p:nvPr/>
          </p:nvSpPr>
          <p:spPr bwMode="auto">
            <a:xfrm>
              <a:off x="5040" y="4812"/>
              <a:ext cx="2700" cy="0"/>
            </a:xfrm>
            <a:prstGeom prst="line">
              <a:avLst/>
            </a:prstGeom>
            <a:noFill/>
            <a:ln w="63500">
              <a:solidFill>
                <a:schemeClr val="accent2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  <p:sp>
          <p:nvSpPr>
            <p:cNvPr id="248" name="m2line03"/>
            <p:cNvSpPr>
              <a:spLocks noChangeShapeType="1"/>
            </p:cNvSpPr>
            <p:nvPr/>
          </p:nvSpPr>
          <p:spPr bwMode="auto">
            <a:xfrm>
              <a:off x="5040" y="3252"/>
              <a:ext cx="2700" cy="1560"/>
            </a:xfrm>
            <a:prstGeom prst="line">
              <a:avLst/>
            </a:prstGeom>
            <a:noFill/>
            <a:ln w="63500">
              <a:solidFill>
                <a:schemeClr val="accent2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+mj-ea"/>
                <a:ea typeface="+mj-ea"/>
              </a:endParaRPr>
            </a:p>
          </p:txBody>
        </p:sp>
      </p:grpSp>
      <p:grpSp>
        <p:nvGrpSpPr>
          <p:cNvPr id="251" name="Group 10"/>
          <p:cNvGrpSpPr/>
          <p:nvPr/>
        </p:nvGrpSpPr>
        <p:grpSpPr bwMode="auto">
          <a:xfrm>
            <a:off x="6882765" y="3264853"/>
            <a:ext cx="4551363" cy="1223962"/>
            <a:chOff x="4860" y="8496"/>
            <a:chExt cx="3060" cy="2340"/>
          </a:xfrm>
        </p:grpSpPr>
        <p:sp>
          <p:nvSpPr>
            <p:cNvPr id="252" name="m1line01"/>
            <p:cNvSpPr>
              <a:spLocks noChangeShapeType="1"/>
            </p:cNvSpPr>
            <p:nvPr/>
          </p:nvSpPr>
          <p:spPr bwMode="auto">
            <a:xfrm flipV="1">
              <a:off x="4860" y="8496"/>
              <a:ext cx="1440" cy="2340"/>
            </a:xfrm>
            <a:prstGeom prst="line">
              <a:avLst/>
            </a:prstGeom>
            <a:noFill/>
            <a:ln w="63500">
              <a:solidFill>
                <a:schemeClr val="accent2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57" name="m1line02"/>
            <p:cNvSpPr>
              <a:spLocks noChangeShapeType="1"/>
            </p:cNvSpPr>
            <p:nvPr/>
          </p:nvSpPr>
          <p:spPr bwMode="auto">
            <a:xfrm>
              <a:off x="4860" y="10836"/>
              <a:ext cx="3060" cy="0"/>
            </a:xfrm>
            <a:prstGeom prst="line">
              <a:avLst/>
            </a:prstGeom>
            <a:noFill/>
            <a:ln w="63500">
              <a:solidFill>
                <a:schemeClr val="accent2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58" name="m1line03"/>
            <p:cNvSpPr>
              <a:spLocks noChangeShapeType="1"/>
            </p:cNvSpPr>
            <p:nvPr/>
          </p:nvSpPr>
          <p:spPr bwMode="auto">
            <a:xfrm>
              <a:off x="6300" y="8496"/>
              <a:ext cx="1620" cy="2340"/>
            </a:xfrm>
            <a:prstGeom prst="line">
              <a:avLst/>
            </a:prstGeom>
            <a:noFill/>
            <a:ln w="63500">
              <a:solidFill>
                <a:schemeClr val="accent2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9" name="Text Box 14"/>
          <p:cNvSpPr txBox="1">
            <a:spLocks noChangeArrowheads="1"/>
          </p:cNvSpPr>
          <p:nvPr/>
        </p:nvSpPr>
        <p:spPr bwMode="auto">
          <a:xfrm>
            <a:off x="3395425" y="2740978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底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0" name="Text Box 15"/>
          <p:cNvSpPr txBox="1">
            <a:spLocks noChangeArrowheads="1"/>
          </p:cNvSpPr>
          <p:nvPr/>
        </p:nvSpPr>
        <p:spPr bwMode="auto">
          <a:xfrm>
            <a:off x="3049350" y="4587240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腰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1" name="Text Box 16"/>
          <p:cNvSpPr txBox="1">
            <a:spLocks noChangeArrowheads="1"/>
          </p:cNvSpPr>
          <p:nvPr/>
        </p:nvSpPr>
        <p:spPr bwMode="auto">
          <a:xfrm>
            <a:off x="1522175" y="3172778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腰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2" name="Text Box 17"/>
          <p:cNvSpPr txBox="1">
            <a:spLocks noChangeArrowheads="1"/>
          </p:cNvSpPr>
          <p:nvPr/>
        </p:nvSpPr>
        <p:spPr bwMode="auto">
          <a:xfrm>
            <a:off x="3322400" y="4109403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底角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3" name="Text Box 18"/>
          <p:cNvSpPr txBox="1">
            <a:spLocks noChangeArrowheads="1"/>
          </p:cNvSpPr>
          <p:nvPr/>
        </p:nvSpPr>
        <p:spPr bwMode="auto">
          <a:xfrm>
            <a:off x="1969771" y="233093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底角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4" name="Text Box 19"/>
          <p:cNvSpPr txBox="1">
            <a:spLocks noChangeArrowheads="1"/>
          </p:cNvSpPr>
          <p:nvPr/>
        </p:nvSpPr>
        <p:spPr bwMode="auto">
          <a:xfrm>
            <a:off x="2255044" y="3982730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顶角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5" name="Freeform 26"/>
          <p:cNvSpPr/>
          <p:nvPr/>
        </p:nvSpPr>
        <p:spPr bwMode="auto">
          <a:xfrm>
            <a:off x="2027000" y="2020253"/>
            <a:ext cx="266700" cy="114300"/>
          </a:xfrm>
          <a:custGeom>
            <a:avLst/>
            <a:gdLst>
              <a:gd name="T0" fmla="*/ 2147483647 w 168"/>
              <a:gd name="T1" fmla="*/ 0 h 72"/>
              <a:gd name="T2" fmla="*/ 0 w 168"/>
              <a:gd name="T3" fmla="*/ 2147483647 h 72"/>
              <a:gd name="T4" fmla="*/ 0 60000 65536"/>
              <a:gd name="T5" fmla="*/ 0 60000 65536"/>
              <a:gd name="T6" fmla="*/ 0 w 168"/>
              <a:gd name="T7" fmla="*/ 0 h 72"/>
              <a:gd name="T8" fmla="*/ 168 w 168"/>
              <a:gd name="T9" fmla="*/ 72 h 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8" h="72">
                <a:moveTo>
                  <a:pt x="168" y="0"/>
                </a:moveTo>
                <a:cubicBezTo>
                  <a:pt x="122" y="69"/>
                  <a:pt x="80" y="72"/>
                  <a:pt x="0" y="72"/>
                </a:cubicBezTo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266" name="Freeform 27"/>
          <p:cNvSpPr/>
          <p:nvPr/>
        </p:nvSpPr>
        <p:spPr bwMode="auto">
          <a:xfrm>
            <a:off x="4206637" y="4339590"/>
            <a:ext cx="139700" cy="285750"/>
          </a:xfrm>
          <a:custGeom>
            <a:avLst/>
            <a:gdLst>
              <a:gd name="T0" fmla="*/ 2147483647 w 88"/>
              <a:gd name="T1" fmla="*/ 0 h 180"/>
              <a:gd name="T2" fmla="*/ 2147483647 w 88"/>
              <a:gd name="T3" fmla="*/ 2147483647 h 180"/>
              <a:gd name="T4" fmla="*/ 0 60000 65536"/>
              <a:gd name="T5" fmla="*/ 0 60000 65536"/>
              <a:gd name="T6" fmla="*/ 0 w 88"/>
              <a:gd name="T7" fmla="*/ 0 h 180"/>
              <a:gd name="T8" fmla="*/ 88 w 88"/>
              <a:gd name="T9" fmla="*/ 180 h 1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" h="180">
                <a:moveTo>
                  <a:pt x="88" y="0"/>
                </a:moveTo>
                <a:cubicBezTo>
                  <a:pt x="0" y="29"/>
                  <a:pt x="28" y="87"/>
                  <a:pt x="28" y="180"/>
                </a:cubicBezTo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267" name="Freeform 28"/>
          <p:cNvSpPr/>
          <p:nvPr/>
        </p:nvSpPr>
        <p:spPr bwMode="auto">
          <a:xfrm>
            <a:off x="7292340" y="4263390"/>
            <a:ext cx="65088" cy="228600"/>
          </a:xfrm>
          <a:custGeom>
            <a:avLst/>
            <a:gdLst>
              <a:gd name="T0" fmla="*/ 0 w 41"/>
              <a:gd name="T1" fmla="*/ 0 h 144"/>
              <a:gd name="T2" fmla="*/ 2147483647 w 41"/>
              <a:gd name="T3" fmla="*/ 2147483647 h 144"/>
              <a:gd name="T4" fmla="*/ 2147483647 w 41"/>
              <a:gd name="T5" fmla="*/ 2147483647 h 144"/>
              <a:gd name="T6" fmla="*/ 0 60000 65536"/>
              <a:gd name="T7" fmla="*/ 0 60000 65536"/>
              <a:gd name="T8" fmla="*/ 0 60000 65536"/>
              <a:gd name="T9" fmla="*/ 0 w 41"/>
              <a:gd name="T10" fmla="*/ 0 h 144"/>
              <a:gd name="T11" fmla="*/ 41 w 41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" h="144">
                <a:moveTo>
                  <a:pt x="0" y="0"/>
                </a:moveTo>
                <a:cubicBezTo>
                  <a:pt x="8" y="25"/>
                  <a:pt x="30" y="46"/>
                  <a:pt x="36" y="72"/>
                </a:cubicBezTo>
                <a:cubicBezTo>
                  <a:pt x="41" y="95"/>
                  <a:pt x="36" y="120"/>
                  <a:pt x="36" y="144"/>
                </a:cubicBezTo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8" name="Freeform 29"/>
          <p:cNvSpPr/>
          <p:nvPr/>
        </p:nvSpPr>
        <p:spPr bwMode="auto">
          <a:xfrm>
            <a:off x="10873740" y="4244340"/>
            <a:ext cx="95250" cy="254000"/>
          </a:xfrm>
          <a:custGeom>
            <a:avLst/>
            <a:gdLst>
              <a:gd name="T0" fmla="*/ 2147483647 w 60"/>
              <a:gd name="T1" fmla="*/ 0 h 160"/>
              <a:gd name="T2" fmla="*/ 2147483647 w 60"/>
              <a:gd name="T3" fmla="*/ 2147483647 h 160"/>
              <a:gd name="T4" fmla="*/ 2147483647 w 60"/>
              <a:gd name="T5" fmla="*/ 2147483647 h 160"/>
              <a:gd name="T6" fmla="*/ 0 60000 65536"/>
              <a:gd name="T7" fmla="*/ 0 60000 65536"/>
              <a:gd name="T8" fmla="*/ 0 60000 65536"/>
              <a:gd name="T9" fmla="*/ 0 w 60"/>
              <a:gd name="T10" fmla="*/ 0 h 160"/>
              <a:gd name="T11" fmla="*/ 60 w 60"/>
              <a:gd name="T12" fmla="*/ 160 h 1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" h="160">
                <a:moveTo>
                  <a:pt x="60" y="0"/>
                </a:moveTo>
                <a:cubicBezTo>
                  <a:pt x="0" y="60"/>
                  <a:pt x="11" y="31"/>
                  <a:pt x="36" y="156"/>
                </a:cubicBezTo>
                <a:cubicBezTo>
                  <a:pt x="37" y="160"/>
                  <a:pt x="44" y="156"/>
                  <a:pt x="48" y="156"/>
                </a:cubicBezTo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9" name="Freeform 30"/>
          <p:cNvSpPr/>
          <p:nvPr/>
        </p:nvSpPr>
        <p:spPr bwMode="auto">
          <a:xfrm rot="6605882">
            <a:off x="8981440" y="3215641"/>
            <a:ext cx="142875" cy="444500"/>
          </a:xfrm>
          <a:custGeom>
            <a:avLst/>
            <a:gdLst>
              <a:gd name="T0" fmla="*/ 0 w 41"/>
              <a:gd name="T1" fmla="*/ 0 h 144"/>
              <a:gd name="T2" fmla="*/ 2147483647 w 41"/>
              <a:gd name="T3" fmla="*/ 2147483647 h 144"/>
              <a:gd name="T4" fmla="*/ 2147483647 w 41"/>
              <a:gd name="T5" fmla="*/ 2147483647 h 144"/>
              <a:gd name="T6" fmla="*/ 0 60000 65536"/>
              <a:gd name="T7" fmla="*/ 0 60000 65536"/>
              <a:gd name="T8" fmla="*/ 0 60000 65536"/>
              <a:gd name="T9" fmla="*/ 0 w 41"/>
              <a:gd name="T10" fmla="*/ 0 h 144"/>
              <a:gd name="T11" fmla="*/ 41 w 41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" h="144">
                <a:moveTo>
                  <a:pt x="0" y="0"/>
                </a:moveTo>
                <a:cubicBezTo>
                  <a:pt x="8" y="25"/>
                  <a:pt x="30" y="46"/>
                  <a:pt x="36" y="72"/>
                </a:cubicBezTo>
                <a:cubicBezTo>
                  <a:pt x="41" y="95"/>
                  <a:pt x="36" y="120"/>
                  <a:pt x="36" y="144"/>
                </a:cubicBezTo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0" name="Text Box 19"/>
          <p:cNvSpPr txBox="1">
            <a:spLocks noChangeArrowheads="1"/>
          </p:cNvSpPr>
          <p:nvPr/>
        </p:nvSpPr>
        <p:spPr bwMode="auto">
          <a:xfrm>
            <a:off x="8698865" y="350932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顶角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1" name="Text Box 17"/>
          <p:cNvSpPr txBox="1">
            <a:spLocks noChangeArrowheads="1"/>
          </p:cNvSpPr>
          <p:nvPr/>
        </p:nvSpPr>
        <p:spPr bwMode="auto">
          <a:xfrm>
            <a:off x="7474903" y="4014153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底角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2" name="Text Box 17"/>
          <p:cNvSpPr txBox="1">
            <a:spLocks noChangeArrowheads="1"/>
          </p:cNvSpPr>
          <p:nvPr/>
        </p:nvSpPr>
        <p:spPr bwMode="auto">
          <a:xfrm>
            <a:off x="9851390" y="4014153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底角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3" name="Text Box 16"/>
          <p:cNvSpPr txBox="1">
            <a:spLocks noChangeArrowheads="1"/>
          </p:cNvSpPr>
          <p:nvPr/>
        </p:nvSpPr>
        <p:spPr bwMode="auto">
          <a:xfrm>
            <a:off x="7690803" y="3293428"/>
            <a:ext cx="544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腰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4" name="Text Box 16"/>
          <p:cNvSpPr txBox="1">
            <a:spLocks noChangeArrowheads="1"/>
          </p:cNvSpPr>
          <p:nvPr/>
        </p:nvSpPr>
        <p:spPr bwMode="auto">
          <a:xfrm>
            <a:off x="10067290" y="3221990"/>
            <a:ext cx="5445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腰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5" name="Text Box 14"/>
          <p:cNvSpPr txBox="1">
            <a:spLocks noChangeArrowheads="1"/>
          </p:cNvSpPr>
          <p:nvPr/>
        </p:nvSpPr>
        <p:spPr bwMode="auto">
          <a:xfrm>
            <a:off x="8914765" y="4517390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底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6" name="Text Box 8"/>
          <p:cNvSpPr txBox="1">
            <a:spLocks noChangeArrowheads="1"/>
          </p:cNvSpPr>
          <p:nvPr/>
        </p:nvSpPr>
        <p:spPr bwMode="auto">
          <a:xfrm>
            <a:off x="1576547" y="260350"/>
            <a:ext cx="90389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defRPr sz="36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指出下面等腰三角形的顶角、底角、腰和底</a:t>
            </a:r>
            <a:endParaRPr lang="zh-CN" altLang="en-US" dirty="0"/>
          </a:p>
        </p:txBody>
      </p:sp>
      <p:sp>
        <p:nvSpPr>
          <p:cNvPr id="277" name="Text Box 14"/>
          <p:cNvSpPr txBox="1">
            <a:spLocks noChangeArrowheads="1"/>
          </p:cNvSpPr>
          <p:nvPr/>
        </p:nvSpPr>
        <p:spPr bwMode="auto">
          <a:xfrm>
            <a:off x="1576547" y="5128577"/>
            <a:ext cx="3744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（              ）三角形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8" name="Text Box 16"/>
          <p:cNvSpPr txBox="1">
            <a:spLocks noChangeArrowheads="1"/>
          </p:cNvSpPr>
          <p:nvPr/>
        </p:nvSpPr>
        <p:spPr bwMode="auto">
          <a:xfrm>
            <a:off x="1936910" y="5106352"/>
            <a:ext cx="16271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FF"/>
                </a:solidFill>
                <a:latin typeface="+mj-ea"/>
                <a:ea typeface="+mj-ea"/>
              </a:rPr>
              <a:t>等腰直角</a:t>
            </a:r>
            <a:endParaRPr lang="zh-CN" altLang="en-US" sz="2800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279" name="Text Box 14"/>
          <p:cNvSpPr txBox="1">
            <a:spLocks noChangeArrowheads="1"/>
          </p:cNvSpPr>
          <p:nvPr/>
        </p:nvSpPr>
        <p:spPr bwMode="auto">
          <a:xfrm>
            <a:off x="7617778" y="5093653"/>
            <a:ext cx="3744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（          ）三角形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0" name="Text Box 16"/>
          <p:cNvSpPr txBox="1">
            <a:spLocks noChangeArrowheads="1"/>
          </p:cNvSpPr>
          <p:nvPr/>
        </p:nvSpPr>
        <p:spPr bwMode="auto">
          <a:xfrm>
            <a:off x="8122603" y="5093653"/>
            <a:ext cx="906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FF"/>
                </a:solidFill>
                <a:latin typeface="+mj-ea"/>
                <a:ea typeface="+mj-ea"/>
              </a:rPr>
              <a:t>等腰</a:t>
            </a:r>
            <a:endParaRPr lang="zh-CN" altLang="en-US" sz="280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" grpId="0" autoUpdateAnimBg="0"/>
      <p:bldP spid="260" grpId="0" autoUpdateAnimBg="0"/>
      <p:bldP spid="261" grpId="0" autoUpdateAnimBg="0"/>
      <p:bldP spid="262" grpId="0"/>
      <p:bldP spid="263" grpId="0"/>
      <p:bldP spid="264" grpId="0"/>
      <p:bldP spid="270" grpId="0"/>
      <p:bldP spid="271" grpId="0"/>
      <p:bldP spid="272" grpId="0"/>
      <p:bldP spid="273" grpId="0" autoUpdateAnimBg="0"/>
      <p:bldP spid="274" grpId="0" autoUpdateAnimBg="0"/>
      <p:bldP spid="275" grpId="0" autoUpdateAnimBg="0"/>
      <p:bldP spid="276" grpId="0"/>
      <p:bldP spid="278" grpId="0" autoUpdateAnimBg="0"/>
      <p:bldP spid="28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utoShape 4"/>
          <p:cNvSpPr>
            <a:spLocks noChangeArrowheads="1"/>
          </p:cNvSpPr>
          <p:nvPr/>
        </p:nvSpPr>
        <p:spPr bwMode="auto">
          <a:xfrm>
            <a:off x="1548508" y="1265082"/>
            <a:ext cx="3144837" cy="2679700"/>
          </a:xfrm>
          <a:prstGeom prst="triangle">
            <a:avLst>
              <a:gd name="adj" fmla="val 50023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1748533" y="2041370"/>
            <a:ext cx="87630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边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3917058" y="2092170"/>
            <a:ext cx="87630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边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2789933" y="3846357"/>
            <a:ext cx="87630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边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5478089" y="4533455"/>
            <a:ext cx="6888162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等边三角形的三个角相等，均为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60°</a:t>
            </a:r>
            <a:endParaRPr lang="en-US" altLang="zh-CN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2" name="Line 20"/>
          <p:cNvSpPr>
            <a:spLocks noChangeShapeType="1"/>
          </p:cNvSpPr>
          <p:nvPr/>
        </p:nvSpPr>
        <p:spPr bwMode="auto">
          <a:xfrm flipH="1">
            <a:off x="1550095" y="1263495"/>
            <a:ext cx="1571625" cy="2681287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>
            <a:off x="3118545" y="1257145"/>
            <a:ext cx="1571625" cy="2681287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4" name="Line 22"/>
          <p:cNvSpPr>
            <a:spLocks noChangeShapeType="1"/>
          </p:cNvSpPr>
          <p:nvPr/>
        </p:nvSpPr>
        <p:spPr bwMode="auto">
          <a:xfrm rot="18049766">
            <a:off x="2327177" y="2599376"/>
            <a:ext cx="1604962" cy="269875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5" name="Text Box 24"/>
          <p:cNvSpPr txBox="1">
            <a:spLocks noChangeArrowheads="1"/>
          </p:cNvSpPr>
          <p:nvPr/>
        </p:nvSpPr>
        <p:spPr bwMode="auto">
          <a:xfrm>
            <a:off x="4431306" y="3122881"/>
            <a:ext cx="830262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量一量等边三角形的各个角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你发现了什么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?</a:t>
            </a:r>
            <a:endParaRPr lang="en-US" altLang="zh-CN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564028" y="1274989"/>
            <a:ext cx="5627972" cy="974912"/>
            <a:chOff x="6480208" y="544481"/>
            <a:chExt cx="5627972" cy="974912"/>
          </a:xfrm>
        </p:grpSpPr>
        <p:grpSp>
          <p:nvGrpSpPr>
            <p:cNvPr id="47" name="组合 46"/>
            <p:cNvGrpSpPr/>
            <p:nvPr/>
          </p:nvGrpSpPr>
          <p:grpSpPr>
            <a:xfrm>
              <a:off x="6480208" y="544481"/>
              <a:ext cx="3981416" cy="974912"/>
              <a:chOff x="6480208" y="544481"/>
              <a:chExt cx="3981416" cy="974912"/>
            </a:xfrm>
          </p:grpSpPr>
          <p:sp>
            <p:nvSpPr>
              <p:cNvPr id="50" name="任意多边形: 形状 49"/>
              <p:cNvSpPr/>
              <p:nvPr/>
            </p:nvSpPr>
            <p:spPr bwMode="gray">
              <a:xfrm>
                <a:off x="6480208" y="544481"/>
                <a:ext cx="3981416" cy="974912"/>
              </a:xfrm>
              <a:custGeom>
                <a:avLst/>
                <a:gdLst>
                  <a:gd name="connsiteX0" fmla="*/ 162489 w 3994116"/>
                  <a:gd name="connsiteY0" fmla="*/ 0 h 974912"/>
                  <a:gd name="connsiteX1" fmla="*/ 3363387 w 3994116"/>
                  <a:gd name="connsiteY1" fmla="*/ 0 h 974912"/>
                  <a:gd name="connsiteX2" fmla="*/ 3426635 w 3994116"/>
                  <a:gd name="connsiteY2" fmla="*/ 12769 h 974912"/>
                  <a:gd name="connsiteX3" fmla="*/ 3430554 w 3994116"/>
                  <a:gd name="connsiteY3" fmla="*/ 15412 h 974912"/>
                  <a:gd name="connsiteX4" fmla="*/ 3960337 w 3994116"/>
                  <a:gd name="connsiteY4" fmla="*/ 139348 h 974912"/>
                  <a:gd name="connsiteX5" fmla="*/ 3994116 w 3994116"/>
                  <a:gd name="connsiteY5" fmla="*/ 821640 h 974912"/>
                  <a:gd name="connsiteX6" fmla="*/ 3429514 w 3994116"/>
                  <a:gd name="connsiteY6" fmla="*/ 960202 h 974912"/>
                  <a:gd name="connsiteX7" fmla="*/ 3426635 w 3994116"/>
                  <a:gd name="connsiteY7" fmla="*/ 962143 h 974912"/>
                  <a:gd name="connsiteX8" fmla="*/ 3363387 w 3994116"/>
                  <a:gd name="connsiteY8" fmla="*/ 974912 h 974912"/>
                  <a:gd name="connsiteX9" fmla="*/ 162489 w 3994116"/>
                  <a:gd name="connsiteY9" fmla="*/ 974912 h 974912"/>
                  <a:gd name="connsiteX10" fmla="*/ 0 w 3994116"/>
                  <a:gd name="connsiteY10" fmla="*/ 812423 h 974912"/>
                  <a:gd name="connsiteX11" fmla="*/ 0 w 3994116"/>
                  <a:gd name="connsiteY11" fmla="*/ 162489 h 974912"/>
                  <a:gd name="connsiteX12" fmla="*/ 162489 w 3994116"/>
                  <a:gd name="connsiteY12" fmla="*/ 0 h 974912"/>
                  <a:gd name="connsiteX0-1" fmla="*/ 162489 w 3994116"/>
                  <a:gd name="connsiteY0-2" fmla="*/ 0 h 974912"/>
                  <a:gd name="connsiteX1-3" fmla="*/ 3363387 w 3994116"/>
                  <a:gd name="connsiteY1-4" fmla="*/ 0 h 974912"/>
                  <a:gd name="connsiteX2-5" fmla="*/ 3426635 w 3994116"/>
                  <a:gd name="connsiteY2-6" fmla="*/ 12769 h 974912"/>
                  <a:gd name="connsiteX3-7" fmla="*/ 3430554 w 3994116"/>
                  <a:gd name="connsiteY3-8" fmla="*/ 15412 h 974912"/>
                  <a:gd name="connsiteX4-9" fmla="*/ 3965417 w 3994116"/>
                  <a:gd name="connsiteY4-10" fmla="*/ 248568 h 974912"/>
                  <a:gd name="connsiteX5-11" fmla="*/ 3994116 w 3994116"/>
                  <a:gd name="connsiteY5-12" fmla="*/ 821640 h 974912"/>
                  <a:gd name="connsiteX6-13" fmla="*/ 3429514 w 3994116"/>
                  <a:gd name="connsiteY6-14" fmla="*/ 960202 h 974912"/>
                  <a:gd name="connsiteX7-15" fmla="*/ 3426635 w 3994116"/>
                  <a:gd name="connsiteY7-16" fmla="*/ 962143 h 974912"/>
                  <a:gd name="connsiteX8-17" fmla="*/ 3363387 w 3994116"/>
                  <a:gd name="connsiteY8-18" fmla="*/ 974912 h 974912"/>
                  <a:gd name="connsiteX9-19" fmla="*/ 162489 w 3994116"/>
                  <a:gd name="connsiteY9-20" fmla="*/ 974912 h 974912"/>
                  <a:gd name="connsiteX10-21" fmla="*/ 0 w 3994116"/>
                  <a:gd name="connsiteY10-22" fmla="*/ 812423 h 974912"/>
                  <a:gd name="connsiteX11-23" fmla="*/ 0 w 3994116"/>
                  <a:gd name="connsiteY11-24" fmla="*/ 162489 h 974912"/>
                  <a:gd name="connsiteX12-25" fmla="*/ 162489 w 3994116"/>
                  <a:gd name="connsiteY12-26" fmla="*/ 0 h 974912"/>
                  <a:gd name="connsiteX0-27" fmla="*/ 162489 w 3981416"/>
                  <a:gd name="connsiteY0-28" fmla="*/ 0 h 974912"/>
                  <a:gd name="connsiteX1-29" fmla="*/ 3363387 w 3981416"/>
                  <a:gd name="connsiteY1-30" fmla="*/ 0 h 974912"/>
                  <a:gd name="connsiteX2-31" fmla="*/ 3426635 w 3981416"/>
                  <a:gd name="connsiteY2-32" fmla="*/ 12769 h 974912"/>
                  <a:gd name="connsiteX3-33" fmla="*/ 3430554 w 3981416"/>
                  <a:gd name="connsiteY3-34" fmla="*/ 15412 h 974912"/>
                  <a:gd name="connsiteX4-35" fmla="*/ 3965417 w 3981416"/>
                  <a:gd name="connsiteY4-36" fmla="*/ 248568 h 974912"/>
                  <a:gd name="connsiteX5-37" fmla="*/ 3981416 w 3981416"/>
                  <a:gd name="connsiteY5-38" fmla="*/ 615900 h 974912"/>
                  <a:gd name="connsiteX6-39" fmla="*/ 3429514 w 3981416"/>
                  <a:gd name="connsiteY6-40" fmla="*/ 960202 h 974912"/>
                  <a:gd name="connsiteX7-41" fmla="*/ 3426635 w 3981416"/>
                  <a:gd name="connsiteY7-42" fmla="*/ 962143 h 974912"/>
                  <a:gd name="connsiteX8-43" fmla="*/ 3363387 w 3981416"/>
                  <a:gd name="connsiteY8-44" fmla="*/ 974912 h 974912"/>
                  <a:gd name="connsiteX9-45" fmla="*/ 162489 w 3981416"/>
                  <a:gd name="connsiteY9-46" fmla="*/ 974912 h 974912"/>
                  <a:gd name="connsiteX10-47" fmla="*/ 0 w 3981416"/>
                  <a:gd name="connsiteY10-48" fmla="*/ 812423 h 974912"/>
                  <a:gd name="connsiteX11-49" fmla="*/ 0 w 3981416"/>
                  <a:gd name="connsiteY11-50" fmla="*/ 162489 h 974912"/>
                  <a:gd name="connsiteX12-51" fmla="*/ 162489 w 3981416"/>
                  <a:gd name="connsiteY12-52" fmla="*/ 0 h 974912"/>
                  <a:gd name="connsiteX0-53" fmla="*/ 162489 w 3981416"/>
                  <a:gd name="connsiteY0-54" fmla="*/ 0 h 974912"/>
                  <a:gd name="connsiteX1-55" fmla="*/ 3363387 w 3981416"/>
                  <a:gd name="connsiteY1-56" fmla="*/ 0 h 974912"/>
                  <a:gd name="connsiteX2-57" fmla="*/ 3426635 w 3981416"/>
                  <a:gd name="connsiteY2-58" fmla="*/ 12769 h 974912"/>
                  <a:gd name="connsiteX3-59" fmla="*/ 3430554 w 3981416"/>
                  <a:gd name="connsiteY3-60" fmla="*/ 15412 h 974912"/>
                  <a:gd name="connsiteX4-61" fmla="*/ 3962877 w 3981416"/>
                  <a:gd name="connsiteY4-62" fmla="*/ 281588 h 974912"/>
                  <a:gd name="connsiteX5-63" fmla="*/ 3981416 w 3981416"/>
                  <a:gd name="connsiteY5-64" fmla="*/ 615900 h 974912"/>
                  <a:gd name="connsiteX6-65" fmla="*/ 3429514 w 3981416"/>
                  <a:gd name="connsiteY6-66" fmla="*/ 960202 h 974912"/>
                  <a:gd name="connsiteX7-67" fmla="*/ 3426635 w 3981416"/>
                  <a:gd name="connsiteY7-68" fmla="*/ 962143 h 974912"/>
                  <a:gd name="connsiteX8-69" fmla="*/ 3363387 w 3981416"/>
                  <a:gd name="connsiteY8-70" fmla="*/ 974912 h 974912"/>
                  <a:gd name="connsiteX9-71" fmla="*/ 162489 w 3981416"/>
                  <a:gd name="connsiteY9-72" fmla="*/ 974912 h 974912"/>
                  <a:gd name="connsiteX10-73" fmla="*/ 0 w 3981416"/>
                  <a:gd name="connsiteY10-74" fmla="*/ 812423 h 974912"/>
                  <a:gd name="connsiteX11-75" fmla="*/ 0 w 3981416"/>
                  <a:gd name="connsiteY11-76" fmla="*/ 162489 h 974912"/>
                  <a:gd name="connsiteX12-77" fmla="*/ 162489 w 3981416"/>
                  <a:gd name="connsiteY12-78" fmla="*/ 0 h 9749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3981416" h="974912">
                    <a:moveTo>
                      <a:pt x="162489" y="0"/>
                    </a:moveTo>
                    <a:lnTo>
                      <a:pt x="3363387" y="0"/>
                    </a:lnTo>
                    <a:cubicBezTo>
                      <a:pt x="3385822" y="0"/>
                      <a:pt x="3407195" y="4547"/>
                      <a:pt x="3426635" y="12769"/>
                    </a:cubicBezTo>
                    <a:lnTo>
                      <a:pt x="3430554" y="15412"/>
                    </a:lnTo>
                    <a:lnTo>
                      <a:pt x="3962877" y="281588"/>
                    </a:lnTo>
                    <a:lnTo>
                      <a:pt x="3981416" y="615900"/>
                    </a:lnTo>
                    <a:lnTo>
                      <a:pt x="3429514" y="960202"/>
                    </a:lnTo>
                    <a:lnTo>
                      <a:pt x="3426635" y="962143"/>
                    </a:lnTo>
                    <a:cubicBezTo>
                      <a:pt x="3407195" y="970365"/>
                      <a:pt x="3385822" y="974912"/>
                      <a:pt x="3363387" y="974912"/>
                    </a:cubicBezTo>
                    <a:lnTo>
                      <a:pt x="162489" y="974912"/>
                    </a:lnTo>
                    <a:cubicBezTo>
                      <a:pt x="72749" y="974912"/>
                      <a:pt x="0" y="902163"/>
                      <a:pt x="0" y="812423"/>
                    </a:cubicBezTo>
                    <a:lnTo>
                      <a:pt x="0" y="162489"/>
                    </a:lnTo>
                    <a:cubicBezTo>
                      <a:pt x="0" y="72749"/>
                      <a:pt x="72749" y="0"/>
                      <a:pt x="16248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 bwMode="gray">
              <a:xfrm>
                <a:off x="10143336" y="966631"/>
                <a:ext cx="127000" cy="127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 bwMode="gray">
              <a:xfrm>
                <a:off x="6636593" y="676122"/>
                <a:ext cx="3177967" cy="712953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8" name="任意多边形: 形状 47"/>
            <p:cNvSpPr/>
            <p:nvPr/>
          </p:nvSpPr>
          <p:spPr bwMode="gray">
            <a:xfrm>
              <a:off x="10202674" y="1004544"/>
              <a:ext cx="1905506" cy="249930"/>
            </a:xfrm>
            <a:custGeom>
              <a:avLst/>
              <a:gdLst>
                <a:gd name="connsiteX0" fmla="*/ 0 w 1130300"/>
                <a:gd name="connsiteY0" fmla="*/ 32027 h 169187"/>
                <a:gd name="connsiteX1" fmla="*/ 396240 w 1130300"/>
                <a:gd name="connsiteY1" fmla="*/ 82827 h 169187"/>
                <a:gd name="connsiteX2" fmla="*/ 614680 w 1130300"/>
                <a:gd name="connsiteY2" fmla="*/ 1547 h 169187"/>
                <a:gd name="connsiteX3" fmla="*/ 1130300 w 1130300"/>
                <a:gd name="connsiteY3" fmla="*/ 169187 h 169187"/>
                <a:gd name="connsiteX0-1" fmla="*/ 0 w 1167777"/>
                <a:gd name="connsiteY0-2" fmla="*/ 41576 h 169211"/>
                <a:gd name="connsiteX1-3" fmla="*/ 433717 w 1167777"/>
                <a:gd name="connsiteY1-4" fmla="*/ 82851 h 169211"/>
                <a:gd name="connsiteX2-5" fmla="*/ 652157 w 1167777"/>
                <a:gd name="connsiteY2-6" fmla="*/ 1571 h 169211"/>
                <a:gd name="connsiteX3-7" fmla="*/ 1167777 w 1167777"/>
                <a:gd name="connsiteY3-8" fmla="*/ 169211 h 169211"/>
                <a:gd name="connsiteX0-9" fmla="*/ 28661 w 1196438"/>
                <a:gd name="connsiteY0-10" fmla="*/ 41580 h 169215"/>
                <a:gd name="connsiteX1-11" fmla="*/ 33159 w 1196438"/>
                <a:gd name="connsiteY1-12" fmla="*/ 42850 h 169215"/>
                <a:gd name="connsiteX2-13" fmla="*/ 462378 w 1196438"/>
                <a:gd name="connsiteY2-14" fmla="*/ 82855 h 169215"/>
                <a:gd name="connsiteX3-15" fmla="*/ 680818 w 1196438"/>
                <a:gd name="connsiteY3-16" fmla="*/ 1575 h 169215"/>
                <a:gd name="connsiteX4" fmla="*/ 1196438 w 1196438"/>
                <a:gd name="connsiteY4" fmla="*/ 169215 h 169215"/>
                <a:gd name="connsiteX0-17" fmla="*/ 15568 w 1183345"/>
                <a:gd name="connsiteY0-18" fmla="*/ 41497 h 169132"/>
                <a:gd name="connsiteX1-19" fmla="*/ 39554 w 1183345"/>
                <a:gd name="connsiteY1-20" fmla="*/ 8477 h 169132"/>
                <a:gd name="connsiteX2-21" fmla="*/ 449285 w 1183345"/>
                <a:gd name="connsiteY2-22" fmla="*/ 82772 h 169132"/>
                <a:gd name="connsiteX3-23" fmla="*/ 667725 w 1183345"/>
                <a:gd name="connsiteY3-24" fmla="*/ 1492 h 169132"/>
                <a:gd name="connsiteX4-25" fmla="*/ 1183345 w 1183345"/>
                <a:gd name="connsiteY4-26" fmla="*/ 169132 h 169132"/>
                <a:gd name="connsiteX0-27" fmla="*/ 37638 w 1173934"/>
                <a:gd name="connsiteY0-28" fmla="*/ 64357 h 169132"/>
                <a:gd name="connsiteX1-29" fmla="*/ 30143 w 1173934"/>
                <a:gd name="connsiteY1-30" fmla="*/ 8477 h 169132"/>
                <a:gd name="connsiteX2-31" fmla="*/ 439874 w 1173934"/>
                <a:gd name="connsiteY2-32" fmla="*/ 82772 h 169132"/>
                <a:gd name="connsiteX3-33" fmla="*/ 658314 w 1173934"/>
                <a:gd name="connsiteY3-34" fmla="*/ 1492 h 169132"/>
                <a:gd name="connsiteX4-35" fmla="*/ 1173934 w 1173934"/>
                <a:gd name="connsiteY4-36" fmla="*/ 169132 h 169132"/>
                <a:gd name="connsiteX0-37" fmla="*/ 18387 w 1154683"/>
                <a:gd name="connsiteY0-38" fmla="*/ 64416 h 169191"/>
                <a:gd name="connsiteX1-39" fmla="*/ 37875 w 1154683"/>
                <a:gd name="connsiteY1-40" fmla="*/ 33301 h 169191"/>
                <a:gd name="connsiteX2-41" fmla="*/ 420623 w 1154683"/>
                <a:gd name="connsiteY2-42" fmla="*/ 82831 h 169191"/>
                <a:gd name="connsiteX3-43" fmla="*/ 639063 w 1154683"/>
                <a:gd name="connsiteY3-44" fmla="*/ 1551 h 169191"/>
                <a:gd name="connsiteX4-45" fmla="*/ 1154683 w 1154683"/>
                <a:gd name="connsiteY4-46" fmla="*/ 169191 h 169191"/>
                <a:gd name="connsiteX0-47" fmla="*/ 18387 w 1154683"/>
                <a:gd name="connsiteY0-48" fmla="*/ 64416 h 169191"/>
                <a:gd name="connsiteX1-49" fmla="*/ 37875 w 1154683"/>
                <a:gd name="connsiteY1-50" fmla="*/ 33301 h 169191"/>
                <a:gd name="connsiteX2-51" fmla="*/ 420623 w 1154683"/>
                <a:gd name="connsiteY2-52" fmla="*/ 82831 h 169191"/>
                <a:gd name="connsiteX3-53" fmla="*/ 639063 w 1154683"/>
                <a:gd name="connsiteY3-54" fmla="*/ 1551 h 169191"/>
                <a:gd name="connsiteX4-55" fmla="*/ 1154683 w 1154683"/>
                <a:gd name="connsiteY4-56" fmla="*/ 169191 h 169191"/>
                <a:gd name="connsiteX0-57" fmla="*/ 18387 w 1154683"/>
                <a:gd name="connsiteY0-58" fmla="*/ 47531 h 152306"/>
                <a:gd name="connsiteX1-59" fmla="*/ 37875 w 1154683"/>
                <a:gd name="connsiteY1-60" fmla="*/ 16416 h 152306"/>
                <a:gd name="connsiteX2-61" fmla="*/ 420623 w 1154683"/>
                <a:gd name="connsiteY2-62" fmla="*/ 65946 h 152306"/>
                <a:gd name="connsiteX3-63" fmla="*/ 838440 w 1154683"/>
                <a:gd name="connsiteY3-64" fmla="*/ 1811 h 152306"/>
                <a:gd name="connsiteX4-65" fmla="*/ 1154683 w 1154683"/>
                <a:gd name="connsiteY4-66" fmla="*/ 152306 h 152306"/>
                <a:gd name="connsiteX0-67" fmla="*/ 18387 w 1430512"/>
                <a:gd name="connsiteY0-68" fmla="*/ 51433 h 243838"/>
                <a:gd name="connsiteX1-69" fmla="*/ 37875 w 1430512"/>
                <a:gd name="connsiteY1-70" fmla="*/ 20318 h 243838"/>
                <a:gd name="connsiteX2-71" fmla="*/ 420623 w 1430512"/>
                <a:gd name="connsiteY2-72" fmla="*/ 69848 h 243838"/>
                <a:gd name="connsiteX3-73" fmla="*/ 838440 w 1430512"/>
                <a:gd name="connsiteY3-74" fmla="*/ 5713 h 243838"/>
                <a:gd name="connsiteX4-75" fmla="*/ 1430512 w 1430512"/>
                <a:gd name="connsiteY4-76" fmla="*/ 243838 h 243838"/>
                <a:gd name="connsiteX0-77" fmla="*/ 18387 w 1430512"/>
                <a:gd name="connsiteY0-78" fmla="*/ 51433 h 260333"/>
                <a:gd name="connsiteX1-79" fmla="*/ 37875 w 1430512"/>
                <a:gd name="connsiteY1-80" fmla="*/ 20318 h 260333"/>
                <a:gd name="connsiteX2-81" fmla="*/ 420623 w 1430512"/>
                <a:gd name="connsiteY2-82" fmla="*/ 69848 h 260333"/>
                <a:gd name="connsiteX3-83" fmla="*/ 838440 w 1430512"/>
                <a:gd name="connsiteY3-84" fmla="*/ 5713 h 260333"/>
                <a:gd name="connsiteX4-85" fmla="*/ 1430512 w 1430512"/>
                <a:gd name="connsiteY4-86" fmla="*/ 243838 h 260333"/>
                <a:gd name="connsiteX0-87" fmla="*/ 18387 w 1499469"/>
                <a:gd name="connsiteY0-88" fmla="*/ 51047 h 252625"/>
                <a:gd name="connsiteX1-89" fmla="*/ 37875 w 1499469"/>
                <a:gd name="connsiteY1-90" fmla="*/ 19932 h 252625"/>
                <a:gd name="connsiteX2-91" fmla="*/ 420623 w 1499469"/>
                <a:gd name="connsiteY2-92" fmla="*/ 69462 h 252625"/>
                <a:gd name="connsiteX3-93" fmla="*/ 838440 w 1499469"/>
                <a:gd name="connsiteY3-94" fmla="*/ 5327 h 252625"/>
                <a:gd name="connsiteX4-95" fmla="*/ 1499469 w 1499469"/>
                <a:gd name="connsiteY4-96" fmla="*/ 235832 h 252625"/>
                <a:gd name="connsiteX0-97" fmla="*/ 18387 w 1499469"/>
                <a:gd name="connsiteY0-98" fmla="*/ 51462 h 249930"/>
                <a:gd name="connsiteX1-99" fmla="*/ 37875 w 1499469"/>
                <a:gd name="connsiteY1-100" fmla="*/ 20347 h 249930"/>
                <a:gd name="connsiteX2-101" fmla="*/ 420623 w 1499469"/>
                <a:gd name="connsiteY2-102" fmla="*/ 69877 h 249930"/>
                <a:gd name="connsiteX3-103" fmla="*/ 838440 w 1499469"/>
                <a:gd name="connsiteY3-104" fmla="*/ 5742 h 249930"/>
                <a:gd name="connsiteX4-105" fmla="*/ 1499469 w 1499469"/>
                <a:gd name="connsiteY4-106" fmla="*/ 236247 h 249930"/>
                <a:gd name="connsiteX0-107" fmla="*/ 18387 w 1499469"/>
                <a:gd name="connsiteY0-108" fmla="*/ 51462 h 249930"/>
                <a:gd name="connsiteX1-109" fmla="*/ 37875 w 1499469"/>
                <a:gd name="connsiteY1-110" fmla="*/ 20347 h 249930"/>
                <a:gd name="connsiteX2-111" fmla="*/ 420623 w 1499469"/>
                <a:gd name="connsiteY2-112" fmla="*/ 69877 h 249930"/>
                <a:gd name="connsiteX3-113" fmla="*/ 838440 w 1499469"/>
                <a:gd name="connsiteY3-114" fmla="*/ 5742 h 249930"/>
                <a:gd name="connsiteX4-115" fmla="*/ 1499469 w 1499469"/>
                <a:gd name="connsiteY4-116" fmla="*/ 236247 h 2499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25" y="connsiteY4-26"/>
                </a:cxn>
              </a:cxnLst>
              <a:rect l="l" t="t" r="r" b="b"/>
              <a:pathLst>
                <a:path w="1499469" h="249930">
                  <a:moveTo>
                    <a:pt x="18387" y="51462"/>
                  </a:moveTo>
                  <a:cubicBezTo>
                    <a:pt x="19137" y="51674"/>
                    <a:pt x="-34411" y="13468"/>
                    <a:pt x="37875" y="20347"/>
                  </a:cubicBezTo>
                  <a:cubicBezTo>
                    <a:pt x="110161" y="27226"/>
                    <a:pt x="287196" y="-41989"/>
                    <a:pt x="420623" y="69877"/>
                  </a:cubicBezTo>
                  <a:cubicBezTo>
                    <a:pt x="554050" y="181743"/>
                    <a:pt x="637645" y="61834"/>
                    <a:pt x="838440" y="5742"/>
                  </a:cubicBezTo>
                  <a:cubicBezTo>
                    <a:pt x="1039235" y="-50350"/>
                    <a:pt x="1432398" y="325147"/>
                    <a:pt x="1499469" y="236247"/>
                  </a:cubicBez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PA_文本框 4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06531" y="786936"/>
              <a:ext cx="2483796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三条边都相等</a:t>
              </a:r>
              <a:endPara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  <p:sp>
        <p:nvSpPr>
          <p:cNvPr id="53" name="Rectangle 20"/>
          <p:cNvSpPr>
            <a:spLocks noChangeArrowheads="1"/>
          </p:cNvSpPr>
          <p:nvPr/>
        </p:nvSpPr>
        <p:spPr bwMode="auto">
          <a:xfrm>
            <a:off x="1351174" y="5038126"/>
            <a:ext cx="1026001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0" lang="zh-CN" altLang="en-US" sz="4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等边三角形：</a:t>
            </a:r>
            <a:r>
              <a:rPr kumimoji="0"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也叫正三角形，是</a:t>
            </a:r>
            <a:r>
              <a:rPr kumimoji="0"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特殊的</a:t>
            </a:r>
            <a:r>
              <a:rPr kumimoji="0"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等腰三角形。</a:t>
            </a:r>
            <a:endParaRPr kumimoji="0"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4" name="量角器0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-1044583" y="1366828"/>
            <a:ext cx="5168778" cy="2830616"/>
            <a:chOff x="212" y="252"/>
            <a:chExt cx="6497" cy="3558"/>
          </a:xfrm>
        </p:grpSpPr>
        <p:sp>
          <p:nvSpPr>
            <p:cNvPr id="5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2" y="252"/>
              <a:ext cx="6497" cy="3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"/>
            <p:cNvSpPr/>
            <p:nvPr/>
          </p:nvSpPr>
          <p:spPr bwMode="auto">
            <a:xfrm>
              <a:off x="2997" y="3042"/>
              <a:ext cx="919" cy="457"/>
            </a:xfrm>
            <a:custGeom>
              <a:avLst/>
              <a:gdLst>
                <a:gd name="T0" fmla="*/ 0 w 227"/>
                <a:gd name="T1" fmla="*/ 113 h 113"/>
                <a:gd name="T2" fmla="*/ 114 w 227"/>
                <a:gd name="T3" fmla="*/ 0 h 113"/>
                <a:gd name="T4" fmla="*/ 227 w 227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113">
                  <a:moveTo>
                    <a:pt x="0" y="113"/>
                  </a:moveTo>
                  <a:cubicBezTo>
                    <a:pt x="0" y="51"/>
                    <a:pt x="51" y="0"/>
                    <a:pt x="114" y="0"/>
                  </a:cubicBezTo>
                  <a:cubicBezTo>
                    <a:pt x="176" y="0"/>
                    <a:pt x="227" y="51"/>
                    <a:pt x="227" y="11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6"/>
            <p:cNvSpPr>
              <a:spLocks noChangeShapeType="1"/>
            </p:cNvSpPr>
            <p:nvPr/>
          </p:nvSpPr>
          <p:spPr bwMode="auto">
            <a:xfrm flipV="1">
              <a:off x="3912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7"/>
            <p:cNvSpPr>
              <a:spLocks noChangeShapeType="1"/>
            </p:cNvSpPr>
            <p:nvPr/>
          </p:nvSpPr>
          <p:spPr bwMode="auto">
            <a:xfrm flipV="1">
              <a:off x="4357" y="903"/>
              <a:ext cx="49" cy="13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8"/>
            <p:cNvSpPr>
              <a:spLocks noChangeShapeType="1"/>
            </p:cNvSpPr>
            <p:nvPr/>
          </p:nvSpPr>
          <p:spPr bwMode="auto">
            <a:xfrm flipV="1">
              <a:off x="4770" y="1105"/>
              <a:ext cx="73" cy="125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9"/>
            <p:cNvSpPr>
              <a:spLocks noChangeShapeType="1"/>
            </p:cNvSpPr>
            <p:nvPr/>
          </p:nvSpPr>
          <p:spPr bwMode="auto">
            <a:xfrm flipV="1">
              <a:off x="5146" y="1384"/>
              <a:ext cx="90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Line 10"/>
            <p:cNvSpPr>
              <a:spLocks noChangeShapeType="1"/>
            </p:cNvSpPr>
            <p:nvPr/>
          </p:nvSpPr>
          <p:spPr bwMode="auto">
            <a:xfrm flipV="1">
              <a:off x="5470" y="1724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Line 11"/>
            <p:cNvSpPr>
              <a:spLocks noChangeShapeType="1"/>
            </p:cNvSpPr>
            <p:nvPr/>
          </p:nvSpPr>
          <p:spPr bwMode="auto">
            <a:xfrm flipV="1">
              <a:off x="5733" y="2116"/>
              <a:ext cx="122" cy="7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Line 12"/>
            <p:cNvSpPr>
              <a:spLocks noChangeShapeType="1"/>
            </p:cNvSpPr>
            <p:nvPr/>
          </p:nvSpPr>
          <p:spPr bwMode="auto">
            <a:xfrm flipV="1">
              <a:off x="5928" y="2557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Line 13"/>
            <p:cNvSpPr>
              <a:spLocks noChangeShapeType="1"/>
            </p:cNvSpPr>
            <p:nvPr/>
          </p:nvSpPr>
          <p:spPr bwMode="auto">
            <a:xfrm flipV="1">
              <a:off x="6045" y="3022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Line 14"/>
            <p:cNvSpPr>
              <a:spLocks noChangeShapeType="1"/>
            </p:cNvSpPr>
            <p:nvPr/>
          </p:nvSpPr>
          <p:spPr bwMode="auto">
            <a:xfrm flipH="1" flipV="1">
              <a:off x="2977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Line 15"/>
            <p:cNvSpPr>
              <a:spLocks noChangeShapeType="1"/>
            </p:cNvSpPr>
            <p:nvPr/>
          </p:nvSpPr>
          <p:spPr bwMode="auto">
            <a:xfrm flipH="1" flipV="1">
              <a:off x="2511" y="903"/>
              <a:ext cx="49" cy="13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Line 16"/>
            <p:cNvSpPr>
              <a:spLocks noChangeShapeType="1"/>
            </p:cNvSpPr>
            <p:nvPr/>
          </p:nvSpPr>
          <p:spPr bwMode="auto">
            <a:xfrm flipH="1" flipV="1">
              <a:off x="2070" y="1109"/>
              <a:ext cx="73" cy="126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Line 17"/>
            <p:cNvSpPr>
              <a:spLocks noChangeShapeType="1"/>
            </p:cNvSpPr>
            <p:nvPr/>
          </p:nvSpPr>
          <p:spPr bwMode="auto">
            <a:xfrm flipH="1" flipV="1">
              <a:off x="1677" y="1384"/>
              <a:ext cx="94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Line 18"/>
            <p:cNvSpPr>
              <a:spLocks noChangeShapeType="1"/>
            </p:cNvSpPr>
            <p:nvPr/>
          </p:nvSpPr>
          <p:spPr bwMode="auto">
            <a:xfrm flipH="1" flipV="1">
              <a:off x="1337" y="1728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Line 19"/>
            <p:cNvSpPr>
              <a:spLocks noChangeShapeType="1"/>
            </p:cNvSpPr>
            <p:nvPr/>
          </p:nvSpPr>
          <p:spPr bwMode="auto">
            <a:xfrm flipH="1" flipV="1">
              <a:off x="1058" y="2124"/>
              <a:ext cx="126" cy="6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20"/>
            <p:cNvSpPr>
              <a:spLocks noChangeShapeType="1"/>
            </p:cNvSpPr>
            <p:nvPr/>
          </p:nvSpPr>
          <p:spPr bwMode="auto">
            <a:xfrm flipH="1" flipV="1">
              <a:off x="856" y="2561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21"/>
            <p:cNvSpPr>
              <a:spLocks noChangeShapeType="1"/>
            </p:cNvSpPr>
            <p:nvPr/>
          </p:nvSpPr>
          <p:spPr bwMode="auto">
            <a:xfrm flipH="1" flipV="1">
              <a:off x="730" y="3026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Line 22"/>
            <p:cNvSpPr>
              <a:spLocks noChangeShapeType="1"/>
            </p:cNvSpPr>
            <p:nvPr/>
          </p:nvSpPr>
          <p:spPr bwMode="auto">
            <a:xfrm flipV="1">
              <a:off x="3458" y="956"/>
              <a:ext cx="0" cy="2547"/>
            </a:xfrm>
            <a:prstGeom prst="line">
              <a:avLst/>
            </a:prstGeom>
            <a:noFill/>
            <a:ln w="6350" cap="flat">
              <a:solidFill>
                <a:srgbClr val="E6001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3"/>
            <p:cNvSpPr>
              <a:spLocks noEditPoints="1"/>
            </p:cNvSpPr>
            <p:nvPr/>
          </p:nvSpPr>
          <p:spPr bwMode="auto">
            <a:xfrm>
              <a:off x="3284" y="660"/>
              <a:ext cx="361" cy="235"/>
            </a:xfrm>
            <a:custGeom>
              <a:avLst/>
              <a:gdLst>
                <a:gd name="T0" fmla="*/ 0 w 89"/>
                <a:gd name="T1" fmla="*/ 43 h 58"/>
                <a:gd name="T2" fmla="*/ 17 w 89"/>
                <a:gd name="T3" fmla="*/ 58 h 58"/>
                <a:gd name="T4" fmla="*/ 34 w 89"/>
                <a:gd name="T5" fmla="*/ 47 h 58"/>
                <a:gd name="T6" fmla="*/ 38 w 89"/>
                <a:gd name="T7" fmla="*/ 26 h 58"/>
                <a:gd name="T8" fmla="*/ 18 w 89"/>
                <a:gd name="T9" fmla="*/ 0 h 58"/>
                <a:gd name="T10" fmla="*/ 0 w 89"/>
                <a:gd name="T11" fmla="*/ 20 h 58"/>
                <a:gd name="T12" fmla="*/ 18 w 89"/>
                <a:gd name="T13" fmla="*/ 38 h 58"/>
                <a:gd name="T14" fmla="*/ 31 w 89"/>
                <a:gd name="T15" fmla="*/ 31 h 58"/>
                <a:gd name="T16" fmla="*/ 31 w 89"/>
                <a:gd name="T17" fmla="*/ 31 h 58"/>
                <a:gd name="T18" fmla="*/ 17 w 89"/>
                <a:gd name="T19" fmla="*/ 53 h 58"/>
                <a:gd name="T20" fmla="*/ 8 w 89"/>
                <a:gd name="T21" fmla="*/ 43 h 58"/>
                <a:gd name="T22" fmla="*/ 0 w 89"/>
                <a:gd name="T23" fmla="*/ 43 h 58"/>
                <a:gd name="T24" fmla="*/ 19 w 89"/>
                <a:gd name="T25" fmla="*/ 32 h 58"/>
                <a:gd name="T26" fmla="*/ 7 w 89"/>
                <a:gd name="T27" fmla="*/ 19 h 58"/>
                <a:gd name="T28" fmla="*/ 18 w 89"/>
                <a:gd name="T29" fmla="*/ 6 h 58"/>
                <a:gd name="T30" fmla="*/ 30 w 89"/>
                <a:gd name="T31" fmla="*/ 19 h 58"/>
                <a:gd name="T32" fmla="*/ 19 w 89"/>
                <a:gd name="T33" fmla="*/ 32 h 58"/>
                <a:gd name="T34" fmla="*/ 81 w 89"/>
                <a:gd name="T35" fmla="*/ 29 h 58"/>
                <a:gd name="T36" fmla="*/ 69 w 89"/>
                <a:gd name="T37" fmla="*/ 52 h 58"/>
                <a:gd name="T38" fmla="*/ 57 w 89"/>
                <a:gd name="T39" fmla="*/ 29 h 58"/>
                <a:gd name="T40" fmla="*/ 69 w 89"/>
                <a:gd name="T41" fmla="*/ 6 h 58"/>
                <a:gd name="T42" fmla="*/ 81 w 89"/>
                <a:gd name="T43" fmla="*/ 29 h 58"/>
                <a:gd name="T44" fmla="*/ 89 w 89"/>
                <a:gd name="T45" fmla="*/ 29 h 58"/>
                <a:gd name="T46" fmla="*/ 85 w 89"/>
                <a:gd name="T47" fmla="*/ 10 h 58"/>
                <a:gd name="T48" fmla="*/ 69 w 89"/>
                <a:gd name="T49" fmla="*/ 0 h 58"/>
                <a:gd name="T50" fmla="*/ 55 w 89"/>
                <a:gd name="T51" fmla="*/ 7 h 58"/>
                <a:gd name="T52" fmla="*/ 49 w 89"/>
                <a:gd name="T53" fmla="*/ 29 h 58"/>
                <a:gd name="T54" fmla="*/ 69 w 89"/>
                <a:gd name="T55" fmla="*/ 58 h 58"/>
                <a:gd name="T56" fmla="*/ 89 w 89"/>
                <a:gd name="T57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9" h="58">
                  <a:moveTo>
                    <a:pt x="0" y="43"/>
                  </a:moveTo>
                  <a:cubicBezTo>
                    <a:pt x="1" y="53"/>
                    <a:pt x="7" y="58"/>
                    <a:pt x="17" y="58"/>
                  </a:cubicBezTo>
                  <a:cubicBezTo>
                    <a:pt x="25" y="58"/>
                    <a:pt x="31" y="55"/>
                    <a:pt x="34" y="47"/>
                  </a:cubicBezTo>
                  <a:cubicBezTo>
                    <a:pt x="37" y="42"/>
                    <a:pt x="38" y="35"/>
                    <a:pt x="38" y="26"/>
                  </a:cubicBezTo>
                  <a:cubicBezTo>
                    <a:pt x="38" y="9"/>
                    <a:pt x="31" y="0"/>
                    <a:pt x="18" y="0"/>
                  </a:cubicBezTo>
                  <a:cubicBezTo>
                    <a:pt x="7" y="0"/>
                    <a:pt x="0" y="7"/>
                    <a:pt x="0" y="20"/>
                  </a:cubicBezTo>
                  <a:cubicBezTo>
                    <a:pt x="0" y="31"/>
                    <a:pt x="6" y="37"/>
                    <a:pt x="18" y="38"/>
                  </a:cubicBezTo>
                  <a:cubicBezTo>
                    <a:pt x="24" y="38"/>
                    <a:pt x="28" y="36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9" y="46"/>
                    <a:pt x="25" y="53"/>
                    <a:pt x="17" y="53"/>
                  </a:cubicBezTo>
                  <a:cubicBezTo>
                    <a:pt x="12" y="53"/>
                    <a:pt x="8" y="50"/>
                    <a:pt x="8" y="4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19" y="32"/>
                  </a:moveTo>
                  <a:cubicBezTo>
                    <a:pt x="11" y="32"/>
                    <a:pt x="7" y="28"/>
                    <a:pt x="7" y="19"/>
                  </a:cubicBezTo>
                  <a:cubicBezTo>
                    <a:pt x="8" y="11"/>
                    <a:pt x="11" y="7"/>
                    <a:pt x="18" y="6"/>
                  </a:cubicBezTo>
                  <a:cubicBezTo>
                    <a:pt x="26" y="7"/>
                    <a:pt x="30" y="11"/>
                    <a:pt x="30" y="19"/>
                  </a:cubicBezTo>
                  <a:cubicBezTo>
                    <a:pt x="30" y="27"/>
                    <a:pt x="26" y="31"/>
                    <a:pt x="19" y="32"/>
                  </a:cubicBezTo>
                  <a:close/>
                  <a:moveTo>
                    <a:pt x="81" y="29"/>
                  </a:moveTo>
                  <a:cubicBezTo>
                    <a:pt x="81" y="45"/>
                    <a:pt x="77" y="52"/>
                    <a:pt x="69" y="52"/>
                  </a:cubicBezTo>
                  <a:cubicBezTo>
                    <a:pt x="61" y="52"/>
                    <a:pt x="57" y="45"/>
                    <a:pt x="57" y="29"/>
                  </a:cubicBezTo>
                  <a:cubicBezTo>
                    <a:pt x="57" y="14"/>
                    <a:pt x="61" y="6"/>
                    <a:pt x="69" y="6"/>
                  </a:cubicBezTo>
                  <a:cubicBezTo>
                    <a:pt x="77" y="6"/>
                    <a:pt x="81" y="14"/>
                    <a:pt x="81" y="29"/>
                  </a:cubicBezTo>
                  <a:close/>
                  <a:moveTo>
                    <a:pt x="89" y="29"/>
                  </a:moveTo>
                  <a:cubicBezTo>
                    <a:pt x="89" y="21"/>
                    <a:pt x="87" y="15"/>
                    <a:pt x="85" y="10"/>
                  </a:cubicBezTo>
                  <a:cubicBezTo>
                    <a:pt x="81" y="3"/>
                    <a:pt x="76" y="0"/>
                    <a:pt x="69" y="0"/>
                  </a:cubicBezTo>
                  <a:cubicBezTo>
                    <a:pt x="62" y="0"/>
                    <a:pt x="58" y="2"/>
                    <a:pt x="55" y="7"/>
                  </a:cubicBezTo>
                  <a:cubicBezTo>
                    <a:pt x="51" y="13"/>
                    <a:pt x="49" y="20"/>
                    <a:pt x="49" y="29"/>
                  </a:cubicBezTo>
                  <a:cubicBezTo>
                    <a:pt x="50" y="48"/>
                    <a:pt x="56" y="58"/>
                    <a:pt x="69" y="58"/>
                  </a:cubicBezTo>
                  <a:cubicBezTo>
                    <a:pt x="82" y="58"/>
                    <a:pt x="88" y="48"/>
                    <a:pt x="89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4"/>
            <p:cNvSpPr>
              <a:spLocks noEditPoints="1"/>
            </p:cNvSpPr>
            <p:nvPr/>
          </p:nvSpPr>
          <p:spPr bwMode="auto">
            <a:xfrm>
              <a:off x="3807" y="571"/>
              <a:ext cx="311" cy="186"/>
            </a:xfrm>
            <a:custGeom>
              <a:avLst/>
              <a:gdLst>
                <a:gd name="T0" fmla="*/ 15 w 77"/>
                <a:gd name="T1" fmla="*/ 1 h 46"/>
                <a:gd name="T2" fmla="*/ 11 w 77"/>
                <a:gd name="T3" fmla="*/ 0 h 46"/>
                <a:gd name="T4" fmla="*/ 7 w 77"/>
                <a:gd name="T5" fmla="*/ 5 h 46"/>
                <a:gd name="T6" fmla="*/ 1 w 77"/>
                <a:gd name="T7" fmla="*/ 6 h 46"/>
                <a:gd name="T8" fmla="*/ 0 w 77"/>
                <a:gd name="T9" fmla="*/ 9 h 46"/>
                <a:gd name="T10" fmla="*/ 9 w 77"/>
                <a:gd name="T11" fmla="*/ 11 h 46"/>
                <a:gd name="T12" fmla="*/ 5 w 77"/>
                <a:gd name="T13" fmla="*/ 36 h 46"/>
                <a:gd name="T14" fmla="*/ 9 w 77"/>
                <a:gd name="T15" fmla="*/ 36 h 46"/>
                <a:gd name="T16" fmla="*/ 15 w 77"/>
                <a:gd name="T17" fmla="*/ 1 h 46"/>
                <a:gd name="T18" fmla="*/ 43 w 77"/>
                <a:gd name="T19" fmla="*/ 24 h 46"/>
                <a:gd name="T20" fmla="*/ 34 w 77"/>
                <a:gd name="T21" fmla="*/ 37 h 46"/>
                <a:gd name="T22" fmla="*/ 29 w 77"/>
                <a:gd name="T23" fmla="*/ 22 h 46"/>
                <a:gd name="T24" fmla="*/ 38 w 77"/>
                <a:gd name="T25" fmla="*/ 9 h 46"/>
                <a:gd name="T26" fmla="*/ 43 w 77"/>
                <a:gd name="T27" fmla="*/ 24 h 46"/>
                <a:gd name="T28" fmla="*/ 48 w 77"/>
                <a:gd name="T29" fmla="*/ 25 h 46"/>
                <a:gd name="T30" fmla="*/ 47 w 77"/>
                <a:gd name="T31" fmla="*/ 12 h 46"/>
                <a:gd name="T32" fmla="*/ 39 w 77"/>
                <a:gd name="T33" fmla="*/ 5 h 46"/>
                <a:gd name="T34" fmla="*/ 29 w 77"/>
                <a:gd name="T35" fmla="*/ 8 h 46"/>
                <a:gd name="T36" fmla="*/ 24 w 77"/>
                <a:gd name="T37" fmla="*/ 21 h 46"/>
                <a:gd name="T38" fmla="*/ 33 w 77"/>
                <a:gd name="T39" fmla="*/ 41 h 46"/>
                <a:gd name="T40" fmla="*/ 48 w 77"/>
                <a:gd name="T41" fmla="*/ 25 h 46"/>
                <a:gd name="T42" fmla="*/ 71 w 77"/>
                <a:gd name="T43" fmla="*/ 28 h 46"/>
                <a:gd name="T44" fmla="*/ 62 w 77"/>
                <a:gd name="T45" fmla="*/ 41 h 46"/>
                <a:gd name="T46" fmla="*/ 57 w 77"/>
                <a:gd name="T47" fmla="*/ 26 h 46"/>
                <a:gd name="T48" fmla="*/ 66 w 77"/>
                <a:gd name="T49" fmla="*/ 13 h 46"/>
                <a:gd name="T50" fmla="*/ 71 w 77"/>
                <a:gd name="T51" fmla="*/ 28 h 46"/>
                <a:gd name="T52" fmla="*/ 76 w 77"/>
                <a:gd name="T53" fmla="*/ 29 h 46"/>
                <a:gd name="T54" fmla="*/ 75 w 77"/>
                <a:gd name="T55" fmla="*/ 17 h 46"/>
                <a:gd name="T56" fmla="*/ 67 w 77"/>
                <a:gd name="T57" fmla="*/ 9 h 46"/>
                <a:gd name="T58" fmla="*/ 57 w 77"/>
                <a:gd name="T59" fmla="*/ 12 h 46"/>
                <a:gd name="T60" fmla="*/ 52 w 77"/>
                <a:gd name="T61" fmla="*/ 25 h 46"/>
                <a:gd name="T62" fmla="*/ 61 w 77"/>
                <a:gd name="T63" fmla="*/ 45 h 46"/>
                <a:gd name="T64" fmla="*/ 76 w 77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46">
                  <a:moveTo>
                    <a:pt x="15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9" y="5"/>
                    <a:pt x="7" y="5"/>
                  </a:cubicBezTo>
                  <a:cubicBezTo>
                    <a:pt x="6" y="6"/>
                    <a:pt x="4" y="6"/>
                    <a:pt x="1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5" y="1"/>
                    <a:pt x="15" y="1"/>
                    <a:pt x="15" y="1"/>
                  </a:cubicBezTo>
                  <a:close/>
                  <a:moveTo>
                    <a:pt x="43" y="24"/>
                  </a:moveTo>
                  <a:cubicBezTo>
                    <a:pt x="42" y="33"/>
                    <a:pt x="39" y="38"/>
                    <a:pt x="34" y="37"/>
                  </a:cubicBezTo>
                  <a:cubicBezTo>
                    <a:pt x="29" y="36"/>
                    <a:pt x="27" y="31"/>
                    <a:pt x="29" y="22"/>
                  </a:cubicBezTo>
                  <a:cubicBezTo>
                    <a:pt x="30" y="12"/>
                    <a:pt x="33" y="8"/>
                    <a:pt x="38" y="9"/>
                  </a:cubicBezTo>
                  <a:cubicBezTo>
                    <a:pt x="43" y="10"/>
                    <a:pt x="45" y="15"/>
                    <a:pt x="43" y="24"/>
                  </a:cubicBezTo>
                  <a:close/>
                  <a:moveTo>
                    <a:pt x="48" y="25"/>
                  </a:moveTo>
                  <a:cubicBezTo>
                    <a:pt x="49" y="20"/>
                    <a:pt x="49" y="16"/>
                    <a:pt x="47" y="12"/>
                  </a:cubicBezTo>
                  <a:cubicBezTo>
                    <a:pt x="46" y="8"/>
                    <a:pt x="43" y="5"/>
                    <a:pt x="39" y="5"/>
                  </a:cubicBezTo>
                  <a:cubicBezTo>
                    <a:pt x="35" y="4"/>
                    <a:pt x="32" y="5"/>
                    <a:pt x="29" y="8"/>
                  </a:cubicBezTo>
                  <a:cubicBezTo>
                    <a:pt x="26" y="11"/>
                    <a:pt x="25" y="15"/>
                    <a:pt x="24" y="21"/>
                  </a:cubicBezTo>
                  <a:cubicBezTo>
                    <a:pt x="22" y="33"/>
                    <a:pt x="25" y="39"/>
                    <a:pt x="33" y="41"/>
                  </a:cubicBezTo>
                  <a:cubicBezTo>
                    <a:pt x="41" y="42"/>
                    <a:pt x="46" y="37"/>
                    <a:pt x="48" y="25"/>
                  </a:cubicBezTo>
                  <a:close/>
                  <a:moveTo>
                    <a:pt x="71" y="28"/>
                  </a:moveTo>
                  <a:cubicBezTo>
                    <a:pt x="70" y="38"/>
                    <a:pt x="67" y="42"/>
                    <a:pt x="62" y="41"/>
                  </a:cubicBezTo>
                  <a:cubicBezTo>
                    <a:pt x="57" y="41"/>
                    <a:pt x="55" y="36"/>
                    <a:pt x="57" y="26"/>
                  </a:cubicBezTo>
                  <a:cubicBezTo>
                    <a:pt x="58" y="17"/>
                    <a:pt x="61" y="12"/>
                    <a:pt x="66" y="13"/>
                  </a:cubicBezTo>
                  <a:cubicBezTo>
                    <a:pt x="71" y="14"/>
                    <a:pt x="73" y="19"/>
                    <a:pt x="71" y="28"/>
                  </a:cubicBezTo>
                  <a:close/>
                  <a:moveTo>
                    <a:pt x="76" y="29"/>
                  </a:moveTo>
                  <a:cubicBezTo>
                    <a:pt x="77" y="24"/>
                    <a:pt x="77" y="20"/>
                    <a:pt x="75" y="17"/>
                  </a:cubicBezTo>
                  <a:cubicBezTo>
                    <a:pt x="74" y="12"/>
                    <a:pt x="71" y="10"/>
                    <a:pt x="67" y="9"/>
                  </a:cubicBezTo>
                  <a:cubicBezTo>
                    <a:pt x="63" y="8"/>
                    <a:pt x="60" y="10"/>
                    <a:pt x="57" y="12"/>
                  </a:cubicBezTo>
                  <a:cubicBezTo>
                    <a:pt x="54" y="15"/>
                    <a:pt x="52" y="20"/>
                    <a:pt x="52" y="25"/>
                  </a:cubicBezTo>
                  <a:cubicBezTo>
                    <a:pt x="50" y="37"/>
                    <a:pt x="53" y="44"/>
                    <a:pt x="61" y="45"/>
                  </a:cubicBezTo>
                  <a:cubicBezTo>
                    <a:pt x="69" y="46"/>
                    <a:pt x="74" y="41"/>
                    <a:pt x="76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5"/>
            <p:cNvSpPr>
              <a:spLocks noEditPoints="1"/>
            </p:cNvSpPr>
            <p:nvPr/>
          </p:nvSpPr>
          <p:spPr bwMode="auto">
            <a:xfrm>
              <a:off x="4305" y="685"/>
              <a:ext cx="295" cy="222"/>
            </a:xfrm>
            <a:custGeom>
              <a:avLst/>
              <a:gdLst>
                <a:gd name="T0" fmla="*/ 16 w 73"/>
                <a:gd name="T1" fmla="*/ 2 h 55"/>
                <a:gd name="T2" fmla="*/ 13 w 73"/>
                <a:gd name="T3" fmla="*/ 0 h 55"/>
                <a:gd name="T4" fmla="*/ 8 w 73"/>
                <a:gd name="T5" fmla="*/ 5 h 55"/>
                <a:gd name="T6" fmla="*/ 1 w 73"/>
                <a:gd name="T7" fmla="*/ 4 h 55"/>
                <a:gd name="T8" fmla="*/ 0 w 73"/>
                <a:gd name="T9" fmla="*/ 7 h 55"/>
                <a:gd name="T10" fmla="*/ 8 w 73"/>
                <a:gd name="T11" fmla="*/ 10 h 55"/>
                <a:gd name="T12" fmla="*/ 0 w 73"/>
                <a:gd name="T13" fmla="*/ 34 h 55"/>
                <a:gd name="T14" fmla="*/ 4 w 73"/>
                <a:gd name="T15" fmla="*/ 35 h 55"/>
                <a:gd name="T16" fmla="*/ 16 w 73"/>
                <a:gd name="T17" fmla="*/ 2 h 55"/>
                <a:gd name="T18" fmla="*/ 43 w 73"/>
                <a:gd name="T19" fmla="*/ 11 h 55"/>
                <a:gd name="T20" fmla="*/ 39 w 73"/>
                <a:gd name="T21" fmla="*/ 10 h 55"/>
                <a:gd name="T22" fmla="*/ 35 w 73"/>
                <a:gd name="T23" fmla="*/ 14 h 55"/>
                <a:gd name="T24" fmla="*/ 28 w 73"/>
                <a:gd name="T25" fmla="*/ 13 h 55"/>
                <a:gd name="T26" fmla="*/ 27 w 73"/>
                <a:gd name="T27" fmla="*/ 16 h 55"/>
                <a:gd name="T28" fmla="*/ 35 w 73"/>
                <a:gd name="T29" fmla="*/ 19 h 55"/>
                <a:gd name="T30" fmla="*/ 27 w 73"/>
                <a:gd name="T31" fmla="*/ 43 h 55"/>
                <a:gd name="T32" fmla="*/ 31 w 73"/>
                <a:gd name="T33" fmla="*/ 45 h 55"/>
                <a:gd name="T34" fmla="*/ 43 w 73"/>
                <a:gd name="T35" fmla="*/ 11 h 55"/>
                <a:gd name="T36" fmla="*/ 67 w 73"/>
                <a:gd name="T37" fmla="*/ 38 h 55"/>
                <a:gd name="T38" fmla="*/ 55 w 73"/>
                <a:gd name="T39" fmla="*/ 50 h 55"/>
                <a:gd name="T40" fmla="*/ 53 w 73"/>
                <a:gd name="T41" fmla="*/ 34 h 55"/>
                <a:gd name="T42" fmla="*/ 64 w 73"/>
                <a:gd name="T43" fmla="*/ 22 h 55"/>
                <a:gd name="T44" fmla="*/ 67 w 73"/>
                <a:gd name="T45" fmla="*/ 38 h 55"/>
                <a:gd name="T46" fmla="*/ 71 w 73"/>
                <a:gd name="T47" fmla="*/ 40 h 55"/>
                <a:gd name="T48" fmla="*/ 73 w 73"/>
                <a:gd name="T49" fmla="*/ 27 h 55"/>
                <a:gd name="T50" fmla="*/ 66 w 73"/>
                <a:gd name="T51" fmla="*/ 18 h 55"/>
                <a:gd name="T52" fmla="*/ 56 w 73"/>
                <a:gd name="T53" fmla="*/ 20 h 55"/>
                <a:gd name="T54" fmla="*/ 48 w 73"/>
                <a:gd name="T55" fmla="*/ 32 h 55"/>
                <a:gd name="T56" fmla="*/ 54 w 73"/>
                <a:gd name="T57" fmla="*/ 53 h 55"/>
                <a:gd name="T58" fmla="*/ 71 w 73"/>
                <a:gd name="T5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55">
                  <a:moveTo>
                    <a:pt x="16" y="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3"/>
                    <a:pt x="10" y="4"/>
                    <a:pt x="8" y="5"/>
                  </a:cubicBezTo>
                  <a:cubicBezTo>
                    <a:pt x="6" y="5"/>
                    <a:pt x="4" y="5"/>
                    <a:pt x="1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43" y="11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38" y="12"/>
                    <a:pt x="36" y="13"/>
                    <a:pt x="35" y="14"/>
                  </a:cubicBezTo>
                  <a:cubicBezTo>
                    <a:pt x="33" y="14"/>
                    <a:pt x="31" y="14"/>
                    <a:pt x="28" y="13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43" y="11"/>
                    <a:pt x="43" y="11"/>
                    <a:pt x="43" y="11"/>
                  </a:cubicBezTo>
                  <a:close/>
                  <a:moveTo>
                    <a:pt x="67" y="38"/>
                  </a:moveTo>
                  <a:cubicBezTo>
                    <a:pt x="64" y="47"/>
                    <a:pt x="60" y="51"/>
                    <a:pt x="55" y="50"/>
                  </a:cubicBezTo>
                  <a:cubicBezTo>
                    <a:pt x="50" y="48"/>
                    <a:pt x="50" y="43"/>
                    <a:pt x="53" y="34"/>
                  </a:cubicBezTo>
                  <a:cubicBezTo>
                    <a:pt x="56" y="25"/>
                    <a:pt x="60" y="21"/>
                    <a:pt x="64" y="22"/>
                  </a:cubicBezTo>
                  <a:cubicBezTo>
                    <a:pt x="69" y="24"/>
                    <a:pt x="70" y="29"/>
                    <a:pt x="67" y="38"/>
                  </a:cubicBezTo>
                  <a:close/>
                  <a:moveTo>
                    <a:pt x="71" y="40"/>
                  </a:moveTo>
                  <a:cubicBezTo>
                    <a:pt x="73" y="35"/>
                    <a:pt x="73" y="31"/>
                    <a:pt x="73" y="27"/>
                  </a:cubicBezTo>
                  <a:cubicBezTo>
                    <a:pt x="72" y="23"/>
                    <a:pt x="70" y="20"/>
                    <a:pt x="66" y="18"/>
                  </a:cubicBezTo>
                  <a:cubicBezTo>
                    <a:pt x="62" y="17"/>
                    <a:pt x="58" y="18"/>
                    <a:pt x="56" y="20"/>
                  </a:cubicBezTo>
                  <a:cubicBezTo>
                    <a:pt x="52" y="23"/>
                    <a:pt x="50" y="27"/>
                    <a:pt x="48" y="32"/>
                  </a:cubicBezTo>
                  <a:cubicBezTo>
                    <a:pt x="44" y="43"/>
                    <a:pt x="46" y="50"/>
                    <a:pt x="54" y="53"/>
                  </a:cubicBezTo>
                  <a:cubicBezTo>
                    <a:pt x="61" y="55"/>
                    <a:pt x="67" y="51"/>
                    <a:pt x="71" y="4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6"/>
            <p:cNvSpPr>
              <a:spLocks noEditPoints="1"/>
            </p:cNvSpPr>
            <p:nvPr/>
          </p:nvSpPr>
          <p:spPr bwMode="auto">
            <a:xfrm>
              <a:off x="4758" y="887"/>
              <a:ext cx="295" cy="250"/>
            </a:xfrm>
            <a:custGeom>
              <a:avLst/>
              <a:gdLst>
                <a:gd name="T0" fmla="*/ 21 w 73"/>
                <a:gd name="T1" fmla="*/ 1 h 62"/>
                <a:gd name="T2" fmla="*/ 18 w 73"/>
                <a:gd name="T3" fmla="*/ 0 h 62"/>
                <a:gd name="T4" fmla="*/ 13 w 73"/>
                <a:gd name="T5" fmla="*/ 3 h 62"/>
                <a:gd name="T6" fmla="*/ 6 w 73"/>
                <a:gd name="T7" fmla="*/ 1 h 62"/>
                <a:gd name="T8" fmla="*/ 4 w 73"/>
                <a:gd name="T9" fmla="*/ 4 h 62"/>
                <a:gd name="T10" fmla="*/ 12 w 73"/>
                <a:gd name="T11" fmla="*/ 8 h 62"/>
                <a:gd name="T12" fmla="*/ 0 w 73"/>
                <a:gd name="T13" fmla="*/ 30 h 62"/>
                <a:gd name="T14" fmla="*/ 4 w 73"/>
                <a:gd name="T15" fmla="*/ 33 h 62"/>
                <a:gd name="T16" fmla="*/ 21 w 73"/>
                <a:gd name="T17" fmla="*/ 1 h 62"/>
                <a:gd name="T18" fmla="*/ 30 w 73"/>
                <a:gd name="T19" fmla="*/ 21 h 62"/>
                <a:gd name="T20" fmla="*/ 40 w 73"/>
                <a:gd name="T21" fmla="*/ 17 h 62"/>
                <a:gd name="T22" fmla="*/ 43 w 73"/>
                <a:gd name="T23" fmla="*/ 26 h 62"/>
                <a:gd name="T24" fmla="*/ 40 w 73"/>
                <a:gd name="T25" fmla="*/ 29 h 62"/>
                <a:gd name="T26" fmla="*/ 34 w 73"/>
                <a:gd name="T27" fmla="*/ 30 h 62"/>
                <a:gd name="T28" fmla="*/ 28 w 73"/>
                <a:gd name="T29" fmla="*/ 30 h 62"/>
                <a:gd name="T30" fmla="*/ 14 w 73"/>
                <a:gd name="T31" fmla="*/ 38 h 62"/>
                <a:gd name="T32" fmla="*/ 35 w 73"/>
                <a:gd name="T33" fmla="*/ 50 h 62"/>
                <a:gd name="T34" fmla="*/ 37 w 73"/>
                <a:gd name="T35" fmla="*/ 46 h 62"/>
                <a:gd name="T36" fmla="*/ 20 w 73"/>
                <a:gd name="T37" fmla="*/ 37 h 62"/>
                <a:gd name="T38" fmla="*/ 29 w 73"/>
                <a:gd name="T39" fmla="*/ 34 h 62"/>
                <a:gd name="T40" fmla="*/ 33 w 73"/>
                <a:gd name="T41" fmla="*/ 34 h 62"/>
                <a:gd name="T42" fmla="*/ 47 w 73"/>
                <a:gd name="T43" fmla="*/ 28 h 62"/>
                <a:gd name="T44" fmla="*/ 43 w 73"/>
                <a:gd name="T45" fmla="*/ 13 h 62"/>
                <a:gd name="T46" fmla="*/ 33 w 73"/>
                <a:gd name="T47" fmla="*/ 12 h 62"/>
                <a:gd name="T48" fmla="*/ 26 w 73"/>
                <a:gd name="T49" fmla="*/ 19 h 62"/>
                <a:gd name="T50" fmla="*/ 30 w 73"/>
                <a:gd name="T51" fmla="*/ 21 h 62"/>
                <a:gd name="T52" fmla="*/ 65 w 73"/>
                <a:gd name="T53" fmla="*/ 46 h 62"/>
                <a:gd name="T54" fmla="*/ 51 w 73"/>
                <a:gd name="T55" fmla="*/ 55 h 62"/>
                <a:gd name="T56" fmla="*/ 52 w 73"/>
                <a:gd name="T57" fmla="*/ 39 h 62"/>
                <a:gd name="T58" fmla="*/ 65 w 73"/>
                <a:gd name="T59" fmla="*/ 30 h 62"/>
                <a:gd name="T60" fmla="*/ 65 w 73"/>
                <a:gd name="T61" fmla="*/ 46 h 62"/>
                <a:gd name="T62" fmla="*/ 69 w 73"/>
                <a:gd name="T63" fmla="*/ 49 h 62"/>
                <a:gd name="T64" fmla="*/ 73 w 73"/>
                <a:gd name="T65" fmla="*/ 37 h 62"/>
                <a:gd name="T66" fmla="*/ 67 w 73"/>
                <a:gd name="T67" fmla="*/ 27 h 62"/>
                <a:gd name="T68" fmla="*/ 57 w 73"/>
                <a:gd name="T69" fmla="*/ 26 h 62"/>
                <a:gd name="T70" fmla="*/ 47 w 73"/>
                <a:gd name="T71" fmla="*/ 37 h 62"/>
                <a:gd name="T72" fmla="*/ 50 w 73"/>
                <a:gd name="T73" fmla="*/ 58 h 62"/>
                <a:gd name="T74" fmla="*/ 69 w 73"/>
                <a:gd name="T75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62">
                  <a:moveTo>
                    <a:pt x="21" y="1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1" y="3"/>
                    <a:pt x="9" y="2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0" y="21"/>
                  </a:moveTo>
                  <a:cubicBezTo>
                    <a:pt x="33" y="16"/>
                    <a:pt x="36" y="14"/>
                    <a:pt x="40" y="17"/>
                  </a:cubicBezTo>
                  <a:cubicBezTo>
                    <a:pt x="44" y="19"/>
                    <a:pt x="45" y="22"/>
                    <a:pt x="43" y="26"/>
                  </a:cubicBezTo>
                  <a:cubicBezTo>
                    <a:pt x="43" y="27"/>
                    <a:pt x="41" y="28"/>
                    <a:pt x="40" y="29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2" y="30"/>
                    <a:pt x="17" y="33"/>
                    <a:pt x="14" y="38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2" y="35"/>
                    <a:pt x="25" y="34"/>
                    <a:pt x="29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1" y="34"/>
                    <a:pt x="45" y="32"/>
                    <a:pt x="47" y="28"/>
                  </a:cubicBezTo>
                  <a:cubicBezTo>
                    <a:pt x="50" y="22"/>
                    <a:pt x="49" y="17"/>
                    <a:pt x="43" y="13"/>
                  </a:cubicBezTo>
                  <a:cubicBezTo>
                    <a:pt x="39" y="11"/>
                    <a:pt x="36" y="11"/>
                    <a:pt x="33" y="12"/>
                  </a:cubicBezTo>
                  <a:cubicBezTo>
                    <a:pt x="30" y="13"/>
                    <a:pt x="28" y="15"/>
                    <a:pt x="26" y="19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65" y="46"/>
                  </a:moveTo>
                  <a:cubicBezTo>
                    <a:pt x="60" y="55"/>
                    <a:pt x="56" y="58"/>
                    <a:pt x="51" y="55"/>
                  </a:cubicBezTo>
                  <a:cubicBezTo>
                    <a:pt x="47" y="53"/>
                    <a:pt x="47" y="48"/>
                    <a:pt x="52" y="39"/>
                  </a:cubicBezTo>
                  <a:cubicBezTo>
                    <a:pt x="56" y="31"/>
                    <a:pt x="61" y="28"/>
                    <a:pt x="65" y="30"/>
                  </a:cubicBezTo>
                  <a:cubicBezTo>
                    <a:pt x="70" y="33"/>
                    <a:pt x="69" y="38"/>
                    <a:pt x="65" y="46"/>
                  </a:cubicBezTo>
                  <a:close/>
                  <a:moveTo>
                    <a:pt x="69" y="49"/>
                  </a:moveTo>
                  <a:cubicBezTo>
                    <a:pt x="71" y="44"/>
                    <a:pt x="73" y="40"/>
                    <a:pt x="73" y="37"/>
                  </a:cubicBezTo>
                  <a:cubicBezTo>
                    <a:pt x="73" y="32"/>
                    <a:pt x="71" y="29"/>
                    <a:pt x="67" y="27"/>
                  </a:cubicBezTo>
                  <a:cubicBezTo>
                    <a:pt x="64" y="25"/>
                    <a:pt x="60" y="25"/>
                    <a:pt x="57" y="26"/>
                  </a:cubicBezTo>
                  <a:cubicBezTo>
                    <a:pt x="53" y="28"/>
                    <a:pt x="50" y="32"/>
                    <a:pt x="47" y="37"/>
                  </a:cubicBezTo>
                  <a:cubicBezTo>
                    <a:pt x="42" y="47"/>
                    <a:pt x="43" y="55"/>
                    <a:pt x="50" y="58"/>
                  </a:cubicBezTo>
                  <a:cubicBezTo>
                    <a:pt x="57" y="62"/>
                    <a:pt x="63" y="59"/>
                    <a:pt x="69" y="4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7"/>
            <p:cNvSpPr>
              <a:spLocks noEditPoints="1"/>
            </p:cNvSpPr>
            <p:nvPr/>
          </p:nvSpPr>
          <p:spPr bwMode="auto">
            <a:xfrm>
              <a:off x="5171" y="1162"/>
              <a:ext cx="291" cy="279"/>
            </a:xfrm>
            <a:custGeom>
              <a:avLst/>
              <a:gdLst>
                <a:gd name="T0" fmla="*/ 26 w 72"/>
                <a:gd name="T1" fmla="*/ 3 h 69"/>
                <a:gd name="T2" fmla="*/ 23 w 72"/>
                <a:gd name="T3" fmla="*/ 0 h 69"/>
                <a:gd name="T4" fmla="*/ 17 w 72"/>
                <a:gd name="T5" fmla="*/ 3 h 69"/>
                <a:gd name="T6" fmla="*/ 11 w 72"/>
                <a:gd name="T7" fmla="*/ 0 h 69"/>
                <a:gd name="T8" fmla="*/ 9 w 72"/>
                <a:gd name="T9" fmla="*/ 3 h 69"/>
                <a:gd name="T10" fmla="*/ 16 w 72"/>
                <a:gd name="T11" fmla="*/ 8 h 69"/>
                <a:gd name="T12" fmla="*/ 0 w 72"/>
                <a:gd name="T13" fmla="*/ 28 h 69"/>
                <a:gd name="T14" fmla="*/ 3 w 72"/>
                <a:gd name="T15" fmla="*/ 30 h 69"/>
                <a:gd name="T16" fmla="*/ 26 w 72"/>
                <a:gd name="T17" fmla="*/ 3 h 69"/>
                <a:gd name="T18" fmla="*/ 31 w 72"/>
                <a:gd name="T19" fmla="*/ 31 h 69"/>
                <a:gd name="T20" fmla="*/ 32 w 72"/>
                <a:gd name="T21" fmla="*/ 32 h 69"/>
                <a:gd name="T22" fmla="*/ 35 w 72"/>
                <a:gd name="T23" fmla="*/ 43 h 69"/>
                <a:gd name="T24" fmla="*/ 24 w 72"/>
                <a:gd name="T25" fmla="*/ 43 h 69"/>
                <a:gd name="T26" fmla="*/ 23 w 72"/>
                <a:gd name="T27" fmla="*/ 32 h 69"/>
                <a:gd name="T28" fmla="*/ 20 w 72"/>
                <a:gd name="T29" fmla="*/ 29 h 69"/>
                <a:gd name="T30" fmla="*/ 17 w 72"/>
                <a:gd name="T31" fmla="*/ 41 h 69"/>
                <a:gd name="T32" fmla="*/ 22 w 72"/>
                <a:gd name="T33" fmla="*/ 46 h 69"/>
                <a:gd name="T34" fmla="*/ 31 w 72"/>
                <a:gd name="T35" fmla="*/ 50 h 69"/>
                <a:gd name="T36" fmla="*/ 39 w 72"/>
                <a:gd name="T37" fmla="*/ 45 h 69"/>
                <a:gd name="T38" fmla="*/ 39 w 72"/>
                <a:gd name="T39" fmla="*/ 35 h 69"/>
                <a:gd name="T40" fmla="*/ 39 w 72"/>
                <a:gd name="T41" fmla="*/ 35 h 69"/>
                <a:gd name="T42" fmla="*/ 47 w 72"/>
                <a:gd name="T43" fmla="*/ 32 h 69"/>
                <a:gd name="T44" fmla="*/ 45 w 72"/>
                <a:gd name="T45" fmla="*/ 18 h 69"/>
                <a:gd name="T46" fmla="*/ 36 w 72"/>
                <a:gd name="T47" fmla="*/ 15 h 69"/>
                <a:gd name="T48" fmla="*/ 28 w 72"/>
                <a:gd name="T49" fmla="*/ 20 h 69"/>
                <a:gd name="T50" fmla="*/ 32 w 72"/>
                <a:gd name="T51" fmla="*/ 22 h 69"/>
                <a:gd name="T52" fmla="*/ 42 w 72"/>
                <a:gd name="T53" fmla="*/ 21 h 69"/>
                <a:gd name="T54" fmla="*/ 44 w 72"/>
                <a:gd name="T55" fmla="*/ 29 h 69"/>
                <a:gd name="T56" fmla="*/ 35 w 72"/>
                <a:gd name="T57" fmla="*/ 30 h 69"/>
                <a:gd name="T58" fmla="*/ 33 w 72"/>
                <a:gd name="T59" fmla="*/ 28 h 69"/>
                <a:gd name="T60" fmla="*/ 31 w 72"/>
                <a:gd name="T61" fmla="*/ 31 h 69"/>
                <a:gd name="T62" fmla="*/ 61 w 72"/>
                <a:gd name="T63" fmla="*/ 55 h 69"/>
                <a:gd name="T64" fmla="*/ 46 w 72"/>
                <a:gd name="T65" fmla="*/ 61 h 69"/>
                <a:gd name="T66" fmla="*/ 50 w 72"/>
                <a:gd name="T67" fmla="*/ 45 h 69"/>
                <a:gd name="T68" fmla="*/ 64 w 72"/>
                <a:gd name="T69" fmla="*/ 39 h 69"/>
                <a:gd name="T70" fmla="*/ 61 w 72"/>
                <a:gd name="T71" fmla="*/ 55 h 69"/>
                <a:gd name="T72" fmla="*/ 65 w 72"/>
                <a:gd name="T73" fmla="*/ 58 h 69"/>
                <a:gd name="T74" fmla="*/ 71 w 72"/>
                <a:gd name="T75" fmla="*/ 46 h 69"/>
                <a:gd name="T76" fmla="*/ 67 w 72"/>
                <a:gd name="T77" fmla="*/ 35 h 69"/>
                <a:gd name="T78" fmla="*/ 57 w 72"/>
                <a:gd name="T79" fmla="*/ 34 h 69"/>
                <a:gd name="T80" fmla="*/ 46 w 72"/>
                <a:gd name="T81" fmla="*/ 42 h 69"/>
                <a:gd name="T82" fmla="*/ 44 w 72"/>
                <a:gd name="T83" fmla="*/ 64 h 69"/>
                <a:gd name="T84" fmla="*/ 65 w 72"/>
                <a:gd name="T85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69">
                  <a:moveTo>
                    <a:pt x="26" y="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9" y="3"/>
                    <a:pt x="17" y="3"/>
                  </a:cubicBezTo>
                  <a:cubicBezTo>
                    <a:pt x="16" y="3"/>
                    <a:pt x="14" y="2"/>
                    <a:pt x="11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6" y="3"/>
                    <a:pt x="26" y="3"/>
                    <a:pt x="26" y="3"/>
                  </a:cubicBezTo>
                  <a:close/>
                  <a:moveTo>
                    <a:pt x="31" y="31"/>
                  </a:moveTo>
                  <a:cubicBezTo>
                    <a:pt x="31" y="31"/>
                    <a:pt x="32" y="32"/>
                    <a:pt x="32" y="32"/>
                  </a:cubicBezTo>
                  <a:cubicBezTo>
                    <a:pt x="37" y="36"/>
                    <a:pt x="37" y="39"/>
                    <a:pt x="35" y="43"/>
                  </a:cubicBezTo>
                  <a:cubicBezTo>
                    <a:pt x="32" y="46"/>
                    <a:pt x="28" y="46"/>
                    <a:pt x="24" y="43"/>
                  </a:cubicBezTo>
                  <a:cubicBezTo>
                    <a:pt x="20" y="40"/>
                    <a:pt x="20" y="36"/>
                    <a:pt x="23" y="3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6" y="34"/>
                    <a:pt x="16" y="37"/>
                    <a:pt x="17" y="41"/>
                  </a:cubicBezTo>
                  <a:cubicBezTo>
                    <a:pt x="18" y="42"/>
                    <a:pt x="20" y="44"/>
                    <a:pt x="22" y="46"/>
                  </a:cubicBezTo>
                  <a:cubicBezTo>
                    <a:pt x="25" y="49"/>
                    <a:pt x="28" y="50"/>
                    <a:pt x="31" y="50"/>
                  </a:cubicBezTo>
                  <a:cubicBezTo>
                    <a:pt x="34" y="49"/>
                    <a:pt x="37" y="48"/>
                    <a:pt x="39" y="45"/>
                  </a:cubicBezTo>
                  <a:cubicBezTo>
                    <a:pt x="41" y="42"/>
                    <a:pt x="42" y="39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5" y="35"/>
                    <a:pt x="47" y="32"/>
                  </a:cubicBezTo>
                  <a:cubicBezTo>
                    <a:pt x="51" y="27"/>
                    <a:pt x="50" y="22"/>
                    <a:pt x="45" y="18"/>
                  </a:cubicBezTo>
                  <a:cubicBezTo>
                    <a:pt x="42" y="15"/>
                    <a:pt x="39" y="14"/>
                    <a:pt x="36" y="15"/>
                  </a:cubicBezTo>
                  <a:cubicBezTo>
                    <a:pt x="33" y="15"/>
                    <a:pt x="31" y="17"/>
                    <a:pt x="28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5" y="19"/>
                    <a:pt x="39" y="18"/>
                    <a:pt x="42" y="21"/>
                  </a:cubicBezTo>
                  <a:cubicBezTo>
                    <a:pt x="45" y="24"/>
                    <a:pt x="46" y="26"/>
                    <a:pt x="44" y="29"/>
                  </a:cubicBezTo>
                  <a:cubicBezTo>
                    <a:pt x="41" y="32"/>
                    <a:pt x="38" y="32"/>
                    <a:pt x="35" y="30"/>
                  </a:cubicBezTo>
                  <a:cubicBezTo>
                    <a:pt x="34" y="29"/>
                    <a:pt x="34" y="29"/>
                    <a:pt x="33" y="28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61" y="55"/>
                  </a:moveTo>
                  <a:cubicBezTo>
                    <a:pt x="55" y="62"/>
                    <a:pt x="50" y="64"/>
                    <a:pt x="46" y="61"/>
                  </a:cubicBezTo>
                  <a:cubicBezTo>
                    <a:pt x="42" y="58"/>
                    <a:pt x="44" y="53"/>
                    <a:pt x="50" y="45"/>
                  </a:cubicBezTo>
                  <a:cubicBezTo>
                    <a:pt x="56" y="38"/>
                    <a:pt x="60" y="36"/>
                    <a:pt x="64" y="39"/>
                  </a:cubicBezTo>
                  <a:cubicBezTo>
                    <a:pt x="68" y="42"/>
                    <a:pt x="67" y="47"/>
                    <a:pt x="61" y="55"/>
                  </a:cubicBezTo>
                  <a:close/>
                  <a:moveTo>
                    <a:pt x="65" y="58"/>
                  </a:moveTo>
                  <a:cubicBezTo>
                    <a:pt x="68" y="54"/>
                    <a:pt x="70" y="50"/>
                    <a:pt x="71" y="46"/>
                  </a:cubicBezTo>
                  <a:cubicBezTo>
                    <a:pt x="72" y="42"/>
                    <a:pt x="70" y="38"/>
                    <a:pt x="67" y="35"/>
                  </a:cubicBezTo>
                  <a:cubicBezTo>
                    <a:pt x="64" y="33"/>
                    <a:pt x="60" y="32"/>
                    <a:pt x="57" y="34"/>
                  </a:cubicBezTo>
                  <a:cubicBezTo>
                    <a:pt x="53" y="35"/>
                    <a:pt x="49" y="38"/>
                    <a:pt x="46" y="42"/>
                  </a:cubicBezTo>
                  <a:cubicBezTo>
                    <a:pt x="38" y="52"/>
                    <a:pt x="38" y="59"/>
                    <a:pt x="44" y="64"/>
                  </a:cubicBezTo>
                  <a:cubicBezTo>
                    <a:pt x="50" y="69"/>
                    <a:pt x="57" y="67"/>
                    <a:pt x="65" y="5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8"/>
            <p:cNvSpPr>
              <a:spLocks noEditPoints="1"/>
            </p:cNvSpPr>
            <p:nvPr/>
          </p:nvSpPr>
          <p:spPr bwMode="auto">
            <a:xfrm>
              <a:off x="5531" y="1501"/>
              <a:ext cx="275" cy="304"/>
            </a:xfrm>
            <a:custGeom>
              <a:avLst/>
              <a:gdLst>
                <a:gd name="T0" fmla="*/ 30 w 68"/>
                <a:gd name="T1" fmla="*/ 5 h 75"/>
                <a:gd name="T2" fmla="*/ 28 w 68"/>
                <a:gd name="T3" fmla="*/ 3 h 75"/>
                <a:gd name="T4" fmla="*/ 22 w 68"/>
                <a:gd name="T5" fmla="*/ 4 h 75"/>
                <a:gd name="T6" fmla="*/ 16 w 68"/>
                <a:gd name="T7" fmla="*/ 0 h 75"/>
                <a:gd name="T8" fmla="*/ 14 w 68"/>
                <a:gd name="T9" fmla="*/ 2 h 75"/>
                <a:gd name="T10" fmla="*/ 19 w 68"/>
                <a:gd name="T11" fmla="*/ 9 h 75"/>
                <a:gd name="T12" fmla="*/ 0 w 68"/>
                <a:gd name="T13" fmla="*/ 25 h 75"/>
                <a:gd name="T14" fmla="*/ 3 w 68"/>
                <a:gd name="T15" fmla="*/ 29 h 75"/>
                <a:gd name="T16" fmla="*/ 30 w 68"/>
                <a:gd name="T17" fmla="*/ 5 h 75"/>
                <a:gd name="T18" fmla="*/ 34 w 68"/>
                <a:gd name="T19" fmla="*/ 51 h 75"/>
                <a:gd name="T20" fmla="*/ 37 w 68"/>
                <a:gd name="T21" fmla="*/ 48 h 75"/>
                <a:gd name="T22" fmla="*/ 33 w 68"/>
                <a:gd name="T23" fmla="*/ 44 h 75"/>
                <a:gd name="T24" fmla="*/ 51 w 68"/>
                <a:gd name="T25" fmla="*/ 29 h 75"/>
                <a:gd name="T26" fmla="*/ 48 w 68"/>
                <a:gd name="T27" fmla="*/ 26 h 75"/>
                <a:gd name="T28" fmla="*/ 20 w 68"/>
                <a:gd name="T29" fmla="*/ 29 h 75"/>
                <a:gd name="T30" fmla="*/ 17 w 68"/>
                <a:gd name="T31" fmla="*/ 32 h 75"/>
                <a:gd name="T32" fmla="*/ 28 w 68"/>
                <a:gd name="T33" fmla="*/ 44 h 75"/>
                <a:gd name="T34" fmla="*/ 21 w 68"/>
                <a:gd name="T35" fmla="*/ 49 h 75"/>
                <a:gd name="T36" fmla="*/ 24 w 68"/>
                <a:gd name="T37" fmla="*/ 53 h 75"/>
                <a:gd name="T38" fmla="*/ 30 w 68"/>
                <a:gd name="T39" fmla="*/ 47 h 75"/>
                <a:gd name="T40" fmla="*/ 34 w 68"/>
                <a:gd name="T41" fmla="*/ 51 h 75"/>
                <a:gd name="T42" fmla="*/ 43 w 68"/>
                <a:gd name="T43" fmla="*/ 30 h 75"/>
                <a:gd name="T44" fmla="*/ 43 w 68"/>
                <a:gd name="T45" fmla="*/ 30 h 75"/>
                <a:gd name="T46" fmla="*/ 30 w 68"/>
                <a:gd name="T47" fmla="*/ 41 h 75"/>
                <a:gd name="T48" fmla="*/ 23 w 68"/>
                <a:gd name="T49" fmla="*/ 32 h 75"/>
                <a:gd name="T50" fmla="*/ 43 w 68"/>
                <a:gd name="T51" fmla="*/ 30 h 75"/>
                <a:gd name="T52" fmla="*/ 56 w 68"/>
                <a:gd name="T53" fmla="*/ 63 h 75"/>
                <a:gd name="T54" fmla="*/ 40 w 68"/>
                <a:gd name="T55" fmla="*/ 66 h 75"/>
                <a:gd name="T56" fmla="*/ 46 w 68"/>
                <a:gd name="T57" fmla="*/ 52 h 75"/>
                <a:gd name="T58" fmla="*/ 62 w 68"/>
                <a:gd name="T59" fmla="*/ 48 h 75"/>
                <a:gd name="T60" fmla="*/ 56 w 68"/>
                <a:gd name="T61" fmla="*/ 63 h 75"/>
                <a:gd name="T62" fmla="*/ 59 w 68"/>
                <a:gd name="T63" fmla="*/ 66 h 75"/>
                <a:gd name="T64" fmla="*/ 66 w 68"/>
                <a:gd name="T65" fmla="*/ 56 h 75"/>
                <a:gd name="T66" fmla="*/ 65 w 68"/>
                <a:gd name="T67" fmla="*/ 45 h 75"/>
                <a:gd name="T68" fmla="*/ 55 w 68"/>
                <a:gd name="T69" fmla="*/ 41 h 75"/>
                <a:gd name="T70" fmla="*/ 43 w 68"/>
                <a:gd name="T71" fmla="*/ 48 h 75"/>
                <a:gd name="T72" fmla="*/ 37 w 68"/>
                <a:gd name="T73" fmla="*/ 69 h 75"/>
                <a:gd name="T74" fmla="*/ 59 w 68"/>
                <a:gd name="T75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5">
                  <a:moveTo>
                    <a:pt x="30" y="5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5" y="4"/>
                    <a:pt x="23" y="5"/>
                    <a:pt x="22" y="4"/>
                  </a:cubicBezTo>
                  <a:cubicBezTo>
                    <a:pt x="20" y="4"/>
                    <a:pt x="18" y="2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34" y="51"/>
                  </a:moveTo>
                  <a:cubicBezTo>
                    <a:pt x="37" y="48"/>
                    <a:pt x="37" y="48"/>
                    <a:pt x="37" y="48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4" y="51"/>
                    <a:pt x="34" y="51"/>
                    <a:pt x="34" y="51"/>
                  </a:cubicBezTo>
                  <a:close/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43" y="30"/>
                    <a:pt x="43" y="30"/>
                    <a:pt x="43" y="30"/>
                  </a:cubicBezTo>
                  <a:close/>
                  <a:moveTo>
                    <a:pt x="56" y="63"/>
                  </a:moveTo>
                  <a:cubicBezTo>
                    <a:pt x="49" y="69"/>
                    <a:pt x="43" y="70"/>
                    <a:pt x="40" y="66"/>
                  </a:cubicBezTo>
                  <a:cubicBezTo>
                    <a:pt x="37" y="63"/>
                    <a:pt x="39" y="58"/>
                    <a:pt x="46" y="52"/>
                  </a:cubicBezTo>
                  <a:cubicBezTo>
                    <a:pt x="53" y="45"/>
                    <a:pt x="58" y="44"/>
                    <a:pt x="62" y="48"/>
                  </a:cubicBezTo>
                  <a:cubicBezTo>
                    <a:pt x="65" y="51"/>
                    <a:pt x="63" y="56"/>
                    <a:pt x="56" y="63"/>
                  </a:cubicBezTo>
                  <a:close/>
                  <a:moveTo>
                    <a:pt x="59" y="66"/>
                  </a:moveTo>
                  <a:cubicBezTo>
                    <a:pt x="63" y="63"/>
                    <a:pt x="65" y="60"/>
                    <a:pt x="66" y="56"/>
                  </a:cubicBezTo>
                  <a:cubicBezTo>
                    <a:pt x="68" y="52"/>
                    <a:pt x="68" y="48"/>
                    <a:pt x="65" y="45"/>
                  </a:cubicBezTo>
                  <a:cubicBezTo>
                    <a:pt x="62" y="42"/>
                    <a:pt x="59" y="41"/>
                    <a:pt x="55" y="41"/>
                  </a:cubicBezTo>
                  <a:cubicBezTo>
                    <a:pt x="51" y="42"/>
                    <a:pt x="47" y="44"/>
                    <a:pt x="43" y="48"/>
                  </a:cubicBezTo>
                  <a:cubicBezTo>
                    <a:pt x="34" y="56"/>
                    <a:pt x="32" y="63"/>
                    <a:pt x="37" y="69"/>
                  </a:cubicBezTo>
                  <a:cubicBezTo>
                    <a:pt x="43" y="75"/>
                    <a:pt x="50" y="74"/>
                    <a:pt x="59" y="6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9"/>
            <p:cNvSpPr>
              <a:spLocks noEditPoints="1"/>
            </p:cNvSpPr>
            <p:nvPr/>
          </p:nvSpPr>
          <p:spPr bwMode="auto">
            <a:xfrm>
              <a:off x="5831" y="1902"/>
              <a:ext cx="251" cy="319"/>
            </a:xfrm>
            <a:custGeom>
              <a:avLst/>
              <a:gdLst>
                <a:gd name="T0" fmla="*/ 33 w 62"/>
                <a:gd name="T1" fmla="*/ 8 h 79"/>
                <a:gd name="T2" fmla="*/ 31 w 62"/>
                <a:gd name="T3" fmla="*/ 5 h 79"/>
                <a:gd name="T4" fmla="*/ 25 w 62"/>
                <a:gd name="T5" fmla="*/ 5 h 79"/>
                <a:gd name="T6" fmla="*/ 20 w 62"/>
                <a:gd name="T7" fmla="*/ 0 h 79"/>
                <a:gd name="T8" fmla="*/ 17 w 62"/>
                <a:gd name="T9" fmla="*/ 2 h 79"/>
                <a:gd name="T10" fmla="*/ 21 w 62"/>
                <a:gd name="T11" fmla="*/ 10 h 79"/>
                <a:gd name="T12" fmla="*/ 0 w 62"/>
                <a:gd name="T13" fmla="*/ 23 h 79"/>
                <a:gd name="T14" fmla="*/ 2 w 62"/>
                <a:gd name="T15" fmla="*/ 27 h 79"/>
                <a:gd name="T16" fmla="*/ 33 w 62"/>
                <a:gd name="T17" fmla="*/ 8 h 79"/>
                <a:gd name="T18" fmla="*/ 38 w 62"/>
                <a:gd name="T19" fmla="*/ 27 h 79"/>
                <a:gd name="T20" fmla="*/ 46 w 62"/>
                <a:gd name="T21" fmla="*/ 40 h 79"/>
                <a:gd name="T22" fmla="*/ 50 w 62"/>
                <a:gd name="T23" fmla="*/ 38 h 79"/>
                <a:gd name="T24" fmla="*/ 40 w 62"/>
                <a:gd name="T25" fmla="*/ 22 h 79"/>
                <a:gd name="T26" fmla="*/ 22 w 62"/>
                <a:gd name="T27" fmla="*/ 30 h 79"/>
                <a:gd name="T28" fmla="*/ 24 w 62"/>
                <a:gd name="T29" fmla="*/ 33 h 79"/>
                <a:gd name="T30" fmla="*/ 31 w 62"/>
                <a:gd name="T31" fmla="*/ 37 h 79"/>
                <a:gd name="T32" fmla="*/ 28 w 62"/>
                <a:gd name="T33" fmla="*/ 48 h 79"/>
                <a:gd name="T34" fmla="*/ 17 w 62"/>
                <a:gd name="T35" fmla="*/ 46 h 79"/>
                <a:gd name="T36" fmla="*/ 18 w 62"/>
                <a:gd name="T37" fmla="*/ 36 h 79"/>
                <a:gd name="T38" fmla="*/ 16 w 62"/>
                <a:gd name="T39" fmla="*/ 32 h 79"/>
                <a:gd name="T40" fmla="*/ 14 w 62"/>
                <a:gd name="T41" fmla="*/ 47 h 79"/>
                <a:gd name="T42" fmla="*/ 21 w 62"/>
                <a:gd name="T43" fmla="*/ 53 h 79"/>
                <a:gd name="T44" fmla="*/ 31 w 62"/>
                <a:gd name="T45" fmla="*/ 52 h 79"/>
                <a:gd name="T46" fmla="*/ 35 w 62"/>
                <a:gd name="T47" fmla="*/ 36 h 79"/>
                <a:gd name="T48" fmla="*/ 29 w 62"/>
                <a:gd name="T49" fmla="*/ 31 h 79"/>
                <a:gd name="T50" fmla="*/ 38 w 62"/>
                <a:gd name="T51" fmla="*/ 27 h 79"/>
                <a:gd name="T52" fmla="*/ 48 w 62"/>
                <a:gd name="T53" fmla="*/ 69 h 79"/>
                <a:gd name="T54" fmla="*/ 32 w 62"/>
                <a:gd name="T55" fmla="*/ 70 h 79"/>
                <a:gd name="T56" fmla="*/ 40 w 62"/>
                <a:gd name="T57" fmla="*/ 56 h 79"/>
                <a:gd name="T58" fmla="*/ 56 w 62"/>
                <a:gd name="T59" fmla="*/ 55 h 79"/>
                <a:gd name="T60" fmla="*/ 48 w 62"/>
                <a:gd name="T61" fmla="*/ 69 h 79"/>
                <a:gd name="T62" fmla="*/ 51 w 62"/>
                <a:gd name="T63" fmla="*/ 73 h 79"/>
                <a:gd name="T64" fmla="*/ 60 w 62"/>
                <a:gd name="T65" fmla="*/ 64 h 79"/>
                <a:gd name="T66" fmla="*/ 60 w 62"/>
                <a:gd name="T67" fmla="*/ 53 h 79"/>
                <a:gd name="T68" fmla="*/ 51 w 62"/>
                <a:gd name="T69" fmla="*/ 48 h 79"/>
                <a:gd name="T70" fmla="*/ 38 w 62"/>
                <a:gd name="T71" fmla="*/ 52 h 79"/>
                <a:gd name="T72" fmla="*/ 29 w 62"/>
                <a:gd name="T73" fmla="*/ 72 h 79"/>
                <a:gd name="T74" fmla="*/ 51 w 62"/>
                <a:gd name="T75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79">
                  <a:moveTo>
                    <a:pt x="33" y="8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28" y="6"/>
                    <a:pt x="26" y="6"/>
                    <a:pt x="25" y="5"/>
                  </a:cubicBezTo>
                  <a:cubicBezTo>
                    <a:pt x="23" y="5"/>
                    <a:pt x="22" y="3"/>
                    <a:pt x="20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3" y="8"/>
                    <a:pt x="33" y="8"/>
                    <a:pt x="33" y="8"/>
                  </a:cubicBezTo>
                  <a:close/>
                  <a:moveTo>
                    <a:pt x="38" y="27"/>
                  </a:moveTo>
                  <a:cubicBezTo>
                    <a:pt x="46" y="40"/>
                    <a:pt x="46" y="40"/>
                    <a:pt x="46" y="4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7" y="33"/>
                    <a:pt x="29" y="35"/>
                    <a:pt x="31" y="37"/>
                  </a:cubicBezTo>
                  <a:cubicBezTo>
                    <a:pt x="33" y="41"/>
                    <a:pt x="32" y="45"/>
                    <a:pt x="28" y="48"/>
                  </a:cubicBezTo>
                  <a:cubicBezTo>
                    <a:pt x="23" y="50"/>
                    <a:pt x="20" y="49"/>
                    <a:pt x="17" y="46"/>
                  </a:cubicBezTo>
                  <a:cubicBezTo>
                    <a:pt x="15" y="42"/>
                    <a:pt x="15" y="38"/>
                    <a:pt x="18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6"/>
                    <a:pt x="10" y="41"/>
                    <a:pt x="14" y="47"/>
                  </a:cubicBezTo>
                  <a:cubicBezTo>
                    <a:pt x="16" y="50"/>
                    <a:pt x="18" y="53"/>
                    <a:pt x="21" y="53"/>
                  </a:cubicBezTo>
                  <a:cubicBezTo>
                    <a:pt x="25" y="54"/>
                    <a:pt x="28" y="54"/>
                    <a:pt x="31" y="52"/>
                  </a:cubicBezTo>
                  <a:cubicBezTo>
                    <a:pt x="37" y="48"/>
                    <a:pt x="38" y="42"/>
                    <a:pt x="35" y="36"/>
                  </a:cubicBezTo>
                  <a:cubicBezTo>
                    <a:pt x="33" y="33"/>
                    <a:pt x="31" y="32"/>
                    <a:pt x="29" y="31"/>
                  </a:cubicBezTo>
                  <a:cubicBezTo>
                    <a:pt x="38" y="27"/>
                    <a:pt x="38" y="27"/>
                    <a:pt x="38" y="27"/>
                  </a:cubicBezTo>
                  <a:close/>
                  <a:moveTo>
                    <a:pt x="48" y="69"/>
                  </a:moveTo>
                  <a:cubicBezTo>
                    <a:pt x="40" y="74"/>
                    <a:pt x="35" y="74"/>
                    <a:pt x="32" y="70"/>
                  </a:cubicBezTo>
                  <a:cubicBezTo>
                    <a:pt x="29" y="66"/>
                    <a:pt x="32" y="61"/>
                    <a:pt x="40" y="56"/>
                  </a:cubicBezTo>
                  <a:cubicBezTo>
                    <a:pt x="49" y="51"/>
                    <a:pt x="54" y="51"/>
                    <a:pt x="56" y="55"/>
                  </a:cubicBezTo>
                  <a:cubicBezTo>
                    <a:pt x="59" y="59"/>
                    <a:pt x="56" y="64"/>
                    <a:pt x="48" y="69"/>
                  </a:cubicBezTo>
                  <a:close/>
                  <a:moveTo>
                    <a:pt x="51" y="73"/>
                  </a:moveTo>
                  <a:cubicBezTo>
                    <a:pt x="55" y="70"/>
                    <a:pt x="58" y="68"/>
                    <a:pt x="60" y="64"/>
                  </a:cubicBezTo>
                  <a:cubicBezTo>
                    <a:pt x="62" y="61"/>
                    <a:pt x="62" y="57"/>
                    <a:pt x="60" y="53"/>
                  </a:cubicBezTo>
                  <a:cubicBezTo>
                    <a:pt x="58" y="50"/>
                    <a:pt x="55" y="48"/>
                    <a:pt x="51" y="48"/>
                  </a:cubicBezTo>
                  <a:cubicBezTo>
                    <a:pt x="47" y="48"/>
                    <a:pt x="43" y="49"/>
                    <a:pt x="38" y="52"/>
                  </a:cubicBezTo>
                  <a:cubicBezTo>
                    <a:pt x="28" y="58"/>
                    <a:pt x="25" y="65"/>
                    <a:pt x="29" y="72"/>
                  </a:cubicBezTo>
                  <a:cubicBezTo>
                    <a:pt x="33" y="79"/>
                    <a:pt x="40" y="79"/>
                    <a:pt x="51" y="7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0"/>
            <p:cNvSpPr>
              <a:spLocks noEditPoints="1"/>
            </p:cNvSpPr>
            <p:nvPr/>
          </p:nvSpPr>
          <p:spPr bwMode="auto">
            <a:xfrm>
              <a:off x="6057" y="2355"/>
              <a:ext cx="223" cy="327"/>
            </a:xfrm>
            <a:custGeom>
              <a:avLst/>
              <a:gdLst>
                <a:gd name="T0" fmla="*/ 35 w 55"/>
                <a:gd name="T1" fmla="*/ 9 h 81"/>
                <a:gd name="T2" fmla="*/ 33 w 55"/>
                <a:gd name="T3" fmla="*/ 6 h 81"/>
                <a:gd name="T4" fmla="*/ 27 w 55"/>
                <a:gd name="T5" fmla="*/ 5 h 81"/>
                <a:gd name="T6" fmla="*/ 23 w 55"/>
                <a:gd name="T7" fmla="*/ 0 h 81"/>
                <a:gd name="T8" fmla="*/ 20 w 55"/>
                <a:gd name="T9" fmla="*/ 1 h 81"/>
                <a:gd name="T10" fmla="*/ 23 w 55"/>
                <a:gd name="T11" fmla="*/ 9 h 81"/>
                <a:gd name="T12" fmla="*/ 0 w 55"/>
                <a:gd name="T13" fmla="*/ 18 h 81"/>
                <a:gd name="T14" fmla="*/ 1 w 55"/>
                <a:gd name="T15" fmla="*/ 22 h 81"/>
                <a:gd name="T16" fmla="*/ 35 w 55"/>
                <a:gd name="T17" fmla="*/ 9 h 81"/>
                <a:gd name="T18" fmla="*/ 39 w 55"/>
                <a:gd name="T19" fmla="*/ 46 h 81"/>
                <a:gd name="T20" fmla="*/ 44 w 55"/>
                <a:gd name="T21" fmla="*/ 33 h 81"/>
                <a:gd name="T22" fmla="*/ 36 w 55"/>
                <a:gd name="T23" fmla="*/ 26 h 81"/>
                <a:gd name="T24" fmla="*/ 21 w 55"/>
                <a:gd name="T25" fmla="*/ 28 h 81"/>
                <a:gd name="T26" fmla="*/ 11 w 55"/>
                <a:gd name="T27" fmla="*/ 35 h 81"/>
                <a:gd name="T28" fmla="*/ 9 w 55"/>
                <a:gd name="T29" fmla="*/ 45 h 81"/>
                <a:gd name="T30" fmla="*/ 15 w 55"/>
                <a:gd name="T31" fmla="*/ 52 h 81"/>
                <a:gd name="T32" fmla="*/ 25 w 55"/>
                <a:gd name="T33" fmla="*/ 52 h 81"/>
                <a:gd name="T34" fmla="*/ 32 w 55"/>
                <a:gd name="T35" fmla="*/ 38 h 81"/>
                <a:gd name="T36" fmla="*/ 24 w 55"/>
                <a:gd name="T37" fmla="*/ 32 h 81"/>
                <a:gd name="T38" fmla="*/ 25 w 55"/>
                <a:gd name="T39" fmla="*/ 31 h 81"/>
                <a:gd name="T40" fmla="*/ 40 w 55"/>
                <a:gd name="T41" fmla="*/ 34 h 81"/>
                <a:gd name="T42" fmla="*/ 37 w 55"/>
                <a:gd name="T43" fmla="*/ 42 h 81"/>
                <a:gd name="T44" fmla="*/ 39 w 55"/>
                <a:gd name="T45" fmla="*/ 46 h 81"/>
                <a:gd name="T46" fmla="*/ 18 w 55"/>
                <a:gd name="T47" fmla="*/ 35 h 81"/>
                <a:gd name="T48" fmla="*/ 28 w 55"/>
                <a:gd name="T49" fmla="*/ 39 h 81"/>
                <a:gd name="T50" fmla="*/ 23 w 55"/>
                <a:gd name="T51" fmla="*/ 48 h 81"/>
                <a:gd name="T52" fmla="*/ 13 w 55"/>
                <a:gd name="T53" fmla="*/ 44 h 81"/>
                <a:gd name="T54" fmla="*/ 18 w 55"/>
                <a:gd name="T55" fmla="*/ 35 h 81"/>
                <a:gd name="T56" fmla="*/ 39 w 55"/>
                <a:gd name="T57" fmla="*/ 72 h 81"/>
                <a:gd name="T58" fmla="*/ 23 w 55"/>
                <a:gd name="T59" fmla="*/ 70 h 81"/>
                <a:gd name="T60" fmla="*/ 34 w 55"/>
                <a:gd name="T61" fmla="*/ 58 h 81"/>
                <a:gd name="T62" fmla="*/ 50 w 55"/>
                <a:gd name="T63" fmla="*/ 60 h 81"/>
                <a:gd name="T64" fmla="*/ 39 w 55"/>
                <a:gd name="T65" fmla="*/ 72 h 81"/>
                <a:gd name="T66" fmla="*/ 41 w 55"/>
                <a:gd name="T67" fmla="*/ 77 h 81"/>
                <a:gd name="T68" fmla="*/ 51 w 55"/>
                <a:gd name="T69" fmla="*/ 70 h 81"/>
                <a:gd name="T70" fmla="*/ 54 w 55"/>
                <a:gd name="T71" fmla="*/ 58 h 81"/>
                <a:gd name="T72" fmla="*/ 46 w 55"/>
                <a:gd name="T73" fmla="*/ 52 h 81"/>
                <a:gd name="T74" fmla="*/ 32 w 55"/>
                <a:gd name="T75" fmla="*/ 54 h 81"/>
                <a:gd name="T76" fmla="*/ 20 w 55"/>
                <a:gd name="T77" fmla="*/ 72 h 81"/>
                <a:gd name="T78" fmla="*/ 41 w 55"/>
                <a:gd name="T7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81">
                  <a:moveTo>
                    <a:pt x="35" y="9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6" y="4"/>
                    <a:pt x="25" y="3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39" y="46"/>
                  </a:moveTo>
                  <a:cubicBezTo>
                    <a:pt x="44" y="43"/>
                    <a:pt x="46" y="39"/>
                    <a:pt x="44" y="33"/>
                  </a:cubicBezTo>
                  <a:cubicBezTo>
                    <a:pt x="42" y="29"/>
                    <a:pt x="40" y="27"/>
                    <a:pt x="36" y="26"/>
                  </a:cubicBezTo>
                  <a:cubicBezTo>
                    <a:pt x="33" y="25"/>
                    <a:pt x="27" y="25"/>
                    <a:pt x="21" y="28"/>
                  </a:cubicBezTo>
                  <a:cubicBezTo>
                    <a:pt x="16" y="30"/>
                    <a:pt x="13" y="32"/>
                    <a:pt x="11" y="35"/>
                  </a:cubicBezTo>
                  <a:cubicBezTo>
                    <a:pt x="8" y="38"/>
                    <a:pt x="8" y="41"/>
                    <a:pt x="9" y="45"/>
                  </a:cubicBezTo>
                  <a:cubicBezTo>
                    <a:pt x="11" y="49"/>
                    <a:pt x="13" y="51"/>
                    <a:pt x="15" y="52"/>
                  </a:cubicBezTo>
                  <a:cubicBezTo>
                    <a:pt x="19" y="54"/>
                    <a:pt x="22" y="54"/>
                    <a:pt x="25" y="52"/>
                  </a:cubicBezTo>
                  <a:cubicBezTo>
                    <a:pt x="32" y="50"/>
                    <a:pt x="34" y="45"/>
                    <a:pt x="32" y="38"/>
                  </a:cubicBezTo>
                  <a:cubicBezTo>
                    <a:pt x="30" y="34"/>
                    <a:pt x="28" y="32"/>
                    <a:pt x="24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9"/>
                    <a:pt x="38" y="30"/>
                    <a:pt x="40" y="34"/>
                  </a:cubicBezTo>
                  <a:cubicBezTo>
                    <a:pt x="41" y="38"/>
                    <a:pt x="40" y="40"/>
                    <a:pt x="37" y="42"/>
                  </a:cubicBezTo>
                  <a:cubicBezTo>
                    <a:pt x="39" y="46"/>
                    <a:pt x="39" y="46"/>
                    <a:pt x="39" y="46"/>
                  </a:cubicBezTo>
                  <a:close/>
                  <a:moveTo>
                    <a:pt x="18" y="35"/>
                  </a:moveTo>
                  <a:cubicBezTo>
                    <a:pt x="23" y="33"/>
                    <a:pt x="26" y="34"/>
                    <a:pt x="28" y="39"/>
                  </a:cubicBezTo>
                  <a:cubicBezTo>
                    <a:pt x="29" y="43"/>
                    <a:pt x="28" y="46"/>
                    <a:pt x="23" y="48"/>
                  </a:cubicBezTo>
                  <a:cubicBezTo>
                    <a:pt x="18" y="50"/>
                    <a:pt x="15" y="48"/>
                    <a:pt x="13" y="44"/>
                  </a:cubicBezTo>
                  <a:cubicBezTo>
                    <a:pt x="11" y="40"/>
                    <a:pt x="13" y="37"/>
                    <a:pt x="18" y="35"/>
                  </a:cubicBezTo>
                  <a:close/>
                  <a:moveTo>
                    <a:pt x="39" y="72"/>
                  </a:moveTo>
                  <a:cubicBezTo>
                    <a:pt x="30" y="76"/>
                    <a:pt x="25" y="75"/>
                    <a:pt x="23" y="70"/>
                  </a:cubicBezTo>
                  <a:cubicBezTo>
                    <a:pt x="21" y="66"/>
                    <a:pt x="25" y="62"/>
                    <a:pt x="34" y="58"/>
                  </a:cubicBezTo>
                  <a:cubicBezTo>
                    <a:pt x="43" y="55"/>
                    <a:pt x="48" y="55"/>
                    <a:pt x="50" y="60"/>
                  </a:cubicBezTo>
                  <a:cubicBezTo>
                    <a:pt x="52" y="65"/>
                    <a:pt x="48" y="69"/>
                    <a:pt x="39" y="72"/>
                  </a:cubicBezTo>
                  <a:close/>
                  <a:moveTo>
                    <a:pt x="41" y="77"/>
                  </a:moveTo>
                  <a:cubicBezTo>
                    <a:pt x="46" y="75"/>
                    <a:pt x="49" y="72"/>
                    <a:pt x="51" y="70"/>
                  </a:cubicBezTo>
                  <a:cubicBezTo>
                    <a:pt x="55" y="66"/>
                    <a:pt x="55" y="62"/>
                    <a:pt x="54" y="58"/>
                  </a:cubicBezTo>
                  <a:cubicBezTo>
                    <a:pt x="52" y="55"/>
                    <a:pt x="50" y="52"/>
                    <a:pt x="46" y="52"/>
                  </a:cubicBezTo>
                  <a:cubicBezTo>
                    <a:pt x="42" y="51"/>
                    <a:pt x="37" y="51"/>
                    <a:pt x="32" y="54"/>
                  </a:cubicBezTo>
                  <a:cubicBezTo>
                    <a:pt x="21" y="58"/>
                    <a:pt x="17" y="64"/>
                    <a:pt x="20" y="72"/>
                  </a:cubicBezTo>
                  <a:cubicBezTo>
                    <a:pt x="23" y="79"/>
                    <a:pt x="30" y="81"/>
                    <a:pt x="41" y="7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1"/>
            <p:cNvSpPr>
              <a:spLocks noEditPoints="1"/>
            </p:cNvSpPr>
            <p:nvPr/>
          </p:nvSpPr>
          <p:spPr bwMode="auto">
            <a:xfrm>
              <a:off x="6203" y="2840"/>
              <a:ext cx="190" cy="323"/>
            </a:xfrm>
            <a:custGeom>
              <a:avLst/>
              <a:gdLst>
                <a:gd name="T0" fmla="*/ 36 w 47"/>
                <a:gd name="T1" fmla="*/ 11 h 80"/>
                <a:gd name="T2" fmla="*/ 35 w 47"/>
                <a:gd name="T3" fmla="*/ 8 h 80"/>
                <a:gd name="T4" fmla="*/ 29 w 47"/>
                <a:gd name="T5" fmla="*/ 6 h 80"/>
                <a:gd name="T6" fmla="*/ 27 w 47"/>
                <a:gd name="T7" fmla="*/ 0 h 80"/>
                <a:gd name="T8" fmla="*/ 23 w 47"/>
                <a:gd name="T9" fmla="*/ 0 h 80"/>
                <a:gd name="T10" fmla="*/ 25 w 47"/>
                <a:gd name="T11" fmla="*/ 9 h 80"/>
                <a:gd name="T12" fmla="*/ 0 w 47"/>
                <a:gd name="T13" fmla="*/ 14 h 80"/>
                <a:gd name="T14" fmla="*/ 1 w 47"/>
                <a:gd name="T15" fmla="*/ 18 h 80"/>
                <a:gd name="T16" fmla="*/ 36 w 47"/>
                <a:gd name="T17" fmla="*/ 11 h 80"/>
                <a:gd name="T18" fmla="*/ 33 w 47"/>
                <a:gd name="T19" fmla="*/ 24 h 80"/>
                <a:gd name="T20" fmla="*/ 37 w 47"/>
                <a:gd name="T21" fmla="*/ 43 h 80"/>
                <a:gd name="T22" fmla="*/ 23 w 47"/>
                <a:gd name="T23" fmla="*/ 37 h 80"/>
                <a:gd name="T24" fmla="*/ 4 w 47"/>
                <a:gd name="T25" fmla="*/ 35 h 80"/>
                <a:gd name="T26" fmla="*/ 5 w 47"/>
                <a:gd name="T27" fmla="*/ 40 h 80"/>
                <a:gd name="T28" fmla="*/ 22 w 47"/>
                <a:gd name="T29" fmla="*/ 41 h 80"/>
                <a:gd name="T30" fmla="*/ 38 w 47"/>
                <a:gd name="T31" fmla="*/ 48 h 80"/>
                <a:gd name="T32" fmla="*/ 42 w 47"/>
                <a:gd name="T33" fmla="*/ 47 h 80"/>
                <a:gd name="T34" fmla="*/ 38 w 47"/>
                <a:gd name="T35" fmla="*/ 23 h 80"/>
                <a:gd name="T36" fmla="*/ 33 w 47"/>
                <a:gd name="T37" fmla="*/ 24 h 80"/>
                <a:gd name="T38" fmla="*/ 30 w 47"/>
                <a:gd name="T39" fmla="*/ 74 h 80"/>
                <a:gd name="T40" fmla="*/ 14 w 47"/>
                <a:gd name="T41" fmla="*/ 69 h 80"/>
                <a:gd name="T42" fmla="*/ 27 w 47"/>
                <a:gd name="T43" fmla="*/ 59 h 80"/>
                <a:gd name="T44" fmla="*/ 42 w 47"/>
                <a:gd name="T45" fmla="*/ 64 h 80"/>
                <a:gd name="T46" fmla="*/ 30 w 47"/>
                <a:gd name="T47" fmla="*/ 74 h 80"/>
                <a:gd name="T48" fmla="*/ 30 w 47"/>
                <a:gd name="T49" fmla="*/ 78 h 80"/>
                <a:gd name="T50" fmla="*/ 42 w 47"/>
                <a:gd name="T51" fmla="*/ 73 h 80"/>
                <a:gd name="T52" fmla="*/ 46 w 47"/>
                <a:gd name="T53" fmla="*/ 63 h 80"/>
                <a:gd name="T54" fmla="*/ 40 w 47"/>
                <a:gd name="T55" fmla="*/ 55 h 80"/>
                <a:gd name="T56" fmla="*/ 26 w 47"/>
                <a:gd name="T57" fmla="*/ 54 h 80"/>
                <a:gd name="T58" fmla="*/ 10 w 47"/>
                <a:gd name="T59" fmla="*/ 70 h 80"/>
                <a:gd name="T60" fmla="*/ 30 w 47"/>
                <a:gd name="T6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80">
                  <a:moveTo>
                    <a:pt x="36" y="11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3" y="8"/>
                    <a:pt x="30" y="7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33" y="24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4" y="41"/>
                    <a:pt x="29" y="39"/>
                    <a:pt x="23" y="37"/>
                  </a:cubicBezTo>
                  <a:cubicBezTo>
                    <a:pt x="15" y="35"/>
                    <a:pt x="9" y="34"/>
                    <a:pt x="4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11" y="40"/>
                    <a:pt x="17" y="40"/>
                    <a:pt x="22" y="41"/>
                  </a:cubicBezTo>
                  <a:cubicBezTo>
                    <a:pt x="29" y="43"/>
                    <a:pt x="35" y="46"/>
                    <a:pt x="38" y="48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30" y="74"/>
                  </a:moveTo>
                  <a:cubicBezTo>
                    <a:pt x="20" y="76"/>
                    <a:pt x="15" y="74"/>
                    <a:pt x="14" y="69"/>
                  </a:cubicBezTo>
                  <a:cubicBezTo>
                    <a:pt x="13" y="64"/>
                    <a:pt x="17" y="61"/>
                    <a:pt x="27" y="59"/>
                  </a:cubicBezTo>
                  <a:cubicBezTo>
                    <a:pt x="36" y="57"/>
                    <a:pt x="41" y="59"/>
                    <a:pt x="42" y="64"/>
                  </a:cubicBezTo>
                  <a:cubicBezTo>
                    <a:pt x="43" y="68"/>
                    <a:pt x="39" y="72"/>
                    <a:pt x="30" y="74"/>
                  </a:cubicBezTo>
                  <a:close/>
                  <a:moveTo>
                    <a:pt x="30" y="78"/>
                  </a:moveTo>
                  <a:cubicBezTo>
                    <a:pt x="36" y="77"/>
                    <a:pt x="39" y="76"/>
                    <a:pt x="42" y="73"/>
                  </a:cubicBezTo>
                  <a:cubicBezTo>
                    <a:pt x="46" y="71"/>
                    <a:pt x="47" y="67"/>
                    <a:pt x="46" y="63"/>
                  </a:cubicBezTo>
                  <a:cubicBezTo>
                    <a:pt x="45" y="59"/>
                    <a:pt x="43" y="56"/>
                    <a:pt x="40" y="55"/>
                  </a:cubicBezTo>
                  <a:cubicBezTo>
                    <a:pt x="36" y="53"/>
                    <a:pt x="31" y="53"/>
                    <a:pt x="26" y="54"/>
                  </a:cubicBezTo>
                  <a:cubicBezTo>
                    <a:pt x="14" y="57"/>
                    <a:pt x="9" y="62"/>
                    <a:pt x="10" y="70"/>
                  </a:cubicBezTo>
                  <a:cubicBezTo>
                    <a:pt x="12" y="78"/>
                    <a:pt x="19" y="80"/>
                    <a:pt x="30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2"/>
            <p:cNvSpPr>
              <a:spLocks noEditPoints="1"/>
            </p:cNvSpPr>
            <p:nvPr/>
          </p:nvSpPr>
          <p:spPr bwMode="auto">
            <a:xfrm>
              <a:off x="6268" y="3345"/>
              <a:ext cx="150" cy="316"/>
            </a:xfrm>
            <a:custGeom>
              <a:avLst/>
              <a:gdLst>
                <a:gd name="T0" fmla="*/ 36 w 37"/>
                <a:gd name="T1" fmla="*/ 13 h 78"/>
                <a:gd name="T2" fmla="*/ 36 w 37"/>
                <a:gd name="T3" fmla="*/ 9 h 78"/>
                <a:gd name="T4" fmla="*/ 30 w 37"/>
                <a:gd name="T5" fmla="*/ 6 h 78"/>
                <a:gd name="T6" fmla="*/ 28 w 37"/>
                <a:gd name="T7" fmla="*/ 0 h 78"/>
                <a:gd name="T8" fmla="*/ 25 w 37"/>
                <a:gd name="T9" fmla="*/ 0 h 78"/>
                <a:gd name="T10" fmla="*/ 25 w 37"/>
                <a:gd name="T11" fmla="*/ 8 h 78"/>
                <a:gd name="T12" fmla="*/ 0 w 37"/>
                <a:gd name="T13" fmla="*/ 9 h 78"/>
                <a:gd name="T14" fmla="*/ 0 w 37"/>
                <a:gd name="T15" fmla="*/ 13 h 78"/>
                <a:gd name="T16" fmla="*/ 36 w 37"/>
                <a:gd name="T17" fmla="*/ 13 h 78"/>
                <a:gd name="T18" fmla="*/ 27 w 37"/>
                <a:gd name="T19" fmla="*/ 48 h 78"/>
                <a:gd name="T20" fmla="*/ 36 w 37"/>
                <a:gd name="T21" fmla="*/ 37 h 78"/>
                <a:gd name="T22" fmla="*/ 26 w 37"/>
                <a:gd name="T23" fmla="*/ 26 h 78"/>
                <a:gd name="T24" fmla="*/ 19 w 37"/>
                <a:gd name="T25" fmla="*/ 31 h 78"/>
                <a:gd name="T26" fmla="*/ 10 w 37"/>
                <a:gd name="T27" fmla="*/ 25 h 78"/>
                <a:gd name="T28" fmla="*/ 2 w 37"/>
                <a:gd name="T29" fmla="*/ 29 h 78"/>
                <a:gd name="T30" fmla="*/ 0 w 37"/>
                <a:gd name="T31" fmla="*/ 38 h 78"/>
                <a:gd name="T32" fmla="*/ 2 w 37"/>
                <a:gd name="T33" fmla="*/ 46 h 78"/>
                <a:gd name="T34" fmla="*/ 11 w 37"/>
                <a:gd name="T35" fmla="*/ 49 h 78"/>
                <a:gd name="T36" fmla="*/ 19 w 37"/>
                <a:gd name="T37" fmla="*/ 44 h 78"/>
                <a:gd name="T38" fmla="*/ 27 w 37"/>
                <a:gd name="T39" fmla="*/ 48 h 78"/>
                <a:gd name="T40" fmla="*/ 17 w 37"/>
                <a:gd name="T41" fmla="*/ 37 h 78"/>
                <a:gd name="T42" fmla="*/ 10 w 37"/>
                <a:gd name="T43" fmla="*/ 45 h 78"/>
                <a:gd name="T44" fmla="*/ 3 w 37"/>
                <a:gd name="T45" fmla="*/ 38 h 78"/>
                <a:gd name="T46" fmla="*/ 10 w 37"/>
                <a:gd name="T47" fmla="*/ 30 h 78"/>
                <a:gd name="T48" fmla="*/ 17 w 37"/>
                <a:gd name="T49" fmla="*/ 37 h 78"/>
                <a:gd name="T50" fmla="*/ 21 w 37"/>
                <a:gd name="T51" fmla="*/ 37 h 78"/>
                <a:gd name="T52" fmla="*/ 26 w 37"/>
                <a:gd name="T53" fmla="*/ 31 h 78"/>
                <a:gd name="T54" fmla="*/ 32 w 37"/>
                <a:gd name="T55" fmla="*/ 37 h 78"/>
                <a:gd name="T56" fmla="*/ 27 w 37"/>
                <a:gd name="T57" fmla="*/ 43 h 78"/>
                <a:gd name="T58" fmla="*/ 21 w 37"/>
                <a:gd name="T59" fmla="*/ 37 h 78"/>
                <a:gd name="T60" fmla="*/ 18 w 37"/>
                <a:gd name="T61" fmla="*/ 73 h 78"/>
                <a:gd name="T62" fmla="*/ 4 w 37"/>
                <a:gd name="T63" fmla="*/ 66 h 78"/>
                <a:gd name="T64" fmla="*/ 18 w 37"/>
                <a:gd name="T65" fmla="*/ 58 h 78"/>
                <a:gd name="T66" fmla="*/ 33 w 37"/>
                <a:gd name="T67" fmla="*/ 65 h 78"/>
                <a:gd name="T68" fmla="*/ 18 w 37"/>
                <a:gd name="T69" fmla="*/ 73 h 78"/>
                <a:gd name="T70" fmla="*/ 18 w 37"/>
                <a:gd name="T71" fmla="*/ 78 h 78"/>
                <a:gd name="T72" fmla="*/ 31 w 37"/>
                <a:gd name="T73" fmla="*/ 75 h 78"/>
                <a:gd name="T74" fmla="*/ 37 w 37"/>
                <a:gd name="T75" fmla="*/ 65 h 78"/>
                <a:gd name="T76" fmla="*/ 32 w 37"/>
                <a:gd name="T77" fmla="*/ 56 h 78"/>
                <a:gd name="T78" fmla="*/ 18 w 37"/>
                <a:gd name="T79" fmla="*/ 53 h 78"/>
                <a:gd name="T80" fmla="*/ 0 w 37"/>
                <a:gd name="T81" fmla="*/ 66 h 78"/>
                <a:gd name="T82" fmla="*/ 18 w 37"/>
                <a:gd name="T8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36" y="13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1" y="8"/>
                    <a:pt x="30" y="6"/>
                  </a:cubicBezTo>
                  <a:cubicBezTo>
                    <a:pt x="29" y="5"/>
                    <a:pt x="29" y="3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6" y="13"/>
                    <a:pt x="36" y="13"/>
                    <a:pt x="36" y="13"/>
                  </a:cubicBezTo>
                  <a:close/>
                  <a:moveTo>
                    <a:pt x="27" y="48"/>
                  </a:moveTo>
                  <a:cubicBezTo>
                    <a:pt x="33" y="47"/>
                    <a:pt x="36" y="43"/>
                    <a:pt x="36" y="37"/>
                  </a:cubicBezTo>
                  <a:cubicBezTo>
                    <a:pt x="36" y="30"/>
                    <a:pt x="33" y="26"/>
                    <a:pt x="26" y="26"/>
                  </a:cubicBezTo>
                  <a:cubicBezTo>
                    <a:pt x="23" y="26"/>
                    <a:pt x="20" y="28"/>
                    <a:pt x="19" y="31"/>
                  </a:cubicBezTo>
                  <a:cubicBezTo>
                    <a:pt x="17" y="27"/>
                    <a:pt x="14" y="25"/>
                    <a:pt x="10" y="25"/>
                  </a:cubicBezTo>
                  <a:cubicBezTo>
                    <a:pt x="6" y="25"/>
                    <a:pt x="4" y="26"/>
                    <a:pt x="2" y="29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0" y="41"/>
                    <a:pt x="1" y="44"/>
                    <a:pt x="2" y="46"/>
                  </a:cubicBezTo>
                  <a:cubicBezTo>
                    <a:pt x="5" y="48"/>
                    <a:pt x="8" y="50"/>
                    <a:pt x="11" y="49"/>
                  </a:cubicBezTo>
                  <a:cubicBezTo>
                    <a:pt x="15" y="49"/>
                    <a:pt x="18" y="47"/>
                    <a:pt x="19" y="44"/>
                  </a:cubicBezTo>
                  <a:cubicBezTo>
                    <a:pt x="21" y="46"/>
                    <a:pt x="24" y="48"/>
                    <a:pt x="27" y="48"/>
                  </a:cubicBezTo>
                  <a:close/>
                  <a:moveTo>
                    <a:pt x="17" y="37"/>
                  </a:moveTo>
                  <a:cubicBezTo>
                    <a:pt x="17" y="42"/>
                    <a:pt x="15" y="44"/>
                    <a:pt x="10" y="45"/>
                  </a:cubicBezTo>
                  <a:cubicBezTo>
                    <a:pt x="6" y="45"/>
                    <a:pt x="4" y="42"/>
                    <a:pt x="3" y="38"/>
                  </a:cubicBezTo>
                  <a:cubicBezTo>
                    <a:pt x="3" y="33"/>
                    <a:pt x="6" y="30"/>
                    <a:pt x="10" y="30"/>
                  </a:cubicBezTo>
                  <a:cubicBezTo>
                    <a:pt x="15" y="30"/>
                    <a:pt x="17" y="33"/>
                    <a:pt x="17" y="37"/>
                  </a:cubicBezTo>
                  <a:close/>
                  <a:moveTo>
                    <a:pt x="21" y="37"/>
                  </a:moveTo>
                  <a:cubicBezTo>
                    <a:pt x="21" y="33"/>
                    <a:pt x="23" y="31"/>
                    <a:pt x="26" y="31"/>
                  </a:cubicBezTo>
                  <a:cubicBezTo>
                    <a:pt x="30" y="31"/>
                    <a:pt x="32" y="33"/>
                    <a:pt x="32" y="37"/>
                  </a:cubicBezTo>
                  <a:cubicBezTo>
                    <a:pt x="32" y="41"/>
                    <a:pt x="30" y="43"/>
                    <a:pt x="27" y="43"/>
                  </a:cubicBezTo>
                  <a:cubicBezTo>
                    <a:pt x="23" y="43"/>
                    <a:pt x="21" y="41"/>
                    <a:pt x="21" y="37"/>
                  </a:cubicBezTo>
                  <a:close/>
                  <a:moveTo>
                    <a:pt x="18" y="73"/>
                  </a:moveTo>
                  <a:cubicBezTo>
                    <a:pt x="9" y="73"/>
                    <a:pt x="4" y="71"/>
                    <a:pt x="4" y="66"/>
                  </a:cubicBezTo>
                  <a:cubicBezTo>
                    <a:pt x="4" y="61"/>
                    <a:pt x="8" y="58"/>
                    <a:pt x="18" y="58"/>
                  </a:cubicBezTo>
                  <a:cubicBezTo>
                    <a:pt x="28" y="58"/>
                    <a:pt x="32" y="60"/>
                    <a:pt x="33" y="65"/>
                  </a:cubicBezTo>
                  <a:cubicBezTo>
                    <a:pt x="33" y="70"/>
                    <a:pt x="28" y="73"/>
                    <a:pt x="18" y="73"/>
                  </a:cubicBezTo>
                  <a:close/>
                  <a:moveTo>
                    <a:pt x="18" y="78"/>
                  </a:moveTo>
                  <a:cubicBezTo>
                    <a:pt x="24" y="78"/>
                    <a:pt x="28" y="77"/>
                    <a:pt x="31" y="75"/>
                  </a:cubicBezTo>
                  <a:cubicBezTo>
                    <a:pt x="35" y="73"/>
                    <a:pt x="37" y="69"/>
                    <a:pt x="37" y="65"/>
                  </a:cubicBezTo>
                  <a:cubicBezTo>
                    <a:pt x="37" y="61"/>
                    <a:pt x="35" y="58"/>
                    <a:pt x="32" y="56"/>
                  </a:cubicBezTo>
                  <a:cubicBezTo>
                    <a:pt x="28" y="54"/>
                    <a:pt x="24" y="53"/>
                    <a:pt x="18" y="53"/>
                  </a:cubicBezTo>
                  <a:cubicBezTo>
                    <a:pt x="6" y="54"/>
                    <a:pt x="0" y="58"/>
                    <a:pt x="0" y="66"/>
                  </a:cubicBezTo>
                  <a:cubicBezTo>
                    <a:pt x="1" y="74"/>
                    <a:pt x="7" y="78"/>
                    <a:pt x="18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3"/>
            <p:cNvSpPr>
              <a:spLocks noEditPoints="1"/>
            </p:cNvSpPr>
            <p:nvPr/>
          </p:nvSpPr>
          <p:spPr bwMode="auto">
            <a:xfrm>
              <a:off x="2843" y="575"/>
              <a:ext cx="231" cy="174"/>
            </a:xfrm>
            <a:custGeom>
              <a:avLst/>
              <a:gdLst>
                <a:gd name="T0" fmla="*/ 22 w 57"/>
                <a:gd name="T1" fmla="*/ 14 h 43"/>
                <a:gd name="T2" fmla="*/ 9 w 57"/>
                <a:gd name="T3" fmla="*/ 7 h 43"/>
                <a:gd name="T4" fmla="*/ 0 w 57"/>
                <a:gd name="T5" fmla="*/ 18 h 43"/>
                <a:gd name="T6" fmla="*/ 6 w 57"/>
                <a:gd name="T7" fmla="*/ 24 h 43"/>
                <a:gd name="T8" fmla="*/ 2 w 57"/>
                <a:gd name="T9" fmla="*/ 34 h 43"/>
                <a:gd name="T10" fmla="*/ 7 w 57"/>
                <a:gd name="T11" fmla="*/ 42 h 43"/>
                <a:gd name="T12" fmla="*/ 16 w 57"/>
                <a:gd name="T13" fmla="*/ 42 h 43"/>
                <a:gd name="T14" fmla="*/ 24 w 57"/>
                <a:gd name="T15" fmla="*/ 38 h 43"/>
                <a:gd name="T16" fmla="*/ 26 w 57"/>
                <a:gd name="T17" fmla="*/ 29 h 43"/>
                <a:gd name="T18" fmla="*/ 19 w 57"/>
                <a:gd name="T19" fmla="*/ 22 h 43"/>
                <a:gd name="T20" fmla="*/ 22 w 57"/>
                <a:gd name="T21" fmla="*/ 14 h 43"/>
                <a:gd name="T22" fmla="*/ 13 w 57"/>
                <a:gd name="T23" fmla="*/ 25 h 43"/>
                <a:gd name="T24" fmla="*/ 21 w 57"/>
                <a:gd name="T25" fmla="*/ 31 h 43"/>
                <a:gd name="T26" fmla="*/ 15 w 57"/>
                <a:gd name="T27" fmla="*/ 39 h 43"/>
                <a:gd name="T28" fmla="*/ 7 w 57"/>
                <a:gd name="T29" fmla="*/ 33 h 43"/>
                <a:gd name="T30" fmla="*/ 13 w 57"/>
                <a:gd name="T31" fmla="*/ 25 h 43"/>
                <a:gd name="T32" fmla="*/ 12 w 57"/>
                <a:gd name="T33" fmla="*/ 21 h 43"/>
                <a:gd name="T34" fmla="*/ 5 w 57"/>
                <a:gd name="T35" fmla="*/ 17 h 43"/>
                <a:gd name="T36" fmla="*/ 10 w 57"/>
                <a:gd name="T37" fmla="*/ 11 h 43"/>
                <a:gd name="T38" fmla="*/ 17 w 57"/>
                <a:gd name="T39" fmla="*/ 15 h 43"/>
                <a:gd name="T40" fmla="*/ 12 w 57"/>
                <a:gd name="T41" fmla="*/ 21 h 43"/>
                <a:gd name="T42" fmla="*/ 51 w 57"/>
                <a:gd name="T43" fmla="*/ 18 h 43"/>
                <a:gd name="T44" fmla="*/ 46 w 57"/>
                <a:gd name="T45" fmla="*/ 33 h 43"/>
                <a:gd name="T46" fmla="*/ 36 w 57"/>
                <a:gd name="T47" fmla="*/ 21 h 43"/>
                <a:gd name="T48" fmla="*/ 41 w 57"/>
                <a:gd name="T49" fmla="*/ 5 h 43"/>
                <a:gd name="T50" fmla="*/ 51 w 57"/>
                <a:gd name="T51" fmla="*/ 18 h 43"/>
                <a:gd name="T52" fmla="*/ 55 w 57"/>
                <a:gd name="T53" fmla="*/ 17 h 43"/>
                <a:gd name="T54" fmla="*/ 51 w 57"/>
                <a:gd name="T55" fmla="*/ 5 h 43"/>
                <a:gd name="T56" fmla="*/ 40 w 57"/>
                <a:gd name="T57" fmla="*/ 1 h 43"/>
                <a:gd name="T58" fmla="*/ 32 w 57"/>
                <a:gd name="T59" fmla="*/ 7 h 43"/>
                <a:gd name="T60" fmla="*/ 31 w 57"/>
                <a:gd name="T61" fmla="*/ 21 h 43"/>
                <a:gd name="T62" fmla="*/ 46 w 57"/>
                <a:gd name="T63" fmla="*/ 37 h 43"/>
                <a:gd name="T64" fmla="*/ 55 w 57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43">
                  <a:moveTo>
                    <a:pt x="22" y="14"/>
                  </a:moveTo>
                  <a:cubicBezTo>
                    <a:pt x="20" y="8"/>
                    <a:pt x="16" y="6"/>
                    <a:pt x="9" y="7"/>
                  </a:cubicBezTo>
                  <a:cubicBezTo>
                    <a:pt x="3" y="8"/>
                    <a:pt x="0" y="12"/>
                    <a:pt x="0" y="18"/>
                  </a:cubicBezTo>
                  <a:cubicBezTo>
                    <a:pt x="1" y="22"/>
                    <a:pt x="3" y="24"/>
                    <a:pt x="6" y="24"/>
                  </a:cubicBezTo>
                  <a:cubicBezTo>
                    <a:pt x="3" y="26"/>
                    <a:pt x="1" y="30"/>
                    <a:pt x="2" y="34"/>
                  </a:cubicBezTo>
                  <a:cubicBezTo>
                    <a:pt x="2" y="38"/>
                    <a:pt x="4" y="40"/>
                    <a:pt x="7" y="42"/>
                  </a:cubicBezTo>
                  <a:cubicBezTo>
                    <a:pt x="9" y="43"/>
                    <a:pt x="12" y="43"/>
                    <a:pt x="16" y="42"/>
                  </a:cubicBezTo>
                  <a:cubicBezTo>
                    <a:pt x="19" y="42"/>
                    <a:pt x="22" y="40"/>
                    <a:pt x="24" y="38"/>
                  </a:cubicBezTo>
                  <a:cubicBezTo>
                    <a:pt x="26" y="36"/>
                    <a:pt x="26" y="33"/>
                    <a:pt x="26" y="29"/>
                  </a:cubicBezTo>
                  <a:cubicBezTo>
                    <a:pt x="25" y="25"/>
                    <a:pt x="23" y="23"/>
                    <a:pt x="19" y="22"/>
                  </a:cubicBezTo>
                  <a:cubicBezTo>
                    <a:pt x="21" y="20"/>
                    <a:pt x="22" y="17"/>
                    <a:pt x="22" y="14"/>
                  </a:cubicBezTo>
                  <a:close/>
                  <a:moveTo>
                    <a:pt x="13" y="25"/>
                  </a:moveTo>
                  <a:cubicBezTo>
                    <a:pt x="17" y="25"/>
                    <a:pt x="20" y="26"/>
                    <a:pt x="21" y="31"/>
                  </a:cubicBezTo>
                  <a:cubicBezTo>
                    <a:pt x="22" y="35"/>
                    <a:pt x="20" y="38"/>
                    <a:pt x="15" y="39"/>
                  </a:cubicBezTo>
                  <a:cubicBezTo>
                    <a:pt x="11" y="40"/>
                    <a:pt x="8" y="38"/>
                    <a:pt x="7" y="33"/>
                  </a:cubicBezTo>
                  <a:cubicBezTo>
                    <a:pt x="6" y="29"/>
                    <a:pt x="8" y="26"/>
                    <a:pt x="13" y="25"/>
                  </a:cubicBezTo>
                  <a:close/>
                  <a:moveTo>
                    <a:pt x="12" y="21"/>
                  </a:moveTo>
                  <a:cubicBezTo>
                    <a:pt x="8" y="22"/>
                    <a:pt x="6" y="20"/>
                    <a:pt x="5" y="17"/>
                  </a:cubicBezTo>
                  <a:cubicBezTo>
                    <a:pt x="4" y="14"/>
                    <a:pt x="6" y="11"/>
                    <a:pt x="10" y="11"/>
                  </a:cubicBezTo>
                  <a:cubicBezTo>
                    <a:pt x="14" y="10"/>
                    <a:pt x="16" y="11"/>
                    <a:pt x="17" y="15"/>
                  </a:cubicBezTo>
                  <a:cubicBezTo>
                    <a:pt x="18" y="18"/>
                    <a:pt x="16" y="20"/>
                    <a:pt x="12" y="21"/>
                  </a:cubicBezTo>
                  <a:close/>
                  <a:moveTo>
                    <a:pt x="51" y="18"/>
                  </a:moveTo>
                  <a:cubicBezTo>
                    <a:pt x="52" y="27"/>
                    <a:pt x="51" y="32"/>
                    <a:pt x="46" y="33"/>
                  </a:cubicBezTo>
                  <a:cubicBezTo>
                    <a:pt x="41" y="34"/>
                    <a:pt x="38" y="30"/>
                    <a:pt x="36" y="21"/>
                  </a:cubicBezTo>
                  <a:cubicBezTo>
                    <a:pt x="34" y="11"/>
                    <a:pt x="36" y="6"/>
                    <a:pt x="41" y="5"/>
                  </a:cubicBezTo>
                  <a:cubicBezTo>
                    <a:pt x="46" y="4"/>
                    <a:pt x="49" y="9"/>
                    <a:pt x="51" y="18"/>
                  </a:cubicBezTo>
                  <a:close/>
                  <a:moveTo>
                    <a:pt x="55" y="17"/>
                  </a:moveTo>
                  <a:cubicBezTo>
                    <a:pt x="54" y="12"/>
                    <a:pt x="53" y="8"/>
                    <a:pt x="51" y="5"/>
                  </a:cubicBezTo>
                  <a:cubicBezTo>
                    <a:pt x="48" y="2"/>
                    <a:pt x="44" y="0"/>
                    <a:pt x="40" y="1"/>
                  </a:cubicBezTo>
                  <a:cubicBezTo>
                    <a:pt x="36" y="2"/>
                    <a:pt x="33" y="4"/>
                    <a:pt x="32" y="7"/>
                  </a:cubicBezTo>
                  <a:cubicBezTo>
                    <a:pt x="30" y="11"/>
                    <a:pt x="30" y="16"/>
                    <a:pt x="31" y="21"/>
                  </a:cubicBezTo>
                  <a:cubicBezTo>
                    <a:pt x="33" y="33"/>
                    <a:pt x="38" y="38"/>
                    <a:pt x="46" y="37"/>
                  </a:cubicBezTo>
                  <a:cubicBezTo>
                    <a:pt x="54" y="35"/>
                    <a:pt x="57" y="29"/>
                    <a:pt x="55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4"/>
            <p:cNvSpPr>
              <a:spLocks noEditPoints="1"/>
            </p:cNvSpPr>
            <p:nvPr/>
          </p:nvSpPr>
          <p:spPr bwMode="auto">
            <a:xfrm>
              <a:off x="2337" y="697"/>
              <a:ext cx="251" cy="194"/>
            </a:xfrm>
            <a:custGeom>
              <a:avLst/>
              <a:gdLst>
                <a:gd name="T0" fmla="*/ 1 w 62"/>
                <a:gd name="T1" fmla="*/ 21 h 48"/>
                <a:gd name="T2" fmla="*/ 20 w 62"/>
                <a:gd name="T3" fmla="*/ 14 h 48"/>
                <a:gd name="T4" fmla="*/ 16 w 62"/>
                <a:gd name="T5" fmla="*/ 30 h 48"/>
                <a:gd name="T6" fmla="*/ 17 w 62"/>
                <a:gd name="T7" fmla="*/ 48 h 48"/>
                <a:gd name="T8" fmla="*/ 21 w 62"/>
                <a:gd name="T9" fmla="*/ 46 h 48"/>
                <a:gd name="T10" fmla="*/ 20 w 62"/>
                <a:gd name="T11" fmla="*/ 30 h 48"/>
                <a:gd name="T12" fmla="*/ 25 w 62"/>
                <a:gd name="T13" fmla="*/ 12 h 48"/>
                <a:gd name="T14" fmla="*/ 23 w 62"/>
                <a:gd name="T15" fmla="*/ 8 h 48"/>
                <a:gd name="T16" fmla="*/ 0 w 62"/>
                <a:gd name="T17" fmla="*/ 17 h 48"/>
                <a:gd name="T18" fmla="*/ 1 w 62"/>
                <a:gd name="T19" fmla="*/ 21 h 48"/>
                <a:gd name="T20" fmla="*/ 54 w 62"/>
                <a:gd name="T21" fmla="*/ 16 h 48"/>
                <a:gd name="T22" fmla="*/ 52 w 62"/>
                <a:gd name="T23" fmla="*/ 32 h 48"/>
                <a:gd name="T24" fmla="*/ 40 w 62"/>
                <a:gd name="T25" fmla="*/ 21 h 48"/>
                <a:gd name="T26" fmla="*/ 42 w 62"/>
                <a:gd name="T27" fmla="*/ 5 h 48"/>
                <a:gd name="T28" fmla="*/ 54 w 62"/>
                <a:gd name="T29" fmla="*/ 16 h 48"/>
                <a:gd name="T30" fmla="*/ 58 w 62"/>
                <a:gd name="T31" fmla="*/ 14 h 48"/>
                <a:gd name="T32" fmla="*/ 52 w 62"/>
                <a:gd name="T33" fmla="*/ 4 h 48"/>
                <a:gd name="T34" fmla="*/ 40 w 62"/>
                <a:gd name="T35" fmla="*/ 1 h 48"/>
                <a:gd name="T36" fmla="*/ 34 w 62"/>
                <a:gd name="T37" fmla="*/ 9 h 48"/>
                <a:gd name="T38" fmla="*/ 35 w 62"/>
                <a:gd name="T39" fmla="*/ 23 h 48"/>
                <a:gd name="T40" fmla="*/ 53 w 62"/>
                <a:gd name="T41" fmla="*/ 35 h 48"/>
                <a:gd name="T42" fmla="*/ 58 w 62"/>
                <a:gd name="T43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48">
                  <a:moveTo>
                    <a:pt x="1" y="21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18" y="18"/>
                    <a:pt x="17" y="23"/>
                    <a:pt x="16" y="30"/>
                  </a:cubicBezTo>
                  <a:cubicBezTo>
                    <a:pt x="15" y="37"/>
                    <a:pt x="15" y="43"/>
                    <a:pt x="17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0"/>
                    <a:pt x="20" y="35"/>
                    <a:pt x="20" y="30"/>
                  </a:cubicBezTo>
                  <a:cubicBezTo>
                    <a:pt x="21" y="22"/>
                    <a:pt x="23" y="16"/>
                    <a:pt x="25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54" y="16"/>
                  </a:moveTo>
                  <a:cubicBezTo>
                    <a:pt x="57" y="25"/>
                    <a:pt x="56" y="30"/>
                    <a:pt x="52" y="32"/>
                  </a:cubicBezTo>
                  <a:cubicBezTo>
                    <a:pt x="47" y="34"/>
                    <a:pt x="43" y="30"/>
                    <a:pt x="40" y="21"/>
                  </a:cubicBezTo>
                  <a:cubicBezTo>
                    <a:pt x="36" y="12"/>
                    <a:pt x="37" y="7"/>
                    <a:pt x="42" y="5"/>
                  </a:cubicBezTo>
                  <a:cubicBezTo>
                    <a:pt x="46" y="3"/>
                    <a:pt x="50" y="7"/>
                    <a:pt x="54" y="16"/>
                  </a:cubicBezTo>
                  <a:close/>
                  <a:moveTo>
                    <a:pt x="58" y="14"/>
                  </a:moveTo>
                  <a:cubicBezTo>
                    <a:pt x="56" y="10"/>
                    <a:pt x="54" y="6"/>
                    <a:pt x="52" y="4"/>
                  </a:cubicBezTo>
                  <a:cubicBezTo>
                    <a:pt x="48" y="1"/>
                    <a:pt x="44" y="0"/>
                    <a:pt x="40" y="1"/>
                  </a:cubicBezTo>
                  <a:cubicBezTo>
                    <a:pt x="37" y="3"/>
                    <a:pt x="34" y="5"/>
                    <a:pt x="34" y="9"/>
                  </a:cubicBezTo>
                  <a:cubicBezTo>
                    <a:pt x="33" y="13"/>
                    <a:pt x="33" y="17"/>
                    <a:pt x="35" y="23"/>
                  </a:cubicBezTo>
                  <a:cubicBezTo>
                    <a:pt x="39" y="34"/>
                    <a:pt x="45" y="38"/>
                    <a:pt x="53" y="35"/>
                  </a:cubicBezTo>
                  <a:cubicBezTo>
                    <a:pt x="60" y="33"/>
                    <a:pt x="62" y="26"/>
                    <a:pt x="58" y="1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5"/>
            <p:cNvSpPr>
              <a:spLocks noEditPoints="1"/>
            </p:cNvSpPr>
            <p:nvPr/>
          </p:nvSpPr>
          <p:spPr bwMode="auto">
            <a:xfrm>
              <a:off x="1892" y="899"/>
              <a:ext cx="235" cy="210"/>
            </a:xfrm>
            <a:custGeom>
              <a:avLst/>
              <a:gdLst>
                <a:gd name="T0" fmla="*/ 21 w 58"/>
                <a:gd name="T1" fmla="*/ 21 h 52"/>
                <a:gd name="T2" fmla="*/ 7 w 58"/>
                <a:gd name="T3" fmla="*/ 18 h 52"/>
                <a:gd name="T4" fmla="*/ 1 w 58"/>
                <a:gd name="T5" fmla="*/ 26 h 52"/>
                <a:gd name="T6" fmla="*/ 5 w 58"/>
                <a:gd name="T7" fmla="*/ 41 h 52"/>
                <a:gd name="T8" fmla="*/ 13 w 58"/>
                <a:gd name="T9" fmla="*/ 50 h 52"/>
                <a:gd name="T10" fmla="*/ 24 w 58"/>
                <a:gd name="T11" fmla="*/ 50 h 52"/>
                <a:gd name="T12" fmla="*/ 30 w 58"/>
                <a:gd name="T13" fmla="*/ 43 h 52"/>
                <a:gd name="T14" fmla="*/ 29 w 58"/>
                <a:gd name="T15" fmla="*/ 33 h 52"/>
                <a:gd name="T16" fmla="*/ 13 w 58"/>
                <a:gd name="T17" fmla="*/ 29 h 52"/>
                <a:gd name="T18" fmla="*/ 8 w 58"/>
                <a:gd name="T19" fmla="*/ 37 h 52"/>
                <a:gd name="T20" fmla="*/ 8 w 58"/>
                <a:gd name="T21" fmla="*/ 37 h 52"/>
                <a:gd name="T22" fmla="*/ 9 w 58"/>
                <a:gd name="T23" fmla="*/ 21 h 52"/>
                <a:gd name="T24" fmla="*/ 17 w 58"/>
                <a:gd name="T25" fmla="*/ 23 h 52"/>
                <a:gd name="T26" fmla="*/ 21 w 58"/>
                <a:gd name="T27" fmla="*/ 21 h 52"/>
                <a:gd name="T28" fmla="*/ 12 w 58"/>
                <a:gd name="T29" fmla="*/ 43 h 52"/>
                <a:gd name="T30" fmla="*/ 15 w 58"/>
                <a:gd name="T31" fmla="*/ 33 h 52"/>
                <a:gd name="T32" fmla="*/ 25 w 58"/>
                <a:gd name="T33" fmla="*/ 36 h 52"/>
                <a:gd name="T34" fmla="*/ 23 w 58"/>
                <a:gd name="T35" fmla="*/ 46 h 52"/>
                <a:gd name="T36" fmla="*/ 12 w 58"/>
                <a:gd name="T37" fmla="*/ 43 h 52"/>
                <a:gd name="T38" fmla="*/ 49 w 58"/>
                <a:gd name="T39" fmla="*/ 15 h 52"/>
                <a:gd name="T40" fmla="*/ 49 w 58"/>
                <a:gd name="T41" fmla="*/ 31 h 52"/>
                <a:gd name="T42" fmla="*/ 36 w 58"/>
                <a:gd name="T43" fmla="*/ 22 h 52"/>
                <a:gd name="T44" fmla="*/ 35 w 58"/>
                <a:gd name="T45" fmla="*/ 6 h 52"/>
                <a:gd name="T46" fmla="*/ 49 w 58"/>
                <a:gd name="T47" fmla="*/ 15 h 52"/>
                <a:gd name="T48" fmla="*/ 53 w 58"/>
                <a:gd name="T49" fmla="*/ 12 h 52"/>
                <a:gd name="T50" fmla="*/ 44 w 58"/>
                <a:gd name="T51" fmla="*/ 3 h 52"/>
                <a:gd name="T52" fmla="*/ 33 w 58"/>
                <a:gd name="T53" fmla="*/ 3 h 52"/>
                <a:gd name="T54" fmla="*/ 27 w 58"/>
                <a:gd name="T55" fmla="*/ 11 h 52"/>
                <a:gd name="T56" fmla="*/ 31 w 58"/>
                <a:gd name="T57" fmla="*/ 25 h 52"/>
                <a:gd name="T58" fmla="*/ 51 w 58"/>
                <a:gd name="T59" fmla="*/ 34 h 52"/>
                <a:gd name="T60" fmla="*/ 53 w 58"/>
                <a:gd name="T61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52">
                  <a:moveTo>
                    <a:pt x="21" y="21"/>
                  </a:moveTo>
                  <a:cubicBezTo>
                    <a:pt x="17" y="16"/>
                    <a:pt x="12" y="15"/>
                    <a:pt x="7" y="18"/>
                  </a:cubicBezTo>
                  <a:cubicBezTo>
                    <a:pt x="4" y="20"/>
                    <a:pt x="2" y="22"/>
                    <a:pt x="1" y="26"/>
                  </a:cubicBezTo>
                  <a:cubicBezTo>
                    <a:pt x="0" y="30"/>
                    <a:pt x="2" y="35"/>
                    <a:pt x="5" y="41"/>
                  </a:cubicBezTo>
                  <a:cubicBezTo>
                    <a:pt x="8" y="46"/>
                    <a:pt x="10" y="49"/>
                    <a:pt x="13" y="50"/>
                  </a:cubicBezTo>
                  <a:cubicBezTo>
                    <a:pt x="17" y="52"/>
                    <a:pt x="20" y="52"/>
                    <a:pt x="24" y="50"/>
                  </a:cubicBezTo>
                  <a:cubicBezTo>
                    <a:pt x="28" y="48"/>
                    <a:pt x="30" y="45"/>
                    <a:pt x="30" y="43"/>
                  </a:cubicBezTo>
                  <a:cubicBezTo>
                    <a:pt x="31" y="39"/>
                    <a:pt x="31" y="36"/>
                    <a:pt x="29" y="33"/>
                  </a:cubicBezTo>
                  <a:cubicBezTo>
                    <a:pt x="25" y="27"/>
                    <a:pt x="20" y="26"/>
                    <a:pt x="13" y="29"/>
                  </a:cubicBezTo>
                  <a:cubicBezTo>
                    <a:pt x="10" y="31"/>
                    <a:pt x="8" y="34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29"/>
                    <a:pt x="4" y="24"/>
                    <a:pt x="9" y="21"/>
                  </a:cubicBezTo>
                  <a:cubicBezTo>
                    <a:pt x="12" y="20"/>
                    <a:pt x="14" y="20"/>
                    <a:pt x="17" y="2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12" y="43"/>
                  </a:moveTo>
                  <a:cubicBezTo>
                    <a:pt x="10" y="39"/>
                    <a:pt x="11" y="35"/>
                    <a:pt x="15" y="33"/>
                  </a:cubicBezTo>
                  <a:cubicBezTo>
                    <a:pt x="19" y="31"/>
                    <a:pt x="22" y="32"/>
                    <a:pt x="25" y="36"/>
                  </a:cubicBezTo>
                  <a:cubicBezTo>
                    <a:pt x="27" y="40"/>
                    <a:pt x="26" y="44"/>
                    <a:pt x="23" y="46"/>
                  </a:cubicBezTo>
                  <a:cubicBezTo>
                    <a:pt x="19" y="49"/>
                    <a:pt x="15" y="48"/>
                    <a:pt x="12" y="43"/>
                  </a:cubicBezTo>
                  <a:close/>
                  <a:moveTo>
                    <a:pt x="49" y="15"/>
                  </a:moveTo>
                  <a:cubicBezTo>
                    <a:pt x="53" y="23"/>
                    <a:pt x="54" y="28"/>
                    <a:pt x="49" y="31"/>
                  </a:cubicBezTo>
                  <a:cubicBezTo>
                    <a:pt x="45" y="34"/>
                    <a:pt x="40" y="31"/>
                    <a:pt x="36" y="22"/>
                  </a:cubicBezTo>
                  <a:cubicBezTo>
                    <a:pt x="31" y="14"/>
                    <a:pt x="31" y="9"/>
                    <a:pt x="35" y="6"/>
                  </a:cubicBezTo>
                  <a:cubicBezTo>
                    <a:pt x="39" y="4"/>
                    <a:pt x="44" y="7"/>
                    <a:pt x="49" y="15"/>
                  </a:cubicBezTo>
                  <a:close/>
                  <a:moveTo>
                    <a:pt x="53" y="12"/>
                  </a:moveTo>
                  <a:cubicBezTo>
                    <a:pt x="50" y="8"/>
                    <a:pt x="47" y="5"/>
                    <a:pt x="44" y="3"/>
                  </a:cubicBezTo>
                  <a:cubicBezTo>
                    <a:pt x="40" y="1"/>
                    <a:pt x="37" y="0"/>
                    <a:pt x="33" y="3"/>
                  </a:cubicBezTo>
                  <a:cubicBezTo>
                    <a:pt x="29" y="5"/>
                    <a:pt x="28" y="7"/>
                    <a:pt x="27" y="11"/>
                  </a:cubicBezTo>
                  <a:cubicBezTo>
                    <a:pt x="27" y="15"/>
                    <a:pt x="28" y="20"/>
                    <a:pt x="31" y="25"/>
                  </a:cubicBezTo>
                  <a:cubicBezTo>
                    <a:pt x="37" y="35"/>
                    <a:pt x="44" y="38"/>
                    <a:pt x="51" y="34"/>
                  </a:cubicBezTo>
                  <a:cubicBezTo>
                    <a:pt x="58" y="30"/>
                    <a:pt x="58" y="23"/>
                    <a:pt x="5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"/>
            <p:cNvSpPr>
              <a:spLocks noEditPoints="1"/>
            </p:cNvSpPr>
            <p:nvPr/>
          </p:nvSpPr>
          <p:spPr bwMode="auto">
            <a:xfrm>
              <a:off x="1471" y="1182"/>
              <a:ext cx="239" cy="230"/>
            </a:xfrm>
            <a:custGeom>
              <a:avLst/>
              <a:gdLst>
                <a:gd name="T0" fmla="*/ 6 w 59"/>
                <a:gd name="T1" fmla="*/ 31 h 57"/>
                <a:gd name="T2" fmla="*/ 17 w 59"/>
                <a:gd name="T3" fmla="*/ 21 h 57"/>
                <a:gd name="T4" fmla="*/ 14 w 59"/>
                <a:gd name="T5" fmla="*/ 18 h 57"/>
                <a:gd name="T6" fmla="*/ 0 w 59"/>
                <a:gd name="T7" fmla="*/ 30 h 57"/>
                <a:gd name="T8" fmla="*/ 11 w 59"/>
                <a:gd name="T9" fmla="*/ 46 h 57"/>
                <a:gd name="T10" fmla="*/ 14 w 59"/>
                <a:gd name="T11" fmla="*/ 44 h 57"/>
                <a:gd name="T12" fmla="*/ 17 w 59"/>
                <a:gd name="T13" fmla="*/ 37 h 57"/>
                <a:gd name="T14" fmla="*/ 28 w 59"/>
                <a:gd name="T15" fmla="*/ 38 h 57"/>
                <a:gd name="T16" fmla="*/ 27 w 59"/>
                <a:gd name="T17" fmla="*/ 49 h 57"/>
                <a:gd name="T18" fmla="*/ 17 w 59"/>
                <a:gd name="T19" fmla="*/ 49 h 57"/>
                <a:gd name="T20" fmla="*/ 14 w 59"/>
                <a:gd name="T21" fmla="*/ 52 h 57"/>
                <a:gd name="T22" fmla="*/ 29 w 59"/>
                <a:gd name="T23" fmla="*/ 52 h 57"/>
                <a:gd name="T24" fmla="*/ 34 w 59"/>
                <a:gd name="T25" fmla="*/ 44 h 57"/>
                <a:gd name="T26" fmla="*/ 31 w 59"/>
                <a:gd name="T27" fmla="*/ 34 h 57"/>
                <a:gd name="T28" fmla="*/ 15 w 59"/>
                <a:gd name="T29" fmla="*/ 33 h 57"/>
                <a:gd name="T30" fmla="*/ 11 w 59"/>
                <a:gd name="T31" fmla="*/ 39 h 57"/>
                <a:gd name="T32" fmla="*/ 6 w 59"/>
                <a:gd name="T33" fmla="*/ 31 h 57"/>
                <a:gd name="T34" fmla="*/ 48 w 59"/>
                <a:gd name="T35" fmla="*/ 13 h 57"/>
                <a:gd name="T36" fmla="*/ 51 w 59"/>
                <a:gd name="T37" fmla="*/ 29 h 57"/>
                <a:gd name="T38" fmla="*/ 36 w 59"/>
                <a:gd name="T39" fmla="*/ 23 h 57"/>
                <a:gd name="T40" fmla="*/ 33 w 59"/>
                <a:gd name="T41" fmla="*/ 7 h 57"/>
                <a:gd name="T42" fmla="*/ 48 w 59"/>
                <a:gd name="T43" fmla="*/ 13 h 57"/>
                <a:gd name="T44" fmla="*/ 51 w 59"/>
                <a:gd name="T45" fmla="*/ 10 h 57"/>
                <a:gd name="T46" fmla="*/ 41 w 59"/>
                <a:gd name="T47" fmla="*/ 2 h 57"/>
                <a:gd name="T48" fmla="*/ 30 w 59"/>
                <a:gd name="T49" fmla="*/ 4 h 57"/>
                <a:gd name="T50" fmla="*/ 26 w 59"/>
                <a:gd name="T51" fmla="*/ 13 h 57"/>
                <a:gd name="T52" fmla="*/ 32 w 59"/>
                <a:gd name="T53" fmla="*/ 26 h 57"/>
                <a:gd name="T54" fmla="*/ 53 w 59"/>
                <a:gd name="T55" fmla="*/ 32 h 57"/>
                <a:gd name="T56" fmla="*/ 51 w 59"/>
                <a:gd name="T57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7">
                  <a:moveTo>
                    <a:pt x="6" y="3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1"/>
                    <a:pt x="14" y="39"/>
                    <a:pt x="17" y="37"/>
                  </a:cubicBezTo>
                  <a:cubicBezTo>
                    <a:pt x="21" y="34"/>
                    <a:pt x="24" y="34"/>
                    <a:pt x="28" y="38"/>
                  </a:cubicBezTo>
                  <a:cubicBezTo>
                    <a:pt x="31" y="42"/>
                    <a:pt x="30" y="46"/>
                    <a:pt x="27" y="49"/>
                  </a:cubicBezTo>
                  <a:cubicBezTo>
                    <a:pt x="24" y="52"/>
                    <a:pt x="20" y="52"/>
                    <a:pt x="17" y="4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8" y="57"/>
                    <a:pt x="23" y="57"/>
                    <a:pt x="29" y="52"/>
                  </a:cubicBezTo>
                  <a:cubicBezTo>
                    <a:pt x="32" y="49"/>
                    <a:pt x="34" y="47"/>
                    <a:pt x="34" y="44"/>
                  </a:cubicBezTo>
                  <a:cubicBezTo>
                    <a:pt x="34" y="40"/>
                    <a:pt x="33" y="37"/>
                    <a:pt x="31" y="34"/>
                  </a:cubicBezTo>
                  <a:cubicBezTo>
                    <a:pt x="26" y="29"/>
                    <a:pt x="21" y="29"/>
                    <a:pt x="15" y="33"/>
                  </a:cubicBezTo>
                  <a:cubicBezTo>
                    <a:pt x="13" y="35"/>
                    <a:pt x="11" y="37"/>
                    <a:pt x="11" y="39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48" y="13"/>
                  </a:moveTo>
                  <a:cubicBezTo>
                    <a:pt x="54" y="20"/>
                    <a:pt x="55" y="25"/>
                    <a:pt x="51" y="29"/>
                  </a:cubicBezTo>
                  <a:cubicBezTo>
                    <a:pt x="47" y="32"/>
                    <a:pt x="42" y="30"/>
                    <a:pt x="36" y="23"/>
                  </a:cubicBezTo>
                  <a:cubicBezTo>
                    <a:pt x="30" y="15"/>
                    <a:pt x="29" y="10"/>
                    <a:pt x="33" y="7"/>
                  </a:cubicBezTo>
                  <a:cubicBezTo>
                    <a:pt x="37" y="4"/>
                    <a:pt x="42" y="6"/>
                    <a:pt x="48" y="13"/>
                  </a:cubicBezTo>
                  <a:close/>
                  <a:moveTo>
                    <a:pt x="51" y="10"/>
                  </a:moveTo>
                  <a:cubicBezTo>
                    <a:pt x="48" y="6"/>
                    <a:pt x="45" y="3"/>
                    <a:pt x="41" y="2"/>
                  </a:cubicBezTo>
                  <a:cubicBezTo>
                    <a:pt x="37" y="0"/>
                    <a:pt x="33" y="1"/>
                    <a:pt x="30" y="4"/>
                  </a:cubicBezTo>
                  <a:cubicBezTo>
                    <a:pt x="27" y="6"/>
                    <a:pt x="26" y="9"/>
                    <a:pt x="26" y="13"/>
                  </a:cubicBezTo>
                  <a:cubicBezTo>
                    <a:pt x="27" y="17"/>
                    <a:pt x="29" y="21"/>
                    <a:pt x="32" y="26"/>
                  </a:cubicBezTo>
                  <a:cubicBezTo>
                    <a:pt x="40" y="35"/>
                    <a:pt x="47" y="37"/>
                    <a:pt x="53" y="32"/>
                  </a:cubicBezTo>
                  <a:cubicBezTo>
                    <a:pt x="59" y="26"/>
                    <a:pt x="59" y="19"/>
                    <a:pt x="51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7"/>
            <p:cNvSpPr>
              <a:spLocks noEditPoints="1"/>
            </p:cNvSpPr>
            <p:nvPr/>
          </p:nvSpPr>
          <p:spPr bwMode="auto">
            <a:xfrm>
              <a:off x="1143" y="1538"/>
              <a:ext cx="207" cy="222"/>
            </a:xfrm>
            <a:custGeom>
              <a:avLst/>
              <a:gdLst>
                <a:gd name="T0" fmla="*/ 27 w 51"/>
                <a:gd name="T1" fmla="*/ 36 h 55"/>
                <a:gd name="T2" fmla="*/ 24 w 51"/>
                <a:gd name="T3" fmla="*/ 33 h 55"/>
                <a:gd name="T4" fmla="*/ 21 w 51"/>
                <a:gd name="T5" fmla="*/ 37 h 55"/>
                <a:gd name="T6" fmla="*/ 3 w 51"/>
                <a:gd name="T7" fmla="*/ 22 h 55"/>
                <a:gd name="T8" fmla="*/ 0 w 51"/>
                <a:gd name="T9" fmla="*/ 25 h 55"/>
                <a:gd name="T10" fmla="*/ 7 w 51"/>
                <a:gd name="T11" fmla="*/ 52 h 55"/>
                <a:gd name="T12" fmla="*/ 11 w 51"/>
                <a:gd name="T13" fmla="*/ 55 h 55"/>
                <a:gd name="T14" fmla="*/ 21 w 51"/>
                <a:gd name="T15" fmla="*/ 43 h 55"/>
                <a:gd name="T16" fmla="*/ 27 w 51"/>
                <a:gd name="T17" fmla="*/ 49 h 55"/>
                <a:gd name="T18" fmla="*/ 30 w 51"/>
                <a:gd name="T19" fmla="*/ 45 h 55"/>
                <a:gd name="T20" fmla="*/ 23 w 51"/>
                <a:gd name="T21" fmla="*/ 40 h 55"/>
                <a:gd name="T22" fmla="*/ 27 w 51"/>
                <a:gd name="T23" fmla="*/ 36 h 55"/>
                <a:gd name="T24" fmla="*/ 5 w 51"/>
                <a:gd name="T25" fmla="*/ 30 h 55"/>
                <a:gd name="T26" fmla="*/ 5 w 51"/>
                <a:gd name="T27" fmla="*/ 30 h 55"/>
                <a:gd name="T28" fmla="*/ 18 w 51"/>
                <a:gd name="T29" fmla="*/ 41 h 55"/>
                <a:gd name="T30" fmla="*/ 10 w 51"/>
                <a:gd name="T31" fmla="*/ 50 h 55"/>
                <a:gd name="T32" fmla="*/ 5 w 51"/>
                <a:gd name="T33" fmla="*/ 30 h 55"/>
                <a:gd name="T34" fmla="*/ 37 w 51"/>
                <a:gd name="T35" fmla="*/ 10 h 55"/>
                <a:gd name="T36" fmla="*/ 43 w 51"/>
                <a:gd name="T37" fmla="*/ 25 h 55"/>
                <a:gd name="T38" fmla="*/ 28 w 51"/>
                <a:gd name="T39" fmla="*/ 22 h 55"/>
                <a:gd name="T40" fmla="*/ 21 w 51"/>
                <a:gd name="T41" fmla="*/ 7 h 55"/>
                <a:gd name="T42" fmla="*/ 37 w 51"/>
                <a:gd name="T43" fmla="*/ 10 h 55"/>
                <a:gd name="T44" fmla="*/ 40 w 51"/>
                <a:gd name="T45" fmla="*/ 7 h 55"/>
                <a:gd name="T46" fmla="*/ 29 w 51"/>
                <a:gd name="T47" fmla="*/ 1 h 55"/>
                <a:gd name="T48" fmla="*/ 18 w 51"/>
                <a:gd name="T49" fmla="*/ 4 h 55"/>
                <a:gd name="T50" fmla="*/ 16 w 51"/>
                <a:gd name="T51" fmla="*/ 14 h 55"/>
                <a:gd name="T52" fmla="*/ 24 w 51"/>
                <a:gd name="T53" fmla="*/ 25 h 55"/>
                <a:gd name="T54" fmla="*/ 46 w 51"/>
                <a:gd name="T55" fmla="*/ 27 h 55"/>
                <a:gd name="T56" fmla="*/ 40 w 51"/>
                <a:gd name="T5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7" y="36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7" y="36"/>
                    <a:pt x="27" y="36"/>
                    <a:pt x="27" y="36"/>
                  </a:cubicBezTo>
                  <a:close/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5" y="30"/>
                    <a:pt x="5" y="30"/>
                    <a:pt x="5" y="30"/>
                  </a:cubicBezTo>
                  <a:close/>
                  <a:moveTo>
                    <a:pt x="37" y="10"/>
                  </a:moveTo>
                  <a:cubicBezTo>
                    <a:pt x="44" y="16"/>
                    <a:pt x="46" y="21"/>
                    <a:pt x="43" y="25"/>
                  </a:cubicBezTo>
                  <a:cubicBezTo>
                    <a:pt x="40" y="29"/>
                    <a:pt x="35" y="28"/>
                    <a:pt x="28" y="22"/>
                  </a:cubicBezTo>
                  <a:cubicBezTo>
                    <a:pt x="20" y="15"/>
                    <a:pt x="18" y="11"/>
                    <a:pt x="21" y="7"/>
                  </a:cubicBezTo>
                  <a:cubicBezTo>
                    <a:pt x="25" y="3"/>
                    <a:pt x="30" y="4"/>
                    <a:pt x="37" y="10"/>
                  </a:cubicBezTo>
                  <a:close/>
                  <a:moveTo>
                    <a:pt x="40" y="7"/>
                  </a:moveTo>
                  <a:cubicBezTo>
                    <a:pt x="36" y="3"/>
                    <a:pt x="33" y="1"/>
                    <a:pt x="29" y="1"/>
                  </a:cubicBezTo>
                  <a:cubicBezTo>
                    <a:pt x="25" y="0"/>
                    <a:pt x="21" y="1"/>
                    <a:pt x="18" y="4"/>
                  </a:cubicBezTo>
                  <a:cubicBezTo>
                    <a:pt x="16" y="7"/>
                    <a:pt x="15" y="10"/>
                    <a:pt x="16" y="14"/>
                  </a:cubicBezTo>
                  <a:cubicBezTo>
                    <a:pt x="17" y="18"/>
                    <a:pt x="20" y="22"/>
                    <a:pt x="24" y="25"/>
                  </a:cubicBezTo>
                  <a:cubicBezTo>
                    <a:pt x="34" y="33"/>
                    <a:pt x="41" y="33"/>
                    <a:pt x="46" y="27"/>
                  </a:cubicBezTo>
                  <a:cubicBezTo>
                    <a:pt x="51" y="21"/>
                    <a:pt x="49" y="14"/>
                    <a:pt x="40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8"/>
            <p:cNvSpPr>
              <a:spLocks noEditPoints="1"/>
            </p:cNvSpPr>
            <p:nvPr/>
          </p:nvSpPr>
          <p:spPr bwMode="auto">
            <a:xfrm>
              <a:off x="835" y="1950"/>
              <a:ext cx="215" cy="235"/>
            </a:xfrm>
            <a:custGeom>
              <a:avLst/>
              <a:gdLst>
                <a:gd name="T0" fmla="*/ 18 w 53"/>
                <a:gd name="T1" fmla="*/ 44 h 58"/>
                <a:gd name="T2" fmla="*/ 19 w 53"/>
                <a:gd name="T3" fmla="*/ 42 h 58"/>
                <a:gd name="T4" fmla="*/ 29 w 53"/>
                <a:gd name="T5" fmla="*/ 39 h 58"/>
                <a:gd name="T6" fmla="*/ 31 w 53"/>
                <a:gd name="T7" fmla="*/ 49 h 58"/>
                <a:gd name="T8" fmla="*/ 20 w 53"/>
                <a:gd name="T9" fmla="*/ 51 h 58"/>
                <a:gd name="T10" fmla="*/ 18 w 53"/>
                <a:gd name="T11" fmla="*/ 55 h 58"/>
                <a:gd name="T12" fmla="*/ 30 w 53"/>
                <a:gd name="T13" fmla="*/ 56 h 58"/>
                <a:gd name="T14" fmla="*/ 34 w 53"/>
                <a:gd name="T15" fmla="*/ 51 h 58"/>
                <a:gd name="T16" fmla="*/ 36 w 53"/>
                <a:gd name="T17" fmla="*/ 41 h 58"/>
                <a:gd name="T18" fmla="*/ 31 w 53"/>
                <a:gd name="T19" fmla="*/ 34 h 58"/>
                <a:gd name="T20" fmla="*/ 21 w 53"/>
                <a:gd name="T21" fmla="*/ 35 h 58"/>
                <a:gd name="T22" fmla="*/ 20 w 53"/>
                <a:gd name="T23" fmla="*/ 35 h 58"/>
                <a:gd name="T24" fmla="*/ 16 w 53"/>
                <a:gd name="T25" fmla="*/ 27 h 58"/>
                <a:gd name="T26" fmla="*/ 2 w 53"/>
                <a:gd name="T27" fmla="*/ 32 h 58"/>
                <a:gd name="T28" fmla="*/ 1 w 53"/>
                <a:gd name="T29" fmla="*/ 41 h 58"/>
                <a:gd name="T30" fmla="*/ 7 w 53"/>
                <a:gd name="T31" fmla="*/ 48 h 58"/>
                <a:gd name="T32" fmla="*/ 9 w 53"/>
                <a:gd name="T33" fmla="*/ 44 h 58"/>
                <a:gd name="T34" fmla="*/ 6 w 53"/>
                <a:gd name="T35" fmla="*/ 34 h 58"/>
                <a:gd name="T36" fmla="*/ 14 w 53"/>
                <a:gd name="T37" fmla="*/ 32 h 58"/>
                <a:gd name="T38" fmla="*/ 16 w 53"/>
                <a:gd name="T39" fmla="*/ 40 h 58"/>
                <a:gd name="T40" fmla="*/ 15 w 53"/>
                <a:gd name="T41" fmla="*/ 42 h 58"/>
                <a:gd name="T42" fmla="*/ 18 w 53"/>
                <a:gd name="T43" fmla="*/ 44 h 58"/>
                <a:gd name="T44" fmla="*/ 38 w 53"/>
                <a:gd name="T45" fmla="*/ 8 h 58"/>
                <a:gd name="T46" fmla="*/ 46 w 53"/>
                <a:gd name="T47" fmla="*/ 22 h 58"/>
                <a:gd name="T48" fmla="*/ 30 w 53"/>
                <a:gd name="T49" fmla="*/ 21 h 58"/>
                <a:gd name="T50" fmla="*/ 22 w 53"/>
                <a:gd name="T51" fmla="*/ 7 h 58"/>
                <a:gd name="T52" fmla="*/ 38 w 53"/>
                <a:gd name="T53" fmla="*/ 8 h 58"/>
                <a:gd name="T54" fmla="*/ 40 w 53"/>
                <a:gd name="T55" fmla="*/ 4 h 58"/>
                <a:gd name="T56" fmla="*/ 28 w 53"/>
                <a:gd name="T57" fmla="*/ 0 h 58"/>
                <a:gd name="T58" fmla="*/ 18 w 53"/>
                <a:gd name="T59" fmla="*/ 5 h 58"/>
                <a:gd name="T60" fmla="*/ 18 w 53"/>
                <a:gd name="T61" fmla="*/ 15 h 58"/>
                <a:gd name="T62" fmla="*/ 28 w 53"/>
                <a:gd name="T63" fmla="*/ 25 h 58"/>
                <a:gd name="T64" fmla="*/ 50 w 53"/>
                <a:gd name="T65" fmla="*/ 23 h 58"/>
                <a:gd name="T66" fmla="*/ 40 w 53"/>
                <a:gd name="T6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58">
                  <a:moveTo>
                    <a:pt x="18" y="44"/>
                  </a:moveTo>
                  <a:cubicBezTo>
                    <a:pt x="18" y="44"/>
                    <a:pt x="19" y="43"/>
                    <a:pt x="19" y="42"/>
                  </a:cubicBezTo>
                  <a:cubicBezTo>
                    <a:pt x="22" y="38"/>
                    <a:pt x="25" y="36"/>
                    <a:pt x="29" y="39"/>
                  </a:cubicBezTo>
                  <a:cubicBezTo>
                    <a:pt x="32" y="41"/>
                    <a:pt x="33" y="44"/>
                    <a:pt x="31" y="49"/>
                  </a:cubicBezTo>
                  <a:cubicBezTo>
                    <a:pt x="28" y="53"/>
                    <a:pt x="25" y="54"/>
                    <a:pt x="20" y="5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23" y="58"/>
                    <a:pt x="26" y="58"/>
                    <a:pt x="30" y="56"/>
                  </a:cubicBezTo>
                  <a:cubicBezTo>
                    <a:pt x="31" y="55"/>
                    <a:pt x="32" y="53"/>
                    <a:pt x="34" y="51"/>
                  </a:cubicBezTo>
                  <a:cubicBezTo>
                    <a:pt x="36" y="47"/>
                    <a:pt x="37" y="44"/>
                    <a:pt x="36" y="41"/>
                  </a:cubicBezTo>
                  <a:cubicBezTo>
                    <a:pt x="35" y="38"/>
                    <a:pt x="34" y="36"/>
                    <a:pt x="31" y="34"/>
                  </a:cubicBezTo>
                  <a:cubicBezTo>
                    <a:pt x="27" y="32"/>
                    <a:pt x="24" y="32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2"/>
                    <a:pt x="19" y="29"/>
                    <a:pt x="16" y="27"/>
                  </a:cubicBezTo>
                  <a:cubicBezTo>
                    <a:pt x="11" y="25"/>
                    <a:pt x="6" y="26"/>
                    <a:pt x="2" y="32"/>
                  </a:cubicBezTo>
                  <a:cubicBezTo>
                    <a:pt x="1" y="35"/>
                    <a:pt x="0" y="38"/>
                    <a:pt x="1" y="41"/>
                  </a:cubicBezTo>
                  <a:cubicBezTo>
                    <a:pt x="2" y="44"/>
                    <a:pt x="4" y="46"/>
                    <a:pt x="7" y="48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5" y="42"/>
                    <a:pt x="4" y="38"/>
                    <a:pt x="6" y="34"/>
                  </a:cubicBezTo>
                  <a:cubicBezTo>
                    <a:pt x="8" y="31"/>
                    <a:pt x="11" y="30"/>
                    <a:pt x="14" y="32"/>
                  </a:cubicBezTo>
                  <a:cubicBezTo>
                    <a:pt x="17" y="34"/>
                    <a:pt x="18" y="36"/>
                    <a:pt x="16" y="40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8" y="44"/>
                    <a:pt x="18" y="44"/>
                    <a:pt x="18" y="44"/>
                  </a:cubicBezTo>
                  <a:close/>
                  <a:moveTo>
                    <a:pt x="38" y="8"/>
                  </a:moveTo>
                  <a:cubicBezTo>
                    <a:pt x="46" y="13"/>
                    <a:pt x="49" y="17"/>
                    <a:pt x="46" y="22"/>
                  </a:cubicBezTo>
                  <a:cubicBezTo>
                    <a:pt x="44" y="26"/>
                    <a:pt x="39" y="26"/>
                    <a:pt x="30" y="21"/>
                  </a:cubicBezTo>
                  <a:cubicBezTo>
                    <a:pt x="22" y="16"/>
                    <a:pt x="19" y="12"/>
                    <a:pt x="22" y="7"/>
                  </a:cubicBezTo>
                  <a:cubicBezTo>
                    <a:pt x="24" y="3"/>
                    <a:pt x="30" y="3"/>
                    <a:pt x="38" y="8"/>
                  </a:cubicBezTo>
                  <a:close/>
                  <a:moveTo>
                    <a:pt x="40" y="4"/>
                  </a:move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8" y="5"/>
                  </a:cubicBezTo>
                  <a:cubicBezTo>
                    <a:pt x="16" y="9"/>
                    <a:pt x="16" y="12"/>
                    <a:pt x="18" y="15"/>
                  </a:cubicBezTo>
                  <a:cubicBezTo>
                    <a:pt x="19" y="19"/>
                    <a:pt x="23" y="22"/>
                    <a:pt x="28" y="25"/>
                  </a:cubicBezTo>
                  <a:cubicBezTo>
                    <a:pt x="38" y="31"/>
                    <a:pt x="45" y="30"/>
                    <a:pt x="50" y="23"/>
                  </a:cubicBezTo>
                  <a:cubicBezTo>
                    <a:pt x="53" y="17"/>
                    <a:pt x="50" y="10"/>
                    <a:pt x="40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9"/>
            <p:cNvSpPr>
              <a:spLocks noEditPoints="1"/>
            </p:cNvSpPr>
            <p:nvPr/>
          </p:nvSpPr>
          <p:spPr bwMode="auto">
            <a:xfrm>
              <a:off x="629" y="2407"/>
              <a:ext cx="198" cy="247"/>
            </a:xfrm>
            <a:custGeom>
              <a:avLst/>
              <a:gdLst>
                <a:gd name="T0" fmla="*/ 11 w 49"/>
                <a:gd name="T1" fmla="*/ 48 h 61"/>
                <a:gd name="T2" fmla="*/ 5 w 49"/>
                <a:gd name="T3" fmla="*/ 38 h 61"/>
                <a:gd name="T4" fmla="*/ 14 w 49"/>
                <a:gd name="T5" fmla="*/ 33 h 61"/>
                <a:gd name="T6" fmla="*/ 18 w 49"/>
                <a:gd name="T7" fmla="*/ 36 h 61"/>
                <a:gd name="T8" fmla="*/ 19 w 49"/>
                <a:gd name="T9" fmla="*/ 42 h 61"/>
                <a:gd name="T10" fmla="*/ 20 w 49"/>
                <a:gd name="T11" fmla="*/ 48 h 61"/>
                <a:gd name="T12" fmla="*/ 31 w 49"/>
                <a:gd name="T13" fmla="*/ 61 h 61"/>
                <a:gd name="T14" fmla="*/ 39 w 49"/>
                <a:gd name="T15" fmla="*/ 38 h 61"/>
                <a:gd name="T16" fmla="*/ 35 w 49"/>
                <a:gd name="T17" fmla="*/ 36 h 61"/>
                <a:gd name="T18" fmla="*/ 28 w 49"/>
                <a:gd name="T19" fmla="*/ 54 h 61"/>
                <a:gd name="T20" fmla="*/ 24 w 49"/>
                <a:gd name="T21" fmla="*/ 47 h 61"/>
                <a:gd name="T22" fmla="*/ 23 w 49"/>
                <a:gd name="T23" fmla="*/ 42 h 61"/>
                <a:gd name="T24" fmla="*/ 16 w 49"/>
                <a:gd name="T25" fmla="*/ 29 h 61"/>
                <a:gd name="T26" fmla="*/ 2 w 49"/>
                <a:gd name="T27" fmla="*/ 36 h 61"/>
                <a:gd name="T28" fmla="*/ 2 w 49"/>
                <a:gd name="T29" fmla="*/ 46 h 61"/>
                <a:gd name="T30" fmla="*/ 9 w 49"/>
                <a:gd name="T31" fmla="*/ 52 h 61"/>
                <a:gd name="T32" fmla="*/ 11 w 49"/>
                <a:gd name="T33" fmla="*/ 48 h 61"/>
                <a:gd name="T34" fmla="*/ 32 w 49"/>
                <a:gd name="T35" fmla="*/ 6 h 61"/>
                <a:gd name="T36" fmla="*/ 43 w 49"/>
                <a:gd name="T37" fmla="*/ 18 h 61"/>
                <a:gd name="T38" fmla="*/ 27 w 49"/>
                <a:gd name="T39" fmla="*/ 20 h 61"/>
                <a:gd name="T40" fmla="*/ 16 w 49"/>
                <a:gd name="T41" fmla="*/ 9 h 61"/>
                <a:gd name="T42" fmla="*/ 32 w 49"/>
                <a:gd name="T43" fmla="*/ 6 h 61"/>
                <a:gd name="T44" fmla="*/ 34 w 49"/>
                <a:gd name="T45" fmla="*/ 2 h 61"/>
                <a:gd name="T46" fmla="*/ 21 w 49"/>
                <a:gd name="T47" fmla="*/ 0 h 61"/>
                <a:gd name="T48" fmla="*/ 12 w 49"/>
                <a:gd name="T49" fmla="*/ 7 h 61"/>
                <a:gd name="T50" fmla="*/ 13 w 49"/>
                <a:gd name="T51" fmla="*/ 17 h 61"/>
                <a:gd name="T52" fmla="*/ 25 w 49"/>
                <a:gd name="T53" fmla="*/ 25 h 61"/>
                <a:gd name="T54" fmla="*/ 46 w 49"/>
                <a:gd name="T55" fmla="*/ 20 h 61"/>
                <a:gd name="T56" fmla="*/ 34 w 49"/>
                <a:gd name="T5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61">
                  <a:moveTo>
                    <a:pt x="11" y="48"/>
                  </a:moveTo>
                  <a:cubicBezTo>
                    <a:pt x="6" y="46"/>
                    <a:pt x="4" y="42"/>
                    <a:pt x="5" y="38"/>
                  </a:cubicBezTo>
                  <a:cubicBezTo>
                    <a:pt x="7" y="34"/>
                    <a:pt x="10" y="32"/>
                    <a:pt x="14" y="33"/>
                  </a:cubicBezTo>
                  <a:cubicBezTo>
                    <a:pt x="15" y="34"/>
                    <a:pt x="17" y="35"/>
                    <a:pt x="18" y="36"/>
                  </a:cubicBezTo>
                  <a:cubicBezTo>
                    <a:pt x="18" y="37"/>
                    <a:pt x="19" y="39"/>
                    <a:pt x="19" y="42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54"/>
                    <a:pt x="25" y="58"/>
                    <a:pt x="31" y="6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3"/>
                    <a:pt x="25" y="51"/>
                    <a:pt x="24" y="47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35"/>
                    <a:pt x="20" y="30"/>
                    <a:pt x="16" y="29"/>
                  </a:cubicBezTo>
                  <a:cubicBezTo>
                    <a:pt x="9" y="27"/>
                    <a:pt x="4" y="29"/>
                    <a:pt x="2" y="36"/>
                  </a:cubicBezTo>
                  <a:cubicBezTo>
                    <a:pt x="0" y="40"/>
                    <a:pt x="0" y="43"/>
                    <a:pt x="2" y="46"/>
                  </a:cubicBezTo>
                  <a:cubicBezTo>
                    <a:pt x="3" y="49"/>
                    <a:pt x="6" y="51"/>
                    <a:pt x="9" y="52"/>
                  </a:cubicBezTo>
                  <a:cubicBezTo>
                    <a:pt x="11" y="48"/>
                    <a:pt x="11" y="48"/>
                    <a:pt x="11" y="48"/>
                  </a:cubicBezTo>
                  <a:close/>
                  <a:moveTo>
                    <a:pt x="32" y="6"/>
                  </a:moveTo>
                  <a:cubicBezTo>
                    <a:pt x="41" y="10"/>
                    <a:pt x="44" y="14"/>
                    <a:pt x="43" y="18"/>
                  </a:cubicBezTo>
                  <a:cubicBezTo>
                    <a:pt x="41" y="23"/>
                    <a:pt x="36" y="24"/>
                    <a:pt x="27" y="20"/>
                  </a:cubicBezTo>
                  <a:cubicBezTo>
                    <a:pt x="18" y="17"/>
                    <a:pt x="14" y="13"/>
                    <a:pt x="16" y="9"/>
                  </a:cubicBezTo>
                  <a:cubicBezTo>
                    <a:pt x="18" y="4"/>
                    <a:pt x="23" y="3"/>
                    <a:pt x="32" y="6"/>
                  </a:cubicBezTo>
                  <a:close/>
                  <a:moveTo>
                    <a:pt x="34" y="2"/>
                  </a:moveTo>
                  <a:cubicBezTo>
                    <a:pt x="29" y="0"/>
                    <a:pt x="25" y="0"/>
                    <a:pt x="21" y="0"/>
                  </a:cubicBezTo>
                  <a:cubicBezTo>
                    <a:pt x="17" y="1"/>
                    <a:pt x="14" y="3"/>
                    <a:pt x="12" y="7"/>
                  </a:cubicBezTo>
                  <a:cubicBezTo>
                    <a:pt x="11" y="11"/>
                    <a:pt x="11" y="14"/>
                    <a:pt x="13" y="17"/>
                  </a:cubicBezTo>
                  <a:cubicBezTo>
                    <a:pt x="16" y="20"/>
                    <a:pt x="20" y="23"/>
                    <a:pt x="25" y="25"/>
                  </a:cubicBezTo>
                  <a:cubicBezTo>
                    <a:pt x="36" y="29"/>
                    <a:pt x="43" y="27"/>
                    <a:pt x="46" y="20"/>
                  </a:cubicBezTo>
                  <a:cubicBezTo>
                    <a:pt x="49" y="12"/>
                    <a:pt x="45" y="6"/>
                    <a:pt x="34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2"/>
            <p:cNvSpPr>
              <a:spLocks noEditPoints="1"/>
            </p:cNvSpPr>
            <p:nvPr/>
          </p:nvSpPr>
          <p:spPr bwMode="auto">
            <a:xfrm>
              <a:off x="479" y="3458"/>
              <a:ext cx="142" cy="93"/>
            </a:xfrm>
            <a:custGeom>
              <a:avLst/>
              <a:gdLst>
                <a:gd name="T0" fmla="*/ 0 w 35"/>
                <a:gd name="T1" fmla="*/ 11 h 23"/>
                <a:gd name="T2" fmla="*/ 18 w 35"/>
                <a:gd name="T3" fmla="*/ 23 h 23"/>
                <a:gd name="T4" fmla="*/ 35 w 35"/>
                <a:gd name="T5" fmla="*/ 12 h 23"/>
                <a:gd name="T6" fmla="*/ 17 w 35"/>
                <a:gd name="T7" fmla="*/ 0 h 23"/>
                <a:gd name="T8" fmla="*/ 0 w 35"/>
                <a:gd name="T9" fmla="*/ 11 h 23"/>
                <a:gd name="T10" fmla="*/ 4 w 35"/>
                <a:gd name="T11" fmla="*/ 11 h 23"/>
                <a:gd name="T12" fmla="*/ 17 w 35"/>
                <a:gd name="T13" fmla="*/ 5 h 23"/>
                <a:gd name="T14" fmla="*/ 31 w 35"/>
                <a:gd name="T15" fmla="*/ 11 h 23"/>
                <a:gd name="T16" fmla="*/ 18 w 35"/>
                <a:gd name="T17" fmla="*/ 18 h 23"/>
                <a:gd name="T18" fmla="*/ 4 w 35"/>
                <a:gd name="T1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3">
                  <a:moveTo>
                    <a:pt x="0" y="11"/>
                  </a:moveTo>
                  <a:cubicBezTo>
                    <a:pt x="0" y="18"/>
                    <a:pt x="6" y="23"/>
                    <a:pt x="18" y="23"/>
                  </a:cubicBezTo>
                  <a:cubicBezTo>
                    <a:pt x="29" y="23"/>
                    <a:pt x="35" y="18"/>
                    <a:pt x="35" y="12"/>
                  </a:cubicBezTo>
                  <a:cubicBezTo>
                    <a:pt x="35" y="4"/>
                    <a:pt x="29" y="0"/>
                    <a:pt x="17" y="0"/>
                  </a:cubicBezTo>
                  <a:cubicBezTo>
                    <a:pt x="6" y="0"/>
                    <a:pt x="0" y="4"/>
                    <a:pt x="0" y="11"/>
                  </a:cubicBezTo>
                  <a:close/>
                  <a:moveTo>
                    <a:pt x="4" y="11"/>
                  </a:moveTo>
                  <a:cubicBezTo>
                    <a:pt x="4" y="7"/>
                    <a:pt x="9" y="5"/>
                    <a:pt x="17" y="5"/>
                  </a:cubicBezTo>
                  <a:cubicBezTo>
                    <a:pt x="26" y="5"/>
                    <a:pt x="31" y="7"/>
                    <a:pt x="31" y="11"/>
                  </a:cubicBezTo>
                  <a:cubicBezTo>
                    <a:pt x="31" y="16"/>
                    <a:pt x="26" y="18"/>
                    <a:pt x="18" y="18"/>
                  </a:cubicBezTo>
                  <a:cubicBezTo>
                    <a:pt x="8" y="18"/>
                    <a:pt x="4" y="15"/>
                    <a:pt x="4" y="1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3"/>
            <p:cNvSpPr>
              <a:spLocks noEditPoints="1"/>
            </p:cNvSpPr>
            <p:nvPr/>
          </p:nvSpPr>
          <p:spPr bwMode="auto">
            <a:xfrm>
              <a:off x="3778" y="935"/>
              <a:ext cx="235" cy="174"/>
            </a:xfrm>
            <a:custGeom>
              <a:avLst/>
              <a:gdLst>
                <a:gd name="T0" fmla="*/ 26 w 58"/>
                <a:gd name="T1" fmla="*/ 12 h 43"/>
                <a:gd name="T2" fmla="*/ 17 w 58"/>
                <a:gd name="T3" fmla="*/ 1 h 43"/>
                <a:gd name="T4" fmla="*/ 5 w 58"/>
                <a:gd name="T5" fmla="*/ 9 h 43"/>
                <a:gd name="T6" fmla="*/ 8 w 58"/>
                <a:gd name="T7" fmla="*/ 17 h 43"/>
                <a:gd name="T8" fmla="*/ 1 w 58"/>
                <a:gd name="T9" fmla="*/ 24 h 43"/>
                <a:gd name="T10" fmla="*/ 3 w 58"/>
                <a:gd name="T11" fmla="*/ 33 h 43"/>
                <a:gd name="T12" fmla="*/ 11 w 58"/>
                <a:gd name="T13" fmla="*/ 37 h 43"/>
                <a:gd name="T14" fmla="*/ 20 w 58"/>
                <a:gd name="T15" fmla="*/ 36 h 43"/>
                <a:gd name="T16" fmla="*/ 25 w 58"/>
                <a:gd name="T17" fmla="*/ 28 h 43"/>
                <a:gd name="T18" fmla="*/ 21 w 58"/>
                <a:gd name="T19" fmla="*/ 19 h 43"/>
                <a:gd name="T20" fmla="*/ 26 w 58"/>
                <a:gd name="T21" fmla="*/ 12 h 43"/>
                <a:gd name="T22" fmla="*/ 14 w 58"/>
                <a:gd name="T23" fmla="*/ 20 h 43"/>
                <a:gd name="T24" fmla="*/ 20 w 58"/>
                <a:gd name="T25" fmla="*/ 28 h 43"/>
                <a:gd name="T26" fmla="*/ 12 w 58"/>
                <a:gd name="T27" fmla="*/ 33 h 43"/>
                <a:gd name="T28" fmla="*/ 6 w 58"/>
                <a:gd name="T29" fmla="*/ 25 h 43"/>
                <a:gd name="T30" fmla="*/ 14 w 58"/>
                <a:gd name="T31" fmla="*/ 20 h 43"/>
                <a:gd name="T32" fmla="*/ 15 w 58"/>
                <a:gd name="T33" fmla="*/ 16 h 43"/>
                <a:gd name="T34" fmla="*/ 9 w 58"/>
                <a:gd name="T35" fmla="*/ 9 h 43"/>
                <a:gd name="T36" fmla="*/ 16 w 58"/>
                <a:gd name="T37" fmla="*/ 5 h 43"/>
                <a:gd name="T38" fmla="*/ 22 w 58"/>
                <a:gd name="T39" fmla="*/ 11 h 43"/>
                <a:gd name="T40" fmla="*/ 15 w 58"/>
                <a:gd name="T41" fmla="*/ 16 h 43"/>
                <a:gd name="T42" fmla="*/ 52 w 58"/>
                <a:gd name="T43" fmla="*/ 26 h 43"/>
                <a:gd name="T44" fmla="*/ 42 w 58"/>
                <a:gd name="T45" fmla="*/ 39 h 43"/>
                <a:gd name="T46" fmla="*/ 37 w 58"/>
                <a:gd name="T47" fmla="*/ 23 h 43"/>
                <a:gd name="T48" fmla="*/ 47 w 58"/>
                <a:gd name="T49" fmla="*/ 10 h 43"/>
                <a:gd name="T50" fmla="*/ 52 w 58"/>
                <a:gd name="T51" fmla="*/ 26 h 43"/>
                <a:gd name="T52" fmla="*/ 57 w 58"/>
                <a:gd name="T53" fmla="*/ 27 h 43"/>
                <a:gd name="T54" fmla="*/ 57 w 58"/>
                <a:gd name="T55" fmla="*/ 14 h 43"/>
                <a:gd name="T56" fmla="*/ 48 w 58"/>
                <a:gd name="T57" fmla="*/ 6 h 43"/>
                <a:gd name="T58" fmla="*/ 38 w 58"/>
                <a:gd name="T59" fmla="*/ 9 h 43"/>
                <a:gd name="T60" fmla="*/ 33 w 58"/>
                <a:gd name="T61" fmla="*/ 22 h 43"/>
                <a:gd name="T62" fmla="*/ 42 w 58"/>
                <a:gd name="T63" fmla="*/ 42 h 43"/>
                <a:gd name="T64" fmla="*/ 57 w 58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43">
                  <a:moveTo>
                    <a:pt x="26" y="12"/>
                  </a:moveTo>
                  <a:cubicBezTo>
                    <a:pt x="27" y="6"/>
                    <a:pt x="24" y="2"/>
                    <a:pt x="17" y="1"/>
                  </a:cubicBezTo>
                  <a:cubicBezTo>
                    <a:pt x="11" y="0"/>
                    <a:pt x="7" y="2"/>
                    <a:pt x="5" y="9"/>
                  </a:cubicBezTo>
                  <a:cubicBezTo>
                    <a:pt x="4" y="12"/>
                    <a:pt x="5" y="15"/>
                    <a:pt x="8" y="17"/>
                  </a:cubicBezTo>
                  <a:cubicBezTo>
                    <a:pt x="4" y="17"/>
                    <a:pt x="2" y="20"/>
                    <a:pt x="1" y="24"/>
                  </a:cubicBezTo>
                  <a:cubicBezTo>
                    <a:pt x="0" y="28"/>
                    <a:pt x="1" y="31"/>
                    <a:pt x="3" y="33"/>
                  </a:cubicBezTo>
                  <a:cubicBezTo>
                    <a:pt x="5" y="35"/>
                    <a:pt x="8" y="36"/>
                    <a:pt x="11" y="37"/>
                  </a:cubicBezTo>
                  <a:cubicBezTo>
                    <a:pt x="15" y="37"/>
                    <a:pt x="18" y="37"/>
                    <a:pt x="20" y="36"/>
                  </a:cubicBezTo>
                  <a:cubicBezTo>
                    <a:pt x="23" y="34"/>
                    <a:pt x="24" y="31"/>
                    <a:pt x="25" y="28"/>
                  </a:cubicBezTo>
                  <a:cubicBezTo>
                    <a:pt x="26" y="24"/>
                    <a:pt x="24" y="21"/>
                    <a:pt x="21" y="19"/>
                  </a:cubicBezTo>
                  <a:cubicBezTo>
                    <a:pt x="24" y="18"/>
                    <a:pt x="26" y="15"/>
                    <a:pt x="26" y="12"/>
                  </a:cubicBezTo>
                  <a:close/>
                  <a:moveTo>
                    <a:pt x="14" y="20"/>
                  </a:moveTo>
                  <a:cubicBezTo>
                    <a:pt x="19" y="21"/>
                    <a:pt x="21" y="23"/>
                    <a:pt x="20" y="28"/>
                  </a:cubicBezTo>
                  <a:cubicBezTo>
                    <a:pt x="19" y="32"/>
                    <a:pt x="17" y="34"/>
                    <a:pt x="12" y="33"/>
                  </a:cubicBezTo>
                  <a:cubicBezTo>
                    <a:pt x="7" y="32"/>
                    <a:pt x="5" y="30"/>
                    <a:pt x="6" y="25"/>
                  </a:cubicBezTo>
                  <a:cubicBezTo>
                    <a:pt x="7" y="21"/>
                    <a:pt x="9" y="19"/>
                    <a:pt x="14" y="20"/>
                  </a:cubicBezTo>
                  <a:close/>
                  <a:moveTo>
                    <a:pt x="15" y="16"/>
                  </a:moveTo>
                  <a:cubicBezTo>
                    <a:pt x="11" y="15"/>
                    <a:pt x="9" y="13"/>
                    <a:pt x="9" y="9"/>
                  </a:cubicBezTo>
                  <a:cubicBezTo>
                    <a:pt x="10" y="6"/>
                    <a:pt x="13" y="4"/>
                    <a:pt x="16" y="5"/>
                  </a:cubicBezTo>
                  <a:cubicBezTo>
                    <a:pt x="20" y="6"/>
                    <a:pt x="22" y="8"/>
                    <a:pt x="22" y="11"/>
                  </a:cubicBezTo>
                  <a:cubicBezTo>
                    <a:pt x="21" y="15"/>
                    <a:pt x="19" y="16"/>
                    <a:pt x="15" y="16"/>
                  </a:cubicBezTo>
                  <a:close/>
                  <a:moveTo>
                    <a:pt x="52" y="26"/>
                  </a:moveTo>
                  <a:cubicBezTo>
                    <a:pt x="51" y="35"/>
                    <a:pt x="47" y="39"/>
                    <a:pt x="42" y="39"/>
                  </a:cubicBezTo>
                  <a:cubicBezTo>
                    <a:pt x="37" y="38"/>
                    <a:pt x="36" y="33"/>
                    <a:pt x="37" y="23"/>
                  </a:cubicBezTo>
                  <a:cubicBezTo>
                    <a:pt x="39" y="14"/>
                    <a:pt x="42" y="10"/>
                    <a:pt x="47" y="10"/>
                  </a:cubicBezTo>
                  <a:cubicBezTo>
                    <a:pt x="52" y="11"/>
                    <a:pt x="54" y="16"/>
                    <a:pt x="52" y="26"/>
                  </a:cubicBezTo>
                  <a:close/>
                  <a:moveTo>
                    <a:pt x="57" y="27"/>
                  </a:moveTo>
                  <a:cubicBezTo>
                    <a:pt x="58" y="22"/>
                    <a:pt x="58" y="17"/>
                    <a:pt x="57" y="14"/>
                  </a:cubicBezTo>
                  <a:cubicBezTo>
                    <a:pt x="55" y="10"/>
                    <a:pt x="52" y="7"/>
                    <a:pt x="48" y="6"/>
                  </a:cubicBezTo>
                  <a:cubicBezTo>
                    <a:pt x="44" y="6"/>
                    <a:pt x="41" y="7"/>
                    <a:pt x="38" y="9"/>
                  </a:cubicBezTo>
                  <a:cubicBezTo>
                    <a:pt x="36" y="12"/>
                    <a:pt x="34" y="17"/>
                    <a:pt x="33" y="22"/>
                  </a:cubicBezTo>
                  <a:cubicBezTo>
                    <a:pt x="31" y="34"/>
                    <a:pt x="34" y="41"/>
                    <a:pt x="42" y="42"/>
                  </a:cubicBezTo>
                  <a:cubicBezTo>
                    <a:pt x="50" y="43"/>
                    <a:pt x="55" y="38"/>
                    <a:pt x="57" y="2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4"/>
            <p:cNvSpPr>
              <a:spLocks noEditPoints="1"/>
            </p:cNvSpPr>
            <p:nvPr/>
          </p:nvSpPr>
          <p:spPr bwMode="auto">
            <a:xfrm>
              <a:off x="4211" y="1032"/>
              <a:ext cx="227" cy="207"/>
            </a:xfrm>
            <a:custGeom>
              <a:avLst/>
              <a:gdLst>
                <a:gd name="T0" fmla="*/ 6 w 56"/>
                <a:gd name="T1" fmla="*/ 4 h 51"/>
                <a:gd name="T2" fmla="*/ 24 w 56"/>
                <a:gd name="T3" fmla="*/ 11 h 51"/>
                <a:gd name="T4" fmla="*/ 12 w 56"/>
                <a:gd name="T5" fmla="*/ 20 h 51"/>
                <a:gd name="T6" fmla="*/ 0 w 56"/>
                <a:gd name="T7" fmla="*/ 35 h 51"/>
                <a:gd name="T8" fmla="*/ 4 w 56"/>
                <a:gd name="T9" fmla="*/ 36 h 51"/>
                <a:gd name="T10" fmla="*/ 15 w 56"/>
                <a:gd name="T11" fmla="*/ 23 h 51"/>
                <a:gd name="T12" fmla="*/ 29 w 56"/>
                <a:gd name="T13" fmla="*/ 12 h 51"/>
                <a:gd name="T14" fmla="*/ 30 w 56"/>
                <a:gd name="T15" fmla="*/ 8 h 51"/>
                <a:gd name="T16" fmla="*/ 7 w 56"/>
                <a:gd name="T17" fmla="*/ 0 h 51"/>
                <a:gd name="T18" fmla="*/ 6 w 56"/>
                <a:gd name="T19" fmla="*/ 4 h 51"/>
                <a:gd name="T20" fmla="*/ 49 w 56"/>
                <a:gd name="T21" fmla="*/ 34 h 51"/>
                <a:gd name="T22" fmla="*/ 37 w 56"/>
                <a:gd name="T23" fmla="*/ 45 h 51"/>
                <a:gd name="T24" fmla="*/ 35 w 56"/>
                <a:gd name="T25" fmla="*/ 29 h 51"/>
                <a:gd name="T26" fmla="*/ 47 w 56"/>
                <a:gd name="T27" fmla="*/ 18 h 51"/>
                <a:gd name="T28" fmla="*/ 49 w 56"/>
                <a:gd name="T29" fmla="*/ 34 h 51"/>
                <a:gd name="T30" fmla="*/ 53 w 56"/>
                <a:gd name="T31" fmla="*/ 36 h 51"/>
                <a:gd name="T32" fmla="*/ 55 w 56"/>
                <a:gd name="T33" fmla="*/ 23 h 51"/>
                <a:gd name="T34" fmla="*/ 48 w 56"/>
                <a:gd name="T35" fmla="*/ 14 h 51"/>
                <a:gd name="T36" fmla="*/ 38 w 56"/>
                <a:gd name="T37" fmla="*/ 15 h 51"/>
                <a:gd name="T38" fmla="*/ 30 w 56"/>
                <a:gd name="T39" fmla="*/ 27 h 51"/>
                <a:gd name="T40" fmla="*/ 36 w 56"/>
                <a:gd name="T41" fmla="*/ 48 h 51"/>
                <a:gd name="T42" fmla="*/ 53 w 56"/>
                <a:gd name="T43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1">
                  <a:moveTo>
                    <a:pt x="6" y="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0" y="13"/>
                    <a:pt x="16" y="16"/>
                    <a:pt x="12" y="20"/>
                  </a:cubicBezTo>
                  <a:cubicBezTo>
                    <a:pt x="6" y="25"/>
                    <a:pt x="2" y="30"/>
                    <a:pt x="0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8" y="31"/>
                    <a:pt x="11" y="27"/>
                    <a:pt x="15" y="23"/>
                  </a:cubicBezTo>
                  <a:cubicBezTo>
                    <a:pt x="20" y="18"/>
                    <a:pt x="25" y="14"/>
                    <a:pt x="29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49" y="34"/>
                  </a:moveTo>
                  <a:cubicBezTo>
                    <a:pt x="46" y="43"/>
                    <a:pt x="42" y="46"/>
                    <a:pt x="37" y="45"/>
                  </a:cubicBezTo>
                  <a:cubicBezTo>
                    <a:pt x="32" y="43"/>
                    <a:pt x="32" y="38"/>
                    <a:pt x="35" y="29"/>
                  </a:cubicBezTo>
                  <a:cubicBezTo>
                    <a:pt x="38" y="20"/>
                    <a:pt x="42" y="16"/>
                    <a:pt x="47" y="18"/>
                  </a:cubicBezTo>
                  <a:cubicBezTo>
                    <a:pt x="51" y="20"/>
                    <a:pt x="52" y="25"/>
                    <a:pt x="49" y="34"/>
                  </a:cubicBezTo>
                  <a:close/>
                  <a:moveTo>
                    <a:pt x="53" y="36"/>
                  </a:moveTo>
                  <a:cubicBezTo>
                    <a:pt x="55" y="31"/>
                    <a:pt x="56" y="27"/>
                    <a:pt x="55" y="23"/>
                  </a:cubicBezTo>
                  <a:cubicBezTo>
                    <a:pt x="55" y="19"/>
                    <a:pt x="52" y="16"/>
                    <a:pt x="48" y="14"/>
                  </a:cubicBezTo>
                  <a:cubicBezTo>
                    <a:pt x="44" y="13"/>
                    <a:pt x="41" y="13"/>
                    <a:pt x="38" y="15"/>
                  </a:cubicBezTo>
                  <a:cubicBezTo>
                    <a:pt x="35" y="18"/>
                    <a:pt x="32" y="22"/>
                    <a:pt x="30" y="27"/>
                  </a:cubicBezTo>
                  <a:cubicBezTo>
                    <a:pt x="26" y="38"/>
                    <a:pt x="28" y="45"/>
                    <a:pt x="36" y="48"/>
                  </a:cubicBezTo>
                  <a:cubicBezTo>
                    <a:pt x="43" y="51"/>
                    <a:pt x="49" y="47"/>
                    <a:pt x="53" y="3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5"/>
            <p:cNvSpPr>
              <a:spLocks noEditPoints="1"/>
            </p:cNvSpPr>
            <p:nvPr/>
          </p:nvSpPr>
          <p:spPr bwMode="auto">
            <a:xfrm>
              <a:off x="4604" y="1222"/>
              <a:ext cx="231" cy="211"/>
            </a:xfrm>
            <a:custGeom>
              <a:avLst/>
              <a:gdLst>
                <a:gd name="T0" fmla="*/ 29 w 57"/>
                <a:gd name="T1" fmla="*/ 15 h 52"/>
                <a:gd name="T2" fmla="*/ 25 w 57"/>
                <a:gd name="T3" fmla="*/ 2 h 52"/>
                <a:gd name="T4" fmla="*/ 15 w 57"/>
                <a:gd name="T5" fmla="*/ 1 h 52"/>
                <a:gd name="T6" fmla="*/ 4 w 57"/>
                <a:gd name="T7" fmla="*/ 12 h 52"/>
                <a:gd name="T8" fmla="*/ 0 w 57"/>
                <a:gd name="T9" fmla="*/ 24 h 52"/>
                <a:gd name="T10" fmla="*/ 6 w 57"/>
                <a:gd name="T11" fmla="*/ 33 h 52"/>
                <a:gd name="T12" fmla="*/ 15 w 57"/>
                <a:gd name="T13" fmla="*/ 35 h 52"/>
                <a:gd name="T14" fmla="*/ 23 w 57"/>
                <a:gd name="T15" fmla="*/ 29 h 52"/>
                <a:gd name="T16" fmla="*/ 18 w 57"/>
                <a:gd name="T17" fmla="*/ 13 h 52"/>
                <a:gd name="T18" fmla="*/ 9 w 57"/>
                <a:gd name="T19" fmla="*/ 13 h 52"/>
                <a:gd name="T20" fmla="*/ 9 w 57"/>
                <a:gd name="T21" fmla="*/ 12 h 52"/>
                <a:gd name="T22" fmla="*/ 23 w 57"/>
                <a:gd name="T23" fmla="*/ 5 h 52"/>
                <a:gd name="T24" fmla="*/ 26 w 57"/>
                <a:gd name="T25" fmla="*/ 13 h 52"/>
                <a:gd name="T26" fmla="*/ 29 w 57"/>
                <a:gd name="T27" fmla="*/ 15 h 52"/>
                <a:gd name="T28" fmla="*/ 6 w 57"/>
                <a:gd name="T29" fmla="*/ 19 h 52"/>
                <a:gd name="T30" fmla="*/ 16 w 57"/>
                <a:gd name="T31" fmla="*/ 16 h 52"/>
                <a:gd name="T32" fmla="*/ 18 w 57"/>
                <a:gd name="T33" fmla="*/ 26 h 52"/>
                <a:gd name="T34" fmla="*/ 8 w 57"/>
                <a:gd name="T35" fmla="*/ 30 h 52"/>
                <a:gd name="T36" fmla="*/ 6 w 57"/>
                <a:gd name="T37" fmla="*/ 19 h 52"/>
                <a:gd name="T38" fmla="*/ 48 w 57"/>
                <a:gd name="T39" fmla="*/ 37 h 52"/>
                <a:gd name="T40" fmla="*/ 35 w 57"/>
                <a:gd name="T41" fmla="*/ 45 h 52"/>
                <a:gd name="T42" fmla="*/ 35 w 57"/>
                <a:gd name="T43" fmla="*/ 29 h 52"/>
                <a:gd name="T44" fmla="*/ 49 w 57"/>
                <a:gd name="T45" fmla="*/ 20 h 52"/>
                <a:gd name="T46" fmla="*/ 48 w 57"/>
                <a:gd name="T47" fmla="*/ 37 h 52"/>
                <a:gd name="T48" fmla="*/ 53 w 57"/>
                <a:gd name="T49" fmla="*/ 39 h 52"/>
                <a:gd name="T50" fmla="*/ 56 w 57"/>
                <a:gd name="T51" fmla="*/ 27 h 52"/>
                <a:gd name="T52" fmla="*/ 51 w 57"/>
                <a:gd name="T53" fmla="*/ 17 h 52"/>
                <a:gd name="T54" fmla="*/ 41 w 57"/>
                <a:gd name="T55" fmla="*/ 16 h 52"/>
                <a:gd name="T56" fmla="*/ 31 w 57"/>
                <a:gd name="T57" fmla="*/ 27 h 52"/>
                <a:gd name="T58" fmla="*/ 33 w 57"/>
                <a:gd name="T59" fmla="*/ 48 h 52"/>
                <a:gd name="T60" fmla="*/ 53 w 57"/>
                <a:gd name="T6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52">
                  <a:moveTo>
                    <a:pt x="29" y="15"/>
                  </a:moveTo>
                  <a:cubicBezTo>
                    <a:pt x="32" y="10"/>
                    <a:pt x="30" y="5"/>
                    <a:pt x="25" y="2"/>
                  </a:cubicBezTo>
                  <a:cubicBezTo>
                    <a:pt x="22" y="0"/>
                    <a:pt x="18" y="0"/>
                    <a:pt x="15" y="1"/>
                  </a:cubicBezTo>
                  <a:cubicBezTo>
                    <a:pt x="11" y="2"/>
                    <a:pt x="7" y="6"/>
                    <a:pt x="4" y="12"/>
                  </a:cubicBezTo>
                  <a:cubicBezTo>
                    <a:pt x="1" y="17"/>
                    <a:pt x="0" y="21"/>
                    <a:pt x="0" y="24"/>
                  </a:cubicBezTo>
                  <a:cubicBezTo>
                    <a:pt x="0" y="28"/>
                    <a:pt x="2" y="31"/>
                    <a:pt x="6" y="33"/>
                  </a:cubicBezTo>
                  <a:cubicBezTo>
                    <a:pt x="9" y="35"/>
                    <a:pt x="13" y="36"/>
                    <a:pt x="15" y="35"/>
                  </a:cubicBezTo>
                  <a:cubicBezTo>
                    <a:pt x="18" y="34"/>
                    <a:pt x="21" y="32"/>
                    <a:pt x="23" y="29"/>
                  </a:cubicBezTo>
                  <a:cubicBezTo>
                    <a:pt x="26" y="22"/>
                    <a:pt x="25" y="17"/>
                    <a:pt x="18" y="13"/>
                  </a:cubicBezTo>
                  <a:cubicBezTo>
                    <a:pt x="15" y="11"/>
                    <a:pt x="12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4" y="5"/>
                    <a:pt x="18" y="3"/>
                    <a:pt x="23" y="5"/>
                  </a:cubicBezTo>
                  <a:cubicBezTo>
                    <a:pt x="26" y="7"/>
                    <a:pt x="27" y="10"/>
                    <a:pt x="26" y="13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6" y="19"/>
                  </a:moveTo>
                  <a:cubicBezTo>
                    <a:pt x="8" y="15"/>
                    <a:pt x="12" y="14"/>
                    <a:pt x="16" y="16"/>
                  </a:cubicBezTo>
                  <a:cubicBezTo>
                    <a:pt x="20" y="19"/>
                    <a:pt x="21" y="22"/>
                    <a:pt x="18" y="26"/>
                  </a:cubicBezTo>
                  <a:cubicBezTo>
                    <a:pt x="16" y="31"/>
                    <a:pt x="12" y="32"/>
                    <a:pt x="8" y="30"/>
                  </a:cubicBezTo>
                  <a:cubicBezTo>
                    <a:pt x="4" y="28"/>
                    <a:pt x="3" y="24"/>
                    <a:pt x="6" y="19"/>
                  </a:cubicBezTo>
                  <a:close/>
                  <a:moveTo>
                    <a:pt x="48" y="37"/>
                  </a:moveTo>
                  <a:cubicBezTo>
                    <a:pt x="44" y="45"/>
                    <a:pt x="39" y="48"/>
                    <a:pt x="35" y="45"/>
                  </a:cubicBezTo>
                  <a:cubicBezTo>
                    <a:pt x="30" y="43"/>
                    <a:pt x="31" y="37"/>
                    <a:pt x="35" y="29"/>
                  </a:cubicBezTo>
                  <a:cubicBezTo>
                    <a:pt x="40" y="21"/>
                    <a:pt x="45" y="18"/>
                    <a:pt x="49" y="20"/>
                  </a:cubicBezTo>
                  <a:cubicBezTo>
                    <a:pt x="53" y="23"/>
                    <a:pt x="53" y="28"/>
                    <a:pt x="48" y="37"/>
                  </a:cubicBezTo>
                  <a:close/>
                  <a:moveTo>
                    <a:pt x="53" y="39"/>
                  </a:moveTo>
                  <a:cubicBezTo>
                    <a:pt x="55" y="35"/>
                    <a:pt x="56" y="31"/>
                    <a:pt x="56" y="27"/>
                  </a:cubicBezTo>
                  <a:cubicBezTo>
                    <a:pt x="57" y="22"/>
                    <a:pt x="55" y="19"/>
                    <a:pt x="51" y="17"/>
                  </a:cubicBezTo>
                  <a:cubicBezTo>
                    <a:pt x="48" y="15"/>
                    <a:pt x="44" y="15"/>
                    <a:pt x="41" y="16"/>
                  </a:cubicBezTo>
                  <a:cubicBezTo>
                    <a:pt x="37" y="18"/>
                    <a:pt x="34" y="22"/>
                    <a:pt x="31" y="27"/>
                  </a:cubicBezTo>
                  <a:cubicBezTo>
                    <a:pt x="26" y="37"/>
                    <a:pt x="26" y="44"/>
                    <a:pt x="33" y="48"/>
                  </a:cubicBezTo>
                  <a:cubicBezTo>
                    <a:pt x="40" y="52"/>
                    <a:pt x="46" y="49"/>
                    <a:pt x="53" y="3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6"/>
            <p:cNvSpPr>
              <a:spLocks noEditPoints="1"/>
            </p:cNvSpPr>
            <p:nvPr/>
          </p:nvSpPr>
          <p:spPr bwMode="auto">
            <a:xfrm>
              <a:off x="4956" y="1457"/>
              <a:ext cx="239" cy="234"/>
            </a:xfrm>
            <a:custGeom>
              <a:avLst/>
              <a:gdLst>
                <a:gd name="T0" fmla="*/ 23 w 59"/>
                <a:gd name="T1" fmla="*/ 6 h 58"/>
                <a:gd name="T2" fmla="*/ 34 w 59"/>
                <a:gd name="T3" fmla="*/ 16 h 58"/>
                <a:gd name="T4" fmla="*/ 37 w 59"/>
                <a:gd name="T5" fmla="*/ 12 h 58"/>
                <a:gd name="T6" fmla="*/ 23 w 59"/>
                <a:gd name="T7" fmla="*/ 0 h 58"/>
                <a:gd name="T8" fmla="*/ 9 w 59"/>
                <a:gd name="T9" fmla="*/ 13 h 58"/>
                <a:gd name="T10" fmla="*/ 11 w 59"/>
                <a:gd name="T11" fmla="*/ 16 h 58"/>
                <a:gd name="T12" fmla="*/ 19 w 59"/>
                <a:gd name="T13" fmla="*/ 18 h 58"/>
                <a:gd name="T14" fmla="*/ 20 w 59"/>
                <a:gd name="T15" fmla="*/ 29 h 58"/>
                <a:gd name="T16" fmla="*/ 9 w 59"/>
                <a:gd name="T17" fmla="*/ 30 h 58"/>
                <a:gd name="T18" fmla="*/ 7 w 59"/>
                <a:gd name="T19" fmla="*/ 21 h 58"/>
                <a:gd name="T20" fmla="*/ 3 w 59"/>
                <a:gd name="T21" fmla="*/ 18 h 58"/>
                <a:gd name="T22" fmla="*/ 6 w 59"/>
                <a:gd name="T23" fmla="*/ 33 h 58"/>
                <a:gd name="T24" fmla="*/ 15 w 59"/>
                <a:gd name="T25" fmla="*/ 36 h 58"/>
                <a:gd name="T26" fmla="*/ 24 w 59"/>
                <a:gd name="T27" fmla="*/ 32 h 58"/>
                <a:gd name="T28" fmla="*/ 22 w 59"/>
                <a:gd name="T29" fmla="*/ 15 h 58"/>
                <a:gd name="T30" fmla="*/ 16 w 59"/>
                <a:gd name="T31" fmla="*/ 12 h 58"/>
                <a:gd name="T32" fmla="*/ 23 w 59"/>
                <a:gd name="T33" fmla="*/ 6 h 58"/>
                <a:gd name="T34" fmla="*/ 48 w 59"/>
                <a:gd name="T35" fmla="*/ 44 h 58"/>
                <a:gd name="T36" fmla="*/ 33 w 59"/>
                <a:gd name="T37" fmla="*/ 50 h 58"/>
                <a:gd name="T38" fmla="*/ 36 w 59"/>
                <a:gd name="T39" fmla="*/ 35 h 58"/>
                <a:gd name="T40" fmla="*/ 51 w 59"/>
                <a:gd name="T41" fmla="*/ 28 h 58"/>
                <a:gd name="T42" fmla="*/ 48 w 59"/>
                <a:gd name="T43" fmla="*/ 44 h 58"/>
                <a:gd name="T44" fmla="*/ 52 w 59"/>
                <a:gd name="T45" fmla="*/ 47 h 58"/>
                <a:gd name="T46" fmla="*/ 57 w 59"/>
                <a:gd name="T47" fmla="*/ 36 h 58"/>
                <a:gd name="T48" fmla="*/ 54 w 59"/>
                <a:gd name="T49" fmla="*/ 25 h 58"/>
                <a:gd name="T50" fmla="*/ 44 w 59"/>
                <a:gd name="T51" fmla="*/ 23 h 58"/>
                <a:gd name="T52" fmla="*/ 33 w 59"/>
                <a:gd name="T53" fmla="*/ 31 h 58"/>
                <a:gd name="T54" fmla="*/ 31 w 59"/>
                <a:gd name="T55" fmla="*/ 53 h 58"/>
                <a:gd name="T56" fmla="*/ 52 w 59"/>
                <a:gd name="T57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8">
                  <a:moveTo>
                    <a:pt x="23" y="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5"/>
                    <a:pt x="17" y="16"/>
                    <a:pt x="19" y="18"/>
                  </a:cubicBezTo>
                  <a:cubicBezTo>
                    <a:pt x="22" y="21"/>
                    <a:pt x="23" y="25"/>
                    <a:pt x="20" y="29"/>
                  </a:cubicBezTo>
                  <a:cubicBezTo>
                    <a:pt x="16" y="33"/>
                    <a:pt x="12" y="33"/>
                    <a:pt x="9" y="30"/>
                  </a:cubicBezTo>
                  <a:cubicBezTo>
                    <a:pt x="5" y="27"/>
                    <a:pt x="5" y="24"/>
                    <a:pt x="7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23"/>
                    <a:pt x="1" y="28"/>
                    <a:pt x="6" y="33"/>
                  </a:cubicBezTo>
                  <a:cubicBezTo>
                    <a:pt x="9" y="35"/>
                    <a:pt x="12" y="36"/>
                    <a:pt x="15" y="36"/>
                  </a:cubicBezTo>
                  <a:cubicBezTo>
                    <a:pt x="19" y="36"/>
                    <a:pt x="21" y="34"/>
                    <a:pt x="24" y="32"/>
                  </a:cubicBezTo>
                  <a:cubicBezTo>
                    <a:pt x="28" y="26"/>
                    <a:pt x="27" y="20"/>
                    <a:pt x="22" y="15"/>
                  </a:cubicBezTo>
                  <a:cubicBezTo>
                    <a:pt x="20" y="14"/>
                    <a:pt x="18" y="13"/>
                    <a:pt x="16" y="1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48" y="44"/>
                  </a:moveTo>
                  <a:cubicBezTo>
                    <a:pt x="42" y="51"/>
                    <a:pt x="37" y="54"/>
                    <a:pt x="33" y="50"/>
                  </a:cubicBezTo>
                  <a:cubicBezTo>
                    <a:pt x="29" y="47"/>
                    <a:pt x="30" y="42"/>
                    <a:pt x="36" y="35"/>
                  </a:cubicBezTo>
                  <a:cubicBezTo>
                    <a:pt x="43" y="27"/>
                    <a:pt x="48" y="25"/>
                    <a:pt x="51" y="28"/>
                  </a:cubicBezTo>
                  <a:cubicBezTo>
                    <a:pt x="55" y="32"/>
                    <a:pt x="54" y="37"/>
                    <a:pt x="48" y="44"/>
                  </a:cubicBezTo>
                  <a:close/>
                  <a:moveTo>
                    <a:pt x="52" y="47"/>
                  </a:moveTo>
                  <a:cubicBezTo>
                    <a:pt x="55" y="43"/>
                    <a:pt x="57" y="40"/>
                    <a:pt x="57" y="36"/>
                  </a:cubicBezTo>
                  <a:cubicBezTo>
                    <a:pt x="59" y="32"/>
                    <a:pt x="57" y="28"/>
                    <a:pt x="54" y="25"/>
                  </a:cubicBezTo>
                  <a:cubicBezTo>
                    <a:pt x="51" y="23"/>
                    <a:pt x="48" y="22"/>
                    <a:pt x="44" y="23"/>
                  </a:cubicBezTo>
                  <a:cubicBezTo>
                    <a:pt x="40" y="24"/>
                    <a:pt x="36" y="27"/>
                    <a:pt x="33" y="31"/>
                  </a:cubicBezTo>
                  <a:cubicBezTo>
                    <a:pt x="25" y="41"/>
                    <a:pt x="25" y="48"/>
                    <a:pt x="31" y="53"/>
                  </a:cubicBezTo>
                  <a:cubicBezTo>
                    <a:pt x="37" y="58"/>
                    <a:pt x="44" y="56"/>
                    <a:pt x="52" y="4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7"/>
            <p:cNvSpPr>
              <a:spLocks noEditPoints="1"/>
            </p:cNvSpPr>
            <p:nvPr/>
          </p:nvSpPr>
          <p:spPr bwMode="auto">
            <a:xfrm>
              <a:off x="5288" y="1801"/>
              <a:ext cx="211" cy="206"/>
            </a:xfrm>
            <a:custGeom>
              <a:avLst/>
              <a:gdLst>
                <a:gd name="T0" fmla="*/ 16 w 52"/>
                <a:gd name="T1" fmla="*/ 24 h 51"/>
                <a:gd name="T2" fmla="*/ 19 w 52"/>
                <a:gd name="T3" fmla="*/ 22 h 51"/>
                <a:gd name="T4" fmla="*/ 16 w 52"/>
                <a:gd name="T5" fmla="*/ 18 h 51"/>
                <a:gd name="T6" fmla="*/ 34 w 52"/>
                <a:gd name="T7" fmla="*/ 3 h 51"/>
                <a:gd name="T8" fmla="*/ 31 w 52"/>
                <a:gd name="T9" fmla="*/ 0 h 51"/>
                <a:gd name="T10" fmla="*/ 3 w 52"/>
                <a:gd name="T11" fmla="*/ 2 h 51"/>
                <a:gd name="T12" fmla="*/ 0 w 52"/>
                <a:gd name="T13" fmla="*/ 5 h 51"/>
                <a:gd name="T14" fmla="*/ 10 w 52"/>
                <a:gd name="T15" fmla="*/ 17 h 51"/>
                <a:gd name="T16" fmla="*/ 3 w 52"/>
                <a:gd name="T17" fmla="*/ 23 h 51"/>
                <a:gd name="T18" fmla="*/ 6 w 52"/>
                <a:gd name="T19" fmla="*/ 26 h 51"/>
                <a:gd name="T20" fmla="*/ 13 w 52"/>
                <a:gd name="T21" fmla="*/ 20 h 51"/>
                <a:gd name="T22" fmla="*/ 16 w 52"/>
                <a:gd name="T23" fmla="*/ 24 h 51"/>
                <a:gd name="T24" fmla="*/ 25 w 52"/>
                <a:gd name="T25" fmla="*/ 4 h 51"/>
                <a:gd name="T26" fmla="*/ 25 w 52"/>
                <a:gd name="T27" fmla="*/ 4 h 51"/>
                <a:gd name="T28" fmla="*/ 13 w 52"/>
                <a:gd name="T29" fmla="*/ 15 h 51"/>
                <a:gd name="T30" fmla="*/ 5 w 52"/>
                <a:gd name="T31" fmla="*/ 6 h 51"/>
                <a:gd name="T32" fmla="*/ 25 w 52"/>
                <a:gd name="T33" fmla="*/ 4 h 51"/>
                <a:gd name="T34" fmla="*/ 40 w 52"/>
                <a:gd name="T35" fmla="*/ 39 h 51"/>
                <a:gd name="T36" fmla="*/ 24 w 52"/>
                <a:gd name="T37" fmla="*/ 42 h 51"/>
                <a:gd name="T38" fmla="*/ 30 w 52"/>
                <a:gd name="T39" fmla="*/ 27 h 51"/>
                <a:gd name="T40" fmla="*/ 46 w 52"/>
                <a:gd name="T41" fmla="*/ 24 h 51"/>
                <a:gd name="T42" fmla="*/ 40 w 52"/>
                <a:gd name="T43" fmla="*/ 39 h 51"/>
                <a:gd name="T44" fmla="*/ 43 w 52"/>
                <a:gd name="T45" fmla="*/ 43 h 51"/>
                <a:gd name="T46" fmla="*/ 50 w 52"/>
                <a:gd name="T47" fmla="*/ 33 h 51"/>
                <a:gd name="T48" fmla="*/ 49 w 52"/>
                <a:gd name="T49" fmla="*/ 21 h 51"/>
                <a:gd name="T50" fmla="*/ 40 w 52"/>
                <a:gd name="T51" fmla="*/ 17 h 51"/>
                <a:gd name="T52" fmla="*/ 27 w 52"/>
                <a:gd name="T53" fmla="*/ 24 h 51"/>
                <a:gd name="T54" fmla="*/ 21 w 52"/>
                <a:gd name="T55" fmla="*/ 45 h 51"/>
                <a:gd name="T56" fmla="*/ 43 w 52"/>
                <a:gd name="T5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1">
                  <a:moveTo>
                    <a:pt x="16" y="24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40" y="39"/>
                  </a:moveTo>
                  <a:cubicBezTo>
                    <a:pt x="32" y="45"/>
                    <a:pt x="27" y="46"/>
                    <a:pt x="24" y="42"/>
                  </a:cubicBezTo>
                  <a:cubicBezTo>
                    <a:pt x="21" y="39"/>
                    <a:pt x="23" y="34"/>
                    <a:pt x="30" y="27"/>
                  </a:cubicBezTo>
                  <a:cubicBezTo>
                    <a:pt x="37" y="21"/>
                    <a:pt x="43" y="20"/>
                    <a:pt x="46" y="24"/>
                  </a:cubicBezTo>
                  <a:cubicBezTo>
                    <a:pt x="49" y="28"/>
                    <a:pt x="47" y="33"/>
                    <a:pt x="40" y="39"/>
                  </a:cubicBezTo>
                  <a:close/>
                  <a:moveTo>
                    <a:pt x="43" y="43"/>
                  </a:moveTo>
                  <a:cubicBezTo>
                    <a:pt x="47" y="39"/>
                    <a:pt x="49" y="36"/>
                    <a:pt x="50" y="33"/>
                  </a:cubicBezTo>
                  <a:cubicBezTo>
                    <a:pt x="52" y="28"/>
                    <a:pt x="52" y="25"/>
                    <a:pt x="49" y="21"/>
                  </a:cubicBezTo>
                  <a:cubicBezTo>
                    <a:pt x="46" y="18"/>
                    <a:pt x="43" y="17"/>
                    <a:pt x="40" y="17"/>
                  </a:cubicBezTo>
                  <a:cubicBezTo>
                    <a:pt x="36" y="18"/>
                    <a:pt x="31" y="20"/>
                    <a:pt x="27" y="24"/>
                  </a:cubicBezTo>
                  <a:cubicBezTo>
                    <a:pt x="18" y="31"/>
                    <a:pt x="16" y="38"/>
                    <a:pt x="21" y="45"/>
                  </a:cubicBezTo>
                  <a:cubicBezTo>
                    <a:pt x="26" y="51"/>
                    <a:pt x="33" y="50"/>
                    <a:pt x="43" y="4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8"/>
            <p:cNvSpPr>
              <a:spLocks noEditPoints="1"/>
            </p:cNvSpPr>
            <p:nvPr/>
          </p:nvSpPr>
          <p:spPr bwMode="auto">
            <a:xfrm>
              <a:off x="5535" y="2128"/>
              <a:ext cx="211" cy="239"/>
            </a:xfrm>
            <a:custGeom>
              <a:avLst/>
              <a:gdLst>
                <a:gd name="T0" fmla="*/ 16 w 52"/>
                <a:gd name="T1" fmla="*/ 14 h 59"/>
                <a:gd name="T2" fmla="*/ 17 w 52"/>
                <a:gd name="T3" fmla="*/ 16 h 59"/>
                <a:gd name="T4" fmla="*/ 15 w 52"/>
                <a:gd name="T5" fmla="*/ 26 h 59"/>
                <a:gd name="T6" fmla="*/ 6 w 52"/>
                <a:gd name="T7" fmla="*/ 23 h 59"/>
                <a:gd name="T8" fmla="*/ 9 w 52"/>
                <a:gd name="T9" fmla="*/ 12 h 59"/>
                <a:gd name="T10" fmla="*/ 6 w 52"/>
                <a:gd name="T11" fmla="*/ 8 h 59"/>
                <a:gd name="T12" fmla="*/ 0 w 52"/>
                <a:gd name="T13" fmla="*/ 18 h 59"/>
                <a:gd name="T14" fmla="*/ 2 w 52"/>
                <a:gd name="T15" fmla="*/ 24 h 59"/>
                <a:gd name="T16" fmla="*/ 10 w 52"/>
                <a:gd name="T17" fmla="*/ 31 h 59"/>
                <a:gd name="T18" fmla="*/ 18 w 52"/>
                <a:gd name="T19" fmla="*/ 30 h 59"/>
                <a:gd name="T20" fmla="*/ 23 w 52"/>
                <a:gd name="T21" fmla="*/ 21 h 59"/>
                <a:gd name="T22" fmla="*/ 23 w 52"/>
                <a:gd name="T23" fmla="*/ 21 h 59"/>
                <a:gd name="T24" fmla="*/ 31 w 52"/>
                <a:gd name="T25" fmla="*/ 21 h 59"/>
                <a:gd name="T26" fmla="*/ 34 w 52"/>
                <a:gd name="T27" fmla="*/ 6 h 59"/>
                <a:gd name="T28" fmla="*/ 27 w 52"/>
                <a:gd name="T29" fmla="*/ 1 h 59"/>
                <a:gd name="T30" fmla="*/ 18 w 52"/>
                <a:gd name="T31" fmla="*/ 2 h 59"/>
                <a:gd name="T32" fmla="*/ 20 w 52"/>
                <a:gd name="T33" fmla="*/ 6 h 59"/>
                <a:gd name="T34" fmla="*/ 30 w 52"/>
                <a:gd name="T35" fmla="*/ 8 h 59"/>
                <a:gd name="T36" fmla="*/ 29 w 52"/>
                <a:gd name="T37" fmla="*/ 17 h 59"/>
                <a:gd name="T38" fmla="*/ 20 w 52"/>
                <a:gd name="T39" fmla="*/ 14 h 59"/>
                <a:gd name="T40" fmla="*/ 19 w 52"/>
                <a:gd name="T41" fmla="*/ 12 h 59"/>
                <a:gd name="T42" fmla="*/ 16 w 52"/>
                <a:gd name="T43" fmla="*/ 14 h 59"/>
                <a:gd name="T44" fmla="*/ 37 w 52"/>
                <a:gd name="T45" fmla="*/ 49 h 59"/>
                <a:gd name="T46" fmla="*/ 21 w 52"/>
                <a:gd name="T47" fmla="*/ 50 h 59"/>
                <a:gd name="T48" fmla="*/ 30 w 52"/>
                <a:gd name="T49" fmla="*/ 36 h 59"/>
                <a:gd name="T50" fmla="*/ 46 w 52"/>
                <a:gd name="T51" fmla="*/ 35 h 59"/>
                <a:gd name="T52" fmla="*/ 37 w 52"/>
                <a:gd name="T53" fmla="*/ 49 h 59"/>
                <a:gd name="T54" fmla="*/ 40 w 52"/>
                <a:gd name="T55" fmla="*/ 53 h 59"/>
                <a:gd name="T56" fmla="*/ 49 w 52"/>
                <a:gd name="T57" fmla="*/ 45 h 59"/>
                <a:gd name="T58" fmla="*/ 50 w 52"/>
                <a:gd name="T59" fmla="*/ 33 h 59"/>
                <a:gd name="T60" fmla="*/ 41 w 52"/>
                <a:gd name="T61" fmla="*/ 28 h 59"/>
                <a:gd name="T62" fmla="*/ 27 w 52"/>
                <a:gd name="T63" fmla="*/ 32 h 59"/>
                <a:gd name="T64" fmla="*/ 18 w 52"/>
                <a:gd name="T65" fmla="*/ 52 h 59"/>
                <a:gd name="T66" fmla="*/ 40 w 52"/>
                <a:gd name="T6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9">
                  <a:moveTo>
                    <a:pt x="16" y="14"/>
                  </a:moveTo>
                  <a:cubicBezTo>
                    <a:pt x="16" y="14"/>
                    <a:pt x="17" y="15"/>
                    <a:pt x="17" y="16"/>
                  </a:cubicBezTo>
                  <a:cubicBezTo>
                    <a:pt x="20" y="20"/>
                    <a:pt x="19" y="24"/>
                    <a:pt x="15" y="26"/>
                  </a:cubicBezTo>
                  <a:cubicBezTo>
                    <a:pt x="12" y="28"/>
                    <a:pt x="8" y="27"/>
                    <a:pt x="6" y="23"/>
                  </a:cubicBezTo>
                  <a:cubicBezTo>
                    <a:pt x="3" y="18"/>
                    <a:pt x="4" y="15"/>
                    <a:pt x="9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1"/>
                    <a:pt x="0" y="14"/>
                    <a:pt x="0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5" y="28"/>
                    <a:pt x="7" y="30"/>
                    <a:pt x="10" y="31"/>
                  </a:cubicBezTo>
                  <a:cubicBezTo>
                    <a:pt x="13" y="32"/>
                    <a:pt x="16" y="32"/>
                    <a:pt x="18" y="30"/>
                  </a:cubicBezTo>
                  <a:cubicBezTo>
                    <a:pt x="22" y="28"/>
                    <a:pt x="24" y="25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2"/>
                    <a:pt x="28" y="22"/>
                    <a:pt x="31" y="21"/>
                  </a:cubicBezTo>
                  <a:cubicBezTo>
                    <a:pt x="36" y="17"/>
                    <a:pt x="37" y="13"/>
                    <a:pt x="34" y="6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25" y="0"/>
                    <a:pt x="22" y="0"/>
                    <a:pt x="18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8" y="4"/>
                    <a:pt x="30" y="8"/>
                  </a:cubicBezTo>
                  <a:cubicBezTo>
                    <a:pt x="32" y="12"/>
                    <a:pt x="32" y="15"/>
                    <a:pt x="29" y="17"/>
                  </a:cubicBezTo>
                  <a:cubicBezTo>
                    <a:pt x="26" y="19"/>
                    <a:pt x="23" y="18"/>
                    <a:pt x="20" y="14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37" y="49"/>
                  </a:moveTo>
                  <a:cubicBezTo>
                    <a:pt x="29" y="54"/>
                    <a:pt x="24" y="54"/>
                    <a:pt x="21" y="50"/>
                  </a:cubicBezTo>
                  <a:cubicBezTo>
                    <a:pt x="19" y="46"/>
                    <a:pt x="22" y="41"/>
                    <a:pt x="30" y="36"/>
                  </a:cubicBezTo>
                  <a:cubicBezTo>
                    <a:pt x="38" y="31"/>
                    <a:pt x="44" y="31"/>
                    <a:pt x="46" y="35"/>
                  </a:cubicBezTo>
                  <a:cubicBezTo>
                    <a:pt x="49" y="40"/>
                    <a:pt x="46" y="44"/>
                    <a:pt x="37" y="49"/>
                  </a:cubicBezTo>
                  <a:close/>
                  <a:moveTo>
                    <a:pt x="40" y="53"/>
                  </a:moveTo>
                  <a:cubicBezTo>
                    <a:pt x="44" y="51"/>
                    <a:pt x="47" y="48"/>
                    <a:pt x="49" y="45"/>
                  </a:cubicBezTo>
                  <a:cubicBezTo>
                    <a:pt x="52" y="41"/>
                    <a:pt x="52" y="37"/>
                    <a:pt x="50" y="33"/>
                  </a:cubicBezTo>
                  <a:cubicBezTo>
                    <a:pt x="48" y="30"/>
                    <a:pt x="45" y="28"/>
                    <a:pt x="41" y="28"/>
                  </a:cubicBezTo>
                  <a:cubicBezTo>
                    <a:pt x="37" y="28"/>
                    <a:pt x="33" y="29"/>
                    <a:pt x="27" y="32"/>
                  </a:cubicBezTo>
                  <a:cubicBezTo>
                    <a:pt x="17" y="38"/>
                    <a:pt x="14" y="45"/>
                    <a:pt x="18" y="52"/>
                  </a:cubicBezTo>
                  <a:cubicBezTo>
                    <a:pt x="22" y="58"/>
                    <a:pt x="29" y="59"/>
                    <a:pt x="40" y="5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49"/>
            <p:cNvSpPr>
              <a:spLocks noEditPoints="1"/>
            </p:cNvSpPr>
            <p:nvPr/>
          </p:nvSpPr>
          <p:spPr bwMode="auto">
            <a:xfrm>
              <a:off x="5721" y="2524"/>
              <a:ext cx="203" cy="243"/>
            </a:xfrm>
            <a:custGeom>
              <a:avLst/>
              <a:gdLst>
                <a:gd name="T0" fmla="*/ 23 w 50"/>
                <a:gd name="T1" fmla="*/ 6 h 60"/>
                <a:gd name="T2" fmla="*/ 34 w 50"/>
                <a:gd name="T3" fmla="*/ 10 h 60"/>
                <a:gd name="T4" fmla="*/ 30 w 50"/>
                <a:gd name="T5" fmla="*/ 19 h 60"/>
                <a:gd name="T6" fmla="*/ 25 w 50"/>
                <a:gd name="T7" fmla="*/ 19 h 60"/>
                <a:gd name="T8" fmla="*/ 20 w 50"/>
                <a:gd name="T9" fmla="*/ 15 h 60"/>
                <a:gd name="T10" fmla="*/ 16 w 50"/>
                <a:gd name="T11" fmla="*/ 12 h 60"/>
                <a:gd name="T12" fmla="*/ 0 w 50"/>
                <a:gd name="T13" fmla="*/ 9 h 60"/>
                <a:gd name="T14" fmla="*/ 8 w 50"/>
                <a:gd name="T15" fmla="*/ 32 h 60"/>
                <a:gd name="T16" fmla="*/ 12 w 50"/>
                <a:gd name="T17" fmla="*/ 30 h 60"/>
                <a:gd name="T18" fmla="*/ 5 w 50"/>
                <a:gd name="T19" fmla="*/ 12 h 60"/>
                <a:gd name="T20" fmla="*/ 14 w 50"/>
                <a:gd name="T21" fmla="*/ 15 h 60"/>
                <a:gd name="T22" fmla="*/ 17 w 50"/>
                <a:gd name="T23" fmla="*/ 18 h 60"/>
                <a:gd name="T24" fmla="*/ 32 w 50"/>
                <a:gd name="T25" fmla="*/ 23 h 60"/>
                <a:gd name="T26" fmla="*/ 38 w 50"/>
                <a:gd name="T27" fmla="*/ 9 h 60"/>
                <a:gd name="T28" fmla="*/ 31 w 50"/>
                <a:gd name="T29" fmla="*/ 2 h 60"/>
                <a:gd name="T30" fmla="*/ 21 w 50"/>
                <a:gd name="T31" fmla="*/ 2 h 60"/>
                <a:gd name="T32" fmla="*/ 23 w 50"/>
                <a:gd name="T33" fmla="*/ 6 h 60"/>
                <a:gd name="T34" fmla="*/ 33 w 50"/>
                <a:gd name="T35" fmla="*/ 51 h 60"/>
                <a:gd name="T36" fmla="*/ 17 w 50"/>
                <a:gd name="T37" fmla="*/ 49 h 60"/>
                <a:gd name="T38" fmla="*/ 28 w 50"/>
                <a:gd name="T39" fmla="*/ 37 h 60"/>
                <a:gd name="T40" fmla="*/ 44 w 50"/>
                <a:gd name="T41" fmla="*/ 39 h 60"/>
                <a:gd name="T42" fmla="*/ 33 w 50"/>
                <a:gd name="T43" fmla="*/ 51 h 60"/>
                <a:gd name="T44" fmla="*/ 35 w 50"/>
                <a:gd name="T45" fmla="*/ 56 h 60"/>
                <a:gd name="T46" fmla="*/ 46 w 50"/>
                <a:gd name="T47" fmla="*/ 49 h 60"/>
                <a:gd name="T48" fmla="*/ 48 w 50"/>
                <a:gd name="T49" fmla="*/ 38 h 60"/>
                <a:gd name="T50" fmla="*/ 41 w 50"/>
                <a:gd name="T51" fmla="*/ 31 h 60"/>
                <a:gd name="T52" fmla="*/ 27 w 50"/>
                <a:gd name="T53" fmla="*/ 33 h 60"/>
                <a:gd name="T54" fmla="*/ 14 w 50"/>
                <a:gd name="T55" fmla="*/ 50 h 60"/>
                <a:gd name="T56" fmla="*/ 35 w 50"/>
                <a:gd name="T5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60">
                  <a:moveTo>
                    <a:pt x="23" y="6"/>
                  </a:moveTo>
                  <a:cubicBezTo>
                    <a:pt x="28" y="4"/>
                    <a:pt x="32" y="5"/>
                    <a:pt x="34" y="10"/>
                  </a:cubicBezTo>
                  <a:cubicBezTo>
                    <a:pt x="35" y="14"/>
                    <a:pt x="34" y="17"/>
                    <a:pt x="30" y="19"/>
                  </a:cubicBezTo>
                  <a:cubicBezTo>
                    <a:pt x="28" y="19"/>
                    <a:pt x="27" y="19"/>
                    <a:pt x="25" y="19"/>
                  </a:cubicBezTo>
                  <a:cubicBezTo>
                    <a:pt x="24" y="19"/>
                    <a:pt x="22" y="17"/>
                    <a:pt x="20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8"/>
                    <a:pt x="6" y="7"/>
                    <a:pt x="0" y="9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11" y="13"/>
                    <a:pt x="14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2" y="24"/>
                    <a:pt x="27" y="25"/>
                    <a:pt x="32" y="23"/>
                  </a:cubicBezTo>
                  <a:cubicBezTo>
                    <a:pt x="38" y="21"/>
                    <a:pt x="40" y="16"/>
                    <a:pt x="38" y="9"/>
                  </a:cubicBezTo>
                  <a:cubicBezTo>
                    <a:pt x="36" y="5"/>
                    <a:pt x="34" y="3"/>
                    <a:pt x="31" y="2"/>
                  </a:cubicBezTo>
                  <a:cubicBezTo>
                    <a:pt x="28" y="0"/>
                    <a:pt x="25" y="0"/>
                    <a:pt x="21" y="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33" y="51"/>
                  </a:moveTo>
                  <a:cubicBezTo>
                    <a:pt x="25" y="54"/>
                    <a:pt x="19" y="54"/>
                    <a:pt x="17" y="49"/>
                  </a:cubicBezTo>
                  <a:cubicBezTo>
                    <a:pt x="16" y="44"/>
                    <a:pt x="19" y="40"/>
                    <a:pt x="28" y="37"/>
                  </a:cubicBezTo>
                  <a:cubicBezTo>
                    <a:pt x="37" y="34"/>
                    <a:pt x="43" y="35"/>
                    <a:pt x="44" y="39"/>
                  </a:cubicBezTo>
                  <a:cubicBezTo>
                    <a:pt x="46" y="44"/>
                    <a:pt x="42" y="48"/>
                    <a:pt x="33" y="51"/>
                  </a:cubicBezTo>
                  <a:close/>
                  <a:moveTo>
                    <a:pt x="35" y="56"/>
                  </a:moveTo>
                  <a:cubicBezTo>
                    <a:pt x="40" y="54"/>
                    <a:pt x="44" y="52"/>
                    <a:pt x="46" y="49"/>
                  </a:cubicBezTo>
                  <a:cubicBezTo>
                    <a:pt x="49" y="46"/>
                    <a:pt x="50" y="42"/>
                    <a:pt x="48" y="38"/>
                  </a:cubicBezTo>
                  <a:cubicBezTo>
                    <a:pt x="47" y="34"/>
                    <a:pt x="44" y="32"/>
                    <a:pt x="41" y="31"/>
                  </a:cubicBezTo>
                  <a:cubicBezTo>
                    <a:pt x="37" y="30"/>
                    <a:pt x="32" y="31"/>
                    <a:pt x="27" y="33"/>
                  </a:cubicBezTo>
                  <a:cubicBezTo>
                    <a:pt x="16" y="37"/>
                    <a:pt x="11" y="43"/>
                    <a:pt x="14" y="50"/>
                  </a:cubicBezTo>
                  <a:cubicBezTo>
                    <a:pt x="17" y="58"/>
                    <a:pt x="24" y="60"/>
                    <a:pt x="35" y="5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0"/>
            <p:cNvSpPr>
              <a:spLocks noEditPoints="1"/>
            </p:cNvSpPr>
            <p:nvPr/>
          </p:nvSpPr>
          <p:spPr bwMode="auto">
            <a:xfrm>
              <a:off x="5859" y="2961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1"/>
            <p:cNvSpPr>
              <a:spLocks noEditPoints="1"/>
            </p:cNvSpPr>
            <p:nvPr/>
          </p:nvSpPr>
          <p:spPr bwMode="auto">
            <a:xfrm>
              <a:off x="5903" y="3454"/>
              <a:ext cx="146" cy="97"/>
            </a:xfrm>
            <a:custGeom>
              <a:avLst/>
              <a:gdLst>
                <a:gd name="T0" fmla="*/ 18 w 36"/>
                <a:gd name="T1" fmla="*/ 20 h 24"/>
                <a:gd name="T2" fmla="*/ 3 w 36"/>
                <a:gd name="T3" fmla="*/ 12 h 24"/>
                <a:gd name="T4" fmla="*/ 18 w 36"/>
                <a:gd name="T5" fmla="*/ 5 h 24"/>
                <a:gd name="T6" fmla="*/ 32 w 36"/>
                <a:gd name="T7" fmla="*/ 12 h 24"/>
                <a:gd name="T8" fmla="*/ 18 w 36"/>
                <a:gd name="T9" fmla="*/ 20 h 24"/>
                <a:gd name="T10" fmla="*/ 18 w 36"/>
                <a:gd name="T11" fmla="*/ 24 h 24"/>
                <a:gd name="T12" fmla="*/ 30 w 36"/>
                <a:gd name="T13" fmla="*/ 22 h 24"/>
                <a:gd name="T14" fmla="*/ 36 w 36"/>
                <a:gd name="T15" fmla="*/ 12 h 24"/>
                <a:gd name="T16" fmla="*/ 32 w 36"/>
                <a:gd name="T17" fmla="*/ 3 h 24"/>
                <a:gd name="T18" fmla="*/ 18 w 36"/>
                <a:gd name="T19" fmla="*/ 0 h 24"/>
                <a:gd name="T20" fmla="*/ 0 w 36"/>
                <a:gd name="T21" fmla="*/ 12 h 24"/>
                <a:gd name="T22" fmla="*/ 18 w 36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4">
                  <a:moveTo>
                    <a:pt x="18" y="20"/>
                  </a:moveTo>
                  <a:cubicBezTo>
                    <a:pt x="8" y="20"/>
                    <a:pt x="4" y="17"/>
                    <a:pt x="3" y="12"/>
                  </a:cubicBezTo>
                  <a:cubicBezTo>
                    <a:pt x="3" y="7"/>
                    <a:pt x="8" y="5"/>
                    <a:pt x="18" y="5"/>
                  </a:cubicBezTo>
                  <a:cubicBezTo>
                    <a:pt x="27" y="5"/>
                    <a:pt x="32" y="7"/>
                    <a:pt x="32" y="12"/>
                  </a:cubicBezTo>
                  <a:cubicBezTo>
                    <a:pt x="32" y="17"/>
                    <a:pt x="27" y="20"/>
                    <a:pt x="18" y="20"/>
                  </a:cubicBezTo>
                  <a:close/>
                  <a:moveTo>
                    <a:pt x="18" y="24"/>
                  </a:moveTo>
                  <a:cubicBezTo>
                    <a:pt x="23" y="24"/>
                    <a:pt x="27" y="23"/>
                    <a:pt x="30" y="22"/>
                  </a:cubicBezTo>
                  <a:cubicBezTo>
                    <a:pt x="34" y="20"/>
                    <a:pt x="36" y="16"/>
                    <a:pt x="36" y="12"/>
                  </a:cubicBezTo>
                  <a:cubicBezTo>
                    <a:pt x="36" y="8"/>
                    <a:pt x="35" y="5"/>
                    <a:pt x="32" y="3"/>
                  </a:cubicBezTo>
                  <a:cubicBezTo>
                    <a:pt x="28" y="1"/>
                    <a:pt x="24" y="0"/>
                    <a:pt x="18" y="0"/>
                  </a:cubicBezTo>
                  <a:cubicBezTo>
                    <a:pt x="6" y="0"/>
                    <a:pt x="0" y="4"/>
                    <a:pt x="0" y="12"/>
                  </a:cubicBezTo>
                  <a:cubicBezTo>
                    <a:pt x="0" y="20"/>
                    <a:pt x="6" y="24"/>
                    <a:pt x="18" y="2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2"/>
            <p:cNvSpPr>
              <a:spLocks noEditPoints="1"/>
            </p:cNvSpPr>
            <p:nvPr/>
          </p:nvSpPr>
          <p:spPr bwMode="auto">
            <a:xfrm>
              <a:off x="2880" y="923"/>
              <a:ext cx="323" cy="186"/>
            </a:xfrm>
            <a:custGeom>
              <a:avLst/>
              <a:gdLst>
                <a:gd name="T0" fmla="*/ 11 w 80"/>
                <a:gd name="T1" fmla="*/ 10 h 46"/>
                <a:gd name="T2" fmla="*/ 8 w 80"/>
                <a:gd name="T3" fmla="*/ 11 h 46"/>
                <a:gd name="T4" fmla="*/ 6 w 80"/>
                <a:gd name="T5" fmla="*/ 17 h 46"/>
                <a:gd name="T6" fmla="*/ 0 w 80"/>
                <a:gd name="T7" fmla="*/ 20 h 46"/>
                <a:gd name="T8" fmla="*/ 0 w 80"/>
                <a:gd name="T9" fmla="*/ 23 h 46"/>
                <a:gd name="T10" fmla="*/ 9 w 80"/>
                <a:gd name="T11" fmla="*/ 21 h 46"/>
                <a:gd name="T12" fmla="*/ 13 w 80"/>
                <a:gd name="T13" fmla="*/ 46 h 46"/>
                <a:gd name="T14" fmla="*/ 18 w 80"/>
                <a:gd name="T15" fmla="*/ 45 h 46"/>
                <a:gd name="T16" fmla="*/ 11 w 80"/>
                <a:gd name="T17" fmla="*/ 10 h 46"/>
                <a:gd name="T18" fmla="*/ 46 w 80"/>
                <a:gd name="T19" fmla="*/ 22 h 46"/>
                <a:gd name="T20" fmla="*/ 41 w 80"/>
                <a:gd name="T21" fmla="*/ 38 h 46"/>
                <a:gd name="T22" fmla="*/ 31 w 80"/>
                <a:gd name="T23" fmla="*/ 25 h 46"/>
                <a:gd name="T24" fmla="*/ 36 w 80"/>
                <a:gd name="T25" fmla="*/ 10 h 46"/>
                <a:gd name="T26" fmla="*/ 46 w 80"/>
                <a:gd name="T27" fmla="*/ 22 h 46"/>
                <a:gd name="T28" fmla="*/ 51 w 80"/>
                <a:gd name="T29" fmla="*/ 22 h 46"/>
                <a:gd name="T30" fmla="*/ 46 w 80"/>
                <a:gd name="T31" fmla="*/ 10 h 46"/>
                <a:gd name="T32" fmla="*/ 35 w 80"/>
                <a:gd name="T33" fmla="*/ 6 h 46"/>
                <a:gd name="T34" fmla="*/ 27 w 80"/>
                <a:gd name="T35" fmla="*/ 12 h 46"/>
                <a:gd name="T36" fmla="*/ 26 w 80"/>
                <a:gd name="T37" fmla="*/ 26 h 46"/>
                <a:gd name="T38" fmla="*/ 42 w 80"/>
                <a:gd name="T39" fmla="*/ 41 h 46"/>
                <a:gd name="T40" fmla="*/ 51 w 80"/>
                <a:gd name="T41" fmla="*/ 22 h 46"/>
                <a:gd name="T42" fmla="*/ 74 w 80"/>
                <a:gd name="T43" fmla="*/ 17 h 46"/>
                <a:gd name="T44" fmla="*/ 69 w 80"/>
                <a:gd name="T45" fmla="*/ 33 h 46"/>
                <a:gd name="T46" fmla="*/ 59 w 80"/>
                <a:gd name="T47" fmla="*/ 20 h 46"/>
                <a:gd name="T48" fmla="*/ 64 w 80"/>
                <a:gd name="T49" fmla="*/ 4 h 46"/>
                <a:gd name="T50" fmla="*/ 74 w 80"/>
                <a:gd name="T51" fmla="*/ 17 h 46"/>
                <a:gd name="T52" fmla="*/ 78 w 80"/>
                <a:gd name="T53" fmla="*/ 16 h 46"/>
                <a:gd name="T54" fmla="*/ 73 w 80"/>
                <a:gd name="T55" fmla="*/ 5 h 46"/>
                <a:gd name="T56" fmla="*/ 63 w 80"/>
                <a:gd name="T57" fmla="*/ 0 h 46"/>
                <a:gd name="T58" fmla="*/ 55 w 80"/>
                <a:gd name="T59" fmla="*/ 7 h 46"/>
                <a:gd name="T60" fmla="*/ 54 w 80"/>
                <a:gd name="T61" fmla="*/ 21 h 46"/>
                <a:gd name="T62" fmla="*/ 70 w 80"/>
                <a:gd name="T63" fmla="*/ 36 h 46"/>
                <a:gd name="T64" fmla="*/ 78 w 80"/>
                <a:gd name="T6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46">
                  <a:moveTo>
                    <a:pt x="11" y="1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4"/>
                    <a:pt x="7" y="16"/>
                    <a:pt x="6" y="17"/>
                  </a:cubicBezTo>
                  <a:cubicBezTo>
                    <a:pt x="5" y="18"/>
                    <a:pt x="3" y="19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46" y="22"/>
                  </a:moveTo>
                  <a:cubicBezTo>
                    <a:pt x="48" y="32"/>
                    <a:pt x="46" y="37"/>
                    <a:pt x="41" y="38"/>
                  </a:cubicBezTo>
                  <a:cubicBezTo>
                    <a:pt x="36" y="39"/>
                    <a:pt x="33" y="35"/>
                    <a:pt x="31" y="25"/>
                  </a:cubicBezTo>
                  <a:cubicBezTo>
                    <a:pt x="29" y="16"/>
                    <a:pt x="31" y="11"/>
                    <a:pt x="36" y="10"/>
                  </a:cubicBezTo>
                  <a:cubicBezTo>
                    <a:pt x="41" y="9"/>
                    <a:pt x="44" y="13"/>
                    <a:pt x="46" y="22"/>
                  </a:cubicBezTo>
                  <a:close/>
                  <a:moveTo>
                    <a:pt x="51" y="22"/>
                  </a:moveTo>
                  <a:cubicBezTo>
                    <a:pt x="50" y="16"/>
                    <a:pt x="48" y="13"/>
                    <a:pt x="46" y="10"/>
                  </a:cubicBezTo>
                  <a:cubicBezTo>
                    <a:pt x="43" y="6"/>
                    <a:pt x="39" y="5"/>
                    <a:pt x="35" y="6"/>
                  </a:cubicBezTo>
                  <a:cubicBezTo>
                    <a:pt x="31" y="6"/>
                    <a:pt x="28" y="9"/>
                    <a:pt x="27" y="12"/>
                  </a:cubicBezTo>
                  <a:cubicBezTo>
                    <a:pt x="25" y="16"/>
                    <a:pt x="25" y="20"/>
                    <a:pt x="26" y="26"/>
                  </a:cubicBezTo>
                  <a:cubicBezTo>
                    <a:pt x="29" y="38"/>
                    <a:pt x="34" y="43"/>
                    <a:pt x="42" y="41"/>
                  </a:cubicBezTo>
                  <a:cubicBezTo>
                    <a:pt x="50" y="40"/>
                    <a:pt x="53" y="33"/>
                    <a:pt x="51" y="22"/>
                  </a:cubicBezTo>
                  <a:close/>
                  <a:moveTo>
                    <a:pt x="74" y="17"/>
                  </a:moveTo>
                  <a:cubicBezTo>
                    <a:pt x="75" y="26"/>
                    <a:pt x="74" y="32"/>
                    <a:pt x="69" y="33"/>
                  </a:cubicBezTo>
                  <a:cubicBezTo>
                    <a:pt x="64" y="34"/>
                    <a:pt x="61" y="29"/>
                    <a:pt x="59" y="20"/>
                  </a:cubicBezTo>
                  <a:cubicBezTo>
                    <a:pt x="57" y="11"/>
                    <a:pt x="59" y="5"/>
                    <a:pt x="64" y="4"/>
                  </a:cubicBezTo>
                  <a:cubicBezTo>
                    <a:pt x="68" y="4"/>
                    <a:pt x="72" y="8"/>
                    <a:pt x="74" y="17"/>
                  </a:cubicBezTo>
                  <a:close/>
                  <a:moveTo>
                    <a:pt x="78" y="16"/>
                  </a:moveTo>
                  <a:cubicBezTo>
                    <a:pt x="77" y="11"/>
                    <a:pt x="76" y="7"/>
                    <a:pt x="73" y="5"/>
                  </a:cubicBezTo>
                  <a:cubicBezTo>
                    <a:pt x="71" y="1"/>
                    <a:pt x="67" y="0"/>
                    <a:pt x="63" y="0"/>
                  </a:cubicBezTo>
                  <a:cubicBezTo>
                    <a:pt x="59" y="1"/>
                    <a:pt x="56" y="3"/>
                    <a:pt x="55" y="7"/>
                  </a:cubicBezTo>
                  <a:cubicBezTo>
                    <a:pt x="53" y="10"/>
                    <a:pt x="53" y="15"/>
                    <a:pt x="54" y="21"/>
                  </a:cubicBezTo>
                  <a:cubicBezTo>
                    <a:pt x="57" y="32"/>
                    <a:pt x="62" y="37"/>
                    <a:pt x="70" y="36"/>
                  </a:cubicBezTo>
                  <a:cubicBezTo>
                    <a:pt x="77" y="34"/>
                    <a:pt x="80" y="28"/>
                    <a:pt x="78" y="1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3"/>
            <p:cNvSpPr>
              <a:spLocks noEditPoints="1"/>
            </p:cNvSpPr>
            <p:nvPr/>
          </p:nvSpPr>
          <p:spPr bwMode="auto">
            <a:xfrm>
              <a:off x="2451" y="1012"/>
              <a:ext cx="327" cy="227"/>
            </a:xfrm>
            <a:custGeom>
              <a:avLst/>
              <a:gdLst>
                <a:gd name="T0" fmla="*/ 10 w 81"/>
                <a:gd name="T1" fmla="*/ 21 h 56"/>
                <a:gd name="T2" fmla="*/ 7 w 81"/>
                <a:gd name="T3" fmla="*/ 22 h 56"/>
                <a:gd name="T4" fmla="*/ 6 w 81"/>
                <a:gd name="T5" fmla="*/ 28 h 56"/>
                <a:gd name="T6" fmla="*/ 0 w 81"/>
                <a:gd name="T7" fmla="*/ 32 h 56"/>
                <a:gd name="T8" fmla="*/ 2 w 81"/>
                <a:gd name="T9" fmla="*/ 35 h 56"/>
                <a:gd name="T10" fmla="*/ 10 w 81"/>
                <a:gd name="T11" fmla="*/ 32 h 56"/>
                <a:gd name="T12" fmla="*/ 19 w 81"/>
                <a:gd name="T13" fmla="*/ 56 h 56"/>
                <a:gd name="T14" fmla="*/ 23 w 81"/>
                <a:gd name="T15" fmla="*/ 54 h 56"/>
                <a:gd name="T16" fmla="*/ 10 w 81"/>
                <a:gd name="T17" fmla="*/ 21 h 56"/>
                <a:gd name="T18" fmla="*/ 37 w 81"/>
                <a:gd name="T19" fmla="*/ 11 h 56"/>
                <a:gd name="T20" fmla="*/ 33 w 81"/>
                <a:gd name="T21" fmla="*/ 12 h 56"/>
                <a:gd name="T22" fmla="*/ 32 w 81"/>
                <a:gd name="T23" fmla="*/ 18 h 56"/>
                <a:gd name="T24" fmla="*/ 27 w 81"/>
                <a:gd name="T25" fmla="*/ 22 h 56"/>
                <a:gd name="T26" fmla="*/ 28 w 81"/>
                <a:gd name="T27" fmla="*/ 25 h 56"/>
                <a:gd name="T28" fmla="*/ 36 w 81"/>
                <a:gd name="T29" fmla="*/ 22 h 56"/>
                <a:gd name="T30" fmla="*/ 45 w 81"/>
                <a:gd name="T31" fmla="*/ 46 h 56"/>
                <a:gd name="T32" fmla="*/ 49 w 81"/>
                <a:gd name="T33" fmla="*/ 44 h 56"/>
                <a:gd name="T34" fmla="*/ 37 w 81"/>
                <a:gd name="T35" fmla="*/ 11 h 56"/>
                <a:gd name="T36" fmla="*/ 73 w 81"/>
                <a:gd name="T37" fmla="*/ 16 h 56"/>
                <a:gd name="T38" fmla="*/ 71 w 81"/>
                <a:gd name="T39" fmla="*/ 33 h 56"/>
                <a:gd name="T40" fmla="*/ 59 w 81"/>
                <a:gd name="T41" fmla="*/ 22 h 56"/>
                <a:gd name="T42" fmla="*/ 61 w 81"/>
                <a:gd name="T43" fmla="*/ 6 h 56"/>
                <a:gd name="T44" fmla="*/ 73 w 81"/>
                <a:gd name="T45" fmla="*/ 16 h 56"/>
                <a:gd name="T46" fmla="*/ 77 w 81"/>
                <a:gd name="T47" fmla="*/ 15 h 56"/>
                <a:gd name="T48" fmla="*/ 71 w 81"/>
                <a:gd name="T49" fmla="*/ 4 h 56"/>
                <a:gd name="T50" fmla="*/ 59 w 81"/>
                <a:gd name="T51" fmla="*/ 2 h 56"/>
                <a:gd name="T52" fmla="*/ 53 w 81"/>
                <a:gd name="T53" fmla="*/ 10 h 56"/>
                <a:gd name="T54" fmla="*/ 54 w 81"/>
                <a:gd name="T55" fmla="*/ 24 h 56"/>
                <a:gd name="T56" fmla="*/ 72 w 81"/>
                <a:gd name="T57" fmla="*/ 36 h 56"/>
                <a:gd name="T58" fmla="*/ 77 w 81"/>
                <a:gd name="T5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56">
                  <a:moveTo>
                    <a:pt x="10" y="2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8" y="25"/>
                    <a:pt x="7" y="27"/>
                    <a:pt x="6" y="28"/>
                  </a:cubicBezTo>
                  <a:cubicBezTo>
                    <a:pt x="5" y="29"/>
                    <a:pt x="3" y="31"/>
                    <a:pt x="0" y="3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37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4" y="15"/>
                    <a:pt x="34" y="17"/>
                    <a:pt x="32" y="18"/>
                  </a:cubicBezTo>
                  <a:cubicBezTo>
                    <a:pt x="32" y="19"/>
                    <a:pt x="30" y="20"/>
                    <a:pt x="27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37" y="11"/>
                    <a:pt x="37" y="11"/>
                    <a:pt x="37" y="11"/>
                  </a:cubicBezTo>
                  <a:close/>
                  <a:moveTo>
                    <a:pt x="73" y="16"/>
                  </a:moveTo>
                  <a:cubicBezTo>
                    <a:pt x="76" y="25"/>
                    <a:pt x="76" y="31"/>
                    <a:pt x="71" y="33"/>
                  </a:cubicBezTo>
                  <a:cubicBezTo>
                    <a:pt x="66" y="34"/>
                    <a:pt x="62" y="31"/>
                    <a:pt x="59" y="22"/>
                  </a:cubicBezTo>
                  <a:cubicBezTo>
                    <a:pt x="56" y="13"/>
                    <a:pt x="56" y="8"/>
                    <a:pt x="61" y="6"/>
                  </a:cubicBezTo>
                  <a:cubicBezTo>
                    <a:pt x="66" y="4"/>
                    <a:pt x="70" y="8"/>
                    <a:pt x="73" y="16"/>
                  </a:cubicBezTo>
                  <a:close/>
                  <a:moveTo>
                    <a:pt x="77" y="15"/>
                  </a:moveTo>
                  <a:cubicBezTo>
                    <a:pt x="76" y="10"/>
                    <a:pt x="73" y="6"/>
                    <a:pt x="71" y="4"/>
                  </a:cubicBezTo>
                  <a:cubicBezTo>
                    <a:pt x="67" y="1"/>
                    <a:pt x="63" y="0"/>
                    <a:pt x="59" y="2"/>
                  </a:cubicBezTo>
                  <a:cubicBezTo>
                    <a:pt x="56" y="3"/>
                    <a:pt x="53" y="6"/>
                    <a:pt x="53" y="10"/>
                  </a:cubicBezTo>
                  <a:cubicBezTo>
                    <a:pt x="52" y="13"/>
                    <a:pt x="52" y="18"/>
                    <a:pt x="54" y="24"/>
                  </a:cubicBezTo>
                  <a:cubicBezTo>
                    <a:pt x="59" y="35"/>
                    <a:pt x="65" y="39"/>
                    <a:pt x="72" y="36"/>
                  </a:cubicBezTo>
                  <a:cubicBezTo>
                    <a:pt x="80" y="33"/>
                    <a:pt x="81" y="26"/>
                    <a:pt x="77" y="15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4"/>
            <p:cNvSpPr>
              <a:spLocks noEditPoints="1"/>
            </p:cNvSpPr>
            <p:nvPr/>
          </p:nvSpPr>
          <p:spPr bwMode="auto">
            <a:xfrm>
              <a:off x="2058" y="1182"/>
              <a:ext cx="320" cy="251"/>
            </a:xfrm>
            <a:custGeom>
              <a:avLst/>
              <a:gdLst>
                <a:gd name="T0" fmla="*/ 8 w 79"/>
                <a:gd name="T1" fmla="*/ 29 h 62"/>
                <a:gd name="T2" fmla="*/ 5 w 79"/>
                <a:gd name="T3" fmla="*/ 31 h 62"/>
                <a:gd name="T4" fmla="*/ 5 w 79"/>
                <a:gd name="T5" fmla="*/ 37 h 62"/>
                <a:gd name="T6" fmla="*/ 0 w 79"/>
                <a:gd name="T7" fmla="*/ 42 h 62"/>
                <a:gd name="T8" fmla="*/ 2 w 79"/>
                <a:gd name="T9" fmla="*/ 45 h 62"/>
                <a:gd name="T10" fmla="*/ 9 w 79"/>
                <a:gd name="T11" fmla="*/ 40 h 62"/>
                <a:gd name="T12" fmla="*/ 22 w 79"/>
                <a:gd name="T13" fmla="*/ 62 h 62"/>
                <a:gd name="T14" fmla="*/ 26 w 79"/>
                <a:gd name="T15" fmla="*/ 60 h 62"/>
                <a:gd name="T16" fmla="*/ 8 w 79"/>
                <a:gd name="T17" fmla="*/ 29 h 62"/>
                <a:gd name="T18" fmla="*/ 29 w 79"/>
                <a:gd name="T19" fmla="*/ 31 h 62"/>
                <a:gd name="T20" fmla="*/ 30 w 79"/>
                <a:gd name="T21" fmla="*/ 20 h 62"/>
                <a:gd name="T22" fmla="*/ 40 w 79"/>
                <a:gd name="T23" fmla="*/ 22 h 62"/>
                <a:gd name="T24" fmla="*/ 41 w 79"/>
                <a:gd name="T25" fmla="*/ 27 h 62"/>
                <a:gd name="T26" fmla="*/ 38 w 79"/>
                <a:gd name="T27" fmla="*/ 33 h 62"/>
                <a:gd name="T28" fmla="*/ 36 w 79"/>
                <a:gd name="T29" fmla="*/ 37 h 62"/>
                <a:gd name="T30" fmla="*/ 36 w 79"/>
                <a:gd name="T31" fmla="*/ 54 h 62"/>
                <a:gd name="T32" fmla="*/ 57 w 79"/>
                <a:gd name="T33" fmla="*/ 41 h 62"/>
                <a:gd name="T34" fmla="*/ 55 w 79"/>
                <a:gd name="T35" fmla="*/ 38 h 62"/>
                <a:gd name="T36" fmla="*/ 38 w 79"/>
                <a:gd name="T37" fmla="*/ 48 h 62"/>
                <a:gd name="T38" fmla="*/ 40 w 79"/>
                <a:gd name="T39" fmla="*/ 39 h 62"/>
                <a:gd name="T40" fmla="*/ 42 w 79"/>
                <a:gd name="T41" fmla="*/ 35 h 62"/>
                <a:gd name="T42" fmla="*/ 44 w 79"/>
                <a:gd name="T43" fmla="*/ 20 h 62"/>
                <a:gd name="T44" fmla="*/ 29 w 79"/>
                <a:gd name="T45" fmla="*/ 16 h 62"/>
                <a:gd name="T46" fmla="*/ 23 w 79"/>
                <a:gd name="T47" fmla="*/ 24 h 62"/>
                <a:gd name="T48" fmla="*/ 25 w 79"/>
                <a:gd name="T49" fmla="*/ 34 h 62"/>
                <a:gd name="T50" fmla="*/ 29 w 79"/>
                <a:gd name="T51" fmla="*/ 31 h 62"/>
                <a:gd name="T52" fmla="*/ 69 w 79"/>
                <a:gd name="T53" fmla="*/ 14 h 62"/>
                <a:gd name="T54" fmla="*/ 69 w 79"/>
                <a:gd name="T55" fmla="*/ 30 h 62"/>
                <a:gd name="T56" fmla="*/ 56 w 79"/>
                <a:gd name="T57" fmla="*/ 22 h 62"/>
                <a:gd name="T58" fmla="*/ 55 w 79"/>
                <a:gd name="T59" fmla="*/ 6 h 62"/>
                <a:gd name="T60" fmla="*/ 69 w 79"/>
                <a:gd name="T61" fmla="*/ 14 h 62"/>
                <a:gd name="T62" fmla="*/ 73 w 79"/>
                <a:gd name="T63" fmla="*/ 12 h 62"/>
                <a:gd name="T64" fmla="*/ 64 w 79"/>
                <a:gd name="T65" fmla="*/ 2 h 62"/>
                <a:gd name="T66" fmla="*/ 53 w 79"/>
                <a:gd name="T67" fmla="*/ 2 h 62"/>
                <a:gd name="T68" fmla="*/ 47 w 79"/>
                <a:gd name="T69" fmla="*/ 11 h 62"/>
                <a:gd name="T70" fmla="*/ 52 w 79"/>
                <a:gd name="T71" fmla="*/ 24 h 62"/>
                <a:gd name="T72" fmla="*/ 71 w 79"/>
                <a:gd name="T73" fmla="*/ 33 h 62"/>
                <a:gd name="T74" fmla="*/ 73 w 79"/>
                <a:gd name="T7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62">
                  <a:moveTo>
                    <a:pt x="8" y="29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6" y="33"/>
                    <a:pt x="6" y="36"/>
                    <a:pt x="5" y="37"/>
                  </a:cubicBezTo>
                  <a:cubicBezTo>
                    <a:pt x="4" y="38"/>
                    <a:pt x="2" y="40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8" y="29"/>
                    <a:pt x="8" y="29"/>
                    <a:pt x="8" y="29"/>
                  </a:cubicBezTo>
                  <a:close/>
                  <a:moveTo>
                    <a:pt x="29" y="31"/>
                  </a:moveTo>
                  <a:cubicBezTo>
                    <a:pt x="26" y="26"/>
                    <a:pt x="26" y="23"/>
                    <a:pt x="30" y="20"/>
                  </a:cubicBezTo>
                  <a:cubicBezTo>
                    <a:pt x="34" y="18"/>
                    <a:pt x="37" y="19"/>
                    <a:pt x="40" y="22"/>
                  </a:cubicBezTo>
                  <a:cubicBezTo>
                    <a:pt x="41" y="24"/>
                    <a:pt x="41" y="25"/>
                    <a:pt x="41" y="27"/>
                  </a:cubicBezTo>
                  <a:cubicBezTo>
                    <a:pt x="41" y="28"/>
                    <a:pt x="40" y="30"/>
                    <a:pt x="38" y="33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3" y="43"/>
                    <a:pt x="33" y="48"/>
                    <a:pt x="36" y="5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5"/>
                    <a:pt x="38" y="42"/>
                    <a:pt x="40" y="39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6" y="29"/>
                    <a:pt x="47" y="24"/>
                    <a:pt x="44" y="20"/>
                  </a:cubicBezTo>
                  <a:cubicBezTo>
                    <a:pt x="40" y="14"/>
                    <a:pt x="35" y="13"/>
                    <a:pt x="29" y="16"/>
                  </a:cubicBezTo>
                  <a:cubicBezTo>
                    <a:pt x="25" y="18"/>
                    <a:pt x="23" y="21"/>
                    <a:pt x="23" y="24"/>
                  </a:cubicBezTo>
                  <a:cubicBezTo>
                    <a:pt x="22" y="27"/>
                    <a:pt x="23" y="30"/>
                    <a:pt x="25" y="34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69" y="14"/>
                  </a:moveTo>
                  <a:cubicBezTo>
                    <a:pt x="73" y="22"/>
                    <a:pt x="74" y="28"/>
                    <a:pt x="69" y="30"/>
                  </a:cubicBezTo>
                  <a:cubicBezTo>
                    <a:pt x="65" y="33"/>
                    <a:pt x="61" y="30"/>
                    <a:pt x="56" y="22"/>
                  </a:cubicBezTo>
                  <a:cubicBezTo>
                    <a:pt x="51" y="14"/>
                    <a:pt x="51" y="8"/>
                    <a:pt x="55" y="6"/>
                  </a:cubicBezTo>
                  <a:cubicBezTo>
                    <a:pt x="59" y="3"/>
                    <a:pt x="64" y="6"/>
                    <a:pt x="69" y="14"/>
                  </a:cubicBezTo>
                  <a:close/>
                  <a:moveTo>
                    <a:pt x="73" y="12"/>
                  </a:moveTo>
                  <a:cubicBezTo>
                    <a:pt x="70" y="7"/>
                    <a:pt x="67" y="4"/>
                    <a:pt x="64" y="2"/>
                  </a:cubicBezTo>
                  <a:cubicBezTo>
                    <a:pt x="60" y="0"/>
                    <a:pt x="56" y="0"/>
                    <a:pt x="53" y="2"/>
                  </a:cubicBezTo>
                  <a:cubicBezTo>
                    <a:pt x="49" y="4"/>
                    <a:pt x="47" y="7"/>
                    <a:pt x="47" y="11"/>
                  </a:cubicBezTo>
                  <a:cubicBezTo>
                    <a:pt x="47" y="15"/>
                    <a:pt x="49" y="19"/>
                    <a:pt x="52" y="24"/>
                  </a:cubicBezTo>
                  <a:cubicBezTo>
                    <a:pt x="58" y="34"/>
                    <a:pt x="64" y="37"/>
                    <a:pt x="71" y="33"/>
                  </a:cubicBezTo>
                  <a:cubicBezTo>
                    <a:pt x="78" y="29"/>
                    <a:pt x="79" y="22"/>
                    <a:pt x="7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5"/>
            <p:cNvSpPr>
              <a:spLocks noEditPoints="1"/>
            </p:cNvSpPr>
            <p:nvPr/>
          </p:nvSpPr>
          <p:spPr bwMode="auto">
            <a:xfrm>
              <a:off x="1706" y="1416"/>
              <a:ext cx="303" cy="275"/>
            </a:xfrm>
            <a:custGeom>
              <a:avLst/>
              <a:gdLst>
                <a:gd name="T0" fmla="*/ 5 w 75"/>
                <a:gd name="T1" fmla="*/ 38 h 68"/>
                <a:gd name="T2" fmla="*/ 3 w 75"/>
                <a:gd name="T3" fmla="*/ 40 h 68"/>
                <a:gd name="T4" fmla="*/ 4 w 75"/>
                <a:gd name="T5" fmla="*/ 47 h 68"/>
                <a:gd name="T6" fmla="*/ 0 w 75"/>
                <a:gd name="T7" fmla="*/ 52 h 68"/>
                <a:gd name="T8" fmla="*/ 2 w 75"/>
                <a:gd name="T9" fmla="*/ 55 h 68"/>
                <a:gd name="T10" fmla="*/ 9 w 75"/>
                <a:gd name="T11" fmla="*/ 49 h 68"/>
                <a:gd name="T12" fmla="*/ 25 w 75"/>
                <a:gd name="T13" fmla="*/ 68 h 68"/>
                <a:gd name="T14" fmla="*/ 29 w 75"/>
                <a:gd name="T15" fmla="*/ 65 h 68"/>
                <a:gd name="T16" fmla="*/ 5 w 75"/>
                <a:gd name="T17" fmla="*/ 38 h 68"/>
                <a:gd name="T18" fmla="*/ 34 w 75"/>
                <a:gd name="T19" fmla="*/ 39 h 68"/>
                <a:gd name="T20" fmla="*/ 36 w 75"/>
                <a:gd name="T21" fmla="*/ 37 h 68"/>
                <a:gd name="T22" fmla="*/ 46 w 75"/>
                <a:gd name="T23" fmla="*/ 37 h 68"/>
                <a:gd name="T24" fmla="*/ 45 w 75"/>
                <a:gd name="T25" fmla="*/ 47 h 68"/>
                <a:gd name="T26" fmla="*/ 34 w 75"/>
                <a:gd name="T27" fmla="*/ 46 h 68"/>
                <a:gd name="T28" fmla="*/ 30 w 75"/>
                <a:gd name="T29" fmla="*/ 49 h 68"/>
                <a:gd name="T30" fmla="*/ 41 w 75"/>
                <a:gd name="T31" fmla="*/ 53 h 68"/>
                <a:gd name="T32" fmla="*/ 47 w 75"/>
                <a:gd name="T33" fmla="*/ 50 h 68"/>
                <a:gd name="T34" fmla="*/ 52 w 75"/>
                <a:gd name="T35" fmla="*/ 41 h 68"/>
                <a:gd name="T36" fmla="*/ 49 w 75"/>
                <a:gd name="T37" fmla="*/ 33 h 68"/>
                <a:gd name="T38" fmla="*/ 40 w 75"/>
                <a:gd name="T39" fmla="*/ 31 h 68"/>
                <a:gd name="T40" fmla="*/ 40 w 75"/>
                <a:gd name="T41" fmla="*/ 31 h 68"/>
                <a:gd name="T42" fmla="*/ 38 w 75"/>
                <a:gd name="T43" fmla="*/ 22 h 68"/>
                <a:gd name="T44" fmla="*/ 23 w 75"/>
                <a:gd name="T45" fmla="*/ 22 h 68"/>
                <a:gd name="T46" fmla="*/ 19 w 75"/>
                <a:gd name="T47" fmla="*/ 30 h 68"/>
                <a:gd name="T48" fmla="*/ 22 w 75"/>
                <a:gd name="T49" fmla="*/ 39 h 68"/>
                <a:gd name="T50" fmla="*/ 26 w 75"/>
                <a:gd name="T51" fmla="*/ 36 h 68"/>
                <a:gd name="T52" fmla="*/ 26 w 75"/>
                <a:gd name="T53" fmla="*/ 25 h 68"/>
                <a:gd name="T54" fmla="*/ 35 w 75"/>
                <a:gd name="T55" fmla="*/ 25 h 68"/>
                <a:gd name="T56" fmla="*/ 33 w 75"/>
                <a:gd name="T57" fmla="*/ 34 h 68"/>
                <a:gd name="T58" fmla="*/ 32 w 75"/>
                <a:gd name="T59" fmla="*/ 36 h 68"/>
                <a:gd name="T60" fmla="*/ 34 w 75"/>
                <a:gd name="T61" fmla="*/ 39 h 68"/>
                <a:gd name="T62" fmla="*/ 63 w 75"/>
                <a:gd name="T63" fmla="*/ 13 h 68"/>
                <a:gd name="T64" fmla="*/ 66 w 75"/>
                <a:gd name="T65" fmla="*/ 28 h 68"/>
                <a:gd name="T66" fmla="*/ 51 w 75"/>
                <a:gd name="T67" fmla="*/ 22 h 68"/>
                <a:gd name="T68" fmla="*/ 48 w 75"/>
                <a:gd name="T69" fmla="*/ 7 h 68"/>
                <a:gd name="T70" fmla="*/ 63 w 75"/>
                <a:gd name="T71" fmla="*/ 13 h 68"/>
                <a:gd name="T72" fmla="*/ 66 w 75"/>
                <a:gd name="T73" fmla="*/ 10 h 68"/>
                <a:gd name="T74" fmla="*/ 56 w 75"/>
                <a:gd name="T75" fmla="*/ 2 h 68"/>
                <a:gd name="T76" fmla="*/ 45 w 75"/>
                <a:gd name="T77" fmla="*/ 4 h 68"/>
                <a:gd name="T78" fmla="*/ 41 w 75"/>
                <a:gd name="T79" fmla="*/ 13 h 68"/>
                <a:gd name="T80" fmla="*/ 48 w 75"/>
                <a:gd name="T81" fmla="*/ 26 h 68"/>
                <a:gd name="T82" fmla="*/ 69 w 75"/>
                <a:gd name="T83" fmla="*/ 31 h 68"/>
                <a:gd name="T84" fmla="*/ 66 w 75"/>
                <a:gd name="T8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" h="68">
                  <a:moveTo>
                    <a:pt x="5" y="38"/>
                  </a:move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4" y="45"/>
                    <a:pt x="4" y="47"/>
                  </a:cubicBezTo>
                  <a:cubicBezTo>
                    <a:pt x="3" y="48"/>
                    <a:pt x="2" y="50"/>
                    <a:pt x="0" y="52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5" y="38"/>
                    <a:pt x="5" y="38"/>
                    <a:pt x="5" y="38"/>
                  </a:cubicBezTo>
                  <a:close/>
                  <a:moveTo>
                    <a:pt x="34" y="39"/>
                  </a:moveTo>
                  <a:cubicBezTo>
                    <a:pt x="34" y="38"/>
                    <a:pt x="35" y="38"/>
                    <a:pt x="36" y="37"/>
                  </a:cubicBezTo>
                  <a:cubicBezTo>
                    <a:pt x="40" y="34"/>
                    <a:pt x="43" y="33"/>
                    <a:pt x="46" y="37"/>
                  </a:cubicBezTo>
                  <a:cubicBezTo>
                    <a:pt x="49" y="40"/>
                    <a:pt x="48" y="44"/>
                    <a:pt x="45" y="47"/>
                  </a:cubicBezTo>
                  <a:cubicBezTo>
                    <a:pt x="41" y="50"/>
                    <a:pt x="37" y="50"/>
                    <a:pt x="34" y="46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3"/>
                    <a:pt x="38" y="54"/>
                    <a:pt x="41" y="53"/>
                  </a:cubicBezTo>
                  <a:cubicBezTo>
                    <a:pt x="43" y="53"/>
                    <a:pt x="45" y="52"/>
                    <a:pt x="47" y="50"/>
                  </a:cubicBezTo>
                  <a:cubicBezTo>
                    <a:pt x="50" y="47"/>
                    <a:pt x="52" y="44"/>
                    <a:pt x="52" y="41"/>
                  </a:cubicBezTo>
                  <a:cubicBezTo>
                    <a:pt x="53" y="38"/>
                    <a:pt x="52" y="36"/>
                    <a:pt x="49" y="33"/>
                  </a:cubicBezTo>
                  <a:cubicBezTo>
                    <a:pt x="47" y="30"/>
                    <a:pt x="43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28"/>
                    <a:pt x="40" y="25"/>
                    <a:pt x="38" y="22"/>
                  </a:cubicBezTo>
                  <a:cubicBezTo>
                    <a:pt x="34" y="18"/>
                    <a:pt x="29" y="18"/>
                    <a:pt x="23" y="22"/>
                  </a:cubicBezTo>
                  <a:cubicBezTo>
                    <a:pt x="21" y="24"/>
                    <a:pt x="19" y="27"/>
                    <a:pt x="19" y="30"/>
                  </a:cubicBezTo>
                  <a:cubicBezTo>
                    <a:pt x="19" y="33"/>
                    <a:pt x="20" y="36"/>
                    <a:pt x="22" y="39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3" y="32"/>
                    <a:pt x="23" y="28"/>
                    <a:pt x="26" y="25"/>
                  </a:cubicBezTo>
                  <a:cubicBezTo>
                    <a:pt x="29" y="23"/>
                    <a:pt x="32" y="23"/>
                    <a:pt x="35" y="25"/>
                  </a:cubicBezTo>
                  <a:cubicBezTo>
                    <a:pt x="37" y="28"/>
                    <a:pt x="37" y="31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63" y="13"/>
                  </a:moveTo>
                  <a:cubicBezTo>
                    <a:pt x="69" y="20"/>
                    <a:pt x="70" y="25"/>
                    <a:pt x="66" y="28"/>
                  </a:cubicBezTo>
                  <a:cubicBezTo>
                    <a:pt x="63" y="32"/>
                    <a:pt x="58" y="30"/>
                    <a:pt x="51" y="22"/>
                  </a:cubicBezTo>
                  <a:cubicBezTo>
                    <a:pt x="45" y="15"/>
                    <a:pt x="44" y="10"/>
                    <a:pt x="48" y="7"/>
                  </a:cubicBezTo>
                  <a:cubicBezTo>
                    <a:pt x="51" y="3"/>
                    <a:pt x="56" y="5"/>
                    <a:pt x="63" y="13"/>
                  </a:cubicBezTo>
                  <a:close/>
                  <a:moveTo>
                    <a:pt x="66" y="10"/>
                  </a:moveTo>
                  <a:cubicBezTo>
                    <a:pt x="63" y="6"/>
                    <a:pt x="60" y="3"/>
                    <a:pt x="56" y="2"/>
                  </a:cubicBezTo>
                  <a:cubicBezTo>
                    <a:pt x="52" y="0"/>
                    <a:pt x="48" y="1"/>
                    <a:pt x="45" y="4"/>
                  </a:cubicBezTo>
                  <a:cubicBezTo>
                    <a:pt x="42" y="6"/>
                    <a:pt x="41" y="9"/>
                    <a:pt x="41" y="13"/>
                  </a:cubicBezTo>
                  <a:cubicBezTo>
                    <a:pt x="42" y="17"/>
                    <a:pt x="44" y="21"/>
                    <a:pt x="48" y="26"/>
                  </a:cubicBezTo>
                  <a:cubicBezTo>
                    <a:pt x="56" y="34"/>
                    <a:pt x="63" y="36"/>
                    <a:pt x="69" y="31"/>
                  </a:cubicBezTo>
                  <a:cubicBezTo>
                    <a:pt x="75" y="26"/>
                    <a:pt x="74" y="19"/>
                    <a:pt x="66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6"/>
            <p:cNvSpPr>
              <a:spLocks noEditPoints="1"/>
            </p:cNvSpPr>
            <p:nvPr/>
          </p:nvSpPr>
          <p:spPr bwMode="auto">
            <a:xfrm>
              <a:off x="1406" y="1716"/>
              <a:ext cx="280" cy="291"/>
            </a:xfrm>
            <a:custGeom>
              <a:avLst/>
              <a:gdLst>
                <a:gd name="T0" fmla="*/ 3 w 69"/>
                <a:gd name="T1" fmla="*/ 45 h 72"/>
                <a:gd name="T2" fmla="*/ 1 w 69"/>
                <a:gd name="T3" fmla="*/ 48 h 72"/>
                <a:gd name="T4" fmla="*/ 3 w 69"/>
                <a:gd name="T5" fmla="*/ 54 h 72"/>
                <a:gd name="T6" fmla="*/ 0 w 69"/>
                <a:gd name="T7" fmla="*/ 60 h 72"/>
                <a:gd name="T8" fmla="*/ 3 w 69"/>
                <a:gd name="T9" fmla="*/ 62 h 72"/>
                <a:gd name="T10" fmla="*/ 8 w 69"/>
                <a:gd name="T11" fmla="*/ 56 h 72"/>
                <a:gd name="T12" fmla="*/ 28 w 69"/>
                <a:gd name="T13" fmla="*/ 72 h 72"/>
                <a:gd name="T14" fmla="*/ 30 w 69"/>
                <a:gd name="T15" fmla="*/ 68 h 72"/>
                <a:gd name="T16" fmla="*/ 3 w 69"/>
                <a:gd name="T17" fmla="*/ 45 h 72"/>
                <a:gd name="T18" fmla="*/ 47 w 69"/>
                <a:gd name="T19" fmla="*/ 34 h 72"/>
                <a:gd name="T20" fmla="*/ 44 w 69"/>
                <a:gd name="T21" fmla="*/ 32 h 72"/>
                <a:gd name="T22" fmla="*/ 41 w 69"/>
                <a:gd name="T23" fmla="*/ 36 h 72"/>
                <a:gd name="T24" fmla="*/ 23 w 69"/>
                <a:gd name="T25" fmla="*/ 21 h 72"/>
                <a:gd name="T26" fmla="*/ 20 w 69"/>
                <a:gd name="T27" fmla="*/ 24 h 72"/>
                <a:gd name="T28" fmla="*/ 27 w 69"/>
                <a:gd name="T29" fmla="*/ 51 h 72"/>
                <a:gd name="T30" fmla="*/ 31 w 69"/>
                <a:gd name="T31" fmla="*/ 54 h 72"/>
                <a:gd name="T32" fmla="*/ 41 w 69"/>
                <a:gd name="T33" fmla="*/ 42 h 72"/>
                <a:gd name="T34" fmla="*/ 48 w 69"/>
                <a:gd name="T35" fmla="*/ 47 h 72"/>
                <a:gd name="T36" fmla="*/ 50 w 69"/>
                <a:gd name="T37" fmla="*/ 44 h 72"/>
                <a:gd name="T38" fmla="*/ 44 w 69"/>
                <a:gd name="T39" fmla="*/ 38 h 72"/>
                <a:gd name="T40" fmla="*/ 47 w 69"/>
                <a:gd name="T41" fmla="*/ 34 h 72"/>
                <a:gd name="T42" fmla="*/ 25 w 69"/>
                <a:gd name="T43" fmla="*/ 29 h 72"/>
                <a:gd name="T44" fmla="*/ 25 w 69"/>
                <a:gd name="T45" fmla="*/ 29 h 72"/>
                <a:gd name="T46" fmla="*/ 38 w 69"/>
                <a:gd name="T47" fmla="*/ 39 h 72"/>
                <a:gd name="T48" fmla="*/ 31 w 69"/>
                <a:gd name="T49" fmla="*/ 48 h 72"/>
                <a:gd name="T50" fmla="*/ 25 w 69"/>
                <a:gd name="T51" fmla="*/ 29 h 72"/>
                <a:gd name="T52" fmla="*/ 55 w 69"/>
                <a:gd name="T53" fmla="*/ 11 h 72"/>
                <a:gd name="T54" fmla="*/ 61 w 69"/>
                <a:gd name="T55" fmla="*/ 25 h 72"/>
                <a:gd name="T56" fmla="*/ 46 w 69"/>
                <a:gd name="T57" fmla="*/ 22 h 72"/>
                <a:gd name="T58" fmla="*/ 39 w 69"/>
                <a:gd name="T59" fmla="*/ 7 h 72"/>
                <a:gd name="T60" fmla="*/ 55 w 69"/>
                <a:gd name="T61" fmla="*/ 11 h 72"/>
                <a:gd name="T62" fmla="*/ 58 w 69"/>
                <a:gd name="T63" fmla="*/ 7 h 72"/>
                <a:gd name="T64" fmla="*/ 47 w 69"/>
                <a:gd name="T65" fmla="*/ 1 h 72"/>
                <a:gd name="T66" fmla="*/ 36 w 69"/>
                <a:gd name="T67" fmla="*/ 5 h 72"/>
                <a:gd name="T68" fmla="*/ 34 w 69"/>
                <a:gd name="T69" fmla="*/ 15 h 72"/>
                <a:gd name="T70" fmla="*/ 42 w 69"/>
                <a:gd name="T71" fmla="*/ 26 h 72"/>
                <a:gd name="T72" fmla="*/ 64 w 69"/>
                <a:gd name="T73" fmla="*/ 28 h 72"/>
                <a:gd name="T74" fmla="*/ 58 w 69"/>
                <a:gd name="T75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72">
                  <a:moveTo>
                    <a:pt x="3" y="45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50"/>
                    <a:pt x="3" y="52"/>
                    <a:pt x="3" y="54"/>
                  </a:cubicBezTo>
                  <a:cubicBezTo>
                    <a:pt x="3" y="56"/>
                    <a:pt x="2" y="57"/>
                    <a:pt x="0" y="60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47" y="34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7" y="34"/>
                    <a:pt x="47" y="34"/>
                    <a:pt x="47" y="34"/>
                  </a:cubicBezTo>
                  <a:close/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5" y="29"/>
                    <a:pt x="25" y="29"/>
                    <a:pt x="25" y="29"/>
                  </a:cubicBezTo>
                  <a:close/>
                  <a:moveTo>
                    <a:pt x="55" y="11"/>
                  </a:moveTo>
                  <a:cubicBezTo>
                    <a:pt x="62" y="16"/>
                    <a:pt x="64" y="21"/>
                    <a:pt x="61" y="25"/>
                  </a:cubicBezTo>
                  <a:cubicBezTo>
                    <a:pt x="58" y="29"/>
                    <a:pt x="53" y="28"/>
                    <a:pt x="46" y="22"/>
                  </a:cubicBezTo>
                  <a:cubicBezTo>
                    <a:pt x="38" y="16"/>
                    <a:pt x="36" y="11"/>
                    <a:pt x="39" y="7"/>
                  </a:cubicBezTo>
                  <a:cubicBezTo>
                    <a:pt x="42" y="3"/>
                    <a:pt x="48" y="4"/>
                    <a:pt x="55" y="11"/>
                  </a:cubicBezTo>
                  <a:close/>
                  <a:moveTo>
                    <a:pt x="58" y="7"/>
                  </a:moveTo>
                  <a:cubicBezTo>
                    <a:pt x="54" y="4"/>
                    <a:pt x="50" y="2"/>
                    <a:pt x="47" y="1"/>
                  </a:cubicBezTo>
                  <a:cubicBezTo>
                    <a:pt x="42" y="0"/>
                    <a:pt x="39" y="1"/>
                    <a:pt x="36" y="5"/>
                  </a:cubicBezTo>
                  <a:cubicBezTo>
                    <a:pt x="33" y="8"/>
                    <a:pt x="33" y="11"/>
                    <a:pt x="34" y="15"/>
                  </a:cubicBezTo>
                  <a:cubicBezTo>
                    <a:pt x="35" y="19"/>
                    <a:pt x="38" y="22"/>
                    <a:pt x="42" y="26"/>
                  </a:cubicBezTo>
                  <a:cubicBezTo>
                    <a:pt x="52" y="33"/>
                    <a:pt x="59" y="34"/>
                    <a:pt x="64" y="28"/>
                  </a:cubicBezTo>
                  <a:cubicBezTo>
                    <a:pt x="69" y="21"/>
                    <a:pt x="67" y="14"/>
                    <a:pt x="58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7"/>
            <p:cNvSpPr>
              <a:spLocks noEditPoints="1"/>
            </p:cNvSpPr>
            <p:nvPr/>
          </p:nvSpPr>
          <p:spPr bwMode="auto">
            <a:xfrm>
              <a:off x="1163" y="2067"/>
              <a:ext cx="255" cy="296"/>
            </a:xfrm>
            <a:custGeom>
              <a:avLst/>
              <a:gdLst>
                <a:gd name="T0" fmla="*/ 2 w 63"/>
                <a:gd name="T1" fmla="*/ 52 h 73"/>
                <a:gd name="T2" fmla="*/ 0 w 63"/>
                <a:gd name="T3" fmla="*/ 55 h 73"/>
                <a:gd name="T4" fmla="*/ 3 w 63"/>
                <a:gd name="T5" fmla="*/ 60 h 73"/>
                <a:gd name="T6" fmla="*/ 1 w 63"/>
                <a:gd name="T7" fmla="*/ 67 h 73"/>
                <a:gd name="T8" fmla="*/ 4 w 63"/>
                <a:gd name="T9" fmla="*/ 69 h 73"/>
                <a:gd name="T10" fmla="*/ 9 w 63"/>
                <a:gd name="T11" fmla="*/ 61 h 73"/>
                <a:gd name="T12" fmla="*/ 31 w 63"/>
                <a:gd name="T13" fmla="*/ 73 h 73"/>
                <a:gd name="T14" fmla="*/ 33 w 63"/>
                <a:gd name="T15" fmla="*/ 69 h 73"/>
                <a:gd name="T16" fmla="*/ 2 w 63"/>
                <a:gd name="T17" fmla="*/ 52 h 73"/>
                <a:gd name="T18" fmla="*/ 15 w 63"/>
                <a:gd name="T19" fmla="*/ 38 h 73"/>
                <a:gd name="T20" fmla="*/ 23 w 63"/>
                <a:gd name="T21" fmla="*/ 25 h 73"/>
                <a:gd name="T22" fmla="*/ 19 w 63"/>
                <a:gd name="T23" fmla="*/ 22 h 73"/>
                <a:gd name="T24" fmla="*/ 10 w 63"/>
                <a:gd name="T25" fmla="*/ 39 h 73"/>
                <a:gd name="T26" fmla="*/ 26 w 63"/>
                <a:gd name="T27" fmla="*/ 50 h 73"/>
                <a:gd name="T28" fmla="*/ 28 w 63"/>
                <a:gd name="T29" fmla="*/ 47 h 73"/>
                <a:gd name="T30" fmla="*/ 28 w 63"/>
                <a:gd name="T31" fmla="*/ 40 h 73"/>
                <a:gd name="T32" fmla="*/ 39 w 63"/>
                <a:gd name="T33" fmla="*/ 37 h 73"/>
                <a:gd name="T34" fmla="*/ 42 w 63"/>
                <a:gd name="T35" fmla="*/ 47 h 73"/>
                <a:gd name="T36" fmla="*/ 33 w 63"/>
                <a:gd name="T37" fmla="*/ 51 h 73"/>
                <a:gd name="T38" fmla="*/ 31 w 63"/>
                <a:gd name="T39" fmla="*/ 55 h 73"/>
                <a:gd name="T40" fmla="*/ 45 w 63"/>
                <a:gd name="T41" fmla="*/ 49 h 73"/>
                <a:gd name="T42" fmla="*/ 47 w 63"/>
                <a:gd name="T43" fmla="*/ 39 h 73"/>
                <a:gd name="T44" fmla="*/ 40 w 63"/>
                <a:gd name="T45" fmla="*/ 32 h 73"/>
                <a:gd name="T46" fmla="*/ 25 w 63"/>
                <a:gd name="T47" fmla="*/ 37 h 73"/>
                <a:gd name="T48" fmla="*/ 23 w 63"/>
                <a:gd name="T49" fmla="*/ 44 h 73"/>
                <a:gd name="T50" fmla="*/ 15 w 63"/>
                <a:gd name="T51" fmla="*/ 38 h 73"/>
                <a:gd name="T52" fmla="*/ 47 w 63"/>
                <a:gd name="T53" fmla="*/ 8 h 73"/>
                <a:gd name="T54" fmla="*/ 56 w 63"/>
                <a:gd name="T55" fmla="*/ 22 h 73"/>
                <a:gd name="T56" fmla="*/ 40 w 63"/>
                <a:gd name="T57" fmla="*/ 22 h 73"/>
                <a:gd name="T58" fmla="*/ 31 w 63"/>
                <a:gd name="T59" fmla="*/ 8 h 73"/>
                <a:gd name="T60" fmla="*/ 47 w 63"/>
                <a:gd name="T61" fmla="*/ 8 h 73"/>
                <a:gd name="T62" fmla="*/ 49 w 63"/>
                <a:gd name="T63" fmla="*/ 4 h 73"/>
                <a:gd name="T64" fmla="*/ 37 w 63"/>
                <a:gd name="T65" fmla="*/ 1 h 73"/>
                <a:gd name="T66" fmla="*/ 27 w 63"/>
                <a:gd name="T67" fmla="*/ 6 h 73"/>
                <a:gd name="T68" fmla="*/ 27 w 63"/>
                <a:gd name="T69" fmla="*/ 16 h 73"/>
                <a:gd name="T70" fmla="*/ 37 w 63"/>
                <a:gd name="T71" fmla="*/ 26 h 73"/>
                <a:gd name="T72" fmla="*/ 59 w 63"/>
                <a:gd name="T73" fmla="*/ 24 h 73"/>
                <a:gd name="T74" fmla="*/ 49 w 63"/>
                <a:gd name="T75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73">
                  <a:moveTo>
                    <a:pt x="2" y="52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3" y="60"/>
                  </a:cubicBezTo>
                  <a:cubicBezTo>
                    <a:pt x="3" y="62"/>
                    <a:pt x="3" y="64"/>
                    <a:pt x="1" y="67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2" y="52"/>
                    <a:pt x="2" y="52"/>
                    <a:pt x="2" y="52"/>
                  </a:cubicBezTo>
                  <a:close/>
                  <a:moveTo>
                    <a:pt x="15" y="38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6" y="44"/>
                    <a:pt x="27" y="42"/>
                    <a:pt x="28" y="40"/>
                  </a:cubicBezTo>
                  <a:cubicBezTo>
                    <a:pt x="30" y="35"/>
                    <a:pt x="34" y="34"/>
                    <a:pt x="39" y="37"/>
                  </a:cubicBezTo>
                  <a:cubicBezTo>
                    <a:pt x="43" y="39"/>
                    <a:pt x="44" y="43"/>
                    <a:pt x="42" y="47"/>
                  </a:cubicBezTo>
                  <a:cubicBezTo>
                    <a:pt x="40" y="51"/>
                    <a:pt x="37" y="52"/>
                    <a:pt x="33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7" y="57"/>
                    <a:pt x="41" y="55"/>
                    <a:pt x="45" y="49"/>
                  </a:cubicBezTo>
                  <a:cubicBezTo>
                    <a:pt x="47" y="46"/>
                    <a:pt x="47" y="42"/>
                    <a:pt x="47" y="39"/>
                  </a:cubicBezTo>
                  <a:cubicBezTo>
                    <a:pt x="46" y="36"/>
                    <a:pt x="44" y="34"/>
                    <a:pt x="40" y="32"/>
                  </a:cubicBezTo>
                  <a:cubicBezTo>
                    <a:pt x="34" y="29"/>
                    <a:pt x="29" y="31"/>
                    <a:pt x="25" y="37"/>
                  </a:cubicBezTo>
                  <a:cubicBezTo>
                    <a:pt x="23" y="39"/>
                    <a:pt x="23" y="41"/>
                    <a:pt x="23" y="44"/>
                  </a:cubicBezTo>
                  <a:cubicBezTo>
                    <a:pt x="15" y="38"/>
                    <a:pt x="15" y="38"/>
                    <a:pt x="15" y="38"/>
                  </a:cubicBezTo>
                  <a:close/>
                  <a:moveTo>
                    <a:pt x="47" y="8"/>
                  </a:moveTo>
                  <a:cubicBezTo>
                    <a:pt x="55" y="13"/>
                    <a:pt x="58" y="18"/>
                    <a:pt x="56" y="22"/>
                  </a:cubicBezTo>
                  <a:cubicBezTo>
                    <a:pt x="53" y="26"/>
                    <a:pt x="48" y="26"/>
                    <a:pt x="40" y="22"/>
                  </a:cubicBezTo>
                  <a:cubicBezTo>
                    <a:pt x="31" y="17"/>
                    <a:pt x="28" y="12"/>
                    <a:pt x="31" y="8"/>
                  </a:cubicBezTo>
                  <a:cubicBezTo>
                    <a:pt x="33" y="4"/>
                    <a:pt x="39" y="4"/>
                    <a:pt x="47" y="8"/>
                  </a:cubicBezTo>
                  <a:close/>
                  <a:moveTo>
                    <a:pt x="49" y="4"/>
                  </a:moveTo>
                  <a:cubicBezTo>
                    <a:pt x="45" y="2"/>
                    <a:pt x="41" y="1"/>
                    <a:pt x="37" y="1"/>
                  </a:cubicBezTo>
                  <a:cubicBezTo>
                    <a:pt x="33" y="0"/>
                    <a:pt x="29" y="2"/>
                    <a:pt x="27" y="6"/>
                  </a:cubicBezTo>
                  <a:cubicBezTo>
                    <a:pt x="25" y="10"/>
                    <a:pt x="25" y="13"/>
                    <a:pt x="27" y="16"/>
                  </a:cubicBezTo>
                  <a:cubicBezTo>
                    <a:pt x="29" y="20"/>
                    <a:pt x="32" y="23"/>
                    <a:pt x="37" y="26"/>
                  </a:cubicBezTo>
                  <a:cubicBezTo>
                    <a:pt x="48" y="31"/>
                    <a:pt x="55" y="31"/>
                    <a:pt x="59" y="24"/>
                  </a:cubicBezTo>
                  <a:cubicBezTo>
                    <a:pt x="63" y="17"/>
                    <a:pt x="59" y="10"/>
                    <a:pt x="49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8"/>
            <p:cNvSpPr>
              <a:spLocks noEditPoints="1"/>
            </p:cNvSpPr>
            <p:nvPr/>
          </p:nvSpPr>
          <p:spPr bwMode="auto">
            <a:xfrm>
              <a:off x="985" y="2460"/>
              <a:ext cx="227" cy="299"/>
            </a:xfrm>
            <a:custGeom>
              <a:avLst/>
              <a:gdLst>
                <a:gd name="T0" fmla="*/ 2 w 56"/>
                <a:gd name="T1" fmla="*/ 58 h 74"/>
                <a:gd name="T2" fmla="*/ 0 w 56"/>
                <a:gd name="T3" fmla="*/ 61 h 74"/>
                <a:gd name="T4" fmla="*/ 5 w 56"/>
                <a:gd name="T5" fmla="*/ 66 h 74"/>
                <a:gd name="T6" fmla="*/ 4 w 56"/>
                <a:gd name="T7" fmla="*/ 72 h 74"/>
                <a:gd name="T8" fmla="*/ 7 w 56"/>
                <a:gd name="T9" fmla="*/ 74 h 74"/>
                <a:gd name="T10" fmla="*/ 10 w 56"/>
                <a:gd name="T11" fmla="*/ 65 h 74"/>
                <a:gd name="T12" fmla="*/ 34 w 56"/>
                <a:gd name="T13" fmla="*/ 74 h 74"/>
                <a:gd name="T14" fmla="*/ 35 w 56"/>
                <a:gd name="T15" fmla="*/ 69 h 74"/>
                <a:gd name="T16" fmla="*/ 2 w 56"/>
                <a:gd name="T17" fmla="*/ 58 h 74"/>
                <a:gd name="T18" fmla="*/ 22 w 56"/>
                <a:gd name="T19" fmla="*/ 27 h 74"/>
                <a:gd name="T20" fmla="*/ 10 w 56"/>
                <a:gd name="T21" fmla="*/ 34 h 74"/>
                <a:gd name="T22" fmla="*/ 11 w 56"/>
                <a:gd name="T23" fmla="*/ 44 h 74"/>
                <a:gd name="T24" fmla="*/ 24 w 56"/>
                <a:gd name="T25" fmla="*/ 53 h 74"/>
                <a:gd name="T26" fmla="*/ 36 w 56"/>
                <a:gd name="T27" fmla="*/ 54 h 74"/>
                <a:gd name="T28" fmla="*/ 44 w 56"/>
                <a:gd name="T29" fmla="*/ 47 h 74"/>
                <a:gd name="T30" fmla="*/ 44 w 56"/>
                <a:gd name="T31" fmla="*/ 37 h 74"/>
                <a:gd name="T32" fmla="*/ 37 w 56"/>
                <a:gd name="T33" fmla="*/ 31 h 74"/>
                <a:gd name="T34" fmla="*/ 22 w 56"/>
                <a:gd name="T35" fmla="*/ 38 h 74"/>
                <a:gd name="T36" fmla="*/ 24 w 56"/>
                <a:gd name="T37" fmla="*/ 47 h 74"/>
                <a:gd name="T38" fmla="*/ 23 w 56"/>
                <a:gd name="T39" fmla="*/ 48 h 74"/>
                <a:gd name="T40" fmla="*/ 14 w 56"/>
                <a:gd name="T41" fmla="*/ 35 h 74"/>
                <a:gd name="T42" fmla="*/ 21 w 56"/>
                <a:gd name="T43" fmla="*/ 31 h 74"/>
                <a:gd name="T44" fmla="*/ 22 w 56"/>
                <a:gd name="T45" fmla="*/ 27 h 74"/>
                <a:gd name="T46" fmla="*/ 31 w 56"/>
                <a:gd name="T47" fmla="*/ 49 h 74"/>
                <a:gd name="T48" fmla="*/ 26 w 56"/>
                <a:gd name="T49" fmla="*/ 40 h 74"/>
                <a:gd name="T50" fmla="*/ 35 w 56"/>
                <a:gd name="T51" fmla="*/ 36 h 74"/>
                <a:gd name="T52" fmla="*/ 41 w 56"/>
                <a:gd name="T53" fmla="*/ 45 h 74"/>
                <a:gd name="T54" fmla="*/ 31 w 56"/>
                <a:gd name="T55" fmla="*/ 49 h 74"/>
                <a:gd name="T56" fmla="*/ 39 w 56"/>
                <a:gd name="T57" fmla="*/ 7 h 74"/>
                <a:gd name="T58" fmla="*/ 50 w 56"/>
                <a:gd name="T59" fmla="*/ 19 h 74"/>
                <a:gd name="T60" fmla="*/ 34 w 56"/>
                <a:gd name="T61" fmla="*/ 21 h 74"/>
                <a:gd name="T62" fmla="*/ 23 w 56"/>
                <a:gd name="T63" fmla="*/ 9 h 74"/>
                <a:gd name="T64" fmla="*/ 39 w 56"/>
                <a:gd name="T65" fmla="*/ 7 h 74"/>
                <a:gd name="T66" fmla="*/ 40 w 56"/>
                <a:gd name="T67" fmla="*/ 2 h 74"/>
                <a:gd name="T68" fmla="*/ 28 w 56"/>
                <a:gd name="T69" fmla="*/ 1 h 74"/>
                <a:gd name="T70" fmla="*/ 19 w 56"/>
                <a:gd name="T71" fmla="*/ 8 h 74"/>
                <a:gd name="T72" fmla="*/ 20 w 56"/>
                <a:gd name="T73" fmla="*/ 18 h 74"/>
                <a:gd name="T74" fmla="*/ 32 w 56"/>
                <a:gd name="T75" fmla="*/ 26 h 74"/>
                <a:gd name="T76" fmla="*/ 53 w 56"/>
                <a:gd name="T77" fmla="*/ 20 h 74"/>
                <a:gd name="T78" fmla="*/ 40 w 56"/>
                <a:gd name="T79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74">
                  <a:moveTo>
                    <a:pt x="2" y="58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3" y="62"/>
                    <a:pt x="4" y="64"/>
                    <a:pt x="5" y="66"/>
                  </a:cubicBezTo>
                  <a:cubicBezTo>
                    <a:pt x="5" y="67"/>
                    <a:pt x="5" y="69"/>
                    <a:pt x="4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2" y="58"/>
                    <a:pt x="2" y="58"/>
                    <a:pt x="2" y="58"/>
                  </a:cubicBezTo>
                  <a:close/>
                  <a:moveTo>
                    <a:pt x="22" y="27"/>
                  </a:moveTo>
                  <a:cubicBezTo>
                    <a:pt x="17" y="26"/>
                    <a:pt x="12" y="28"/>
                    <a:pt x="10" y="34"/>
                  </a:cubicBezTo>
                  <a:cubicBezTo>
                    <a:pt x="9" y="37"/>
                    <a:pt x="9" y="41"/>
                    <a:pt x="11" y="44"/>
                  </a:cubicBezTo>
                  <a:cubicBezTo>
                    <a:pt x="13" y="47"/>
                    <a:pt x="17" y="50"/>
                    <a:pt x="24" y="53"/>
                  </a:cubicBezTo>
                  <a:cubicBezTo>
                    <a:pt x="29" y="54"/>
                    <a:pt x="33" y="55"/>
                    <a:pt x="36" y="54"/>
                  </a:cubicBezTo>
                  <a:cubicBezTo>
                    <a:pt x="40" y="53"/>
                    <a:pt x="42" y="51"/>
                    <a:pt x="44" y="47"/>
                  </a:cubicBezTo>
                  <a:cubicBezTo>
                    <a:pt x="45" y="43"/>
                    <a:pt x="45" y="40"/>
                    <a:pt x="44" y="37"/>
                  </a:cubicBezTo>
                  <a:cubicBezTo>
                    <a:pt x="42" y="34"/>
                    <a:pt x="40" y="32"/>
                    <a:pt x="37" y="31"/>
                  </a:cubicBezTo>
                  <a:cubicBezTo>
                    <a:pt x="30" y="29"/>
                    <a:pt x="25" y="31"/>
                    <a:pt x="22" y="38"/>
                  </a:cubicBezTo>
                  <a:cubicBezTo>
                    <a:pt x="21" y="42"/>
                    <a:pt x="21" y="45"/>
                    <a:pt x="24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6" y="44"/>
                    <a:pt x="12" y="40"/>
                    <a:pt x="14" y="35"/>
                  </a:cubicBezTo>
                  <a:cubicBezTo>
                    <a:pt x="15" y="32"/>
                    <a:pt x="17" y="31"/>
                    <a:pt x="21" y="31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31" y="49"/>
                  </a:moveTo>
                  <a:cubicBezTo>
                    <a:pt x="26" y="48"/>
                    <a:pt x="24" y="44"/>
                    <a:pt x="26" y="40"/>
                  </a:cubicBezTo>
                  <a:cubicBezTo>
                    <a:pt x="27" y="36"/>
                    <a:pt x="31" y="34"/>
                    <a:pt x="35" y="36"/>
                  </a:cubicBezTo>
                  <a:cubicBezTo>
                    <a:pt x="40" y="38"/>
                    <a:pt x="42" y="41"/>
                    <a:pt x="41" y="45"/>
                  </a:cubicBezTo>
                  <a:cubicBezTo>
                    <a:pt x="39" y="49"/>
                    <a:pt x="36" y="51"/>
                    <a:pt x="31" y="49"/>
                  </a:cubicBezTo>
                  <a:close/>
                  <a:moveTo>
                    <a:pt x="39" y="7"/>
                  </a:moveTo>
                  <a:cubicBezTo>
                    <a:pt x="48" y="10"/>
                    <a:pt x="51" y="14"/>
                    <a:pt x="50" y="19"/>
                  </a:cubicBezTo>
                  <a:cubicBezTo>
                    <a:pt x="48" y="23"/>
                    <a:pt x="43" y="24"/>
                    <a:pt x="34" y="21"/>
                  </a:cubicBezTo>
                  <a:cubicBezTo>
                    <a:pt x="25" y="18"/>
                    <a:pt x="21" y="14"/>
                    <a:pt x="23" y="9"/>
                  </a:cubicBezTo>
                  <a:cubicBezTo>
                    <a:pt x="24" y="5"/>
                    <a:pt x="30" y="4"/>
                    <a:pt x="39" y="7"/>
                  </a:cubicBezTo>
                  <a:close/>
                  <a:moveTo>
                    <a:pt x="40" y="2"/>
                  </a:moveTo>
                  <a:cubicBezTo>
                    <a:pt x="35" y="1"/>
                    <a:pt x="31" y="0"/>
                    <a:pt x="28" y="1"/>
                  </a:cubicBezTo>
                  <a:cubicBezTo>
                    <a:pt x="23" y="1"/>
                    <a:pt x="20" y="4"/>
                    <a:pt x="19" y="8"/>
                  </a:cubicBezTo>
                  <a:cubicBezTo>
                    <a:pt x="18" y="12"/>
                    <a:pt x="18" y="15"/>
                    <a:pt x="20" y="18"/>
                  </a:cubicBezTo>
                  <a:cubicBezTo>
                    <a:pt x="23" y="21"/>
                    <a:pt x="27" y="24"/>
                    <a:pt x="32" y="26"/>
                  </a:cubicBezTo>
                  <a:cubicBezTo>
                    <a:pt x="44" y="29"/>
                    <a:pt x="50" y="27"/>
                    <a:pt x="53" y="20"/>
                  </a:cubicBezTo>
                  <a:cubicBezTo>
                    <a:pt x="56" y="12"/>
                    <a:pt x="51" y="7"/>
                    <a:pt x="40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9"/>
            <p:cNvSpPr>
              <a:spLocks noEditPoints="1"/>
            </p:cNvSpPr>
            <p:nvPr/>
          </p:nvSpPr>
          <p:spPr bwMode="auto">
            <a:xfrm>
              <a:off x="888" y="2880"/>
              <a:ext cx="186" cy="311"/>
            </a:xfrm>
            <a:custGeom>
              <a:avLst/>
              <a:gdLst>
                <a:gd name="T0" fmla="*/ 0 w 46"/>
                <a:gd name="T1" fmla="*/ 62 h 77"/>
                <a:gd name="T2" fmla="*/ 0 w 46"/>
                <a:gd name="T3" fmla="*/ 66 h 77"/>
                <a:gd name="T4" fmla="*/ 5 w 46"/>
                <a:gd name="T5" fmla="*/ 70 h 77"/>
                <a:gd name="T6" fmla="*/ 5 w 46"/>
                <a:gd name="T7" fmla="*/ 77 h 77"/>
                <a:gd name="T8" fmla="*/ 8 w 46"/>
                <a:gd name="T9" fmla="*/ 77 h 77"/>
                <a:gd name="T10" fmla="*/ 10 w 46"/>
                <a:gd name="T11" fmla="*/ 69 h 77"/>
                <a:gd name="T12" fmla="*/ 35 w 46"/>
                <a:gd name="T13" fmla="*/ 73 h 77"/>
                <a:gd name="T14" fmla="*/ 36 w 46"/>
                <a:gd name="T15" fmla="*/ 68 h 77"/>
                <a:gd name="T16" fmla="*/ 0 w 46"/>
                <a:gd name="T17" fmla="*/ 62 h 77"/>
                <a:gd name="T18" fmla="*/ 7 w 46"/>
                <a:gd name="T19" fmla="*/ 51 h 77"/>
                <a:gd name="T20" fmla="*/ 10 w 46"/>
                <a:gd name="T21" fmla="*/ 32 h 77"/>
                <a:gd name="T22" fmla="*/ 22 w 46"/>
                <a:gd name="T23" fmla="*/ 43 h 77"/>
                <a:gd name="T24" fmla="*/ 38 w 46"/>
                <a:gd name="T25" fmla="*/ 51 h 77"/>
                <a:gd name="T26" fmla="*/ 39 w 46"/>
                <a:gd name="T27" fmla="*/ 47 h 77"/>
                <a:gd name="T28" fmla="*/ 24 w 46"/>
                <a:gd name="T29" fmla="*/ 39 h 77"/>
                <a:gd name="T30" fmla="*/ 11 w 46"/>
                <a:gd name="T31" fmla="*/ 27 h 77"/>
                <a:gd name="T32" fmla="*/ 7 w 46"/>
                <a:gd name="T33" fmla="*/ 26 h 77"/>
                <a:gd name="T34" fmla="*/ 3 w 46"/>
                <a:gd name="T35" fmla="*/ 51 h 77"/>
                <a:gd name="T36" fmla="*/ 7 w 46"/>
                <a:gd name="T37" fmla="*/ 51 h 77"/>
                <a:gd name="T38" fmla="*/ 28 w 46"/>
                <a:gd name="T39" fmla="*/ 6 h 77"/>
                <a:gd name="T40" fmla="*/ 41 w 46"/>
                <a:gd name="T41" fmla="*/ 16 h 77"/>
                <a:gd name="T42" fmla="*/ 26 w 46"/>
                <a:gd name="T43" fmla="*/ 21 h 77"/>
                <a:gd name="T44" fmla="*/ 13 w 46"/>
                <a:gd name="T45" fmla="*/ 11 h 77"/>
                <a:gd name="T46" fmla="*/ 28 w 46"/>
                <a:gd name="T47" fmla="*/ 6 h 77"/>
                <a:gd name="T48" fmla="*/ 29 w 46"/>
                <a:gd name="T49" fmla="*/ 1 h 77"/>
                <a:gd name="T50" fmla="*/ 16 w 46"/>
                <a:gd name="T51" fmla="*/ 2 h 77"/>
                <a:gd name="T52" fmla="*/ 8 w 46"/>
                <a:gd name="T53" fmla="*/ 11 h 77"/>
                <a:gd name="T54" fmla="*/ 12 w 46"/>
                <a:gd name="T55" fmla="*/ 20 h 77"/>
                <a:gd name="T56" fmla="*/ 25 w 46"/>
                <a:gd name="T57" fmla="*/ 26 h 77"/>
                <a:gd name="T58" fmla="*/ 44 w 46"/>
                <a:gd name="T59" fmla="*/ 16 h 77"/>
                <a:gd name="T60" fmla="*/ 29 w 46"/>
                <a:gd name="T6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77">
                  <a:moveTo>
                    <a:pt x="0" y="62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5" y="70"/>
                  </a:cubicBezTo>
                  <a:cubicBezTo>
                    <a:pt x="5" y="71"/>
                    <a:pt x="5" y="73"/>
                    <a:pt x="5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0" y="62"/>
                    <a:pt x="0" y="62"/>
                    <a:pt x="0" y="62"/>
                  </a:cubicBezTo>
                  <a:close/>
                  <a:moveTo>
                    <a:pt x="7" y="51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3" y="35"/>
                    <a:pt x="17" y="39"/>
                    <a:pt x="22" y="43"/>
                  </a:cubicBezTo>
                  <a:cubicBezTo>
                    <a:pt x="28" y="47"/>
                    <a:pt x="34" y="50"/>
                    <a:pt x="38" y="51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3" y="44"/>
                    <a:pt x="28" y="42"/>
                    <a:pt x="24" y="39"/>
                  </a:cubicBezTo>
                  <a:cubicBezTo>
                    <a:pt x="18" y="35"/>
                    <a:pt x="13" y="31"/>
                    <a:pt x="11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51"/>
                    <a:pt x="7" y="51"/>
                    <a:pt x="7" y="51"/>
                  </a:cubicBezTo>
                  <a:close/>
                  <a:moveTo>
                    <a:pt x="28" y="6"/>
                  </a:moveTo>
                  <a:cubicBezTo>
                    <a:pt x="37" y="8"/>
                    <a:pt x="42" y="11"/>
                    <a:pt x="41" y="16"/>
                  </a:cubicBezTo>
                  <a:cubicBezTo>
                    <a:pt x="40" y="21"/>
                    <a:pt x="35" y="22"/>
                    <a:pt x="26" y="21"/>
                  </a:cubicBezTo>
                  <a:cubicBezTo>
                    <a:pt x="16" y="19"/>
                    <a:pt x="12" y="16"/>
                    <a:pt x="13" y="11"/>
                  </a:cubicBezTo>
                  <a:cubicBezTo>
                    <a:pt x="13" y="6"/>
                    <a:pt x="19" y="5"/>
                    <a:pt x="28" y="6"/>
                  </a:cubicBezTo>
                  <a:close/>
                  <a:moveTo>
                    <a:pt x="29" y="1"/>
                  </a:moveTo>
                  <a:cubicBezTo>
                    <a:pt x="24" y="0"/>
                    <a:pt x="19" y="1"/>
                    <a:pt x="16" y="2"/>
                  </a:cubicBezTo>
                  <a:cubicBezTo>
                    <a:pt x="12" y="3"/>
                    <a:pt x="9" y="6"/>
                    <a:pt x="8" y="11"/>
                  </a:cubicBezTo>
                  <a:cubicBezTo>
                    <a:pt x="8" y="14"/>
                    <a:pt x="9" y="18"/>
                    <a:pt x="12" y="20"/>
                  </a:cubicBezTo>
                  <a:cubicBezTo>
                    <a:pt x="15" y="23"/>
                    <a:pt x="19" y="25"/>
                    <a:pt x="25" y="26"/>
                  </a:cubicBezTo>
                  <a:cubicBezTo>
                    <a:pt x="37" y="27"/>
                    <a:pt x="43" y="24"/>
                    <a:pt x="44" y="16"/>
                  </a:cubicBezTo>
                  <a:cubicBezTo>
                    <a:pt x="46" y="8"/>
                    <a:pt x="40" y="3"/>
                    <a:pt x="29" y="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0"/>
            <p:cNvSpPr>
              <a:spLocks noEditPoints="1"/>
            </p:cNvSpPr>
            <p:nvPr/>
          </p:nvSpPr>
          <p:spPr bwMode="auto">
            <a:xfrm>
              <a:off x="860" y="3321"/>
              <a:ext cx="150" cy="315"/>
            </a:xfrm>
            <a:custGeom>
              <a:avLst/>
              <a:gdLst>
                <a:gd name="T0" fmla="*/ 1 w 37"/>
                <a:gd name="T1" fmla="*/ 65 h 78"/>
                <a:gd name="T2" fmla="*/ 1 w 37"/>
                <a:gd name="T3" fmla="*/ 68 h 78"/>
                <a:gd name="T4" fmla="*/ 7 w 37"/>
                <a:gd name="T5" fmla="*/ 71 h 78"/>
                <a:gd name="T6" fmla="*/ 8 w 37"/>
                <a:gd name="T7" fmla="*/ 78 h 78"/>
                <a:gd name="T8" fmla="*/ 12 w 37"/>
                <a:gd name="T9" fmla="*/ 78 h 78"/>
                <a:gd name="T10" fmla="*/ 12 w 37"/>
                <a:gd name="T11" fmla="*/ 69 h 78"/>
                <a:gd name="T12" fmla="*/ 37 w 37"/>
                <a:gd name="T13" fmla="*/ 69 h 78"/>
                <a:gd name="T14" fmla="*/ 37 w 37"/>
                <a:gd name="T15" fmla="*/ 64 h 78"/>
                <a:gd name="T16" fmla="*/ 1 w 37"/>
                <a:gd name="T17" fmla="*/ 65 h 78"/>
                <a:gd name="T18" fmla="*/ 10 w 37"/>
                <a:gd name="T19" fmla="*/ 30 h 78"/>
                <a:gd name="T20" fmla="*/ 1 w 37"/>
                <a:gd name="T21" fmla="*/ 41 h 78"/>
                <a:gd name="T22" fmla="*/ 11 w 37"/>
                <a:gd name="T23" fmla="*/ 52 h 78"/>
                <a:gd name="T24" fmla="*/ 18 w 37"/>
                <a:gd name="T25" fmla="*/ 47 h 78"/>
                <a:gd name="T26" fmla="*/ 26 w 37"/>
                <a:gd name="T27" fmla="*/ 52 h 78"/>
                <a:gd name="T28" fmla="*/ 35 w 37"/>
                <a:gd name="T29" fmla="*/ 49 h 78"/>
                <a:gd name="T30" fmla="*/ 37 w 37"/>
                <a:gd name="T31" fmla="*/ 40 h 78"/>
                <a:gd name="T32" fmla="*/ 34 w 37"/>
                <a:gd name="T33" fmla="*/ 31 h 78"/>
                <a:gd name="T34" fmla="*/ 26 w 37"/>
                <a:gd name="T35" fmla="*/ 28 h 78"/>
                <a:gd name="T36" fmla="*/ 17 w 37"/>
                <a:gd name="T37" fmla="*/ 34 h 78"/>
                <a:gd name="T38" fmla="*/ 10 w 37"/>
                <a:gd name="T39" fmla="*/ 30 h 78"/>
                <a:gd name="T40" fmla="*/ 20 w 37"/>
                <a:gd name="T41" fmla="*/ 40 h 78"/>
                <a:gd name="T42" fmla="*/ 27 w 37"/>
                <a:gd name="T43" fmla="*/ 33 h 78"/>
                <a:gd name="T44" fmla="*/ 33 w 37"/>
                <a:gd name="T45" fmla="*/ 40 h 78"/>
                <a:gd name="T46" fmla="*/ 26 w 37"/>
                <a:gd name="T47" fmla="*/ 48 h 78"/>
                <a:gd name="T48" fmla="*/ 20 w 37"/>
                <a:gd name="T49" fmla="*/ 40 h 78"/>
                <a:gd name="T50" fmla="*/ 16 w 37"/>
                <a:gd name="T51" fmla="*/ 40 h 78"/>
                <a:gd name="T52" fmla="*/ 10 w 37"/>
                <a:gd name="T53" fmla="*/ 47 h 78"/>
                <a:gd name="T54" fmla="*/ 5 w 37"/>
                <a:gd name="T55" fmla="*/ 41 h 78"/>
                <a:gd name="T56" fmla="*/ 10 w 37"/>
                <a:gd name="T57" fmla="*/ 34 h 78"/>
                <a:gd name="T58" fmla="*/ 16 w 37"/>
                <a:gd name="T59" fmla="*/ 40 h 78"/>
                <a:gd name="T60" fmla="*/ 19 w 37"/>
                <a:gd name="T61" fmla="*/ 5 h 78"/>
                <a:gd name="T62" fmla="*/ 33 w 37"/>
                <a:gd name="T63" fmla="*/ 12 h 78"/>
                <a:gd name="T64" fmla="*/ 19 w 37"/>
                <a:gd name="T65" fmla="*/ 20 h 78"/>
                <a:gd name="T66" fmla="*/ 4 w 37"/>
                <a:gd name="T67" fmla="*/ 12 h 78"/>
                <a:gd name="T68" fmla="*/ 19 w 37"/>
                <a:gd name="T69" fmla="*/ 5 h 78"/>
                <a:gd name="T70" fmla="*/ 18 w 37"/>
                <a:gd name="T71" fmla="*/ 0 h 78"/>
                <a:gd name="T72" fmla="*/ 6 w 37"/>
                <a:gd name="T73" fmla="*/ 3 h 78"/>
                <a:gd name="T74" fmla="*/ 0 w 37"/>
                <a:gd name="T75" fmla="*/ 12 h 78"/>
                <a:gd name="T76" fmla="*/ 5 w 37"/>
                <a:gd name="T77" fmla="*/ 21 h 78"/>
                <a:gd name="T78" fmla="*/ 19 w 37"/>
                <a:gd name="T79" fmla="*/ 24 h 78"/>
                <a:gd name="T80" fmla="*/ 37 w 37"/>
                <a:gd name="T81" fmla="*/ 12 h 78"/>
                <a:gd name="T82" fmla="*/ 18 w 37"/>
                <a:gd name="T8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1" y="65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4" y="69"/>
                    <a:pt x="6" y="70"/>
                    <a:pt x="7" y="71"/>
                  </a:cubicBezTo>
                  <a:cubicBezTo>
                    <a:pt x="7" y="73"/>
                    <a:pt x="8" y="75"/>
                    <a:pt x="8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" y="65"/>
                    <a:pt x="1" y="65"/>
                    <a:pt x="1" y="65"/>
                  </a:cubicBezTo>
                  <a:close/>
                  <a:moveTo>
                    <a:pt x="10" y="30"/>
                  </a:moveTo>
                  <a:cubicBezTo>
                    <a:pt x="4" y="30"/>
                    <a:pt x="1" y="34"/>
                    <a:pt x="1" y="41"/>
                  </a:cubicBezTo>
                  <a:cubicBezTo>
                    <a:pt x="1" y="48"/>
                    <a:pt x="4" y="51"/>
                    <a:pt x="11" y="52"/>
                  </a:cubicBezTo>
                  <a:cubicBezTo>
                    <a:pt x="14" y="51"/>
                    <a:pt x="16" y="50"/>
                    <a:pt x="18" y="47"/>
                  </a:cubicBezTo>
                  <a:cubicBezTo>
                    <a:pt x="19" y="51"/>
                    <a:pt x="22" y="53"/>
                    <a:pt x="26" y="52"/>
                  </a:cubicBezTo>
                  <a:cubicBezTo>
                    <a:pt x="30" y="53"/>
                    <a:pt x="33" y="51"/>
                    <a:pt x="35" y="49"/>
                  </a:cubicBezTo>
                  <a:cubicBezTo>
                    <a:pt x="36" y="46"/>
                    <a:pt x="37" y="43"/>
                    <a:pt x="37" y="40"/>
                  </a:cubicBezTo>
                  <a:cubicBezTo>
                    <a:pt x="37" y="36"/>
                    <a:pt x="36" y="33"/>
                    <a:pt x="34" y="31"/>
                  </a:cubicBezTo>
                  <a:cubicBezTo>
                    <a:pt x="32" y="29"/>
                    <a:pt x="29" y="28"/>
                    <a:pt x="26" y="28"/>
                  </a:cubicBezTo>
                  <a:cubicBezTo>
                    <a:pt x="22" y="28"/>
                    <a:pt x="19" y="30"/>
                    <a:pt x="17" y="34"/>
                  </a:cubicBezTo>
                  <a:cubicBezTo>
                    <a:pt x="16" y="31"/>
                    <a:pt x="13" y="30"/>
                    <a:pt x="10" y="30"/>
                  </a:cubicBezTo>
                  <a:close/>
                  <a:moveTo>
                    <a:pt x="20" y="40"/>
                  </a:moveTo>
                  <a:cubicBezTo>
                    <a:pt x="20" y="36"/>
                    <a:pt x="22" y="33"/>
                    <a:pt x="27" y="33"/>
                  </a:cubicBezTo>
                  <a:cubicBezTo>
                    <a:pt x="31" y="33"/>
                    <a:pt x="33" y="35"/>
                    <a:pt x="33" y="40"/>
                  </a:cubicBezTo>
                  <a:cubicBezTo>
                    <a:pt x="33" y="45"/>
                    <a:pt x="31" y="47"/>
                    <a:pt x="26" y="48"/>
                  </a:cubicBezTo>
                  <a:cubicBezTo>
                    <a:pt x="22" y="47"/>
                    <a:pt x="20" y="45"/>
                    <a:pt x="20" y="40"/>
                  </a:cubicBezTo>
                  <a:close/>
                  <a:moveTo>
                    <a:pt x="16" y="40"/>
                  </a:moveTo>
                  <a:cubicBezTo>
                    <a:pt x="16" y="44"/>
                    <a:pt x="14" y="47"/>
                    <a:pt x="10" y="47"/>
                  </a:cubicBezTo>
                  <a:cubicBezTo>
                    <a:pt x="7" y="47"/>
                    <a:pt x="5" y="45"/>
                    <a:pt x="5" y="41"/>
                  </a:cubicBezTo>
                  <a:cubicBezTo>
                    <a:pt x="5" y="37"/>
                    <a:pt x="7" y="35"/>
                    <a:pt x="10" y="34"/>
                  </a:cubicBezTo>
                  <a:cubicBezTo>
                    <a:pt x="13" y="34"/>
                    <a:pt x="15" y="36"/>
                    <a:pt x="16" y="40"/>
                  </a:cubicBezTo>
                  <a:close/>
                  <a:moveTo>
                    <a:pt x="19" y="5"/>
                  </a:moveTo>
                  <a:cubicBezTo>
                    <a:pt x="28" y="4"/>
                    <a:pt x="33" y="7"/>
                    <a:pt x="33" y="12"/>
                  </a:cubicBezTo>
                  <a:cubicBezTo>
                    <a:pt x="33" y="17"/>
                    <a:pt x="28" y="19"/>
                    <a:pt x="19" y="20"/>
                  </a:cubicBezTo>
                  <a:cubicBezTo>
                    <a:pt x="9" y="20"/>
                    <a:pt x="4" y="17"/>
                    <a:pt x="4" y="12"/>
                  </a:cubicBezTo>
                  <a:cubicBezTo>
                    <a:pt x="4" y="7"/>
                    <a:pt x="9" y="5"/>
                    <a:pt x="19" y="5"/>
                  </a:cubicBezTo>
                  <a:close/>
                  <a:moveTo>
                    <a:pt x="18" y="0"/>
                  </a:moveTo>
                  <a:cubicBezTo>
                    <a:pt x="13" y="0"/>
                    <a:pt x="9" y="1"/>
                    <a:pt x="6" y="3"/>
                  </a:cubicBezTo>
                  <a:cubicBezTo>
                    <a:pt x="2" y="5"/>
                    <a:pt x="0" y="8"/>
                    <a:pt x="0" y="12"/>
                  </a:cubicBezTo>
                  <a:cubicBezTo>
                    <a:pt x="0" y="16"/>
                    <a:pt x="2" y="19"/>
                    <a:pt x="5" y="21"/>
                  </a:cubicBezTo>
                  <a:cubicBezTo>
                    <a:pt x="8" y="24"/>
                    <a:pt x="13" y="25"/>
                    <a:pt x="19" y="24"/>
                  </a:cubicBezTo>
                  <a:cubicBezTo>
                    <a:pt x="31" y="24"/>
                    <a:pt x="37" y="20"/>
                    <a:pt x="37" y="12"/>
                  </a:cubicBezTo>
                  <a:cubicBezTo>
                    <a:pt x="36" y="4"/>
                    <a:pt x="30" y="0"/>
                    <a:pt x="18" y="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1"/>
            <p:cNvSpPr>
              <a:spLocks noEditPoints="1"/>
            </p:cNvSpPr>
            <p:nvPr/>
          </p:nvSpPr>
          <p:spPr bwMode="auto">
            <a:xfrm>
              <a:off x="4608" y="3580"/>
              <a:ext cx="1109" cy="85"/>
            </a:xfrm>
            <a:custGeom>
              <a:avLst/>
              <a:gdLst>
                <a:gd name="T0" fmla="*/ 16 w 274"/>
                <a:gd name="T1" fmla="*/ 0 h 21"/>
                <a:gd name="T2" fmla="*/ 4 w 274"/>
                <a:gd name="T3" fmla="*/ 0 h 21"/>
                <a:gd name="T4" fmla="*/ 3 w 274"/>
                <a:gd name="T5" fmla="*/ 21 h 21"/>
                <a:gd name="T6" fmla="*/ 3 w 274"/>
                <a:gd name="T7" fmla="*/ 3 h 21"/>
                <a:gd name="T8" fmla="*/ 11 w 274"/>
                <a:gd name="T9" fmla="*/ 21 h 21"/>
                <a:gd name="T10" fmla="*/ 17 w 274"/>
                <a:gd name="T11" fmla="*/ 9 h 21"/>
                <a:gd name="T12" fmla="*/ 34 w 274"/>
                <a:gd name="T13" fmla="*/ 15 h 21"/>
                <a:gd name="T14" fmla="*/ 32 w 274"/>
                <a:gd name="T15" fmla="*/ 0 h 21"/>
                <a:gd name="T16" fmla="*/ 24 w 274"/>
                <a:gd name="T17" fmla="*/ 21 h 21"/>
                <a:gd name="T18" fmla="*/ 27 w 274"/>
                <a:gd name="T19" fmla="*/ 12 h 21"/>
                <a:gd name="T20" fmla="*/ 33 w 274"/>
                <a:gd name="T21" fmla="*/ 12 h 21"/>
                <a:gd name="T22" fmla="*/ 49 w 274"/>
                <a:gd name="T23" fmla="*/ 21 h 21"/>
                <a:gd name="T24" fmla="*/ 56 w 274"/>
                <a:gd name="T25" fmla="*/ 3 h 21"/>
                <a:gd name="T26" fmla="*/ 40 w 274"/>
                <a:gd name="T27" fmla="*/ 21 h 21"/>
                <a:gd name="T28" fmla="*/ 55 w 274"/>
                <a:gd name="T29" fmla="*/ 10 h 21"/>
                <a:gd name="T30" fmla="*/ 43 w 274"/>
                <a:gd name="T31" fmla="*/ 2 h 21"/>
                <a:gd name="T32" fmla="*/ 63 w 274"/>
                <a:gd name="T33" fmla="*/ 11 h 21"/>
                <a:gd name="T34" fmla="*/ 63 w 274"/>
                <a:gd name="T35" fmla="*/ 9 h 21"/>
                <a:gd name="T36" fmla="*/ 75 w 274"/>
                <a:gd name="T37" fmla="*/ 0 h 21"/>
                <a:gd name="T38" fmla="*/ 75 w 274"/>
                <a:gd name="T39" fmla="*/ 21 h 21"/>
                <a:gd name="T40" fmla="*/ 95 w 274"/>
                <a:gd name="T41" fmla="*/ 0 h 21"/>
                <a:gd name="T42" fmla="*/ 98 w 274"/>
                <a:gd name="T43" fmla="*/ 0 h 21"/>
                <a:gd name="T44" fmla="*/ 105 w 274"/>
                <a:gd name="T45" fmla="*/ 0 h 21"/>
                <a:gd name="T46" fmla="*/ 104 w 274"/>
                <a:gd name="T47" fmla="*/ 21 h 21"/>
                <a:gd name="T48" fmla="*/ 115 w 274"/>
                <a:gd name="T49" fmla="*/ 21 h 21"/>
                <a:gd name="T50" fmla="*/ 115 w 274"/>
                <a:gd name="T51" fmla="*/ 0 h 21"/>
                <a:gd name="T52" fmla="*/ 146 w 274"/>
                <a:gd name="T53" fmla="*/ 0 h 21"/>
                <a:gd name="T54" fmla="*/ 143 w 274"/>
                <a:gd name="T55" fmla="*/ 11 h 21"/>
                <a:gd name="T56" fmla="*/ 152 w 274"/>
                <a:gd name="T57" fmla="*/ 16 h 21"/>
                <a:gd name="T58" fmla="*/ 138 w 274"/>
                <a:gd name="T59" fmla="*/ 14 h 21"/>
                <a:gd name="T60" fmla="*/ 152 w 274"/>
                <a:gd name="T61" fmla="*/ 20 h 21"/>
                <a:gd name="T62" fmla="*/ 144 w 274"/>
                <a:gd name="T63" fmla="*/ 8 h 21"/>
                <a:gd name="T64" fmla="*/ 151 w 274"/>
                <a:gd name="T65" fmla="*/ 6 h 21"/>
                <a:gd name="T66" fmla="*/ 159 w 274"/>
                <a:gd name="T67" fmla="*/ 9 h 21"/>
                <a:gd name="T68" fmla="*/ 156 w 274"/>
                <a:gd name="T69" fmla="*/ 21 h 21"/>
                <a:gd name="T70" fmla="*/ 170 w 274"/>
                <a:gd name="T71" fmla="*/ 11 h 21"/>
                <a:gd name="T72" fmla="*/ 173 w 274"/>
                <a:gd name="T73" fmla="*/ 0 h 21"/>
                <a:gd name="T74" fmla="*/ 191 w 274"/>
                <a:gd name="T75" fmla="*/ 18 h 21"/>
                <a:gd name="T76" fmla="*/ 190 w 274"/>
                <a:gd name="T77" fmla="*/ 11 h 21"/>
                <a:gd name="T78" fmla="*/ 179 w 274"/>
                <a:gd name="T79" fmla="*/ 3 h 21"/>
                <a:gd name="T80" fmla="*/ 176 w 274"/>
                <a:gd name="T81" fmla="*/ 0 h 21"/>
                <a:gd name="T82" fmla="*/ 191 w 274"/>
                <a:gd name="T83" fmla="*/ 18 h 21"/>
                <a:gd name="T84" fmla="*/ 196 w 274"/>
                <a:gd name="T85" fmla="*/ 0 h 21"/>
                <a:gd name="T86" fmla="*/ 196 w 274"/>
                <a:gd name="T87" fmla="*/ 21 h 21"/>
                <a:gd name="T88" fmla="*/ 206 w 274"/>
                <a:gd name="T89" fmla="*/ 21 h 21"/>
                <a:gd name="T90" fmla="*/ 207 w 274"/>
                <a:gd name="T91" fmla="*/ 0 h 21"/>
                <a:gd name="T92" fmla="*/ 228 w 274"/>
                <a:gd name="T93" fmla="*/ 12 h 21"/>
                <a:gd name="T94" fmla="*/ 215 w 274"/>
                <a:gd name="T95" fmla="*/ 10 h 21"/>
                <a:gd name="T96" fmla="*/ 230 w 274"/>
                <a:gd name="T97" fmla="*/ 6 h 21"/>
                <a:gd name="T98" fmla="*/ 215 w 274"/>
                <a:gd name="T99" fmla="*/ 19 h 21"/>
                <a:gd name="T100" fmla="*/ 229 w 274"/>
                <a:gd name="T101" fmla="*/ 21 h 21"/>
                <a:gd name="T102" fmla="*/ 222 w 274"/>
                <a:gd name="T103" fmla="*/ 10 h 21"/>
                <a:gd name="T104" fmla="*/ 250 w 274"/>
                <a:gd name="T105" fmla="*/ 0 h 21"/>
                <a:gd name="T106" fmla="*/ 236 w 274"/>
                <a:gd name="T107" fmla="*/ 0 h 21"/>
                <a:gd name="T108" fmla="*/ 232 w 274"/>
                <a:gd name="T109" fmla="*/ 21 h 21"/>
                <a:gd name="T110" fmla="*/ 247 w 274"/>
                <a:gd name="T111" fmla="*/ 21 h 21"/>
                <a:gd name="T112" fmla="*/ 254 w 274"/>
                <a:gd name="T113" fmla="*/ 0 h 21"/>
                <a:gd name="T114" fmla="*/ 254 w 274"/>
                <a:gd name="T115" fmla="*/ 21 h 21"/>
                <a:gd name="T116" fmla="*/ 271 w 274"/>
                <a:gd name="T117" fmla="*/ 17 h 21"/>
                <a:gd name="T118" fmla="*/ 257 w 274"/>
                <a:gd name="T119" fmla="*/ 21 h 21"/>
                <a:gd name="T120" fmla="*/ 260 w 274"/>
                <a:gd name="T121" fmla="*/ 4 h 21"/>
                <a:gd name="T122" fmla="*/ 274 w 274"/>
                <a:gd name="T1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4" h="21">
                  <a:moveTo>
                    <a:pt x="20" y="21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6"/>
                    <a:pt x="17" y="8"/>
                    <a:pt x="17" y="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0" y="21"/>
                    <a:pt x="20" y="21"/>
                  </a:cubicBezTo>
                  <a:close/>
                  <a:moveTo>
                    <a:pt x="34" y="15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  <a:moveTo>
                    <a:pt x="27" y="1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40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52" y="21"/>
                    <a:pt x="54" y="20"/>
                    <a:pt x="56" y="17"/>
                  </a:cubicBezTo>
                  <a:cubicBezTo>
                    <a:pt x="57" y="15"/>
                    <a:pt x="58" y="13"/>
                    <a:pt x="58" y="10"/>
                  </a:cubicBezTo>
                  <a:cubicBezTo>
                    <a:pt x="58" y="7"/>
                    <a:pt x="57" y="5"/>
                    <a:pt x="56" y="3"/>
                  </a:cubicBezTo>
                  <a:cubicBezTo>
                    <a:pt x="54" y="1"/>
                    <a:pt x="52" y="0"/>
                    <a:pt x="4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1"/>
                    <a:pt x="40" y="21"/>
                    <a:pt x="40" y="21"/>
                  </a:cubicBezTo>
                  <a:close/>
                  <a:moveTo>
                    <a:pt x="43" y="2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53" y="3"/>
                    <a:pt x="55" y="5"/>
                    <a:pt x="55" y="10"/>
                  </a:cubicBezTo>
                  <a:cubicBezTo>
                    <a:pt x="55" y="16"/>
                    <a:pt x="53" y="18"/>
                    <a:pt x="49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"/>
                    <a:pt x="43" y="2"/>
                    <a:pt x="43" y="2"/>
                  </a:cubicBezTo>
                  <a:close/>
                  <a:moveTo>
                    <a:pt x="75" y="18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98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115" y="17"/>
                  </a:moveTo>
                  <a:cubicBezTo>
                    <a:pt x="115" y="17"/>
                    <a:pt x="115" y="17"/>
                    <a:pt x="115" y="17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7"/>
                    <a:pt x="115" y="17"/>
                    <a:pt x="115" y="17"/>
                  </a:cubicBezTo>
                  <a:close/>
                  <a:moveTo>
                    <a:pt x="154" y="6"/>
                  </a:moveTo>
                  <a:cubicBezTo>
                    <a:pt x="153" y="2"/>
                    <a:pt x="151" y="0"/>
                    <a:pt x="146" y="0"/>
                  </a:cubicBezTo>
                  <a:cubicBezTo>
                    <a:pt x="144" y="0"/>
                    <a:pt x="142" y="0"/>
                    <a:pt x="141" y="1"/>
                  </a:cubicBezTo>
                  <a:cubicBezTo>
                    <a:pt x="139" y="2"/>
                    <a:pt x="138" y="4"/>
                    <a:pt x="138" y="6"/>
                  </a:cubicBezTo>
                  <a:cubicBezTo>
                    <a:pt x="138" y="8"/>
                    <a:pt x="140" y="10"/>
                    <a:pt x="143" y="11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9" y="12"/>
                    <a:pt x="150" y="13"/>
                    <a:pt x="151" y="13"/>
                  </a:cubicBezTo>
                  <a:cubicBezTo>
                    <a:pt x="151" y="14"/>
                    <a:pt x="152" y="15"/>
                    <a:pt x="152" y="16"/>
                  </a:cubicBezTo>
                  <a:cubicBezTo>
                    <a:pt x="152" y="18"/>
                    <a:pt x="150" y="19"/>
                    <a:pt x="146" y="19"/>
                  </a:cubicBezTo>
                  <a:cubicBezTo>
                    <a:pt x="142" y="19"/>
                    <a:pt x="140" y="17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7"/>
                    <a:pt x="138" y="18"/>
                    <a:pt x="140" y="19"/>
                  </a:cubicBezTo>
                  <a:cubicBezTo>
                    <a:pt x="141" y="21"/>
                    <a:pt x="143" y="21"/>
                    <a:pt x="146" y="21"/>
                  </a:cubicBezTo>
                  <a:cubicBezTo>
                    <a:pt x="148" y="21"/>
                    <a:pt x="150" y="21"/>
                    <a:pt x="152" y="20"/>
                  </a:cubicBezTo>
                  <a:cubicBezTo>
                    <a:pt x="153" y="19"/>
                    <a:pt x="154" y="17"/>
                    <a:pt x="154" y="15"/>
                  </a:cubicBezTo>
                  <a:cubicBezTo>
                    <a:pt x="154" y="12"/>
                    <a:pt x="153" y="10"/>
                    <a:pt x="150" y="1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2" y="8"/>
                    <a:pt x="141" y="7"/>
                    <a:pt x="141" y="6"/>
                  </a:cubicBezTo>
                  <a:cubicBezTo>
                    <a:pt x="141" y="3"/>
                    <a:pt x="143" y="2"/>
                    <a:pt x="146" y="2"/>
                  </a:cubicBezTo>
                  <a:cubicBezTo>
                    <a:pt x="149" y="2"/>
                    <a:pt x="151" y="3"/>
                    <a:pt x="151" y="6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70" y="9"/>
                  </a:moveTo>
                  <a:cubicBezTo>
                    <a:pt x="159" y="9"/>
                    <a:pt x="159" y="9"/>
                    <a:pt x="159" y="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9"/>
                    <a:pt x="170" y="9"/>
                  </a:cubicBezTo>
                  <a:close/>
                  <a:moveTo>
                    <a:pt x="191" y="18"/>
                  </a:moveTo>
                  <a:cubicBezTo>
                    <a:pt x="179" y="18"/>
                    <a:pt x="179" y="18"/>
                    <a:pt x="179" y="18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8"/>
                    <a:pt x="191" y="18"/>
                    <a:pt x="191" y="18"/>
                  </a:cubicBezTo>
                  <a:close/>
                  <a:moveTo>
                    <a:pt x="207" y="17"/>
                  </a:moveTo>
                  <a:cubicBezTo>
                    <a:pt x="207" y="17"/>
                    <a:pt x="207" y="17"/>
                    <a:pt x="207" y="17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17"/>
                    <a:pt x="207" y="17"/>
                    <a:pt x="207" y="17"/>
                  </a:cubicBezTo>
                  <a:close/>
                  <a:moveTo>
                    <a:pt x="222" y="12"/>
                  </a:moveTo>
                  <a:cubicBezTo>
                    <a:pt x="228" y="12"/>
                    <a:pt x="228" y="12"/>
                    <a:pt x="228" y="12"/>
                  </a:cubicBezTo>
                  <a:cubicBezTo>
                    <a:pt x="228" y="15"/>
                    <a:pt x="227" y="17"/>
                    <a:pt x="226" y="18"/>
                  </a:cubicBezTo>
                  <a:cubicBezTo>
                    <a:pt x="225" y="19"/>
                    <a:pt x="223" y="19"/>
                    <a:pt x="221" y="19"/>
                  </a:cubicBezTo>
                  <a:cubicBezTo>
                    <a:pt x="217" y="19"/>
                    <a:pt x="215" y="16"/>
                    <a:pt x="215" y="10"/>
                  </a:cubicBezTo>
                  <a:cubicBezTo>
                    <a:pt x="215" y="5"/>
                    <a:pt x="217" y="2"/>
                    <a:pt x="221" y="2"/>
                  </a:cubicBezTo>
                  <a:cubicBezTo>
                    <a:pt x="225" y="2"/>
                    <a:pt x="227" y="3"/>
                    <a:pt x="228" y="6"/>
                  </a:cubicBezTo>
                  <a:cubicBezTo>
                    <a:pt x="230" y="6"/>
                    <a:pt x="230" y="6"/>
                    <a:pt x="230" y="6"/>
                  </a:cubicBezTo>
                  <a:cubicBezTo>
                    <a:pt x="230" y="2"/>
                    <a:pt x="227" y="0"/>
                    <a:pt x="221" y="0"/>
                  </a:cubicBezTo>
                  <a:cubicBezTo>
                    <a:pt x="215" y="0"/>
                    <a:pt x="212" y="3"/>
                    <a:pt x="212" y="10"/>
                  </a:cubicBezTo>
                  <a:cubicBezTo>
                    <a:pt x="211" y="14"/>
                    <a:pt x="213" y="17"/>
                    <a:pt x="215" y="19"/>
                  </a:cubicBezTo>
                  <a:cubicBezTo>
                    <a:pt x="216" y="21"/>
                    <a:pt x="219" y="21"/>
                    <a:pt x="221" y="21"/>
                  </a:cubicBezTo>
                  <a:cubicBezTo>
                    <a:pt x="224" y="21"/>
                    <a:pt x="227" y="20"/>
                    <a:pt x="228" y="1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2"/>
                    <a:pt x="222" y="12"/>
                    <a:pt x="222" y="12"/>
                  </a:cubicBezTo>
                  <a:close/>
                  <a:moveTo>
                    <a:pt x="243" y="10"/>
                  </a:moveTo>
                  <a:cubicBezTo>
                    <a:pt x="250" y="0"/>
                    <a:pt x="250" y="0"/>
                    <a:pt x="25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1" y="8"/>
                    <a:pt x="241" y="8"/>
                    <a:pt x="241" y="8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41" y="12"/>
                    <a:pt x="241" y="12"/>
                    <a:pt x="241" y="1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43" y="10"/>
                    <a:pt x="243" y="10"/>
                    <a:pt x="243" y="10"/>
                  </a:cubicBezTo>
                  <a:close/>
                  <a:moveTo>
                    <a:pt x="254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1"/>
                    <a:pt x="251" y="21"/>
                    <a:pt x="251" y="21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4" y="0"/>
                    <a:pt x="254" y="0"/>
                    <a:pt x="254" y="0"/>
                  </a:cubicBezTo>
                  <a:close/>
                  <a:moveTo>
                    <a:pt x="271" y="17"/>
                  </a:moveTo>
                  <a:cubicBezTo>
                    <a:pt x="271" y="17"/>
                    <a:pt x="271" y="17"/>
                    <a:pt x="271" y="17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1"/>
                    <a:pt x="257" y="21"/>
                    <a:pt x="257" y="21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17"/>
                    <a:pt x="271" y="17"/>
                    <a:pt x="271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2"/>
            <p:cNvSpPr>
              <a:spLocks noEditPoints="1"/>
            </p:cNvSpPr>
            <p:nvPr/>
          </p:nvSpPr>
          <p:spPr bwMode="auto">
            <a:xfrm>
              <a:off x="1107" y="1154"/>
              <a:ext cx="4699" cy="2268"/>
            </a:xfrm>
            <a:custGeom>
              <a:avLst/>
              <a:gdLst>
                <a:gd name="T0" fmla="*/ 1894 w 4699"/>
                <a:gd name="T1" fmla="*/ 2268 h 2268"/>
                <a:gd name="T2" fmla="*/ 0 w 4699"/>
                <a:gd name="T3" fmla="*/ 1932 h 2268"/>
                <a:gd name="T4" fmla="*/ 1914 w 4699"/>
                <a:gd name="T5" fmla="*/ 2191 h 2268"/>
                <a:gd name="T6" fmla="*/ 109 w 4699"/>
                <a:gd name="T7" fmla="*/ 1532 h 2268"/>
                <a:gd name="T8" fmla="*/ 1951 w 4699"/>
                <a:gd name="T9" fmla="*/ 2118 h 2268"/>
                <a:gd name="T10" fmla="*/ 283 w 4699"/>
                <a:gd name="T11" fmla="*/ 1156 h 2268"/>
                <a:gd name="T12" fmla="*/ 1995 w 4699"/>
                <a:gd name="T13" fmla="*/ 2050 h 2268"/>
                <a:gd name="T14" fmla="*/ 522 w 4699"/>
                <a:gd name="T15" fmla="*/ 816 h 2268"/>
                <a:gd name="T16" fmla="*/ 2052 w 4699"/>
                <a:gd name="T17" fmla="*/ 1993 h 2268"/>
                <a:gd name="T18" fmla="*/ 817 w 4699"/>
                <a:gd name="T19" fmla="*/ 521 h 2268"/>
                <a:gd name="T20" fmla="*/ 2121 w 4699"/>
                <a:gd name="T21" fmla="*/ 1949 h 2268"/>
                <a:gd name="T22" fmla="*/ 1157 w 4699"/>
                <a:gd name="T23" fmla="*/ 283 h 2268"/>
                <a:gd name="T24" fmla="*/ 2194 w 4699"/>
                <a:gd name="T25" fmla="*/ 1912 h 2268"/>
                <a:gd name="T26" fmla="*/ 1534 w 4699"/>
                <a:gd name="T27" fmla="*/ 109 h 2268"/>
                <a:gd name="T28" fmla="*/ 2271 w 4699"/>
                <a:gd name="T29" fmla="*/ 1892 h 2268"/>
                <a:gd name="T30" fmla="*/ 1935 w 4699"/>
                <a:gd name="T31" fmla="*/ 0 h 2268"/>
                <a:gd name="T32" fmla="*/ 2428 w 4699"/>
                <a:gd name="T33" fmla="*/ 1892 h 2268"/>
                <a:gd name="T34" fmla="*/ 2764 w 4699"/>
                <a:gd name="T35" fmla="*/ 0 h 2268"/>
                <a:gd name="T36" fmla="*/ 2505 w 4699"/>
                <a:gd name="T37" fmla="*/ 1912 h 2268"/>
                <a:gd name="T38" fmla="*/ 3165 w 4699"/>
                <a:gd name="T39" fmla="*/ 109 h 2268"/>
                <a:gd name="T40" fmla="*/ 2578 w 4699"/>
                <a:gd name="T41" fmla="*/ 1949 h 2268"/>
                <a:gd name="T42" fmla="*/ 3542 w 4699"/>
                <a:gd name="T43" fmla="*/ 283 h 2268"/>
                <a:gd name="T44" fmla="*/ 2647 w 4699"/>
                <a:gd name="T45" fmla="*/ 1993 h 2268"/>
                <a:gd name="T46" fmla="*/ 3882 w 4699"/>
                <a:gd name="T47" fmla="*/ 521 h 2268"/>
                <a:gd name="T48" fmla="*/ 2704 w 4699"/>
                <a:gd name="T49" fmla="*/ 2050 h 2268"/>
                <a:gd name="T50" fmla="*/ 4177 w 4699"/>
                <a:gd name="T51" fmla="*/ 816 h 2268"/>
                <a:gd name="T52" fmla="*/ 2748 w 4699"/>
                <a:gd name="T53" fmla="*/ 2118 h 2268"/>
                <a:gd name="T54" fmla="*/ 4416 w 4699"/>
                <a:gd name="T55" fmla="*/ 1156 h 2268"/>
                <a:gd name="T56" fmla="*/ 2785 w 4699"/>
                <a:gd name="T57" fmla="*/ 2191 h 2268"/>
                <a:gd name="T58" fmla="*/ 4590 w 4699"/>
                <a:gd name="T59" fmla="*/ 1532 h 2268"/>
                <a:gd name="T60" fmla="*/ 2805 w 4699"/>
                <a:gd name="T61" fmla="*/ 2268 h 2268"/>
                <a:gd name="T62" fmla="*/ 4699 w 4699"/>
                <a:gd name="T63" fmla="*/ 1932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99" h="2268">
                  <a:moveTo>
                    <a:pt x="1894" y="2268"/>
                  </a:moveTo>
                  <a:lnTo>
                    <a:pt x="0" y="1932"/>
                  </a:lnTo>
                  <a:moveTo>
                    <a:pt x="1914" y="2191"/>
                  </a:moveTo>
                  <a:lnTo>
                    <a:pt x="109" y="1532"/>
                  </a:lnTo>
                  <a:moveTo>
                    <a:pt x="1951" y="2118"/>
                  </a:moveTo>
                  <a:lnTo>
                    <a:pt x="283" y="1156"/>
                  </a:lnTo>
                  <a:moveTo>
                    <a:pt x="1995" y="2050"/>
                  </a:moveTo>
                  <a:lnTo>
                    <a:pt x="522" y="816"/>
                  </a:lnTo>
                  <a:moveTo>
                    <a:pt x="2052" y="1993"/>
                  </a:moveTo>
                  <a:lnTo>
                    <a:pt x="817" y="521"/>
                  </a:lnTo>
                  <a:moveTo>
                    <a:pt x="2121" y="1949"/>
                  </a:moveTo>
                  <a:lnTo>
                    <a:pt x="1157" y="283"/>
                  </a:lnTo>
                  <a:moveTo>
                    <a:pt x="2194" y="1912"/>
                  </a:moveTo>
                  <a:lnTo>
                    <a:pt x="1534" y="109"/>
                  </a:lnTo>
                  <a:moveTo>
                    <a:pt x="2271" y="1892"/>
                  </a:moveTo>
                  <a:lnTo>
                    <a:pt x="1935" y="0"/>
                  </a:lnTo>
                  <a:moveTo>
                    <a:pt x="2428" y="1892"/>
                  </a:moveTo>
                  <a:lnTo>
                    <a:pt x="2764" y="0"/>
                  </a:lnTo>
                  <a:moveTo>
                    <a:pt x="2505" y="1912"/>
                  </a:moveTo>
                  <a:lnTo>
                    <a:pt x="3165" y="109"/>
                  </a:lnTo>
                  <a:moveTo>
                    <a:pt x="2578" y="1949"/>
                  </a:moveTo>
                  <a:lnTo>
                    <a:pt x="3542" y="283"/>
                  </a:lnTo>
                  <a:moveTo>
                    <a:pt x="2647" y="1993"/>
                  </a:moveTo>
                  <a:lnTo>
                    <a:pt x="3882" y="521"/>
                  </a:lnTo>
                  <a:moveTo>
                    <a:pt x="2704" y="2050"/>
                  </a:moveTo>
                  <a:lnTo>
                    <a:pt x="4177" y="816"/>
                  </a:lnTo>
                  <a:moveTo>
                    <a:pt x="2748" y="2118"/>
                  </a:moveTo>
                  <a:lnTo>
                    <a:pt x="4416" y="1156"/>
                  </a:lnTo>
                  <a:moveTo>
                    <a:pt x="2785" y="2191"/>
                  </a:moveTo>
                  <a:lnTo>
                    <a:pt x="4590" y="1532"/>
                  </a:lnTo>
                  <a:moveTo>
                    <a:pt x="2805" y="2268"/>
                  </a:moveTo>
                  <a:lnTo>
                    <a:pt x="4699" y="1932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63"/>
            <p:cNvSpPr>
              <a:spLocks noEditPoints="1"/>
            </p:cNvSpPr>
            <p:nvPr/>
          </p:nvSpPr>
          <p:spPr bwMode="auto">
            <a:xfrm>
              <a:off x="212" y="260"/>
              <a:ext cx="6489" cy="3247"/>
            </a:xfrm>
            <a:custGeom>
              <a:avLst/>
              <a:gdLst>
                <a:gd name="T0" fmla="*/ 1384 w 6489"/>
                <a:gd name="T1" fmla="*/ 586 h 3247"/>
                <a:gd name="T2" fmla="*/ 304 w 6489"/>
                <a:gd name="T3" fmla="*/ 1872 h 3247"/>
                <a:gd name="T4" fmla="*/ 1623 w 6489"/>
                <a:gd name="T5" fmla="*/ 433 h 3247"/>
                <a:gd name="T6" fmla="*/ 433 w 6489"/>
                <a:gd name="T7" fmla="*/ 1621 h 3247"/>
                <a:gd name="T8" fmla="*/ 2081 w 6489"/>
                <a:gd name="T9" fmla="*/ 214 h 3247"/>
                <a:gd name="T10" fmla="*/ 1927 w 6489"/>
                <a:gd name="T11" fmla="*/ 279 h 3247"/>
                <a:gd name="T12" fmla="*/ 1720 w 6489"/>
                <a:gd name="T13" fmla="*/ 380 h 3247"/>
                <a:gd name="T14" fmla="*/ 1526 w 6489"/>
                <a:gd name="T15" fmla="*/ 493 h 3247"/>
                <a:gd name="T16" fmla="*/ 1340 w 6489"/>
                <a:gd name="T17" fmla="*/ 619 h 3247"/>
                <a:gd name="T18" fmla="*/ 1202 w 6489"/>
                <a:gd name="T19" fmla="*/ 724 h 3247"/>
                <a:gd name="T20" fmla="*/ 1032 w 6489"/>
                <a:gd name="T21" fmla="*/ 869 h 3247"/>
                <a:gd name="T22" fmla="*/ 874 w 6489"/>
                <a:gd name="T23" fmla="*/ 1031 h 3247"/>
                <a:gd name="T24" fmla="*/ 725 w 6489"/>
                <a:gd name="T25" fmla="*/ 1201 h 3247"/>
                <a:gd name="T26" fmla="*/ 619 w 6489"/>
                <a:gd name="T27" fmla="*/ 1334 h 3247"/>
                <a:gd name="T28" fmla="*/ 494 w 6489"/>
                <a:gd name="T29" fmla="*/ 1524 h 3247"/>
                <a:gd name="T30" fmla="*/ 381 w 6489"/>
                <a:gd name="T31" fmla="*/ 1718 h 3247"/>
                <a:gd name="T32" fmla="*/ 279 w 6489"/>
                <a:gd name="T33" fmla="*/ 1921 h 3247"/>
                <a:gd name="T34" fmla="*/ 215 w 6489"/>
                <a:gd name="T35" fmla="*/ 2078 h 3247"/>
                <a:gd name="T36" fmla="*/ 142 w 6489"/>
                <a:gd name="T37" fmla="*/ 2293 h 3247"/>
                <a:gd name="T38" fmla="*/ 81 w 6489"/>
                <a:gd name="T39" fmla="*/ 2511 h 3247"/>
                <a:gd name="T40" fmla="*/ 37 w 6489"/>
                <a:gd name="T41" fmla="*/ 2733 h 3247"/>
                <a:gd name="T42" fmla="*/ 16 w 6489"/>
                <a:gd name="T43" fmla="*/ 2903 h 3247"/>
                <a:gd name="T44" fmla="*/ 0 w 6489"/>
                <a:gd name="T45" fmla="*/ 3126 h 3247"/>
                <a:gd name="T46" fmla="*/ 3303 w 6489"/>
                <a:gd name="T47" fmla="*/ 0 h 3247"/>
                <a:gd name="T48" fmla="*/ 3526 w 6489"/>
                <a:gd name="T49" fmla="*/ 12 h 3247"/>
                <a:gd name="T50" fmla="*/ 4356 w 6489"/>
                <a:gd name="T51" fmla="*/ 194 h 3247"/>
                <a:gd name="T52" fmla="*/ 3360 w 6489"/>
                <a:gd name="T53" fmla="*/ 0 h 3247"/>
                <a:gd name="T54" fmla="*/ 3582 w 6489"/>
                <a:gd name="T55" fmla="*/ 16 h 3247"/>
                <a:gd name="T56" fmla="*/ 3752 w 6489"/>
                <a:gd name="T57" fmla="*/ 36 h 3247"/>
                <a:gd name="T58" fmla="*/ 3975 w 6489"/>
                <a:gd name="T59" fmla="*/ 81 h 3247"/>
                <a:gd name="T60" fmla="*/ 4194 w 6489"/>
                <a:gd name="T61" fmla="*/ 142 h 3247"/>
                <a:gd name="T62" fmla="*/ 4408 w 6489"/>
                <a:gd name="T63" fmla="*/ 214 h 3247"/>
                <a:gd name="T64" fmla="*/ 3133 w 6489"/>
                <a:gd name="T65" fmla="*/ 0 h 3247"/>
                <a:gd name="T66" fmla="*/ 2906 w 6489"/>
                <a:gd name="T67" fmla="*/ 16 h 3247"/>
                <a:gd name="T68" fmla="*/ 2736 w 6489"/>
                <a:gd name="T69" fmla="*/ 36 h 3247"/>
                <a:gd name="T70" fmla="*/ 2514 w 6489"/>
                <a:gd name="T71" fmla="*/ 81 h 3247"/>
                <a:gd name="T72" fmla="*/ 2295 w 6489"/>
                <a:gd name="T73" fmla="*/ 142 h 3247"/>
                <a:gd name="T74" fmla="*/ 3246 w 6489"/>
                <a:gd name="T75" fmla="*/ 360 h 3247"/>
                <a:gd name="T76" fmla="*/ 4566 w 6489"/>
                <a:gd name="T77" fmla="*/ 279 h 3247"/>
                <a:gd name="T78" fmla="*/ 4769 w 6489"/>
                <a:gd name="T79" fmla="*/ 380 h 3247"/>
                <a:gd name="T80" fmla="*/ 4963 w 6489"/>
                <a:gd name="T81" fmla="*/ 493 h 3247"/>
                <a:gd name="T82" fmla="*/ 5728 w 6489"/>
                <a:gd name="T83" fmla="*/ 1160 h 3247"/>
                <a:gd name="T84" fmla="*/ 5655 w 6489"/>
                <a:gd name="T85" fmla="*/ 1072 h 3247"/>
                <a:gd name="T86" fmla="*/ 5801 w 6489"/>
                <a:gd name="T87" fmla="*/ 1245 h 3247"/>
                <a:gd name="T88" fmla="*/ 5104 w 6489"/>
                <a:gd name="T89" fmla="*/ 586 h 3247"/>
                <a:gd name="T90" fmla="*/ 5153 w 6489"/>
                <a:gd name="T91" fmla="*/ 619 h 3247"/>
                <a:gd name="T92" fmla="*/ 5287 w 6489"/>
                <a:gd name="T93" fmla="*/ 724 h 3247"/>
                <a:gd name="T94" fmla="*/ 5457 w 6489"/>
                <a:gd name="T95" fmla="*/ 873 h 3247"/>
                <a:gd name="T96" fmla="*/ 6477 w 6489"/>
                <a:gd name="T97" fmla="*/ 2960 h 3247"/>
                <a:gd name="T98" fmla="*/ 6465 w 6489"/>
                <a:gd name="T99" fmla="*/ 2847 h 3247"/>
                <a:gd name="T100" fmla="*/ 6485 w 6489"/>
                <a:gd name="T101" fmla="*/ 3073 h 3247"/>
                <a:gd name="T102" fmla="*/ 6295 w 6489"/>
                <a:gd name="T103" fmla="*/ 2131 h 3247"/>
                <a:gd name="T104" fmla="*/ 6331 w 6489"/>
                <a:gd name="T105" fmla="*/ 2240 h 3247"/>
                <a:gd name="T106" fmla="*/ 6396 w 6489"/>
                <a:gd name="T107" fmla="*/ 2458 h 3247"/>
                <a:gd name="T108" fmla="*/ 6432 w 6489"/>
                <a:gd name="T109" fmla="*/ 2624 h 3247"/>
                <a:gd name="T110" fmla="*/ 6056 w 6489"/>
                <a:gd name="T111" fmla="*/ 1621 h 3247"/>
                <a:gd name="T112" fmla="*/ 5967 w 6489"/>
                <a:gd name="T113" fmla="*/ 1476 h 3247"/>
                <a:gd name="T114" fmla="*/ 6084 w 6489"/>
                <a:gd name="T115" fmla="*/ 1670 h 3247"/>
                <a:gd name="T116" fmla="*/ 6161 w 6489"/>
                <a:gd name="T117" fmla="*/ 1820 h 3247"/>
                <a:gd name="T118" fmla="*/ 6254 w 6489"/>
                <a:gd name="T119" fmla="*/ 2026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9" h="3247">
                  <a:moveTo>
                    <a:pt x="619" y="3247"/>
                  </a:moveTo>
                  <a:lnTo>
                    <a:pt x="478" y="3247"/>
                  </a:lnTo>
                  <a:moveTo>
                    <a:pt x="1984" y="542"/>
                  </a:moveTo>
                  <a:lnTo>
                    <a:pt x="1874" y="303"/>
                  </a:lnTo>
                  <a:moveTo>
                    <a:pt x="1534" y="801"/>
                  </a:moveTo>
                  <a:lnTo>
                    <a:pt x="1384" y="586"/>
                  </a:lnTo>
                  <a:moveTo>
                    <a:pt x="1138" y="1132"/>
                  </a:moveTo>
                  <a:lnTo>
                    <a:pt x="951" y="950"/>
                  </a:lnTo>
                  <a:moveTo>
                    <a:pt x="802" y="1532"/>
                  </a:moveTo>
                  <a:lnTo>
                    <a:pt x="587" y="1383"/>
                  </a:lnTo>
                  <a:moveTo>
                    <a:pt x="542" y="1981"/>
                  </a:moveTo>
                  <a:lnTo>
                    <a:pt x="304" y="1872"/>
                  </a:lnTo>
                  <a:moveTo>
                    <a:pt x="364" y="2471"/>
                  </a:moveTo>
                  <a:lnTo>
                    <a:pt x="109" y="2402"/>
                  </a:lnTo>
                  <a:moveTo>
                    <a:pt x="271" y="2980"/>
                  </a:moveTo>
                  <a:lnTo>
                    <a:pt x="12" y="2960"/>
                  </a:lnTo>
                  <a:moveTo>
                    <a:pt x="1753" y="659"/>
                  </a:moveTo>
                  <a:lnTo>
                    <a:pt x="1623" y="433"/>
                  </a:lnTo>
                  <a:moveTo>
                    <a:pt x="1328" y="958"/>
                  </a:moveTo>
                  <a:lnTo>
                    <a:pt x="1162" y="760"/>
                  </a:lnTo>
                  <a:moveTo>
                    <a:pt x="959" y="1326"/>
                  </a:moveTo>
                  <a:lnTo>
                    <a:pt x="761" y="1156"/>
                  </a:lnTo>
                  <a:moveTo>
                    <a:pt x="660" y="1751"/>
                  </a:moveTo>
                  <a:lnTo>
                    <a:pt x="433" y="1621"/>
                  </a:lnTo>
                  <a:moveTo>
                    <a:pt x="441" y="2220"/>
                  </a:moveTo>
                  <a:lnTo>
                    <a:pt x="194" y="2131"/>
                  </a:lnTo>
                  <a:moveTo>
                    <a:pt x="308" y="2721"/>
                  </a:moveTo>
                  <a:lnTo>
                    <a:pt x="49" y="2677"/>
                  </a:lnTo>
                  <a:moveTo>
                    <a:pt x="2154" y="396"/>
                  </a:moveTo>
                  <a:lnTo>
                    <a:pt x="2081" y="214"/>
                  </a:lnTo>
                  <a:moveTo>
                    <a:pt x="2105" y="417"/>
                  </a:moveTo>
                  <a:lnTo>
                    <a:pt x="2028" y="235"/>
                  </a:lnTo>
                  <a:moveTo>
                    <a:pt x="2052" y="437"/>
                  </a:moveTo>
                  <a:lnTo>
                    <a:pt x="1975" y="255"/>
                  </a:lnTo>
                  <a:moveTo>
                    <a:pt x="2004" y="457"/>
                  </a:moveTo>
                  <a:lnTo>
                    <a:pt x="1927" y="279"/>
                  </a:lnTo>
                  <a:moveTo>
                    <a:pt x="1911" y="505"/>
                  </a:moveTo>
                  <a:lnTo>
                    <a:pt x="1822" y="328"/>
                  </a:lnTo>
                  <a:moveTo>
                    <a:pt x="1862" y="526"/>
                  </a:moveTo>
                  <a:lnTo>
                    <a:pt x="1773" y="352"/>
                  </a:lnTo>
                  <a:moveTo>
                    <a:pt x="1814" y="554"/>
                  </a:moveTo>
                  <a:lnTo>
                    <a:pt x="1720" y="380"/>
                  </a:lnTo>
                  <a:moveTo>
                    <a:pt x="1769" y="578"/>
                  </a:moveTo>
                  <a:lnTo>
                    <a:pt x="1672" y="404"/>
                  </a:lnTo>
                  <a:moveTo>
                    <a:pt x="1676" y="631"/>
                  </a:moveTo>
                  <a:lnTo>
                    <a:pt x="1575" y="461"/>
                  </a:lnTo>
                  <a:moveTo>
                    <a:pt x="1631" y="659"/>
                  </a:moveTo>
                  <a:lnTo>
                    <a:pt x="1526" y="493"/>
                  </a:lnTo>
                  <a:moveTo>
                    <a:pt x="1583" y="687"/>
                  </a:moveTo>
                  <a:lnTo>
                    <a:pt x="1478" y="522"/>
                  </a:lnTo>
                  <a:moveTo>
                    <a:pt x="1542" y="716"/>
                  </a:moveTo>
                  <a:lnTo>
                    <a:pt x="1429" y="554"/>
                  </a:lnTo>
                  <a:moveTo>
                    <a:pt x="1453" y="776"/>
                  </a:moveTo>
                  <a:lnTo>
                    <a:pt x="1340" y="619"/>
                  </a:lnTo>
                  <a:moveTo>
                    <a:pt x="1409" y="809"/>
                  </a:moveTo>
                  <a:lnTo>
                    <a:pt x="1291" y="651"/>
                  </a:lnTo>
                  <a:moveTo>
                    <a:pt x="1368" y="841"/>
                  </a:moveTo>
                  <a:lnTo>
                    <a:pt x="1247" y="687"/>
                  </a:lnTo>
                  <a:moveTo>
                    <a:pt x="1328" y="873"/>
                  </a:moveTo>
                  <a:lnTo>
                    <a:pt x="1202" y="724"/>
                  </a:lnTo>
                  <a:moveTo>
                    <a:pt x="1247" y="942"/>
                  </a:moveTo>
                  <a:lnTo>
                    <a:pt x="1117" y="797"/>
                  </a:lnTo>
                  <a:moveTo>
                    <a:pt x="1206" y="979"/>
                  </a:moveTo>
                  <a:lnTo>
                    <a:pt x="1073" y="833"/>
                  </a:lnTo>
                  <a:moveTo>
                    <a:pt x="1166" y="1015"/>
                  </a:moveTo>
                  <a:lnTo>
                    <a:pt x="1032" y="869"/>
                  </a:lnTo>
                  <a:moveTo>
                    <a:pt x="1125" y="1051"/>
                  </a:moveTo>
                  <a:lnTo>
                    <a:pt x="992" y="910"/>
                  </a:lnTo>
                  <a:moveTo>
                    <a:pt x="1053" y="1124"/>
                  </a:moveTo>
                  <a:lnTo>
                    <a:pt x="911" y="991"/>
                  </a:lnTo>
                  <a:moveTo>
                    <a:pt x="1016" y="1165"/>
                  </a:moveTo>
                  <a:lnTo>
                    <a:pt x="874" y="1031"/>
                  </a:lnTo>
                  <a:moveTo>
                    <a:pt x="980" y="1201"/>
                  </a:moveTo>
                  <a:lnTo>
                    <a:pt x="834" y="1072"/>
                  </a:lnTo>
                  <a:moveTo>
                    <a:pt x="943" y="1241"/>
                  </a:moveTo>
                  <a:lnTo>
                    <a:pt x="798" y="1116"/>
                  </a:lnTo>
                  <a:moveTo>
                    <a:pt x="874" y="1322"/>
                  </a:moveTo>
                  <a:lnTo>
                    <a:pt x="725" y="1201"/>
                  </a:lnTo>
                  <a:moveTo>
                    <a:pt x="842" y="1367"/>
                  </a:moveTo>
                  <a:lnTo>
                    <a:pt x="688" y="1245"/>
                  </a:lnTo>
                  <a:moveTo>
                    <a:pt x="810" y="1407"/>
                  </a:moveTo>
                  <a:lnTo>
                    <a:pt x="656" y="1290"/>
                  </a:lnTo>
                  <a:moveTo>
                    <a:pt x="777" y="1452"/>
                  </a:moveTo>
                  <a:lnTo>
                    <a:pt x="619" y="1334"/>
                  </a:lnTo>
                  <a:moveTo>
                    <a:pt x="717" y="1537"/>
                  </a:moveTo>
                  <a:lnTo>
                    <a:pt x="555" y="1427"/>
                  </a:lnTo>
                  <a:moveTo>
                    <a:pt x="688" y="1581"/>
                  </a:moveTo>
                  <a:lnTo>
                    <a:pt x="522" y="1476"/>
                  </a:lnTo>
                  <a:moveTo>
                    <a:pt x="660" y="1625"/>
                  </a:moveTo>
                  <a:lnTo>
                    <a:pt x="494" y="1524"/>
                  </a:lnTo>
                  <a:moveTo>
                    <a:pt x="632" y="1674"/>
                  </a:moveTo>
                  <a:lnTo>
                    <a:pt x="466" y="1573"/>
                  </a:lnTo>
                  <a:moveTo>
                    <a:pt x="579" y="1763"/>
                  </a:moveTo>
                  <a:lnTo>
                    <a:pt x="409" y="1670"/>
                  </a:lnTo>
                  <a:moveTo>
                    <a:pt x="555" y="1811"/>
                  </a:moveTo>
                  <a:lnTo>
                    <a:pt x="381" y="1718"/>
                  </a:lnTo>
                  <a:moveTo>
                    <a:pt x="530" y="1856"/>
                  </a:moveTo>
                  <a:lnTo>
                    <a:pt x="352" y="1767"/>
                  </a:lnTo>
                  <a:moveTo>
                    <a:pt x="506" y="1904"/>
                  </a:moveTo>
                  <a:lnTo>
                    <a:pt x="328" y="1820"/>
                  </a:lnTo>
                  <a:moveTo>
                    <a:pt x="462" y="2002"/>
                  </a:moveTo>
                  <a:lnTo>
                    <a:pt x="279" y="1921"/>
                  </a:lnTo>
                  <a:moveTo>
                    <a:pt x="437" y="2050"/>
                  </a:moveTo>
                  <a:lnTo>
                    <a:pt x="259" y="1973"/>
                  </a:lnTo>
                  <a:moveTo>
                    <a:pt x="417" y="2099"/>
                  </a:moveTo>
                  <a:lnTo>
                    <a:pt x="235" y="2026"/>
                  </a:lnTo>
                  <a:moveTo>
                    <a:pt x="401" y="2147"/>
                  </a:moveTo>
                  <a:lnTo>
                    <a:pt x="215" y="2078"/>
                  </a:lnTo>
                  <a:moveTo>
                    <a:pt x="364" y="2248"/>
                  </a:moveTo>
                  <a:lnTo>
                    <a:pt x="174" y="2183"/>
                  </a:lnTo>
                  <a:moveTo>
                    <a:pt x="344" y="2301"/>
                  </a:moveTo>
                  <a:lnTo>
                    <a:pt x="158" y="2240"/>
                  </a:lnTo>
                  <a:moveTo>
                    <a:pt x="328" y="2349"/>
                  </a:moveTo>
                  <a:lnTo>
                    <a:pt x="142" y="2293"/>
                  </a:lnTo>
                  <a:moveTo>
                    <a:pt x="316" y="2402"/>
                  </a:moveTo>
                  <a:lnTo>
                    <a:pt x="126" y="2345"/>
                  </a:lnTo>
                  <a:moveTo>
                    <a:pt x="287" y="2503"/>
                  </a:moveTo>
                  <a:lnTo>
                    <a:pt x="93" y="2454"/>
                  </a:lnTo>
                  <a:moveTo>
                    <a:pt x="275" y="2555"/>
                  </a:moveTo>
                  <a:lnTo>
                    <a:pt x="81" y="2511"/>
                  </a:lnTo>
                  <a:moveTo>
                    <a:pt x="263" y="2608"/>
                  </a:moveTo>
                  <a:lnTo>
                    <a:pt x="69" y="2568"/>
                  </a:lnTo>
                  <a:moveTo>
                    <a:pt x="251" y="2661"/>
                  </a:moveTo>
                  <a:lnTo>
                    <a:pt x="57" y="2620"/>
                  </a:lnTo>
                  <a:moveTo>
                    <a:pt x="235" y="2766"/>
                  </a:moveTo>
                  <a:lnTo>
                    <a:pt x="37" y="2733"/>
                  </a:lnTo>
                  <a:moveTo>
                    <a:pt x="227" y="2818"/>
                  </a:moveTo>
                  <a:lnTo>
                    <a:pt x="28" y="2790"/>
                  </a:lnTo>
                  <a:moveTo>
                    <a:pt x="219" y="2871"/>
                  </a:moveTo>
                  <a:lnTo>
                    <a:pt x="24" y="2847"/>
                  </a:lnTo>
                  <a:moveTo>
                    <a:pt x="215" y="2923"/>
                  </a:moveTo>
                  <a:lnTo>
                    <a:pt x="16" y="2903"/>
                  </a:lnTo>
                  <a:moveTo>
                    <a:pt x="202" y="3029"/>
                  </a:moveTo>
                  <a:lnTo>
                    <a:pt x="8" y="3012"/>
                  </a:lnTo>
                  <a:moveTo>
                    <a:pt x="198" y="3081"/>
                  </a:moveTo>
                  <a:lnTo>
                    <a:pt x="4" y="3069"/>
                  </a:lnTo>
                  <a:moveTo>
                    <a:pt x="198" y="3134"/>
                  </a:moveTo>
                  <a:lnTo>
                    <a:pt x="0" y="3126"/>
                  </a:lnTo>
                  <a:moveTo>
                    <a:pt x="198" y="3186"/>
                  </a:moveTo>
                  <a:lnTo>
                    <a:pt x="0" y="3182"/>
                  </a:lnTo>
                  <a:moveTo>
                    <a:pt x="3194" y="198"/>
                  </a:moveTo>
                  <a:lnTo>
                    <a:pt x="3190" y="0"/>
                  </a:lnTo>
                  <a:moveTo>
                    <a:pt x="3299" y="198"/>
                  </a:moveTo>
                  <a:lnTo>
                    <a:pt x="3303" y="0"/>
                  </a:lnTo>
                  <a:moveTo>
                    <a:pt x="2728" y="307"/>
                  </a:moveTo>
                  <a:lnTo>
                    <a:pt x="2680" y="49"/>
                  </a:lnTo>
                  <a:moveTo>
                    <a:pt x="2983" y="271"/>
                  </a:moveTo>
                  <a:lnTo>
                    <a:pt x="2963" y="12"/>
                  </a:lnTo>
                  <a:moveTo>
                    <a:pt x="3506" y="271"/>
                  </a:moveTo>
                  <a:lnTo>
                    <a:pt x="3526" y="12"/>
                  </a:lnTo>
                  <a:moveTo>
                    <a:pt x="3765" y="307"/>
                  </a:moveTo>
                  <a:lnTo>
                    <a:pt x="3809" y="49"/>
                  </a:lnTo>
                  <a:moveTo>
                    <a:pt x="4016" y="364"/>
                  </a:moveTo>
                  <a:lnTo>
                    <a:pt x="4084" y="109"/>
                  </a:lnTo>
                  <a:moveTo>
                    <a:pt x="4267" y="441"/>
                  </a:moveTo>
                  <a:lnTo>
                    <a:pt x="4356" y="194"/>
                  </a:lnTo>
                  <a:moveTo>
                    <a:pt x="2473" y="364"/>
                  </a:moveTo>
                  <a:lnTo>
                    <a:pt x="2405" y="109"/>
                  </a:lnTo>
                  <a:moveTo>
                    <a:pt x="2226" y="441"/>
                  </a:moveTo>
                  <a:lnTo>
                    <a:pt x="2133" y="194"/>
                  </a:lnTo>
                  <a:moveTo>
                    <a:pt x="3352" y="198"/>
                  </a:moveTo>
                  <a:lnTo>
                    <a:pt x="3360" y="0"/>
                  </a:lnTo>
                  <a:moveTo>
                    <a:pt x="3404" y="198"/>
                  </a:moveTo>
                  <a:lnTo>
                    <a:pt x="3417" y="4"/>
                  </a:lnTo>
                  <a:moveTo>
                    <a:pt x="3457" y="202"/>
                  </a:moveTo>
                  <a:lnTo>
                    <a:pt x="3473" y="8"/>
                  </a:lnTo>
                  <a:moveTo>
                    <a:pt x="3562" y="214"/>
                  </a:moveTo>
                  <a:lnTo>
                    <a:pt x="3582" y="16"/>
                  </a:lnTo>
                  <a:moveTo>
                    <a:pt x="3615" y="218"/>
                  </a:moveTo>
                  <a:lnTo>
                    <a:pt x="3639" y="24"/>
                  </a:lnTo>
                  <a:moveTo>
                    <a:pt x="3667" y="226"/>
                  </a:moveTo>
                  <a:lnTo>
                    <a:pt x="3696" y="28"/>
                  </a:lnTo>
                  <a:moveTo>
                    <a:pt x="3720" y="235"/>
                  </a:moveTo>
                  <a:lnTo>
                    <a:pt x="3752" y="36"/>
                  </a:lnTo>
                  <a:moveTo>
                    <a:pt x="3825" y="251"/>
                  </a:moveTo>
                  <a:lnTo>
                    <a:pt x="3866" y="57"/>
                  </a:lnTo>
                  <a:moveTo>
                    <a:pt x="3878" y="263"/>
                  </a:moveTo>
                  <a:lnTo>
                    <a:pt x="3918" y="69"/>
                  </a:lnTo>
                  <a:moveTo>
                    <a:pt x="3931" y="275"/>
                  </a:moveTo>
                  <a:lnTo>
                    <a:pt x="3975" y="81"/>
                  </a:lnTo>
                  <a:moveTo>
                    <a:pt x="3983" y="287"/>
                  </a:moveTo>
                  <a:lnTo>
                    <a:pt x="4032" y="93"/>
                  </a:lnTo>
                  <a:moveTo>
                    <a:pt x="4084" y="315"/>
                  </a:moveTo>
                  <a:lnTo>
                    <a:pt x="4141" y="125"/>
                  </a:lnTo>
                  <a:moveTo>
                    <a:pt x="4137" y="328"/>
                  </a:moveTo>
                  <a:lnTo>
                    <a:pt x="4194" y="142"/>
                  </a:lnTo>
                  <a:moveTo>
                    <a:pt x="4186" y="344"/>
                  </a:moveTo>
                  <a:lnTo>
                    <a:pt x="4246" y="158"/>
                  </a:lnTo>
                  <a:moveTo>
                    <a:pt x="4238" y="364"/>
                  </a:moveTo>
                  <a:lnTo>
                    <a:pt x="4303" y="174"/>
                  </a:lnTo>
                  <a:moveTo>
                    <a:pt x="4339" y="400"/>
                  </a:moveTo>
                  <a:lnTo>
                    <a:pt x="4408" y="214"/>
                  </a:lnTo>
                  <a:moveTo>
                    <a:pt x="4388" y="417"/>
                  </a:moveTo>
                  <a:lnTo>
                    <a:pt x="4461" y="235"/>
                  </a:lnTo>
                  <a:moveTo>
                    <a:pt x="4437" y="437"/>
                  </a:moveTo>
                  <a:lnTo>
                    <a:pt x="4513" y="259"/>
                  </a:lnTo>
                  <a:moveTo>
                    <a:pt x="3137" y="198"/>
                  </a:moveTo>
                  <a:lnTo>
                    <a:pt x="3133" y="0"/>
                  </a:lnTo>
                  <a:moveTo>
                    <a:pt x="3085" y="198"/>
                  </a:moveTo>
                  <a:lnTo>
                    <a:pt x="3076" y="4"/>
                  </a:lnTo>
                  <a:moveTo>
                    <a:pt x="3032" y="202"/>
                  </a:moveTo>
                  <a:lnTo>
                    <a:pt x="3020" y="8"/>
                  </a:lnTo>
                  <a:moveTo>
                    <a:pt x="2927" y="214"/>
                  </a:moveTo>
                  <a:lnTo>
                    <a:pt x="2906" y="16"/>
                  </a:lnTo>
                  <a:moveTo>
                    <a:pt x="2874" y="218"/>
                  </a:moveTo>
                  <a:lnTo>
                    <a:pt x="2850" y="24"/>
                  </a:lnTo>
                  <a:moveTo>
                    <a:pt x="2821" y="226"/>
                  </a:moveTo>
                  <a:lnTo>
                    <a:pt x="2793" y="28"/>
                  </a:lnTo>
                  <a:moveTo>
                    <a:pt x="2769" y="235"/>
                  </a:moveTo>
                  <a:lnTo>
                    <a:pt x="2736" y="36"/>
                  </a:lnTo>
                  <a:moveTo>
                    <a:pt x="2664" y="251"/>
                  </a:moveTo>
                  <a:lnTo>
                    <a:pt x="2627" y="57"/>
                  </a:lnTo>
                  <a:moveTo>
                    <a:pt x="2611" y="263"/>
                  </a:moveTo>
                  <a:lnTo>
                    <a:pt x="2570" y="69"/>
                  </a:lnTo>
                  <a:moveTo>
                    <a:pt x="2558" y="275"/>
                  </a:moveTo>
                  <a:lnTo>
                    <a:pt x="2514" y="81"/>
                  </a:lnTo>
                  <a:moveTo>
                    <a:pt x="2506" y="287"/>
                  </a:moveTo>
                  <a:lnTo>
                    <a:pt x="2461" y="93"/>
                  </a:lnTo>
                  <a:moveTo>
                    <a:pt x="2405" y="315"/>
                  </a:moveTo>
                  <a:lnTo>
                    <a:pt x="2352" y="125"/>
                  </a:lnTo>
                  <a:moveTo>
                    <a:pt x="2352" y="328"/>
                  </a:moveTo>
                  <a:lnTo>
                    <a:pt x="2295" y="142"/>
                  </a:lnTo>
                  <a:moveTo>
                    <a:pt x="2303" y="344"/>
                  </a:moveTo>
                  <a:lnTo>
                    <a:pt x="2243" y="158"/>
                  </a:lnTo>
                  <a:moveTo>
                    <a:pt x="2251" y="360"/>
                  </a:moveTo>
                  <a:lnTo>
                    <a:pt x="2190" y="174"/>
                  </a:lnTo>
                  <a:moveTo>
                    <a:pt x="3246" y="0"/>
                  </a:moveTo>
                  <a:lnTo>
                    <a:pt x="3246" y="360"/>
                  </a:lnTo>
                  <a:moveTo>
                    <a:pt x="4505" y="542"/>
                  </a:moveTo>
                  <a:lnTo>
                    <a:pt x="4615" y="303"/>
                  </a:lnTo>
                  <a:moveTo>
                    <a:pt x="4736" y="659"/>
                  </a:moveTo>
                  <a:lnTo>
                    <a:pt x="4866" y="433"/>
                  </a:lnTo>
                  <a:moveTo>
                    <a:pt x="4485" y="461"/>
                  </a:moveTo>
                  <a:lnTo>
                    <a:pt x="4566" y="279"/>
                  </a:lnTo>
                  <a:moveTo>
                    <a:pt x="4582" y="505"/>
                  </a:moveTo>
                  <a:lnTo>
                    <a:pt x="4667" y="328"/>
                  </a:lnTo>
                  <a:moveTo>
                    <a:pt x="4631" y="530"/>
                  </a:moveTo>
                  <a:lnTo>
                    <a:pt x="4720" y="352"/>
                  </a:lnTo>
                  <a:moveTo>
                    <a:pt x="4675" y="554"/>
                  </a:moveTo>
                  <a:lnTo>
                    <a:pt x="4769" y="380"/>
                  </a:lnTo>
                  <a:moveTo>
                    <a:pt x="4724" y="578"/>
                  </a:moveTo>
                  <a:lnTo>
                    <a:pt x="4817" y="408"/>
                  </a:lnTo>
                  <a:moveTo>
                    <a:pt x="4813" y="631"/>
                  </a:moveTo>
                  <a:lnTo>
                    <a:pt x="4914" y="465"/>
                  </a:lnTo>
                  <a:moveTo>
                    <a:pt x="4862" y="659"/>
                  </a:moveTo>
                  <a:lnTo>
                    <a:pt x="4963" y="493"/>
                  </a:lnTo>
                  <a:moveTo>
                    <a:pt x="4906" y="687"/>
                  </a:moveTo>
                  <a:lnTo>
                    <a:pt x="5011" y="522"/>
                  </a:lnTo>
                  <a:moveTo>
                    <a:pt x="5355" y="1136"/>
                  </a:moveTo>
                  <a:lnTo>
                    <a:pt x="5538" y="950"/>
                  </a:lnTo>
                  <a:moveTo>
                    <a:pt x="5530" y="1326"/>
                  </a:moveTo>
                  <a:lnTo>
                    <a:pt x="5728" y="1160"/>
                  </a:lnTo>
                  <a:moveTo>
                    <a:pt x="5436" y="1128"/>
                  </a:moveTo>
                  <a:lnTo>
                    <a:pt x="5578" y="991"/>
                  </a:lnTo>
                  <a:moveTo>
                    <a:pt x="5473" y="1165"/>
                  </a:moveTo>
                  <a:lnTo>
                    <a:pt x="5619" y="1031"/>
                  </a:lnTo>
                  <a:moveTo>
                    <a:pt x="5509" y="1205"/>
                  </a:moveTo>
                  <a:lnTo>
                    <a:pt x="5655" y="1072"/>
                  </a:lnTo>
                  <a:moveTo>
                    <a:pt x="5546" y="1245"/>
                  </a:moveTo>
                  <a:lnTo>
                    <a:pt x="5691" y="1116"/>
                  </a:lnTo>
                  <a:moveTo>
                    <a:pt x="5615" y="1326"/>
                  </a:moveTo>
                  <a:lnTo>
                    <a:pt x="5764" y="1201"/>
                  </a:lnTo>
                  <a:moveTo>
                    <a:pt x="5647" y="1367"/>
                  </a:moveTo>
                  <a:lnTo>
                    <a:pt x="5801" y="1245"/>
                  </a:lnTo>
                  <a:moveTo>
                    <a:pt x="5679" y="1407"/>
                  </a:moveTo>
                  <a:lnTo>
                    <a:pt x="5837" y="1290"/>
                  </a:lnTo>
                  <a:moveTo>
                    <a:pt x="5712" y="1452"/>
                  </a:moveTo>
                  <a:lnTo>
                    <a:pt x="5870" y="1338"/>
                  </a:lnTo>
                  <a:moveTo>
                    <a:pt x="4955" y="801"/>
                  </a:moveTo>
                  <a:lnTo>
                    <a:pt x="5104" y="586"/>
                  </a:lnTo>
                  <a:moveTo>
                    <a:pt x="5161" y="958"/>
                  </a:moveTo>
                  <a:lnTo>
                    <a:pt x="5331" y="760"/>
                  </a:lnTo>
                  <a:moveTo>
                    <a:pt x="4951" y="716"/>
                  </a:moveTo>
                  <a:lnTo>
                    <a:pt x="5060" y="554"/>
                  </a:lnTo>
                  <a:moveTo>
                    <a:pt x="5036" y="776"/>
                  </a:moveTo>
                  <a:lnTo>
                    <a:pt x="5153" y="619"/>
                  </a:lnTo>
                  <a:moveTo>
                    <a:pt x="5080" y="809"/>
                  </a:moveTo>
                  <a:lnTo>
                    <a:pt x="5198" y="655"/>
                  </a:lnTo>
                  <a:moveTo>
                    <a:pt x="5121" y="841"/>
                  </a:moveTo>
                  <a:lnTo>
                    <a:pt x="5242" y="687"/>
                  </a:lnTo>
                  <a:moveTo>
                    <a:pt x="5165" y="873"/>
                  </a:moveTo>
                  <a:lnTo>
                    <a:pt x="5287" y="724"/>
                  </a:lnTo>
                  <a:moveTo>
                    <a:pt x="5246" y="942"/>
                  </a:moveTo>
                  <a:lnTo>
                    <a:pt x="5372" y="797"/>
                  </a:lnTo>
                  <a:moveTo>
                    <a:pt x="5287" y="979"/>
                  </a:moveTo>
                  <a:lnTo>
                    <a:pt x="5416" y="833"/>
                  </a:lnTo>
                  <a:moveTo>
                    <a:pt x="5323" y="1015"/>
                  </a:moveTo>
                  <a:lnTo>
                    <a:pt x="5457" y="873"/>
                  </a:lnTo>
                  <a:moveTo>
                    <a:pt x="5364" y="1051"/>
                  </a:moveTo>
                  <a:lnTo>
                    <a:pt x="5497" y="910"/>
                  </a:lnTo>
                  <a:moveTo>
                    <a:pt x="6181" y="2725"/>
                  </a:moveTo>
                  <a:lnTo>
                    <a:pt x="6440" y="2677"/>
                  </a:lnTo>
                  <a:moveTo>
                    <a:pt x="6218" y="2980"/>
                  </a:moveTo>
                  <a:lnTo>
                    <a:pt x="6477" y="2960"/>
                  </a:lnTo>
                  <a:moveTo>
                    <a:pt x="6254" y="2766"/>
                  </a:moveTo>
                  <a:lnTo>
                    <a:pt x="6452" y="2733"/>
                  </a:lnTo>
                  <a:moveTo>
                    <a:pt x="6262" y="2818"/>
                  </a:moveTo>
                  <a:lnTo>
                    <a:pt x="6461" y="2790"/>
                  </a:lnTo>
                  <a:moveTo>
                    <a:pt x="6270" y="2871"/>
                  </a:moveTo>
                  <a:lnTo>
                    <a:pt x="6465" y="2847"/>
                  </a:lnTo>
                  <a:moveTo>
                    <a:pt x="6274" y="2923"/>
                  </a:moveTo>
                  <a:lnTo>
                    <a:pt x="6473" y="2903"/>
                  </a:lnTo>
                  <a:moveTo>
                    <a:pt x="6286" y="3029"/>
                  </a:moveTo>
                  <a:lnTo>
                    <a:pt x="6481" y="3016"/>
                  </a:lnTo>
                  <a:moveTo>
                    <a:pt x="6291" y="3081"/>
                  </a:moveTo>
                  <a:lnTo>
                    <a:pt x="6485" y="3073"/>
                  </a:lnTo>
                  <a:moveTo>
                    <a:pt x="6291" y="3134"/>
                  </a:moveTo>
                  <a:lnTo>
                    <a:pt x="6489" y="3130"/>
                  </a:lnTo>
                  <a:moveTo>
                    <a:pt x="6291" y="3190"/>
                  </a:moveTo>
                  <a:lnTo>
                    <a:pt x="6489" y="3186"/>
                  </a:lnTo>
                  <a:moveTo>
                    <a:pt x="6048" y="2224"/>
                  </a:moveTo>
                  <a:lnTo>
                    <a:pt x="6295" y="2131"/>
                  </a:lnTo>
                  <a:moveTo>
                    <a:pt x="6125" y="2471"/>
                  </a:moveTo>
                  <a:lnTo>
                    <a:pt x="6380" y="2402"/>
                  </a:lnTo>
                  <a:moveTo>
                    <a:pt x="6129" y="2248"/>
                  </a:moveTo>
                  <a:lnTo>
                    <a:pt x="6315" y="2188"/>
                  </a:lnTo>
                  <a:moveTo>
                    <a:pt x="6145" y="2301"/>
                  </a:moveTo>
                  <a:lnTo>
                    <a:pt x="6331" y="2240"/>
                  </a:lnTo>
                  <a:moveTo>
                    <a:pt x="6161" y="2349"/>
                  </a:moveTo>
                  <a:lnTo>
                    <a:pt x="6347" y="2293"/>
                  </a:lnTo>
                  <a:moveTo>
                    <a:pt x="6173" y="2402"/>
                  </a:moveTo>
                  <a:lnTo>
                    <a:pt x="6363" y="2349"/>
                  </a:lnTo>
                  <a:moveTo>
                    <a:pt x="6201" y="2503"/>
                  </a:moveTo>
                  <a:lnTo>
                    <a:pt x="6396" y="2458"/>
                  </a:lnTo>
                  <a:moveTo>
                    <a:pt x="6214" y="2555"/>
                  </a:moveTo>
                  <a:lnTo>
                    <a:pt x="6408" y="2511"/>
                  </a:lnTo>
                  <a:moveTo>
                    <a:pt x="6226" y="2608"/>
                  </a:moveTo>
                  <a:lnTo>
                    <a:pt x="6420" y="2568"/>
                  </a:lnTo>
                  <a:moveTo>
                    <a:pt x="6238" y="2661"/>
                  </a:moveTo>
                  <a:lnTo>
                    <a:pt x="6432" y="2624"/>
                  </a:lnTo>
                  <a:moveTo>
                    <a:pt x="5914" y="1993"/>
                  </a:moveTo>
                  <a:lnTo>
                    <a:pt x="6185" y="1868"/>
                  </a:lnTo>
                  <a:moveTo>
                    <a:pt x="5687" y="1532"/>
                  </a:moveTo>
                  <a:lnTo>
                    <a:pt x="5902" y="1383"/>
                  </a:lnTo>
                  <a:moveTo>
                    <a:pt x="5829" y="1751"/>
                  </a:moveTo>
                  <a:lnTo>
                    <a:pt x="6056" y="1621"/>
                  </a:lnTo>
                  <a:moveTo>
                    <a:pt x="5946" y="1981"/>
                  </a:moveTo>
                  <a:lnTo>
                    <a:pt x="6185" y="1872"/>
                  </a:lnTo>
                  <a:moveTo>
                    <a:pt x="5772" y="1541"/>
                  </a:moveTo>
                  <a:lnTo>
                    <a:pt x="5934" y="1427"/>
                  </a:lnTo>
                  <a:moveTo>
                    <a:pt x="5801" y="1581"/>
                  </a:moveTo>
                  <a:lnTo>
                    <a:pt x="5967" y="1476"/>
                  </a:lnTo>
                  <a:moveTo>
                    <a:pt x="5829" y="1630"/>
                  </a:moveTo>
                  <a:lnTo>
                    <a:pt x="5995" y="1524"/>
                  </a:lnTo>
                  <a:moveTo>
                    <a:pt x="5857" y="1674"/>
                  </a:moveTo>
                  <a:lnTo>
                    <a:pt x="6027" y="1573"/>
                  </a:lnTo>
                  <a:moveTo>
                    <a:pt x="5910" y="1767"/>
                  </a:moveTo>
                  <a:lnTo>
                    <a:pt x="6084" y="1670"/>
                  </a:lnTo>
                  <a:moveTo>
                    <a:pt x="5934" y="1811"/>
                  </a:moveTo>
                  <a:lnTo>
                    <a:pt x="6108" y="1718"/>
                  </a:lnTo>
                  <a:moveTo>
                    <a:pt x="5963" y="1860"/>
                  </a:moveTo>
                  <a:lnTo>
                    <a:pt x="6137" y="1771"/>
                  </a:lnTo>
                  <a:moveTo>
                    <a:pt x="5983" y="1909"/>
                  </a:moveTo>
                  <a:lnTo>
                    <a:pt x="6161" y="1820"/>
                  </a:lnTo>
                  <a:moveTo>
                    <a:pt x="6031" y="2002"/>
                  </a:moveTo>
                  <a:lnTo>
                    <a:pt x="6210" y="1925"/>
                  </a:lnTo>
                  <a:moveTo>
                    <a:pt x="6052" y="2050"/>
                  </a:moveTo>
                  <a:lnTo>
                    <a:pt x="6234" y="1973"/>
                  </a:lnTo>
                  <a:moveTo>
                    <a:pt x="6072" y="2103"/>
                  </a:moveTo>
                  <a:lnTo>
                    <a:pt x="6254" y="2026"/>
                  </a:lnTo>
                  <a:moveTo>
                    <a:pt x="6092" y="2151"/>
                  </a:moveTo>
                  <a:lnTo>
                    <a:pt x="6274" y="2078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64"/>
            <p:cNvSpPr>
              <a:spLocks noEditPoints="1"/>
            </p:cNvSpPr>
            <p:nvPr/>
          </p:nvSpPr>
          <p:spPr bwMode="auto">
            <a:xfrm>
              <a:off x="212" y="260"/>
              <a:ext cx="6489" cy="3550"/>
            </a:xfrm>
            <a:custGeom>
              <a:avLst/>
              <a:gdLst>
                <a:gd name="T0" fmla="*/ 841 w 1603"/>
                <a:gd name="T1" fmla="*/ 49 h 878"/>
                <a:gd name="T2" fmla="*/ 880 w 1603"/>
                <a:gd name="T3" fmla="*/ 53 h 878"/>
                <a:gd name="T4" fmla="*/ 919 w 1603"/>
                <a:gd name="T5" fmla="*/ 58 h 878"/>
                <a:gd name="T6" fmla="*/ 958 w 1603"/>
                <a:gd name="T7" fmla="*/ 65 h 878"/>
                <a:gd name="T8" fmla="*/ 992 w 1603"/>
                <a:gd name="T9" fmla="*/ 90 h 878"/>
                <a:gd name="T10" fmla="*/ 1034 w 1603"/>
                <a:gd name="T11" fmla="*/ 85 h 878"/>
                <a:gd name="T12" fmla="*/ 1072 w 1603"/>
                <a:gd name="T13" fmla="*/ 99 h 878"/>
                <a:gd name="T14" fmla="*/ 1108 w 1603"/>
                <a:gd name="T15" fmla="*/ 114 h 878"/>
                <a:gd name="T16" fmla="*/ 1144 w 1603"/>
                <a:gd name="T17" fmla="*/ 131 h 878"/>
                <a:gd name="T18" fmla="*/ 1170 w 1603"/>
                <a:gd name="T19" fmla="*/ 163 h 878"/>
                <a:gd name="T20" fmla="*/ 1212 w 1603"/>
                <a:gd name="T21" fmla="*/ 170 h 878"/>
                <a:gd name="T22" fmla="*/ 1244 w 1603"/>
                <a:gd name="T23" fmla="*/ 192 h 878"/>
                <a:gd name="T24" fmla="*/ 1276 w 1603"/>
                <a:gd name="T25" fmla="*/ 216 h 878"/>
                <a:gd name="T26" fmla="*/ 1306 w 1603"/>
                <a:gd name="T27" fmla="*/ 242 h 878"/>
                <a:gd name="T28" fmla="*/ 1323 w 1603"/>
                <a:gd name="T29" fmla="*/ 281 h 878"/>
                <a:gd name="T30" fmla="*/ 1361 w 1603"/>
                <a:gd name="T31" fmla="*/ 298 h 878"/>
                <a:gd name="T32" fmla="*/ 1387 w 1603"/>
                <a:gd name="T33" fmla="*/ 328 h 878"/>
                <a:gd name="T34" fmla="*/ 1411 w 1603"/>
                <a:gd name="T35" fmla="*/ 359 h 878"/>
                <a:gd name="T36" fmla="*/ 1433 w 1603"/>
                <a:gd name="T37" fmla="*/ 391 h 878"/>
                <a:gd name="T38" fmla="*/ 1440 w 1603"/>
                <a:gd name="T39" fmla="*/ 433 h 878"/>
                <a:gd name="T40" fmla="*/ 1473 w 1603"/>
                <a:gd name="T41" fmla="*/ 460 h 878"/>
                <a:gd name="T42" fmla="*/ 1469 w 1603"/>
                <a:gd name="T43" fmla="*/ 490 h 878"/>
                <a:gd name="T44" fmla="*/ 1500 w 1603"/>
                <a:gd name="T45" fmla="*/ 520 h 878"/>
                <a:gd name="T46" fmla="*/ 1514 w 1603"/>
                <a:gd name="T47" fmla="*/ 556 h 878"/>
                <a:gd name="T48" fmla="*/ 1525 w 1603"/>
                <a:gd name="T49" fmla="*/ 594 h 878"/>
                <a:gd name="T50" fmla="*/ 1535 w 1603"/>
                <a:gd name="T51" fmla="*/ 632 h 878"/>
                <a:gd name="T52" fmla="*/ 1527 w 1603"/>
                <a:gd name="T53" fmla="*/ 674 h 878"/>
                <a:gd name="T54" fmla="*/ 1549 w 1603"/>
                <a:gd name="T55" fmla="*/ 710 h 878"/>
                <a:gd name="T56" fmla="*/ 1553 w 1603"/>
                <a:gd name="T57" fmla="*/ 749 h 878"/>
                <a:gd name="T58" fmla="*/ 1554 w 1603"/>
                <a:gd name="T59" fmla="*/ 789 h 878"/>
                <a:gd name="T60" fmla="*/ 49 w 1603"/>
                <a:gd name="T61" fmla="*/ 775 h 878"/>
                <a:gd name="T62" fmla="*/ 67 w 1603"/>
                <a:gd name="T63" fmla="*/ 737 h 878"/>
                <a:gd name="T64" fmla="*/ 56 w 1603"/>
                <a:gd name="T65" fmla="*/ 697 h 878"/>
                <a:gd name="T66" fmla="*/ 62 w 1603"/>
                <a:gd name="T67" fmla="*/ 658 h 878"/>
                <a:gd name="T68" fmla="*/ 71 w 1603"/>
                <a:gd name="T69" fmla="*/ 619 h 878"/>
                <a:gd name="T70" fmla="*/ 81 w 1603"/>
                <a:gd name="T71" fmla="*/ 581 h 878"/>
                <a:gd name="T72" fmla="*/ 109 w 1603"/>
                <a:gd name="T73" fmla="*/ 549 h 878"/>
                <a:gd name="T74" fmla="*/ 108 w 1603"/>
                <a:gd name="T75" fmla="*/ 507 h 878"/>
                <a:gd name="T76" fmla="*/ 125 w 1603"/>
                <a:gd name="T77" fmla="*/ 471 h 878"/>
                <a:gd name="T78" fmla="*/ 143 w 1603"/>
                <a:gd name="T79" fmla="*/ 436 h 878"/>
                <a:gd name="T80" fmla="*/ 163 w 1603"/>
                <a:gd name="T81" fmla="*/ 402 h 878"/>
                <a:gd name="T82" fmla="*/ 198 w 1603"/>
                <a:gd name="T83" fmla="*/ 379 h 878"/>
                <a:gd name="T84" fmla="*/ 208 w 1603"/>
                <a:gd name="T85" fmla="*/ 338 h 878"/>
                <a:gd name="T86" fmla="*/ 233 w 1603"/>
                <a:gd name="T87" fmla="*/ 307 h 878"/>
                <a:gd name="T88" fmla="*/ 260 w 1603"/>
                <a:gd name="T89" fmla="*/ 278 h 878"/>
                <a:gd name="T90" fmla="*/ 288 w 1603"/>
                <a:gd name="T91" fmla="*/ 251 h 878"/>
                <a:gd name="T92" fmla="*/ 328 w 1603"/>
                <a:gd name="T93" fmla="*/ 237 h 878"/>
                <a:gd name="T94" fmla="*/ 348 w 1603"/>
                <a:gd name="T95" fmla="*/ 200 h 878"/>
                <a:gd name="T96" fmla="*/ 381 w 1603"/>
                <a:gd name="T97" fmla="*/ 177 h 878"/>
                <a:gd name="T98" fmla="*/ 414 w 1603"/>
                <a:gd name="T99" fmla="*/ 156 h 878"/>
                <a:gd name="T100" fmla="*/ 448 w 1603"/>
                <a:gd name="T101" fmla="*/ 137 h 878"/>
                <a:gd name="T102" fmla="*/ 490 w 1603"/>
                <a:gd name="T103" fmla="*/ 134 h 878"/>
                <a:gd name="T104" fmla="*/ 520 w 1603"/>
                <a:gd name="T105" fmla="*/ 103 h 878"/>
                <a:gd name="T106" fmla="*/ 556 w 1603"/>
                <a:gd name="T107" fmla="*/ 89 h 878"/>
                <a:gd name="T108" fmla="*/ 594 w 1603"/>
                <a:gd name="T109" fmla="*/ 78 h 878"/>
                <a:gd name="T110" fmla="*/ 632 w 1603"/>
                <a:gd name="T111" fmla="*/ 68 h 878"/>
                <a:gd name="T112" fmla="*/ 674 w 1603"/>
                <a:gd name="T113" fmla="*/ 76 h 878"/>
                <a:gd name="T114" fmla="*/ 710 w 1603"/>
                <a:gd name="T115" fmla="*/ 54 h 878"/>
                <a:gd name="T116" fmla="*/ 749 w 1603"/>
                <a:gd name="T117" fmla="*/ 50 h 878"/>
                <a:gd name="T118" fmla="*/ 789 w 1603"/>
                <a:gd name="T119" fmla="*/ 4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3" h="878">
                  <a:moveTo>
                    <a:pt x="802" y="0"/>
                  </a:moveTo>
                  <a:cubicBezTo>
                    <a:pt x="802" y="0"/>
                    <a:pt x="802" y="0"/>
                    <a:pt x="802" y="0"/>
                  </a:cubicBezTo>
                  <a:cubicBezTo>
                    <a:pt x="807" y="0"/>
                    <a:pt x="811" y="0"/>
                    <a:pt x="816" y="0"/>
                  </a:cubicBezTo>
                  <a:cubicBezTo>
                    <a:pt x="815" y="49"/>
                    <a:pt x="815" y="49"/>
                    <a:pt x="815" y="49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21" y="0"/>
                    <a:pt x="825" y="0"/>
                    <a:pt x="830" y="0"/>
                  </a:cubicBezTo>
                  <a:cubicBezTo>
                    <a:pt x="828" y="49"/>
                    <a:pt x="828" y="49"/>
                    <a:pt x="828" y="49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5" y="0"/>
                    <a:pt x="839" y="0"/>
                    <a:pt x="844" y="1"/>
                  </a:cubicBezTo>
                  <a:cubicBezTo>
                    <a:pt x="841" y="49"/>
                    <a:pt x="841" y="49"/>
                    <a:pt x="841" y="49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9" y="1"/>
                    <a:pt x="853" y="1"/>
                    <a:pt x="858" y="2"/>
                  </a:cubicBezTo>
                  <a:cubicBezTo>
                    <a:pt x="854" y="50"/>
                    <a:pt x="854" y="50"/>
                    <a:pt x="854" y="50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63" y="2"/>
                    <a:pt x="867" y="2"/>
                    <a:pt x="871" y="3"/>
                  </a:cubicBezTo>
                  <a:cubicBezTo>
                    <a:pt x="866" y="67"/>
                    <a:pt x="866" y="67"/>
                    <a:pt x="866" y="67"/>
                  </a:cubicBezTo>
                  <a:cubicBezTo>
                    <a:pt x="871" y="3"/>
                    <a:pt x="871" y="3"/>
                    <a:pt x="871" y="3"/>
                  </a:cubicBezTo>
                  <a:cubicBezTo>
                    <a:pt x="872" y="3"/>
                    <a:pt x="872" y="3"/>
                    <a:pt x="872" y="3"/>
                  </a:cubicBezTo>
                  <a:cubicBezTo>
                    <a:pt x="877" y="3"/>
                    <a:pt x="881" y="4"/>
                    <a:pt x="885" y="4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5" y="4"/>
                    <a:pt x="885" y="4"/>
                    <a:pt x="885" y="4"/>
                  </a:cubicBezTo>
                  <a:cubicBezTo>
                    <a:pt x="886" y="4"/>
                    <a:pt x="886" y="4"/>
                    <a:pt x="886" y="4"/>
                  </a:cubicBezTo>
                  <a:cubicBezTo>
                    <a:pt x="891" y="5"/>
                    <a:pt x="895" y="5"/>
                    <a:pt x="899" y="6"/>
                  </a:cubicBezTo>
                  <a:cubicBezTo>
                    <a:pt x="893" y="54"/>
                    <a:pt x="893" y="54"/>
                    <a:pt x="893" y="54"/>
                  </a:cubicBezTo>
                  <a:cubicBezTo>
                    <a:pt x="899" y="6"/>
                    <a:pt x="899" y="6"/>
                    <a:pt x="899" y="6"/>
                  </a:cubicBezTo>
                  <a:cubicBezTo>
                    <a:pt x="900" y="6"/>
                    <a:pt x="900" y="6"/>
                    <a:pt x="900" y="6"/>
                  </a:cubicBezTo>
                  <a:cubicBezTo>
                    <a:pt x="905" y="6"/>
                    <a:pt x="909" y="7"/>
                    <a:pt x="913" y="7"/>
                  </a:cubicBezTo>
                  <a:cubicBezTo>
                    <a:pt x="906" y="56"/>
                    <a:pt x="906" y="56"/>
                    <a:pt x="906" y="56"/>
                  </a:cubicBezTo>
                  <a:cubicBezTo>
                    <a:pt x="913" y="7"/>
                    <a:pt x="913" y="7"/>
                    <a:pt x="913" y="7"/>
                  </a:cubicBezTo>
                  <a:cubicBezTo>
                    <a:pt x="913" y="8"/>
                    <a:pt x="914" y="8"/>
                    <a:pt x="914" y="8"/>
                  </a:cubicBezTo>
                  <a:cubicBezTo>
                    <a:pt x="918" y="8"/>
                    <a:pt x="923" y="9"/>
                    <a:pt x="927" y="10"/>
                  </a:cubicBezTo>
                  <a:cubicBezTo>
                    <a:pt x="919" y="58"/>
                    <a:pt x="919" y="58"/>
                    <a:pt x="919" y="58"/>
                  </a:cubicBezTo>
                  <a:cubicBezTo>
                    <a:pt x="927" y="10"/>
                    <a:pt x="927" y="10"/>
                    <a:pt x="927" y="10"/>
                  </a:cubicBezTo>
                  <a:cubicBezTo>
                    <a:pt x="927" y="10"/>
                    <a:pt x="928" y="10"/>
                    <a:pt x="928" y="10"/>
                  </a:cubicBezTo>
                  <a:cubicBezTo>
                    <a:pt x="932" y="10"/>
                    <a:pt x="937" y="11"/>
                    <a:pt x="941" y="12"/>
                  </a:cubicBezTo>
                  <a:cubicBezTo>
                    <a:pt x="930" y="76"/>
                    <a:pt x="930" y="76"/>
                    <a:pt x="930" y="76"/>
                  </a:cubicBezTo>
                  <a:cubicBezTo>
                    <a:pt x="941" y="12"/>
                    <a:pt x="941" y="12"/>
                    <a:pt x="941" y="12"/>
                  </a:cubicBezTo>
                  <a:cubicBezTo>
                    <a:pt x="941" y="12"/>
                    <a:pt x="941" y="12"/>
                    <a:pt x="942" y="12"/>
                  </a:cubicBezTo>
                  <a:cubicBezTo>
                    <a:pt x="946" y="13"/>
                    <a:pt x="950" y="14"/>
                    <a:pt x="955" y="14"/>
                  </a:cubicBezTo>
                  <a:cubicBezTo>
                    <a:pt x="945" y="62"/>
                    <a:pt x="945" y="62"/>
                    <a:pt x="945" y="62"/>
                  </a:cubicBezTo>
                  <a:cubicBezTo>
                    <a:pt x="955" y="14"/>
                    <a:pt x="955" y="14"/>
                    <a:pt x="955" y="14"/>
                  </a:cubicBezTo>
                  <a:cubicBezTo>
                    <a:pt x="955" y="14"/>
                    <a:pt x="955" y="15"/>
                    <a:pt x="955" y="15"/>
                  </a:cubicBezTo>
                  <a:cubicBezTo>
                    <a:pt x="960" y="15"/>
                    <a:pt x="964" y="16"/>
                    <a:pt x="968" y="17"/>
                  </a:cubicBezTo>
                  <a:cubicBezTo>
                    <a:pt x="958" y="65"/>
                    <a:pt x="958" y="65"/>
                    <a:pt x="958" y="65"/>
                  </a:cubicBezTo>
                  <a:cubicBezTo>
                    <a:pt x="968" y="17"/>
                    <a:pt x="968" y="17"/>
                    <a:pt x="968" y="17"/>
                  </a:cubicBezTo>
                  <a:cubicBezTo>
                    <a:pt x="969" y="17"/>
                    <a:pt x="969" y="17"/>
                    <a:pt x="969" y="17"/>
                  </a:cubicBezTo>
                  <a:cubicBezTo>
                    <a:pt x="973" y="18"/>
                    <a:pt x="978" y="19"/>
                    <a:pt x="982" y="20"/>
                  </a:cubicBezTo>
                  <a:cubicBezTo>
                    <a:pt x="971" y="68"/>
                    <a:pt x="971" y="68"/>
                    <a:pt x="971" y="68"/>
                  </a:cubicBezTo>
                  <a:cubicBezTo>
                    <a:pt x="982" y="20"/>
                    <a:pt x="982" y="20"/>
                    <a:pt x="982" y="20"/>
                  </a:cubicBezTo>
                  <a:cubicBezTo>
                    <a:pt x="982" y="20"/>
                    <a:pt x="982" y="20"/>
                    <a:pt x="983" y="20"/>
                  </a:cubicBezTo>
                  <a:cubicBezTo>
                    <a:pt x="987" y="21"/>
                    <a:pt x="991" y="22"/>
                    <a:pt x="996" y="24"/>
                  </a:cubicBezTo>
                  <a:cubicBezTo>
                    <a:pt x="984" y="71"/>
                    <a:pt x="984" y="71"/>
                    <a:pt x="984" y="71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1001" y="25"/>
                    <a:pt x="1005" y="26"/>
                    <a:pt x="1009" y="27"/>
                  </a:cubicBezTo>
                  <a:cubicBezTo>
                    <a:pt x="992" y="90"/>
                    <a:pt x="992" y="90"/>
                    <a:pt x="992" y="90"/>
                  </a:cubicBezTo>
                  <a:cubicBezTo>
                    <a:pt x="1009" y="27"/>
                    <a:pt x="1009" y="27"/>
                    <a:pt x="1009" y="27"/>
                  </a:cubicBezTo>
                  <a:cubicBezTo>
                    <a:pt x="1009" y="27"/>
                    <a:pt x="1010" y="27"/>
                    <a:pt x="1010" y="27"/>
                  </a:cubicBezTo>
                  <a:cubicBezTo>
                    <a:pt x="1014" y="28"/>
                    <a:pt x="1018" y="30"/>
                    <a:pt x="1023" y="31"/>
                  </a:cubicBezTo>
                  <a:cubicBezTo>
                    <a:pt x="1009" y="78"/>
                    <a:pt x="1009" y="78"/>
                    <a:pt x="1009" y="78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8" y="32"/>
                    <a:pt x="1032" y="34"/>
                    <a:pt x="1036" y="35"/>
                  </a:cubicBezTo>
                  <a:cubicBezTo>
                    <a:pt x="1022" y="81"/>
                    <a:pt x="1022" y="81"/>
                    <a:pt x="1022" y="81"/>
                  </a:cubicBezTo>
                  <a:cubicBezTo>
                    <a:pt x="1036" y="35"/>
                    <a:pt x="1036" y="35"/>
                    <a:pt x="1036" y="35"/>
                  </a:cubicBezTo>
                  <a:cubicBezTo>
                    <a:pt x="1036" y="35"/>
                    <a:pt x="1037" y="35"/>
                    <a:pt x="1037" y="35"/>
                  </a:cubicBezTo>
                  <a:cubicBezTo>
                    <a:pt x="1041" y="36"/>
                    <a:pt x="1045" y="38"/>
                    <a:pt x="1049" y="39"/>
                  </a:cubicBezTo>
                  <a:cubicBezTo>
                    <a:pt x="1034" y="85"/>
                    <a:pt x="1034" y="85"/>
                    <a:pt x="1034" y="85"/>
                  </a:cubicBezTo>
                  <a:cubicBezTo>
                    <a:pt x="1049" y="39"/>
                    <a:pt x="1049" y="39"/>
                    <a:pt x="1049" y="39"/>
                  </a:cubicBezTo>
                  <a:cubicBezTo>
                    <a:pt x="1050" y="39"/>
                    <a:pt x="1050" y="39"/>
                    <a:pt x="1050" y="39"/>
                  </a:cubicBezTo>
                  <a:cubicBezTo>
                    <a:pt x="1054" y="41"/>
                    <a:pt x="1058" y="42"/>
                    <a:pt x="1063" y="43"/>
                  </a:cubicBezTo>
                  <a:cubicBezTo>
                    <a:pt x="1047" y="90"/>
                    <a:pt x="1047" y="90"/>
                    <a:pt x="1047" y="90"/>
                  </a:cubicBezTo>
                  <a:cubicBezTo>
                    <a:pt x="1063" y="43"/>
                    <a:pt x="1063" y="43"/>
                    <a:pt x="1063" y="43"/>
                  </a:cubicBezTo>
                  <a:cubicBezTo>
                    <a:pt x="1063" y="44"/>
                    <a:pt x="1063" y="44"/>
                    <a:pt x="1063" y="44"/>
                  </a:cubicBezTo>
                  <a:cubicBezTo>
                    <a:pt x="1068" y="45"/>
                    <a:pt x="1072" y="47"/>
                    <a:pt x="1076" y="48"/>
                  </a:cubicBezTo>
                  <a:cubicBezTo>
                    <a:pt x="1054" y="109"/>
                    <a:pt x="1054" y="109"/>
                    <a:pt x="1054" y="109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81" y="50"/>
                    <a:pt x="1085" y="52"/>
                    <a:pt x="1089" y="53"/>
                  </a:cubicBezTo>
                  <a:cubicBezTo>
                    <a:pt x="1072" y="99"/>
                    <a:pt x="1072" y="99"/>
                    <a:pt x="1072" y="99"/>
                  </a:cubicBezTo>
                  <a:cubicBezTo>
                    <a:pt x="1089" y="53"/>
                    <a:pt x="1089" y="53"/>
                    <a:pt x="1089" y="53"/>
                  </a:cubicBezTo>
                  <a:cubicBezTo>
                    <a:pt x="1089" y="53"/>
                    <a:pt x="1089" y="53"/>
                    <a:pt x="1090" y="53"/>
                  </a:cubicBezTo>
                  <a:cubicBezTo>
                    <a:pt x="1094" y="55"/>
                    <a:pt x="1098" y="57"/>
                    <a:pt x="1102" y="58"/>
                  </a:cubicBezTo>
                  <a:cubicBezTo>
                    <a:pt x="1084" y="103"/>
                    <a:pt x="1084" y="103"/>
                    <a:pt x="1084" y="103"/>
                  </a:cubicBezTo>
                  <a:cubicBezTo>
                    <a:pt x="1102" y="58"/>
                    <a:pt x="1102" y="58"/>
                    <a:pt x="1102" y="58"/>
                  </a:cubicBezTo>
                  <a:cubicBezTo>
                    <a:pt x="1102" y="58"/>
                    <a:pt x="1102" y="58"/>
                    <a:pt x="1103" y="59"/>
                  </a:cubicBezTo>
                  <a:cubicBezTo>
                    <a:pt x="1107" y="60"/>
                    <a:pt x="1111" y="62"/>
                    <a:pt x="1115" y="64"/>
                  </a:cubicBezTo>
                  <a:cubicBezTo>
                    <a:pt x="1096" y="108"/>
                    <a:pt x="1096" y="108"/>
                    <a:pt x="1096" y="108"/>
                  </a:cubicBezTo>
                  <a:cubicBezTo>
                    <a:pt x="1115" y="64"/>
                    <a:pt x="1115" y="64"/>
                    <a:pt x="1115" y="64"/>
                  </a:cubicBezTo>
                  <a:cubicBezTo>
                    <a:pt x="1115" y="64"/>
                    <a:pt x="1115" y="64"/>
                    <a:pt x="1116" y="64"/>
                  </a:cubicBezTo>
                  <a:cubicBezTo>
                    <a:pt x="1120" y="66"/>
                    <a:pt x="1124" y="67"/>
                    <a:pt x="1128" y="69"/>
                  </a:cubicBezTo>
                  <a:cubicBezTo>
                    <a:pt x="1108" y="114"/>
                    <a:pt x="1108" y="114"/>
                    <a:pt x="1108" y="114"/>
                  </a:cubicBezTo>
                  <a:cubicBezTo>
                    <a:pt x="1128" y="69"/>
                    <a:pt x="1128" y="69"/>
                    <a:pt x="1128" y="69"/>
                  </a:cubicBezTo>
                  <a:cubicBezTo>
                    <a:pt x="1128" y="69"/>
                    <a:pt x="1128" y="69"/>
                    <a:pt x="1128" y="70"/>
                  </a:cubicBezTo>
                  <a:cubicBezTo>
                    <a:pt x="1132" y="71"/>
                    <a:pt x="1136" y="73"/>
                    <a:pt x="1140" y="75"/>
                  </a:cubicBezTo>
                  <a:cubicBezTo>
                    <a:pt x="1113" y="134"/>
                    <a:pt x="1113" y="134"/>
                    <a:pt x="1113" y="134"/>
                  </a:cubicBezTo>
                  <a:cubicBezTo>
                    <a:pt x="1140" y="75"/>
                    <a:pt x="1140" y="75"/>
                    <a:pt x="1140" y="75"/>
                  </a:cubicBezTo>
                  <a:cubicBezTo>
                    <a:pt x="1141" y="75"/>
                    <a:pt x="1141" y="75"/>
                    <a:pt x="1141" y="75"/>
                  </a:cubicBezTo>
                  <a:cubicBezTo>
                    <a:pt x="1145" y="77"/>
                    <a:pt x="1149" y="79"/>
                    <a:pt x="1153" y="81"/>
                  </a:cubicBezTo>
                  <a:cubicBezTo>
                    <a:pt x="1132" y="125"/>
                    <a:pt x="1132" y="125"/>
                    <a:pt x="1132" y="125"/>
                  </a:cubicBezTo>
                  <a:cubicBezTo>
                    <a:pt x="1153" y="81"/>
                    <a:pt x="1153" y="81"/>
                    <a:pt x="1153" y="81"/>
                  </a:cubicBezTo>
                  <a:cubicBezTo>
                    <a:pt x="1153" y="81"/>
                    <a:pt x="1153" y="81"/>
                    <a:pt x="1154" y="81"/>
                  </a:cubicBezTo>
                  <a:cubicBezTo>
                    <a:pt x="1158" y="83"/>
                    <a:pt x="1162" y="85"/>
                    <a:pt x="1165" y="87"/>
                  </a:cubicBezTo>
                  <a:cubicBezTo>
                    <a:pt x="1144" y="131"/>
                    <a:pt x="1144" y="131"/>
                    <a:pt x="1144" y="131"/>
                  </a:cubicBezTo>
                  <a:cubicBezTo>
                    <a:pt x="1165" y="87"/>
                    <a:pt x="1165" y="87"/>
                    <a:pt x="1165" y="87"/>
                  </a:cubicBezTo>
                  <a:cubicBezTo>
                    <a:pt x="1166" y="88"/>
                    <a:pt x="1166" y="88"/>
                    <a:pt x="1166" y="88"/>
                  </a:cubicBezTo>
                  <a:cubicBezTo>
                    <a:pt x="1170" y="90"/>
                    <a:pt x="1174" y="92"/>
                    <a:pt x="1178" y="94"/>
                  </a:cubicBezTo>
                  <a:cubicBezTo>
                    <a:pt x="1155" y="137"/>
                    <a:pt x="1155" y="137"/>
                    <a:pt x="1155" y="137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82" y="96"/>
                    <a:pt x="1186" y="98"/>
                    <a:pt x="1190" y="101"/>
                  </a:cubicBezTo>
                  <a:cubicBezTo>
                    <a:pt x="1167" y="143"/>
                    <a:pt x="1167" y="143"/>
                    <a:pt x="1167" y="143"/>
                  </a:cubicBezTo>
                  <a:cubicBezTo>
                    <a:pt x="1190" y="101"/>
                    <a:pt x="1190" y="101"/>
                    <a:pt x="1190" y="101"/>
                  </a:cubicBezTo>
                  <a:cubicBezTo>
                    <a:pt x="1190" y="101"/>
                    <a:pt x="1191" y="101"/>
                    <a:pt x="1191" y="101"/>
                  </a:cubicBezTo>
                  <a:cubicBezTo>
                    <a:pt x="1195" y="103"/>
                    <a:pt x="1198" y="105"/>
                    <a:pt x="1202" y="108"/>
                  </a:cubicBezTo>
                  <a:cubicBezTo>
                    <a:pt x="1170" y="163"/>
                    <a:pt x="1170" y="163"/>
                    <a:pt x="1170" y="163"/>
                  </a:cubicBezTo>
                  <a:cubicBezTo>
                    <a:pt x="1202" y="108"/>
                    <a:pt x="1202" y="108"/>
                    <a:pt x="1202" y="108"/>
                  </a:cubicBezTo>
                  <a:cubicBezTo>
                    <a:pt x="1202" y="108"/>
                    <a:pt x="1203" y="108"/>
                    <a:pt x="1203" y="108"/>
                  </a:cubicBezTo>
                  <a:cubicBezTo>
                    <a:pt x="1207" y="110"/>
                    <a:pt x="1211" y="112"/>
                    <a:pt x="1214" y="115"/>
                  </a:cubicBezTo>
                  <a:cubicBezTo>
                    <a:pt x="1189" y="156"/>
                    <a:pt x="1189" y="156"/>
                    <a:pt x="1189" y="156"/>
                  </a:cubicBezTo>
                  <a:cubicBezTo>
                    <a:pt x="1214" y="115"/>
                    <a:pt x="1214" y="115"/>
                    <a:pt x="1214" y="115"/>
                  </a:cubicBezTo>
                  <a:cubicBezTo>
                    <a:pt x="1215" y="115"/>
                    <a:pt x="1215" y="115"/>
                    <a:pt x="1215" y="115"/>
                  </a:cubicBezTo>
                  <a:cubicBezTo>
                    <a:pt x="1219" y="117"/>
                    <a:pt x="1222" y="120"/>
                    <a:pt x="1226" y="122"/>
                  </a:cubicBezTo>
                  <a:cubicBezTo>
                    <a:pt x="1201" y="163"/>
                    <a:pt x="1201" y="163"/>
                    <a:pt x="1201" y="163"/>
                  </a:cubicBezTo>
                  <a:cubicBezTo>
                    <a:pt x="1226" y="122"/>
                    <a:pt x="1226" y="122"/>
                    <a:pt x="1226" y="122"/>
                  </a:cubicBezTo>
                  <a:cubicBezTo>
                    <a:pt x="1226" y="122"/>
                    <a:pt x="1227" y="122"/>
                    <a:pt x="1227" y="122"/>
                  </a:cubicBezTo>
                  <a:cubicBezTo>
                    <a:pt x="1231" y="125"/>
                    <a:pt x="1234" y="127"/>
                    <a:pt x="1238" y="130"/>
                  </a:cubicBezTo>
                  <a:cubicBezTo>
                    <a:pt x="1212" y="170"/>
                    <a:pt x="1212" y="170"/>
                    <a:pt x="1212" y="170"/>
                  </a:cubicBezTo>
                  <a:cubicBezTo>
                    <a:pt x="1238" y="130"/>
                    <a:pt x="1238" y="130"/>
                    <a:pt x="1238" y="130"/>
                  </a:cubicBezTo>
                  <a:cubicBezTo>
                    <a:pt x="1238" y="130"/>
                    <a:pt x="1238" y="130"/>
                    <a:pt x="1239" y="130"/>
                  </a:cubicBezTo>
                  <a:cubicBezTo>
                    <a:pt x="1242" y="132"/>
                    <a:pt x="1246" y="135"/>
                    <a:pt x="1250" y="137"/>
                  </a:cubicBezTo>
                  <a:cubicBezTo>
                    <a:pt x="1223" y="177"/>
                    <a:pt x="1223" y="177"/>
                    <a:pt x="1223" y="177"/>
                  </a:cubicBezTo>
                  <a:cubicBezTo>
                    <a:pt x="1250" y="137"/>
                    <a:pt x="1250" y="137"/>
                    <a:pt x="1250" y="137"/>
                  </a:cubicBezTo>
                  <a:cubicBezTo>
                    <a:pt x="1250" y="137"/>
                    <a:pt x="1250" y="138"/>
                    <a:pt x="1250" y="138"/>
                  </a:cubicBezTo>
                  <a:cubicBezTo>
                    <a:pt x="1254" y="140"/>
                    <a:pt x="1258" y="143"/>
                    <a:pt x="1261" y="145"/>
                  </a:cubicBezTo>
                  <a:cubicBezTo>
                    <a:pt x="1224" y="198"/>
                    <a:pt x="1224" y="198"/>
                    <a:pt x="1224" y="198"/>
                  </a:cubicBezTo>
                  <a:cubicBezTo>
                    <a:pt x="1261" y="145"/>
                    <a:pt x="1261" y="145"/>
                    <a:pt x="1261" y="145"/>
                  </a:cubicBezTo>
                  <a:cubicBezTo>
                    <a:pt x="1261" y="145"/>
                    <a:pt x="1261" y="145"/>
                    <a:pt x="1262" y="146"/>
                  </a:cubicBezTo>
                  <a:cubicBezTo>
                    <a:pt x="1265" y="148"/>
                    <a:pt x="1269" y="151"/>
                    <a:pt x="1273" y="153"/>
                  </a:cubicBezTo>
                  <a:cubicBezTo>
                    <a:pt x="1244" y="192"/>
                    <a:pt x="1244" y="192"/>
                    <a:pt x="1244" y="192"/>
                  </a:cubicBezTo>
                  <a:cubicBezTo>
                    <a:pt x="1273" y="153"/>
                    <a:pt x="1273" y="153"/>
                    <a:pt x="1273" y="153"/>
                  </a:cubicBezTo>
                  <a:cubicBezTo>
                    <a:pt x="1273" y="154"/>
                    <a:pt x="1273" y="154"/>
                    <a:pt x="1273" y="154"/>
                  </a:cubicBezTo>
                  <a:cubicBezTo>
                    <a:pt x="1277" y="156"/>
                    <a:pt x="1280" y="159"/>
                    <a:pt x="1284" y="162"/>
                  </a:cubicBezTo>
                  <a:cubicBezTo>
                    <a:pt x="1255" y="200"/>
                    <a:pt x="1255" y="200"/>
                    <a:pt x="1255" y="200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8" y="165"/>
                    <a:pt x="1291" y="168"/>
                    <a:pt x="1295" y="170"/>
                  </a:cubicBezTo>
                  <a:cubicBezTo>
                    <a:pt x="1265" y="208"/>
                    <a:pt x="1265" y="208"/>
                    <a:pt x="1265" y="208"/>
                  </a:cubicBezTo>
                  <a:cubicBezTo>
                    <a:pt x="1295" y="170"/>
                    <a:pt x="1295" y="170"/>
                    <a:pt x="1295" y="170"/>
                  </a:cubicBezTo>
                  <a:cubicBezTo>
                    <a:pt x="1295" y="170"/>
                    <a:pt x="1295" y="171"/>
                    <a:pt x="1295" y="171"/>
                  </a:cubicBezTo>
                  <a:cubicBezTo>
                    <a:pt x="1299" y="173"/>
                    <a:pt x="1302" y="176"/>
                    <a:pt x="1306" y="179"/>
                  </a:cubicBezTo>
                  <a:cubicBezTo>
                    <a:pt x="1276" y="216"/>
                    <a:pt x="1276" y="216"/>
                    <a:pt x="1276" y="216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10" y="182"/>
                    <a:pt x="1313" y="185"/>
                    <a:pt x="1317" y="188"/>
                  </a:cubicBezTo>
                  <a:cubicBezTo>
                    <a:pt x="1275" y="237"/>
                    <a:pt x="1275" y="237"/>
                    <a:pt x="1275" y="237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20" y="191"/>
                    <a:pt x="1324" y="194"/>
                    <a:pt x="1327" y="197"/>
                  </a:cubicBezTo>
                  <a:cubicBezTo>
                    <a:pt x="1296" y="233"/>
                    <a:pt x="1296" y="233"/>
                    <a:pt x="1296" y="233"/>
                  </a:cubicBezTo>
                  <a:cubicBezTo>
                    <a:pt x="1327" y="197"/>
                    <a:pt x="1327" y="197"/>
                    <a:pt x="1327" y="197"/>
                  </a:cubicBezTo>
                  <a:cubicBezTo>
                    <a:pt x="1327" y="197"/>
                    <a:pt x="1327" y="197"/>
                    <a:pt x="1328" y="197"/>
                  </a:cubicBezTo>
                  <a:cubicBezTo>
                    <a:pt x="1331" y="200"/>
                    <a:pt x="1334" y="203"/>
                    <a:pt x="1338" y="206"/>
                  </a:cubicBezTo>
                  <a:cubicBezTo>
                    <a:pt x="1306" y="242"/>
                    <a:pt x="1306" y="242"/>
                    <a:pt x="1306" y="242"/>
                  </a:cubicBezTo>
                  <a:cubicBezTo>
                    <a:pt x="1338" y="206"/>
                    <a:pt x="1338" y="206"/>
                    <a:pt x="1338" y="206"/>
                  </a:cubicBezTo>
                  <a:cubicBezTo>
                    <a:pt x="1338" y="206"/>
                    <a:pt x="1338" y="207"/>
                    <a:pt x="1338" y="207"/>
                  </a:cubicBezTo>
                  <a:cubicBezTo>
                    <a:pt x="1341" y="210"/>
                    <a:pt x="1345" y="213"/>
                    <a:pt x="1348" y="216"/>
                  </a:cubicBezTo>
                  <a:cubicBezTo>
                    <a:pt x="1315" y="251"/>
                    <a:pt x="1315" y="251"/>
                    <a:pt x="1315" y="251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52" y="219"/>
                    <a:pt x="1355" y="222"/>
                    <a:pt x="1358" y="225"/>
                  </a:cubicBezTo>
                  <a:cubicBezTo>
                    <a:pt x="1325" y="260"/>
                    <a:pt x="1325" y="260"/>
                    <a:pt x="1325" y="260"/>
                  </a:cubicBezTo>
                  <a:cubicBezTo>
                    <a:pt x="1358" y="225"/>
                    <a:pt x="1358" y="225"/>
                    <a:pt x="1358" y="225"/>
                  </a:cubicBezTo>
                  <a:cubicBezTo>
                    <a:pt x="1358" y="225"/>
                    <a:pt x="1358" y="226"/>
                    <a:pt x="1359" y="226"/>
                  </a:cubicBezTo>
                  <a:cubicBezTo>
                    <a:pt x="1362" y="229"/>
                    <a:pt x="1365" y="232"/>
                    <a:pt x="1368" y="235"/>
                  </a:cubicBezTo>
                  <a:cubicBezTo>
                    <a:pt x="1323" y="281"/>
                    <a:pt x="1323" y="281"/>
                    <a:pt x="1323" y="281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72" y="239"/>
                    <a:pt x="1375" y="242"/>
                    <a:pt x="1378" y="245"/>
                  </a:cubicBezTo>
                  <a:cubicBezTo>
                    <a:pt x="1343" y="279"/>
                    <a:pt x="1343" y="279"/>
                    <a:pt x="1343" y="279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81" y="249"/>
                    <a:pt x="1384" y="252"/>
                    <a:pt x="1387" y="255"/>
                  </a:cubicBezTo>
                  <a:cubicBezTo>
                    <a:pt x="1352" y="288"/>
                    <a:pt x="1352" y="288"/>
                    <a:pt x="1352" y="288"/>
                  </a:cubicBezTo>
                  <a:cubicBezTo>
                    <a:pt x="1387" y="255"/>
                    <a:pt x="1387" y="255"/>
                    <a:pt x="1387" y="255"/>
                  </a:cubicBezTo>
                  <a:cubicBezTo>
                    <a:pt x="1388" y="255"/>
                    <a:pt x="1388" y="255"/>
                    <a:pt x="1388" y="256"/>
                  </a:cubicBezTo>
                  <a:cubicBezTo>
                    <a:pt x="1391" y="259"/>
                    <a:pt x="1394" y="262"/>
                    <a:pt x="1397" y="266"/>
                  </a:cubicBezTo>
                  <a:cubicBezTo>
                    <a:pt x="1361" y="298"/>
                    <a:pt x="1361" y="298"/>
                    <a:pt x="1361" y="298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400" y="269"/>
                    <a:pt x="1403" y="273"/>
                    <a:pt x="1406" y="276"/>
                  </a:cubicBezTo>
                  <a:cubicBezTo>
                    <a:pt x="1370" y="308"/>
                    <a:pt x="1370" y="308"/>
                    <a:pt x="1370" y="308"/>
                  </a:cubicBezTo>
                  <a:cubicBezTo>
                    <a:pt x="1406" y="276"/>
                    <a:pt x="1406" y="276"/>
                    <a:pt x="1406" y="276"/>
                  </a:cubicBezTo>
                  <a:cubicBezTo>
                    <a:pt x="1406" y="276"/>
                    <a:pt x="1406" y="276"/>
                    <a:pt x="1407" y="276"/>
                  </a:cubicBezTo>
                  <a:cubicBezTo>
                    <a:pt x="1410" y="280"/>
                    <a:pt x="1412" y="283"/>
                    <a:pt x="1415" y="287"/>
                  </a:cubicBezTo>
                  <a:cubicBezTo>
                    <a:pt x="1366" y="328"/>
                    <a:pt x="1366" y="328"/>
                    <a:pt x="1366" y="328"/>
                  </a:cubicBezTo>
                  <a:cubicBezTo>
                    <a:pt x="1415" y="287"/>
                    <a:pt x="1415" y="287"/>
                    <a:pt x="1415" y="287"/>
                  </a:cubicBezTo>
                  <a:cubicBezTo>
                    <a:pt x="1415" y="287"/>
                    <a:pt x="1416" y="287"/>
                    <a:pt x="1416" y="287"/>
                  </a:cubicBezTo>
                  <a:cubicBezTo>
                    <a:pt x="1419" y="290"/>
                    <a:pt x="1421" y="294"/>
                    <a:pt x="1424" y="297"/>
                  </a:cubicBezTo>
                  <a:cubicBezTo>
                    <a:pt x="1387" y="328"/>
                    <a:pt x="1387" y="328"/>
                    <a:pt x="1387" y="328"/>
                  </a:cubicBezTo>
                  <a:cubicBezTo>
                    <a:pt x="1424" y="297"/>
                    <a:pt x="1424" y="297"/>
                    <a:pt x="1424" y="297"/>
                  </a:cubicBezTo>
                  <a:cubicBezTo>
                    <a:pt x="1424" y="298"/>
                    <a:pt x="1424" y="298"/>
                    <a:pt x="1425" y="298"/>
                  </a:cubicBezTo>
                  <a:cubicBezTo>
                    <a:pt x="1427" y="301"/>
                    <a:pt x="1430" y="305"/>
                    <a:pt x="1433" y="308"/>
                  </a:cubicBezTo>
                  <a:cubicBezTo>
                    <a:pt x="1395" y="338"/>
                    <a:pt x="1395" y="338"/>
                    <a:pt x="1395" y="338"/>
                  </a:cubicBezTo>
                  <a:cubicBezTo>
                    <a:pt x="1433" y="308"/>
                    <a:pt x="1433" y="308"/>
                    <a:pt x="1433" y="308"/>
                  </a:cubicBezTo>
                  <a:cubicBezTo>
                    <a:pt x="1433" y="308"/>
                    <a:pt x="1433" y="309"/>
                    <a:pt x="1433" y="309"/>
                  </a:cubicBezTo>
                  <a:cubicBezTo>
                    <a:pt x="1436" y="312"/>
                    <a:pt x="1439" y="316"/>
                    <a:pt x="1441" y="319"/>
                  </a:cubicBezTo>
                  <a:cubicBezTo>
                    <a:pt x="1403" y="348"/>
                    <a:pt x="1403" y="348"/>
                    <a:pt x="1403" y="348"/>
                  </a:cubicBezTo>
                  <a:cubicBezTo>
                    <a:pt x="1441" y="319"/>
                    <a:pt x="1441" y="319"/>
                    <a:pt x="1441" y="319"/>
                  </a:cubicBezTo>
                  <a:cubicBezTo>
                    <a:pt x="1442" y="320"/>
                    <a:pt x="1442" y="320"/>
                    <a:pt x="1442" y="320"/>
                  </a:cubicBezTo>
                  <a:cubicBezTo>
                    <a:pt x="1444" y="323"/>
                    <a:pt x="1447" y="327"/>
                    <a:pt x="1450" y="331"/>
                  </a:cubicBezTo>
                  <a:cubicBezTo>
                    <a:pt x="1411" y="359"/>
                    <a:pt x="1411" y="359"/>
                    <a:pt x="1411" y="359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3" y="335"/>
                    <a:pt x="1455" y="338"/>
                    <a:pt x="1458" y="342"/>
                  </a:cubicBezTo>
                  <a:cubicBezTo>
                    <a:pt x="1405" y="379"/>
                    <a:pt x="1405" y="379"/>
                    <a:pt x="1405" y="379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61" y="346"/>
                    <a:pt x="1463" y="350"/>
                    <a:pt x="1466" y="354"/>
                  </a:cubicBezTo>
                  <a:cubicBezTo>
                    <a:pt x="1426" y="381"/>
                    <a:pt x="1426" y="381"/>
                    <a:pt x="1426" y="381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9" y="358"/>
                    <a:pt x="1471" y="361"/>
                    <a:pt x="1474" y="365"/>
                  </a:cubicBezTo>
                  <a:cubicBezTo>
                    <a:pt x="1433" y="391"/>
                    <a:pt x="1433" y="391"/>
                    <a:pt x="1433" y="391"/>
                  </a:cubicBezTo>
                  <a:cubicBezTo>
                    <a:pt x="1474" y="365"/>
                    <a:pt x="1474" y="365"/>
                    <a:pt x="1474" y="365"/>
                  </a:cubicBezTo>
                  <a:cubicBezTo>
                    <a:pt x="1474" y="365"/>
                    <a:pt x="1474" y="365"/>
                    <a:pt x="1474" y="366"/>
                  </a:cubicBezTo>
                  <a:cubicBezTo>
                    <a:pt x="1476" y="369"/>
                    <a:pt x="1479" y="373"/>
                    <a:pt x="1481" y="377"/>
                  </a:cubicBezTo>
                  <a:cubicBezTo>
                    <a:pt x="1440" y="403"/>
                    <a:pt x="1440" y="403"/>
                    <a:pt x="1440" y="403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4" y="381"/>
                    <a:pt x="1486" y="385"/>
                    <a:pt x="1488" y="389"/>
                  </a:cubicBezTo>
                  <a:cubicBezTo>
                    <a:pt x="1447" y="414"/>
                    <a:pt x="1447" y="414"/>
                    <a:pt x="1447" y="414"/>
                  </a:cubicBezTo>
                  <a:cubicBezTo>
                    <a:pt x="1488" y="389"/>
                    <a:pt x="1488" y="389"/>
                    <a:pt x="1488" y="389"/>
                  </a:cubicBezTo>
                  <a:cubicBezTo>
                    <a:pt x="1489" y="389"/>
                    <a:pt x="1489" y="389"/>
                    <a:pt x="1489" y="389"/>
                  </a:cubicBezTo>
                  <a:cubicBezTo>
                    <a:pt x="1491" y="393"/>
                    <a:pt x="1493" y="397"/>
                    <a:pt x="1496" y="401"/>
                  </a:cubicBezTo>
                  <a:cubicBezTo>
                    <a:pt x="1440" y="433"/>
                    <a:pt x="1440" y="433"/>
                    <a:pt x="1440" y="433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8" y="405"/>
                    <a:pt x="1500" y="409"/>
                    <a:pt x="1503" y="413"/>
                  </a:cubicBezTo>
                  <a:cubicBezTo>
                    <a:pt x="1460" y="437"/>
                    <a:pt x="1460" y="437"/>
                    <a:pt x="1460" y="437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5" y="417"/>
                    <a:pt x="1507" y="421"/>
                    <a:pt x="1509" y="425"/>
                  </a:cubicBezTo>
                  <a:cubicBezTo>
                    <a:pt x="1466" y="448"/>
                    <a:pt x="1466" y="448"/>
                    <a:pt x="1466" y="448"/>
                  </a:cubicBezTo>
                  <a:cubicBezTo>
                    <a:pt x="1509" y="425"/>
                    <a:pt x="1509" y="425"/>
                    <a:pt x="1509" y="425"/>
                  </a:cubicBezTo>
                  <a:cubicBezTo>
                    <a:pt x="1509" y="425"/>
                    <a:pt x="1509" y="426"/>
                    <a:pt x="1509" y="426"/>
                  </a:cubicBezTo>
                  <a:cubicBezTo>
                    <a:pt x="1512" y="430"/>
                    <a:pt x="1514" y="434"/>
                    <a:pt x="1516" y="438"/>
                  </a:cubicBezTo>
                  <a:cubicBezTo>
                    <a:pt x="1473" y="460"/>
                    <a:pt x="1473" y="460"/>
                    <a:pt x="1473" y="460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8" y="442"/>
                    <a:pt x="1520" y="446"/>
                    <a:pt x="1522" y="450"/>
                  </a:cubicBezTo>
                  <a:cubicBezTo>
                    <a:pt x="1478" y="472"/>
                    <a:pt x="1478" y="472"/>
                    <a:pt x="1478" y="472"/>
                  </a:cubicBezTo>
                  <a:cubicBezTo>
                    <a:pt x="1522" y="450"/>
                    <a:pt x="1522" y="450"/>
                    <a:pt x="1522" y="450"/>
                  </a:cubicBezTo>
                  <a:cubicBezTo>
                    <a:pt x="1522" y="450"/>
                    <a:pt x="1522" y="450"/>
                    <a:pt x="1522" y="451"/>
                  </a:cubicBezTo>
                  <a:cubicBezTo>
                    <a:pt x="1524" y="454"/>
                    <a:pt x="1526" y="458"/>
                    <a:pt x="1528" y="462"/>
                  </a:cubicBezTo>
                  <a:cubicBezTo>
                    <a:pt x="1461" y="493"/>
                    <a:pt x="1461" y="493"/>
                    <a:pt x="1461" y="493"/>
                  </a:cubicBezTo>
                  <a:cubicBezTo>
                    <a:pt x="1528" y="462"/>
                    <a:pt x="1528" y="462"/>
                    <a:pt x="1528" y="462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469" y="490"/>
                    <a:pt x="1469" y="490"/>
                    <a:pt x="1469" y="490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30" y="467"/>
                    <a:pt x="1532" y="471"/>
                    <a:pt x="1534" y="476"/>
                  </a:cubicBezTo>
                  <a:cubicBezTo>
                    <a:pt x="1490" y="495"/>
                    <a:pt x="1490" y="495"/>
                    <a:pt x="1490" y="495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6" y="480"/>
                    <a:pt x="1538" y="484"/>
                    <a:pt x="1540" y="488"/>
                  </a:cubicBezTo>
                  <a:cubicBezTo>
                    <a:pt x="1495" y="507"/>
                    <a:pt x="1495" y="507"/>
                    <a:pt x="1495" y="507"/>
                  </a:cubicBezTo>
                  <a:cubicBezTo>
                    <a:pt x="1540" y="488"/>
                    <a:pt x="1540" y="488"/>
                    <a:pt x="1540" y="488"/>
                  </a:cubicBezTo>
                  <a:cubicBezTo>
                    <a:pt x="1540" y="488"/>
                    <a:pt x="1540" y="489"/>
                    <a:pt x="1540" y="489"/>
                  </a:cubicBezTo>
                  <a:cubicBezTo>
                    <a:pt x="1541" y="493"/>
                    <a:pt x="1543" y="497"/>
                    <a:pt x="1545" y="501"/>
                  </a:cubicBezTo>
                  <a:cubicBezTo>
                    <a:pt x="1500" y="520"/>
                    <a:pt x="1500" y="520"/>
                    <a:pt x="1500" y="520"/>
                  </a:cubicBezTo>
                  <a:cubicBezTo>
                    <a:pt x="1545" y="501"/>
                    <a:pt x="1545" y="501"/>
                    <a:pt x="1545" y="501"/>
                  </a:cubicBezTo>
                  <a:cubicBezTo>
                    <a:pt x="1545" y="501"/>
                    <a:pt x="1545" y="501"/>
                    <a:pt x="1545" y="502"/>
                  </a:cubicBezTo>
                  <a:cubicBezTo>
                    <a:pt x="1547" y="506"/>
                    <a:pt x="1548" y="510"/>
                    <a:pt x="1550" y="514"/>
                  </a:cubicBezTo>
                  <a:cubicBezTo>
                    <a:pt x="1505" y="532"/>
                    <a:pt x="1505" y="532"/>
                    <a:pt x="1505" y="532"/>
                  </a:cubicBezTo>
                  <a:cubicBezTo>
                    <a:pt x="1550" y="514"/>
                    <a:pt x="1550" y="514"/>
                    <a:pt x="1550" y="514"/>
                  </a:cubicBezTo>
                  <a:cubicBezTo>
                    <a:pt x="1550" y="514"/>
                    <a:pt x="1550" y="514"/>
                    <a:pt x="1550" y="515"/>
                  </a:cubicBezTo>
                  <a:cubicBezTo>
                    <a:pt x="1552" y="519"/>
                    <a:pt x="1553" y="523"/>
                    <a:pt x="1555" y="527"/>
                  </a:cubicBezTo>
                  <a:cubicBezTo>
                    <a:pt x="1494" y="550"/>
                    <a:pt x="1494" y="550"/>
                    <a:pt x="1494" y="550"/>
                  </a:cubicBezTo>
                  <a:cubicBezTo>
                    <a:pt x="1555" y="527"/>
                    <a:pt x="1555" y="527"/>
                    <a:pt x="1555" y="527"/>
                  </a:cubicBezTo>
                  <a:cubicBezTo>
                    <a:pt x="1555" y="527"/>
                    <a:pt x="1555" y="528"/>
                    <a:pt x="1555" y="528"/>
                  </a:cubicBezTo>
                  <a:cubicBezTo>
                    <a:pt x="1557" y="532"/>
                    <a:pt x="1558" y="536"/>
                    <a:pt x="1560" y="541"/>
                  </a:cubicBezTo>
                  <a:cubicBezTo>
                    <a:pt x="1514" y="556"/>
                    <a:pt x="1514" y="556"/>
                    <a:pt x="1514" y="556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1" y="545"/>
                    <a:pt x="1563" y="549"/>
                    <a:pt x="1564" y="554"/>
                  </a:cubicBezTo>
                  <a:cubicBezTo>
                    <a:pt x="1518" y="569"/>
                    <a:pt x="1518" y="569"/>
                    <a:pt x="1518" y="569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6" y="558"/>
                    <a:pt x="1567" y="563"/>
                    <a:pt x="1568" y="567"/>
                  </a:cubicBezTo>
                  <a:cubicBezTo>
                    <a:pt x="1522" y="581"/>
                    <a:pt x="1522" y="581"/>
                    <a:pt x="1522" y="581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70" y="572"/>
                    <a:pt x="1571" y="576"/>
                    <a:pt x="1572" y="581"/>
                  </a:cubicBezTo>
                  <a:cubicBezTo>
                    <a:pt x="1525" y="594"/>
                    <a:pt x="1525" y="594"/>
                    <a:pt x="1525" y="594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4" y="585"/>
                    <a:pt x="1575" y="590"/>
                    <a:pt x="1576" y="594"/>
                  </a:cubicBezTo>
                  <a:cubicBezTo>
                    <a:pt x="1513" y="611"/>
                    <a:pt x="1513" y="611"/>
                    <a:pt x="1513" y="611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7" y="599"/>
                    <a:pt x="1579" y="603"/>
                    <a:pt x="1580" y="608"/>
                  </a:cubicBezTo>
                  <a:cubicBezTo>
                    <a:pt x="1532" y="619"/>
                    <a:pt x="1532" y="619"/>
                    <a:pt x="1532" y="619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1" y="612"/>
                    <a:pt x="1582" y="617"/>
                    <a:pt x="1583" y="621"/>
                  </a:cubicBezTo>
                  <a:cubicBezTo>
                    <a:pt x="1535" y="632"/>
                    <a:pt x="1535" y="632"/>
                    <a:pt x="1535" y="632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4" y="626"/>
                    <a:pt x="1585" y="630"/>
                    <a:pt x="1586" y="635"/>
                  </a:cubicBezTo>
                  <a:cubicBezTo>
                    <a:pt x="1538" y="645"/>
                    <a:pt x="1538" y="645"/>
                    <a:pt x="1538" y="64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7" y="640"/>
                    <a:pt x="1588" y="644"/>
                    <a:pt x="1589" y="649"/>
                  </a:cubicBezTo>
                  <a:cubicBezTo>
                    <a:pt x="1541" y="658"/>
                    <a:pt x="1541" y="658"/>
                    <a:pt x="1541" y="658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90" y="653"/>
                    <a:pt x="1590" y="658"/>
                    <a:pt x="1591" y="662"/>
                  </a:cubicBezTo>
                  <a:cubicBezTo>
                    <a:pt x="1527" y="674"/>
                    <a:pt x="1527" y="674"/>
                    <a:pt x="1527" y="674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2" y="667"/>
                    <a:pt x="1593" y="672"/>
                    <a:pt x="1594" y="676"/>
                  </a:cubicBezTo>
                  <a:cubicBezTo>
                    <a:pt x="1545" y="684"/>
                    <a:pt x="1545" y="684"/>
                    <a:pt x="1545" y="684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81"/>
                    <a:pt x="1595" y="685"/>
                    <a:pt x="1596" y="690"/>
                  </a:cubicBezTo>
                  <a:cubicBezTo>
                    <a:pt x="1547" y="697"/>
                    <a:pt x="1547" y="697"/>
                    <a:pt x="1547" y="697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5"/>
                    <a:pt x="1597" y="699"/>
                    <a:pt x="1597" y="704"/>
                  </a:cubicBezTo>
                  <a:cubicBezTo>
                    <a:pt x="1549" y="710"/>
                    <a:pt x="1549" y="710"/>
                    <a:pt x="1549" y="710"/>
                  </a:cubicBezTo>
                  <a:cubicBezTo>
                    <a:pt x="1597" y="704"/>
                    <a:pt x="1597" y="704"/>
                    <a:pt x="1597" y="704"/>
                  </a:cubicBezTo>
                  <a:cubicBezTo>
                    <a:pt x="1597" y="704"/>
                    <a:pt x="1597" y="704"/>
                    <a:pt x="1598" y="704"/>
                  </a:cubicBezTo>
                  <a:cubicBezTo>
                    <a:pt x="1598" y="709"/>
                    <a:pt x="1599" y="713"/>
                    <a:pt x="1599" y="718"/>
                  </a:cubicBezTo>
                  <a:cubicBezTo>
                    <a:pt x="1550" y="723"/>
                    <a:pt x="1550" y="723"/>
                    <a:pt x="1550" y="723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600" y="722"/>
                    <a:pt x="1600" y="727"/>
                    <a:pt x="1600" y="732"/>
                  </a:cubicBezTo>
                  <a:cubicBezTo>
                    <a:pt x="1536" y="737"/>
                    <a:pt x="1536" y="737"/>
                    <a:pt x="1536" y="737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1" y="736"/>
                    <a:pt x="1601" y="741"/>
                    <a:pt x="1602" y="746"/>
                  </a:cubicBezTo>
                  <a:cubicBezTo>
                    <a:pt x="1553" y="749"/>
                    <a:pt x="1553" y="749"/>
                    <a:pt x="1553" y="749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50"/>
                    <a:pt x="1602" y="755"/>
                    <a:pt x="1602" y="760"/>
                  </a:cubicBezTo>
                  <a:cubicBezTo>
                    <a:pt x="1554" y="762"/>
                    <a:pt x="1554" y="762"/>
                    <a:pt x="1554" y="762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3" y="764"/>
                    <a:pt x="1603" y="769"/>
                    <a:pt x="1603" y="774"/>
                  </a:cubicBezTo>
                  <a:cubicBezTo>
                    <a:pt x="1554" y="775"/>
                    <a:pt x="1554" y="775"/>
                    <a:pt x="1554" y="775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8"/>
                    <a:pt x="1603" y="783"/>
                    <a:pt x="1603" y="788"/>
                  </a:cubicBezTo>
                  <a:cubicBezTo>
                    <a:pt x="1554" y="789"/>
                    <a:pt x="1554" y="789"/>
                    <a:pt x="1554" y="789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92"/>
                    <a:pt x="1603" y="797"/>
                    <a:pt x="1603" y="801"/>
                  </a:cubicBezTo>
                  <a:cubicBezTo>
                    <a:pt x="1603" y="827"/>
                    <a:pt x="1602" y="852"/>
                    <a:pt x="1600" y="878"/>
                  </a:cubicBezTo>
                  <a:cubicBezTo>
                    <a:pt x="3" y="878"/>
                    <a:pt x="3" y="878"/>
                    <a:pt x="3" y="878"/>
                  </a:cubicBezTo>
                  <a:cubicBezTo>
                    <a:pt x="1" y="852"/>
                    <a:pt x="0" y="827"/>
                    <a:pt x="0" y="801"/>
                  </a:cubicBezTo>
                  <a:cubicBezTo>
                    <a:pt x="0" y="797"/>
                    <a:pt x="0" y="792"/>
                    <a:pt x="0" y="787"/>
                  </a:cubicBezTo>
                  <a:cubicBezTo>
                    <a:pt x="49" y="788"/>
                    <a:pt x="49" y="788"/>
                    <a:pt x="49" y="788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3"/>
                    <a:pt x="0" y="778"/>
                    <a:pt x="0" y="773"/>
                  </a:cubicBezTo>
                  <a:cubicBezTo>
                    <a:pt x="49" y="775"/>
                    <a:pt x="49" y="775"/>
                    <a:pt x="49" y="775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69"/>
                    <a:pt x="0" y="764"/>
                    <a:pt x="1" y="759"/>
                  </a:cubicBezTo>
                  <a:cubicBezTo>
                    <a:pt x="49" y="762"/>
                    <a:pt x="49" y="762"/>
                    <a:pt x="49" y="762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5"/>
                    <a:pt x="1" y="750"/>
                    <a:pt x="2" y="745"/>
                  </a:cubicBezTo>
                  <a:cubicBezTo>
                    <a:pt x="50" y="749"/>
                    <a:pt x="50" y="749"/>
                    <a:pt x="50" y="749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1"/>
                    <a:pt x="2" y="736"/>
                    <a:pt x="3" y="732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3" y="732"/>
                    <a:pt x="3" y="732"/>
                    <a:pt x="3" y="732"/>
                  </a:cubicBezTo>
                  <a:cubicBezTo>
                    <a:pt x="3" y="732"/>
                    <a:pt x="3" y="731"/>
                    <a:pt x="3" y="731"/>
                  </a:cubicBezTo>
                  <a:cubicBezTo>
                    <a:pt x="3" y="727"/>
                    <a:pt x="3" y="722"/>
                    <a:pt x="4" y="718"/>
                  </a:cubicBezTo>
                  <a:cubicBezTo>
                    <a:pt x="53" y="723"/>
                    <a:pt x="53" y="723"/>
                    <a:pt x="53" y="723"/>
                  </a:cubicBezTo>
                  <a:cubicBezTo>
                    <a:pt x="4" y="718"/>
                    <a:pt x="4" y="718"/>
                    <a:pt x="4" y="718"/>
                  </a:cubicBezTo>
                  <a:cubicBezTo>
                    <a:pt x="4" y="718"/>
                    <a:pt x="4" y="718"/>
                    <a:pt x="4" y="717"/>
                  </a:cubicBezTo>
                  <a:cubicBezTo>
                    <a:pt x="4" y="713"/>
                    <a:pt x="5" y="708"/>
                    <a:pt x="6" y="704"/>
                  </a:cubicBezTo>
                  <a:cubicBezTo>
                    <a:pt x="54" y="710"/>
                    <a:pt x="54" y="710"/>
                    <a:pt x="54" y="710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699"/>
                    <a:pt x="7" y="694"/>
                    <a:pt x="7" y="690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8" y="685"/>
                    <a:pt x="9" y="681"/>
                    <a:pt x="9" y="676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10" y="671"/>
                    <a:pt x="11" y="667"/>
                    <a:pt x="12" y="662"/>
                  </a:cubicBezTo>
                  <a:cubicBezTo>
                    <a:pt x="76" y="673"/>
                    <a:pt x="76" y="673"/>
                    <a:pt x="76" y="673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3" y="657"/>
                    <a:pt x="13" y="653"/>
                    <a:pt x="14" y="648"/>
                  </a:cubicBezTo>
                  <a:cubicBezTo>
                    <a:pt x="62" y="658"/>
                    <a:pt x="62" y="658"/>
                    <a:pt x="62" y="65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5" y="644"/>
                    <a:pt x="16" y="639"/>
                    <a:pt x="17" y="635"/>
                  </a:cubicBezTo>
                  <a:cubicBezTo>
                    <a:pt x="65" y="645"/>
                    <a:pt x="65" y="645"/>
                    <a:pt x="65" y="645"/>
                  </a:cubicBezTo>
                  <a:cubicBezTo>
                    <a:pt x="17" y="635"/>
                    <a:pt x="17" y="635"/>
                    <a:pt x="17" y="635"/>
                  </a:cubicBezTo>
                  <a:cubicBezTo>
                    <a:pt x="17" y="635"/>
                    <a:pt x="17" y="635"/>
                    <a:pt x="17" y="634"/>
                  </a:cubicBezTo>
                  <a:cubicBezTo>
                    <a:pt x="18" y="630"/>
                    <a:pt x="19" y="625"/>
                    <a:pt x="20" y="621"/>
                  </a:cubicBezTo>
                  <a:cubicBezTo>
                    <a:pt x="68" y="632"/>
                    <a:pt x="68" y="632"/>
                    <a:pt x="68" y="632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1" y="616"/>
                    <a:pt x="22" y="612"/>
                    <a:pt x="23" y="607"/>
                  </a:cubicBezTo>
                  <a:cubicBezTo>
                    <a:pt x="71" y="619"/>
                    <a:pt x="71" y="619"/>
                    <a:pt x="71" y="619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5" y="603"/>
                    <a:pt x="26" y="598"/>
                    <a:pt x="27" y="594"/>
                  </a:cubicBezTo>
                  <a:cubicBezTo>
                    <a:pt x="90" y="611"/>
                    <a:pt x="90" y="611"/>
                    <a:pt x="90" y="611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8" y="589"/>
                    <a:pt x="29" y="585"/>
                    <a:pt x="31" y="580"/>
                  </a:cubicBezTo>
                  <a:cubicBezTo>
                    <a:pt x="78" y="594"/>
                    <a:pt x="78" y="594"/>
                    <a:pt x="78" y="594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2" y="576"/>
                    <a:pt x="33" y="571"/>
                    <a:pt x="35" y="567"/>
                  </a:cubicBezTo>
                  <a:cubicBezTo>
                    <a:pt x="81" y="581"/>
                    <a:pt x="81" y="581"/>
                    <a:pt x="81" y="581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6" y="562"/>
                    <a:pt x="37" y="558"/>
                    <a:pt x="39" y="554"/>
                  </a:cubicBezTo>
                  <a:cubicBezTo>
                    <a:pt x="85" y="569"/>
                    <a:pt x="85" y="569"/>
                    <a:pt x="85" y="569"/>
                  </a:cubicBezTo>
                  <a:cubicBezTo>
                    <a:pt x="39" y="554"/>
                    <a:pt x="39" y="554"/>
                    <a:pt x="39" y="554"/>
                  </a:cubicBezTo>
                  <a:cubicBezTo>
                    <a:pt x="39" y="554"/>
                    <a:pt x="39" y="553"/>
                    <a:pt x="39" y="553"/>
                  </a:cubicBezTo>
                  <a:cubicBezTo>
                    <a:pt x="40" y="549"/>
                    <a:pt x="42" y="545"/>
                    <a:pt x="43" y="540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5" y="536"/>
                    <a:pt x="46" y="531"/>
                    <a:pt x="48" y="527"/>
                  </a:cubicBezTo>
                  <a:cubicBezTo>
                    <a:pt x="109" y="549"/>
                    <a:pt x="109" y="549"/>
                    <a:pt x="109" y="549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50" y="523"/>
                    <a:pt x="51" y="518"/>
                    <a:pt x="53" y="514"/>
                  </a:cubicBezTo>
                  <a:cubicBezTo>
                    <a:pt x="99" y="531"/>
                    <a:pt x="99" y="531"/>
                    <a:pt x="99" y="531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5" y="510"/>
                    <a:pt x="56" y="505"/>
                    <a:pt x="58" y="501"/>
                  </a:cubicBezTo>
                  <a:cubicBezTo>
                    <a:pt x="103" y="519"/>
                    <a:pt x="103" y="519"/>
                    <a:pt x="103" y="519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60" y="497"/>
                    <a:pt x="62" y="492"/>
                    <a:pt x="64" y="488"/>
                  </a:cubicBezTo>
                  <a:cubicBezTo>
                    <a:pt x="108" y="507"/>
                    <a:pt x="108" y="507"/>
                    <a:pt x="108" y="507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5" y="484"/>
                    <a:pt x="67" y="479"/>
                    <a:pt x="69" y="475"/>
                  </a:cubicBezTo>
                  <a:cubicBezTo>
                    <a:pt x="114" y="495"/>
                    <a:pt x="114" y="495"/>
                    <a:pt x="114" y="49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71" y="471"/>
                    <a:pt x="73" y="467"/>
                    <a:pt x="75" y="463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75" y="463"/>
                    <a:pt x="75" y="463"/>
                    <a:pt x="75" y="463"/>
                  </a:cubicBezTo>
                  <a:cubicBezTo>
                    <a:pt x="75" y="463"/>
                    <a:pt x="75" y="462"/>
                    <a:pt x="75" y="462"/>
                  </a:cubicBezTo>
                  <a:cubicBezTo>
                    <a:pt x="77" y="458"/>
                    <a:pt x="79" y="454"/>
                    <a:pt x="81" y="450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3" y="446"/>
                    <a:pt x="85" y="442"/>
                    <a:pt x="87" y="437"/>
                  </a:cubicBezTo>
                  <a:cubicBezTo>
                    <a:pt x="131" y="459"/>
                    <a:pt x="131" y="459"/>
                    <a:pt x="131" y="459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90" y="433"/>
                    <a:pt x="92" y="429"/>
                    <a:pt x="94" y="425"/>
                  </a:cubicBezTo>
                  <a:cubicBezTo>
                    <a:pt x="137" y="448"/>
                    <a:pt x="137" y="448"/>
                    <a:pt x="137" y="448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6" y="421"/>
                    <a:pt x="98" y="417"/>
                    <a:pt x="101" y="413"/>
                  </a:cubicBezTo>
                  <a:cubicBezTo>
                    <a:pt x="143" y="436"/>
                    <a:pt x="143" y="436"/>
                    <a:pt x="143" y="436"/>
                  </a:cubicBezTo>
                  <a:cubicBezTo>
                    <a:pt x="101" y="413"/>
                    <a:pt x="101" y="413"/>
                    <a:pt x="101" y="413"/>
                  </a:cubicBezTo>
                  <a:cubicBezTo>
                    <a:pt x="101" y="413"/>
                    <a:pt x="101" y="413"/>
                    <a:pt x="101" y="412"/>
                  </a:cubicBezTo>
                  <a:cubicBezTo>
                    <a:pt x="103" y="409"/>
                    <a:pt x="105" y="405"/>
                    <a:pt x="107" y="401"/>
                  </a:cubicBezTo>
                  <a:cubicBezTo>
                    <a:pt x="163" y="433"/>
                    <a:pt x="163" y="433"/>
                    <a:pt x="163" y="433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8" y="400"/>
                    <a:pt x="108" y="400"/>
                  </a:cubicBezTo>
                  <a:cubicBezTo>
                    <a:pt x="110" y="396"/>
                    <a:pt x="112" y="393"/>
                    <a:pt x="115" y="389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15" y="388"/>
                    <a:pt x="115" y="388"/>
                    <a:pt x="115" y="388"/>
                  </a:cubicBezTo>
                  <a:cubicBezTo>
                    <a:pt x="117" y="384"/>
                    <a:pt x="119" y="381"/>
                    <a:pt x="122" y="377"/>
                  </a:cubicBezTo>
                  <a:cubicBezTo>
                    <a:pt x="163" y="402"/>
                    <a:pt x="163" y="402"/>
                    <a:pt x="163" y="402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122" y="377"/>
                    <a:pt x="122" y="376"/>
                    <a:pt x="122" y="376"/>
                  </a:cubicBezTo>
                  <a:cubicBezTo>
                    <a:pt x="125" y="373"/>
                    <a:pt x="127" y="369"/>
                    <a:pt x="129" y="365"/>
                  </a:cubicBezTo>
                  <a:cubicBezTo>
                    <a:pt x="170" y="391"/>
                    <a:pt x="170" y="391"/>
                    <a:pt x="170" y="391"/>
                  </a:cubicBezTo>
                  <a:cubicBezTo>
                    <a:pt x="129" y="365"/>
                    <a:pt x="129" y="365"/>
                    <a:pt x="129" y="365"/>
                  </a:cubicBezTo>
                  <a:cubicBezTo>
                    <a:pt x="130" y="365"/>
                    <a:pt x="130" y="365"/>
                    <a:pt x="130" y="365"/>
                  </a:cubicBezTo>
                  <a:cubicBezTo>
                    <a:pt x="132" y="361"/>
                    <a:pt x="135" y="357"/>
                    <a:pt x="137" y="353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40" y="349"/>
                    <a:pt x="143" y="345"/>
                    <a:pt x="145" y="342"/>
                  </a:cubicBezTo>
                  <a:cubicBezTo>
                    <a:pt x="198" y="379"/>
                    <a:pt x="198" y="379"/>
                    <a:pt x="198" y="379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2"/>
                    <a:pt x="145" y="342"/>
                    <a:pt x="145" y="341"/>
                  </a:cubicBezTo>
                  <a:cubicBezTo>
                    <a:pt x="148" y="338"/>
                    <a:pt x="151" y="334"/>
                    <a:pt x="153" y="330"/>
                  </a:cubicBezTo>
                  <a:cubicBezTo>
                    <a:pt x="192" y="359"/>
                    <a:pt x="192" y="359"/>
                    <a:pt x="192" y="359"/>
                  </a:cubicBezTo>
                  <a:cubicBezTo>
                    <a:pt x="153" y="330"/>
                    <a:pt x="153" y="330"/>
                    <a:pt x="153" y="330"/>
                  </a:cubicBezTo>
                  <a:cubicBezTo>
                    <a:pt x="153" y="330"/>
                    <a:pt x="153" y="330"/>
                    <a:pt x="154" y="330"/>
                  </a:cubicBezTo>
                  <a:cubicBezTo>
                    <a:pt x="156" y="326"/>
                    <a:pt x="159" y="323"/>
                    <a:pt x="162" y="319"/>
                  </a:cubicBezTo>
                  <a:cubicBezTo>
                    <a:pt x="200" y="348"/>
                    <a:pt x="200" y="348"/>
                    <a:pt x="200" y="348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5" y="315"/>
                    <a:pt x="167" y="312"/>
                    <a:pt x="170" y="308"/>
                  </a:cubicBezTo>
                  <a:cubicBezTo>
                    <a:pt x="208" y="338"/>
                    <a:pt x="208" y="338"/>
                    <a:pt x="208" y="33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3" y="304"/>
                    <a:pt x="176" y="301"/>
                    <a:pt x="179" y="297"/>
                  </a:cubicBezTo>
                  <a:cubicBezTo>
                    <a:pt x="216" y="327"/>
                    <a:pt x="216" y="327"/>
                    <a:pt x="216" y="32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293"/>
                    <a:pt x="185" y="290"/>
                    <a:pt x="188" y="286"/>
                  </a:cubicBezTo>
                  <a:cubicBezTo>
                    <a:pt x="237" y="328"/>
                    <a:pt x="237" y="328"/>
                    <a:pt x="237" y="328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91" y="283"/>
                    <a:pt x="194" y="279"/>
                    <a:pt x="197" y="276"/>
                  </a:cubicBezTo>
                  <a:cubicBezTo>
                    <a:pt x="233" y="307"/>
                    <a:pt x="233" y="307"/>
                    <a:pt x="233" y="307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197" y="276"/>
                    <a:pt x="197" y="275"/>
                    <a:pt x="197" y="275"/>
                  </a:cubicBezTo>
                  <a:cubicBezTo>
                    <a:pt x="200" y="272"/>
                    <a:pt x="203" y="269"/>
                    <a:pt x="206" y="265"/>
                  </a:cubicBezTo>
                  <a:cubicBezTo>
                    <a:pt x="242" y="297"/>
                    <a:pt x="242" y="297"/>
                    <a:pt x="242" y="297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9" y="262"/>
                    <a:pt x="213" y="258"/>
                    <a:pt x="216" y="255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9" y="251"/>
                    <a:pt x="222" y="248"/>
                    <a:pt x="225" y="245"/>
                  </a:cubicBezTo>
                  <a:cubicBezTo>
                    <a:pt x="260" y="278"/>
                    <a:pt x="260" y="278"/>
                    <a:pt x="260" y="278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6" y="244"/>
                  </a:cubicBezTo>
                  <a:cubicBezTo>
                    <a:pt x="229" y="241"/>
                    <a:pt x="232" y="238"/>
                    <a:pt x="235" y="235"/>
                  </a:cubicBezTo>
                  <a:cubicBezTo>
                    <a:pt x="281" y="280"/>
                    <a:pt x="281" y="280"/>
                    <a:pt x="281" y="280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9" y="231"/>
                    <a:pt x="242" y="228"/>
                    <a:pt x="245" y="225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9" y="222"/>
                    <a:pt x="252" y="218"/>
                    <a:pt x="255" y="215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55" y="215"/>
                    <a:pt x="255" y="215"/>
                    <a:pt x="255" y="215"/>
                  </a:cubicBezTo>
                  <a:cubicBezTo>
                    <a:pt x="255" y="215"/>
                    <a:pt x="255" y="215"/>
                    <a:pt x="256" y="215"/>
                  </a:cubicBezTo>
                  <a:cubicBezTo>
                    <a:pt x="259" y="212"/>
                    <a:pt x="262" y="209"/>
                    <a:pt x="265" y="206"/>
                  </a:cubicBezTo>
                  <a:cubicBezTo>
                    <a:pt x="298" y="242"/>
                    <a:pt x="298" y="242"/>
                    <a:pt x="298" y="242"/>
                  </a:cubicBezTo>
                  <a:cubicBezTo>
                    <a:pt x="265" y="206"/>
                    <a:pt x="265" y="206"/>
                    <a:pt x="265" y="206"/>
                  </a:cubicBezTo>
                  <a:cubicBezTo>
                    <a:pt x="266" y="206"/>
                    <a:pt x="266" y="206"/>
                    <a:pt x="266" y="206"/>
                  </a:cubicBezTo>
                  <a:cubicBezTo>
                    <a:pt x="269" y="203"/>
                    <a:pt x="273" y="200"/>
                    <a:pt x="276" y="197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6" y="197"/>
                    <a:pt x="276" y="196"/>
                    <a:pt x="276" y="196"/>
                  </a:cubicBezTo>
                  <a:cubicBezTo>
                    <a:pt x="280" y="193"/>
                    <a:pt x="283" y="190"/>
                    <a:pt x="287" y="188"/>
                  </a:cubicBezTo>
                  <a:cubicBezTo>
                    <a:pt x="328" y="237"/>
                    <a:pt x="328" y="237"/>
                    <a:pt x="328" y="237"/>
                  </a:cubicBezTo>
                  <a:cubicBezTo>
                    <a:pt x="287" y="188"/>
                    <a:pt x="287" y="188"/>
                    <a:pt x="287" y="188"/>
                  </a:cubicBezTo>
                  <a:cubicBezTo>
                    <a:pt x="287" y="188"/>
                    <a:pt x="287" y="187"/>
                    <a:pt x="287" y="187"/>
                  </a:cubicBezTo>
                  <a:cubicBezTo>
                    <a:pt x="290" y="184"/>
                    <a:pt x="294" y="182"/>
                    <a:pt x="297" y="17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8" y="178"/>
                    <a:pt x="298" y="178"/>
                  </a:cubicBezTo>
                  <a:cubicBezTo>
                    <a:pt x="301" y="176"/>
                    <a:pt x="305" y="173"/>
                    <a:pt x="308" y="170"/>
                  </a:cubicBezTo>
                  <a:cubicBezTo>
                    <a:pt x="338" y="208"/>
                    <a:pt x="338" y="208"/>
                    <a:pt x="338" y="208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8" y="170"/>
                    <a:pt x="309" y="170"/>
                    <a:pt x="309" y="170"/>
                  </a:cubicBezTo>
                  <a:cubicBezTo>
                    <a:pt x="312" y="167"/>
                    <a:pt x="316" y="164"/>
                    <a:pt x="319" y="161"/>
                  </a:cubicBezTo>
                  <a:cubicBezTo>
                    <a:pt x="348" y="200"/>
                    <a:pt x="348" y="200"/>
                    <a:pt x="348" y="200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20" y="161"/>
                    <a:pt x="320" y="161"/>
                    <a:pt x="320" y="161"/>
                  </a:cubicBezTo>
                  <a:cubicBezTo>
                    <a:pt x="323" y="158"/>
                    <a:pt x="327" y="156"/>
                    <a:pt x="331" y="153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5" y="150"/>
                    <a:pt x="338" y="148"/>
                    <a:pt x="342" y="145"/>
                  </a:cubicBezTo>
                  <a:cubicBezTo>
                    <a:pt x="379" y="198"/>
                    <a:pt x="379" y="198"/>
                    <a:pt x="379" y="198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6" y="142"/>
                    <a:pt x="350" y="140"/>
                    <a:pt x="353" y="137"/>
                  </a:cubicBezTo>
                  <a:cubicBezTo>
                    <a:pt x="381" y="177"/>
                    <a:pt x="381" y="177"/>
                    <a:pt x="381" y="177"/>
                  </a:cubicBezTo>
                  <a:cubicBezTo>
                    <a:pt x="353" y="137"/>
                    <a:pt x="353" y="137"/>
                    <a:pt x="353" y="137"/>
                  </a:cubicBezTo>
                  <a:cubicBezTo>
                    <a:pt x="354" y="137"/>
                    <a:pt x="354" y="137"/>
                    <a:pt x="354" y="137"/>
                  </a:cubicBezTo>
                  <a:cubicBezTo>
                    <a:pt x="358" y="134"/>
                    <a:pt x="361" y="132"/>
                    <a:pt x="365" y="129"/>
                  </a:cubicBezTo>
                  <a:cubicBezTo>
                    <a:pt x="391" y="170"/>
                    <a:pt x="391" y="170"/>
                    <a:pt x="391" y="170"/>
                  </a:cubicBezTo>
                  <a:cubicBezTo>
                    <a:pt x="365" y="129"/>
                    <a:pt x="365" y="129"/>
                    <a:pt x="365" y="129"/>
                  </a:cubicBezTo>
                  <a:cubicBezTo>
                    <a:pt x="365" y="129"/>
                    <a:pt x="365" y="129"/>
                    <a:pt x="366" y="129"/>
                  </a:cubicBezTo>
                  <a:cubicBezTo>
                    <a:pt x="369" y="127"/>
                    <a:pt x="373" y="124"/>
                    <a:pt x="377" y="122"/>
                  </a:cubicBezTo>
                  <a:cubicBezTo>
                    <a:pt x="403" y="163"/>
                    <a:pt x="403" y="163"/>
                    <a:pt x="403" y="163"/>
                  </a:cubicBezTo>
                  <a:cubicBezTo>
                    <a:pt x="377" y="122"/>
                    <a:pt x="377" y="122"/>
                    <a:pt x="377" y="122"/>
                  </a:cubicBezTo>
                  <a:cubicBezTo>
                    <a:pt x="377" y="122"/>
                    <a:pt x="377" y="122"/>
                    <a:pt x="377" y="121"/>
                  </a:cubicBezTo>
                  <a:cubicBezTo>
                    <a:pt x="381" y="119"/>
                    <a:pt x="385" y="117"/>
                    <a:pt x="389" y="114"/>
                  </a:cubicBezTo>
                  <a:cubicBezTo>
                    <a:pt x="414" y="156"/>
                    <a:pt x="414" y="156"/>
                    <a:pt x="414" y="156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93" y="112"/>
                    <a:pt x="397" y="110"/>
                    <a:pt x="401" y="107"/>
                  </a:cubicBezTo>
                  <a:cubicBezTo>
                    <a:pt x="433" y="163"/>
                    <a:pt x="433" y="163"/>
                    <a:pt x="433" y="163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5" y="105"/>
                    <a:pt x="409" y="103"/>
                    <a:pt x="413" y="100"/>
                  </a:cubicBezTo>
                  <a:cubicBezTo>
                    <a:pt x="437" y="143"/>
                    <a:pt x="437" y="143"/>
                    <a:pt x="437" y="143"/>
                  </a:cubicBezTo>
                  <a:cubicBezTo>
                    <a:pt x="413" y="100"/>
                    <a:pt x="413" y="100"/>
                    <a:pt x="413" y="100"/>
                  </a:cubicBezTo>
                  <a:cubicBezTo>
                    <a:pt x="413" y="100"/>
                    <a:pt x="413" y="100"/>
                    <a:pt x="414" y="100"/>
                  </a:cubicBezTo>
                  <a:cubicBezTo>
                    <a:pt x="417" y="98"/>
                    <a:pt x="421" y="96"/>
                    <a:pt x="425" y="94"/>
                  </a:cubicBezTo>
                  <a:cubicBezTo>
                    <a:pt x="448" y="137"/>
                    <a:pt x="448" y="137"/>
                    <a:pt x="448" y="137"/>
                  </a:cubicBezTo>
                  <a:cubicBezTo>
                    <a:pt x="425" y="94"/>
                    <a:pt x="425" y="94"/>
                    <a:pt x="425" y="94"/>
                  </a:cubicBezTo>
                  <a:cubicBezTo>
                    <a:pt x="425" y="94"/>
                    <a:pt x="426" y="93"/>
                    <a:pt x="426" y="93"/>
                  </a:cubicBezTo>
                  <a:cubicBezTo>
                    <a:pt x="430" y="91"/>
                    <a:pt x="434" y="89"/>
                    <a:pt x="438" y="87"/>
                  </a:cubicBezTo>
                  <a:cubicBezTo>
                    <a:pt x="460" y="130"/>
                    <a:pt x="460" y="130"/>
                    <a:pt x="460" y="130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42" y="85"/>
                    <a:pt x="446" y="83"/>
                    <a:pt x="450" y="81"/>
                  </a:cubicBezTo>
                  <a:cubicBezTo>
                    <a:pt x="472" y="125"/>
                    <a:pt x="472" y="125"/>
                    <a:pt x="472" y="125"/>
                  </a:cubicBezTo>
                  <a:cubicBezTo>
                    <a:pt x="450" y="81"/>
                    <a:pt x="450" y="81"/>
                    <a:pt x="450" y="81"/>
                  </a:cubicBezTo>
                  <a:cubicBezTo>
                    <a:pt x="450" y="81"/>
                    <a:pt x="451" y="81"/>
                    <a:pt x="451" y="81"/>
                  </a:cubicBezTo>
                  <a:cubicBezTo>
                    <a:pt x="455" y="79"/>
                    <a:pt x="459" y="77"/>
                    <a:pt x="463" y="75"/>
                  </a:cubicBezTo>
                  <a:cubicBezTo>
                    <a:pt x="490" y="134"/>
                    <a:pt x="490" y="134"/>
                    <a:pt x="490" y="134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7" y="73"/>
                    <a:pt x="471" y="71"/>
                    <a:pt x="476" y="69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80" y="67"/>
                    <a:pt x="484" y="65"/>
                    <a:pt x="488" y="63"/>
                  </a:cubicBezTo>
                  <a:cubicBezTo>
                    <a:pt x="507" y="108"/>
                    <a:pt x="507" y="108"/>
                    <a:pt x="507" y="108"/>
                  </a:cubicBezTo>
                  <a:cubicBezTo>
                    <a:pt x="488" y="63"/>
                    <a:pt x="488" y="63"/>
                    <a:pt x="488" y="63"/>
                  </a:cubicBezTo>
                  <a:cubicBezTo>
                    <a:pt x="489" y="63"/>
                    <a:pt x="489" y="63"/>
                    <a:pt x="489" y="63"/>
                  </a:cubicBezTo>
                  <a:cubicBezTo>
                    <a:pt x="493" y="61"/>
                    <a:pt x="497" y="60"/>
                    <a:pt x="501" y="58"/>
                  </a:cubicBezTo>
                  <a:cubicBezTo>
                    <a:pt x="520" y="103"/>
                    <a:pt x="520" y="103"/>
                    <a:pt x="520" y="103"/>
                  </a:cubicBezTo>
                  <a:cubicBezTo>
                    <a:pt x="501" y="58"/>
                    <a:pt x="501" y="58"/>
                    <a:pt x="501" y="58"/>
                  </a:cubicBezTo>
                  <a:cubicBezTo>
                    <a:pt x="501" y="58"/>
                    <a:pt x="502" y="58"/>
                    <a:pt x="502" y="58"/>
                  </a:cubicBezTo>
                  <a:cubicBezTo>
                    <a:pt x="506" y="56"/>
                    <a:pt x="510" y="55"/>
                    <a:pt x="514" y="53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14" y="53"/>
                    <a:pt x="514" y="53"/>
                    <a:pt x="514" y="53"/>
                  </a:cubicBezTo>
                  <a:cubicBezTo>
                    <a:pt x="515" y="53"/>
                    <a:pt x="515" y="53"/>
                    <a:pt x="515" y="53"/>
                  </a:cubicBezTo>
                  <a:cubicBezTo>
                    <a:pt x="519" y="51"/>
                    <a:pt x="523" y="50"/>
                    <a:pt x="527" y="48"/>
                  </a:cubicBezTo>
                  <a:cubicBezTo>
                    <a:pt x="550" y="109"/>
                    <a:pt x="550" y="109"/>
                    <a:pt x="550" y="109"/>
                  </a:cubicBezTo>
                  <a:cubicBezTo>
                    <a:pt x="527" y="48"/>
                    <a:pt x="527" y="48"/>
                    <a:pt x="527" y="48"/>
                  </a:cubicBezTo>
                  <a:cubicBezTo>
                    <a:pt x="528" y="48"/>
                    <a:pt x="528" y="48"/>
                    <a:pt x="528" y="48"/>
                  </a:cubicBezTo>
                  <a:cubicBezTo>
                    <a:pt x="532" y="46"/>
                    <a:pt x="536" y="45"/>
                    <a:pt x="541" y="43"/>
                  </a:cubicBezTo>
                  <a:cubicBezTo>
                    <a:pt x="556" y="89"/>
                    <a:pt x="556" y="89"/>
                    <a:pt x="556" y="89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5" y="42"/>
                    <a:pt x="550" y="40"/>
                    <a:pt x="554" y="39"/>
                  </a:cubicBezTo>
                  <a:cubicBezTo>
                    <a:pt x="569" y="85"/>
                    <a:pt x="569" y="85"/>
                    <a:pt x="569" y="85"/>
                  </a:cubicBezTo>
                  <a:cubicBezTo>
                    <a:pt x="554" y="39"/>
                    <a:pt x="554" y="39"/>
                    <a:pt x="554" y="39"/>
                  </a:cubicBezTo>
                  <a:cubicBezTo>
                    <a:pt x="554" y="39"/>
                    <a:pt x="554" y="39"/>
                    <a:pt x="555" y="39"/>
                  </a:cubicBezTo>
                  <a:cubicBezTo>
                    <a:pt x="559" y="37"/>
                    <a:pt x="563" y="36"/>
                    <a:pt x="567" y="35"/>
                  </a:cubicBezTo>
                  <a:cubicBezTo>
                    <a:pt x="581" y="81"/>
                    <a:pt x="581" y="81"/>
                    <a:pt x="581" y="81"/>
                  </a:cubicBezTo>
                  <a:cubicBezTo>
                    <a:pt x="567" y="35"/>
                    <a:pt x="567" y="35"/>
                    <a:pt x="567" y="35"/>
                  </a:cubicBezTo>
                  <a:cubicBezTo>
                    <a:pt x="567" y="35"/>
                    <a:pt x="568" y="34"/>
                    <a:pt x="568" y="34"/>
                  </a:cubicBezTo>
                  <a:cubicBezTo>
                    <a:pt x="572" y="33"/>
                    <a:pt x="576" y="32"/>
                    <a:pt x="581" y="31"/>
                  </a:cubicBezTo>
                  <a:cubicBezTo>
                    <a:pt x="594" y="78"/>
                    <a:pt x="594" y="78"/>
                    <a:pt x="594" y="78"/>
                  </a:cubicBezTo>
                  <a:cubicBezTo>
                    <a:pt x="581" y="31"/>
                    <a:pt x="581" y="31"/>
                    <a:pt x="581" y="31"/>
                  </a:cubicBezTo>
                  <a:cubicBezTo>
                    <a:pt x="581" y="31"/>
                    <a:pt x="581" y="30"/>
                    <a:pt x="581" y="30"/>
                  </a:cubicBezTo>
                  <a:cubicBezTo>
                    <a:pt x="586" y="29"/>
                    <a:pt x="590" y="28"/>
                    <a:pt x="594" y="27"/>
                  </a:cubicBezTo>
                  <a:cubicBezTo>
                    <a:pt x="611" y="90"/>
                    <a:pt x="611" y="90"/>
                    <a:pt x="611" y="90"/>
                  </a:cubicBezTo>
                  <a:cubicBezTo>
                    <a:pt x="594" y="27"/>
                    <a:pt x="594" y="27"/>
                    <a:pt x="594" y="27"/>
                  </a:cubicBezTo>
                  <a:cubicBezTo>
                    <a:pt x="594" y="27"/>
                    <a:pt x="595" y="27"/>
                    <a:pt x="595" y="27"/>
                  </a:cubicBezTo>
                  <a:cubicBezTo>
                    <a:pt x="599" y="26"/>
                    <a:pt x="603" y="24"/>
                    <a:pt x="608" y="23"/>
                  </a:cubicBezTo>
                  <a:cubicBezTo>
                    <a:pt x="619" y="71"/>
                    <a:pt x="619" y="71"/>
                    <a:pt x="619" y="71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13" y="22"/>
                    <a:pt x="617" y="21"/>
                    <a:pt x="621" y="20"/>
                  </a:cubicBezTo>
                  <a:cubicBezTo>
                    <a:pt x="632" y="68"/>
                    <a:pt x="632" y="68"/>
                    <a:pt x="632" y="68"/>
                  </a:cubicBezTo>
                  <a:cubicBezTo>
                    <a:pt x="621" y="20"/>
                    <a:pt x="621" y="20"/>
                    <a:pt x="621" y="20"/>
                  </a:cubicBezTo>
                  <a:cubicBezTo>
                    <a:pt x="621" y="20"/>
                    <a:pt x="622" y="20"/>
                    <a:pt x="622" y="20"/>
                  </a:cubicBezTo>
                  <a:cubicBezTo>
                    <a:pt x="626" y="19"/>
                    <a:pt x="631" y="18"/>
                    <a:pt x="635" y="17"/>
                  </a:cubicBezTo>
                  <a:cubicBezTo>
                    <a:pt x="645" y="65"/>
                    <a:pt x="645" y="65"/>
                    <a:pt x="645" y="65"/>
                  </a:cubicBezTo>
                  <a:cubicBezTo>
                    <a:pt x="635" y="17"/>
                    <a:pt x="635" y="17"/>
                    <a:pt x="635" y="17"/>
                  </a:cubicBezTo>
                  <a:cubicBezTo>
                    <a:pt x="635" y="17"/>
                    <a:pt x="635" y="17"/>
                    <a:pt x="636" y="17"/>
                  </a:cubicBezTo>
                  <a:cubicBezTo>
                    <a:pt x="640" y="16"/>
                    <a:pt x="644" y="15"/>
                    <a:pt x="649" y="14"/>
                  </a:cubicBezTo>
                  <a:cubicBezTo>
                    <a:pt x="658" y="62"/>
                    <a:pt x="658" y="62"/>
                    <a:pt x="658" y="62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54" y="13"/>
                    <a:pt x="658" y="12"/>
                    <a:pt x="662" y="12"/>
                  </a:cubicBezTo>
                  <a:cubicBezTo>
                    <a:pt x="674" y="76"/>
                    <a:pt x="674" y="76"/>
                    <a:pt x="674" y="76"/>
                  </a:cubicBezTo>
                  <a:cubicBezTo>
                    <a:pt x="662" y="12"/>
                    <a:pt x="662" y="12"/>
                    <a:pt x="662" y="12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7" y="11"/>
                    <a:pt x="672" y="10"/>
                    <a:pt x="676" y="9"/>
                  </a:cubicBezTo>
                  <a:cubicBezTo>
                    <a:pt x="684" y="58"/>
                    <a:pt x="684" y="58"/>
                    <a:pt x="684" y="58"/>
                  </a:cubicBezTo>
                  <a:cubicBezTo>
                    <a:pt x="676" y="9"/>
                    <a:pt x="676" y="9"/>
                    <a:pt x="676" y="9"/>
                  </a:cubicBezTo>
                  <a:cubicBezTo>
                    <a:pt x="676" y="9"/>
                    <a:pt x="677" y="9"/>
                    <a:pt x="677" y="9"/>
                  </a:cubicBezTo>
                  <a:cubicBezTo>
                    <a:pt x="681" y="9"/>
                    <a:pt x="686" y="8"/>
                    <a:pt x="690" y="7"/>
                  </a:cubicBezTo>
                  <a:cubicBezTo>
                    <a:pt x="697" y="56"/>
                    <a:pt x="697" y="56"/>
                    <a:pt x="697" y="56"/>
                  </a:cubicBezTo>
                  <a:cubicBezTo>
                    <a:pt x="690" y="7"/>
                    <a:pt x="690" y="7"/>
                    <a:pt x="690" y="7"/>
                  </a:cubicBezTo>
                  <a:cubicBezTo>
                    <a:pt x="690" y="7"/>
                    <a:pt x="691" y="7"/>
                    <a:pt x="691" y="7"/>
                  </a:cubicBezTo>
                  <a:cubicBezTo>
                    <a:pt x="695" y="7"/>
                    <a:pt x="700" y="6"/>
                    <a:pt x="704" y="5"/>
                  </a:cubicBezTo>
                  <a:cubicBezTo>
                    <a:pt x="710" y="54"/>
                    <a:pt x="710" y="54"/>
                    <a:pt x="710" y="54"/>
                  </a:cubicBezTo>
                  <a:cubicBezTo>
                    <a:pt x="704" y="5"/>
                    <a:pt x="704" y="5"/>
                    <a:pt x="704" y="5"/>
                  </a:cubicBezTo>
                  <a:cubicBezTo>
                    <a:pt x="704" y="5"/>
                    <a:pt x="704" y="5"/>
                    <a:pt x="705" y="5"/>
                  </a:cubicBezTo>
                  <a:cubicBezTo>
                    <a:pt x="709" y="5"/>
                    <a:pt x="713" y="4"/>
                    <a:pt x="718" y="4"/>
                  </a:cubicBezTo>
                  <a:cubicBezTo>
                    <a:pt x="723" y="53"/>
                    <a:pt x="723" y="53"/>
                    <a:pt x="723" y="53"/>
                  </a:cubicBezTo>
                  <a:cubicBezTo>
                    <a:pt x="718" y="4"/>
                    <a:pt x="718" y="4"/>
                    <a:pt x="718" y="4"/>
                  </a:cubicBezTo>
                  <a:cubicBezTo>
                    <a:pt x="718" y="4"/>
                    <a:pt x="718" y="4"/>
                    <a:pt x="719" y="4"/>
                  </a:cubicBezTo>
                  <a:cubicBezTo>
                    <a:pt x="723" y="3"/>
                    <a:pt x="727" y="3"/>
                    <a:pt x="732" y="3"/>
                  </a:cubicBezTo>
                  <a:cubicBezTo>
                    <a:pt x="737" y="67"/>
                    <a:pt x="737" y="67"/>
                    <a:pt x="737" y="67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7" y="2"/>
                    <a:pt x="741" y="2"/>
                    <a:pt x="746" y="1"/>
                  </a:cubicBezTo>
                  <a:cubicBezTo>
                    <a:pt x="749" y="50"/>
                    <a:pt x="749" y="50"/>
                    <a:pt x="749" y="50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51" y="1"/>
                    <a:pt x="755" y="1"/>
                    <a:pt x="760" y="1"/>
                  </a:cubicBezTo>
                  <a:cubicBezTo>
                    <a:pt x="762" y="49"/>
                    <a:pt x="762" y="49"/>
                    <a:pt x="762" y="49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5" y="0"/>
                    <a:pt x="769" y="0"/>
                    <a:pt x="774" y="0"/>
                  </a:cubicBezTo>
                  <a:cubicBezTo>
                    <a:pt x="775" y="49"/>
                    <a:pt x="775" y="49"/>
                    <a:pt x="775" y="4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9" y="0"/>
                    <a:pt x="783" y="0"/>
                    <a:pt x="788" y="0"/>
                  </a:cubicBezTo>
                  <a:cubicBezTo>
                    <a:pt x="789" y="49"/>
                    <a:pt x="789" y="49"/>
                    <a:pt x="789" y="49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93" y="0"/>
                    <a:pt x="797" y="0"/>
                    <a:pt x="802" y="0"/>
                  </a:cubicBezTo>
                  <a:close/>
                  <a:moveTo>
                    <a:pt x="153" y="803"/>
                  </a:moveTo>
                  <a:cubicBezTo>
                    <a:pt x="118" y="803"/>
                    <a:pt x="118" y="803"/>
                    <a:pt x="118" y="80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65"/>
            <p:cNvSpPr>
              <a:spLocks noEditPoints="1"/>
            </p:cNvSpPr>
            <p:nvPr/>
          </p:nvSpPr>
          <p:spPr bwMode="auto">
            <a:xfrm>
              <a:off x="759" y="814"/>
              <a:ext cx="5395" cy="2685"/>
            </a:xfrm>
            <a:custGeom>
              <a:avLst/>
              <a:gdLst>
                <a:gd name="T0" fmla="*/ 727 w 1333"/>
                <a:gd name="T1" fmla="*/ 1 h 664"/>
                <a:gd name="T2" fmla="*/ 1333 w 1333"/>
                <a:gd name="T3" fmla="*/ 664 h 664"/>
                <a:gd name="T4" fmla="*/ 0 w 1333"/>
                <a:gd name="T5" fmla="*/ 664 h 664"/>
                <a:gd name="T6" fmla="*/ 609 w 1333"/>
                <a:gd name="T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3" h="664">
                  <a:moveTo>
                    <a:pt x="727" y="1"/>
                  </a:moveTo>
                  <a:cubicBezTo>
                    <a:pt x="1066" y="31"/>
                    <a:pt x="1333" y="318"/>
                    <a:pt x="1333" y="664"/>
                  </a:cubicBezTo>
                  <a:moveTo>
                    <a:pt x="0" y="664"/>
                  </a:moveTo>
                  <a:cubicBezTo>
                    <a:pt x="0" y="317"/>
                    <a:pt x="269" y="30"/>
                    <a:pt x="609" y="0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6"/>
            <p:cNvSpPr/>
            <p:nvPr/>
          </p:nvSpPr>
          <p:spPr bwMode="auto">
            <a:xfrm>
              <a:off x="1111" y="1158"/>
              <a:ext cx="4691" cy="2341"/>
            </a:xfrm>
            <a:custGeom>
              <a:avLst/>
              <a:gdLst>
                <a:gd name="T0" fmla="*/ 0 w 1159"/>
                <a:gd name="T1" fmla="*/ 579 h 579"/>
                <a:gd name="T2" fmla="*/ 580 w 1159"/>
                <a:gd name="T3" fmla="*/ 0 h 579"/>
                <a:gd name="T4" fmla="*/ 1159 w 1159"/>
                <a:gd name="T5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9" h="579">
                  <a:moveTo>
                    <a:pt x="0" y="579"/>
                  </a:moveTo>
                  <a:cubicBezTo>
                    <a:pt x="0" y="261"/>
                    <a:pt x="261" y="0"/>
                    <a:pt x="580" y="0"/>
                  </a:cubicBezTo>
                  <a:cubicBezTo>
                    <a:pt x="898" y="0"/>
                    <a:pt x="1159" y="261"/>
                    <a:pt x="1159" y="579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Line 67"/>
            <p:cNvSpPr>
              <a:spLocks noChangeShapeType="1"/>
            </p:cNvSpPr>
            <p:nvPr/>
          </p:nvSpPr>
          <p:spPr bwMode="auto">
            <a:xfrm>
              <a:off x="1030" y="3499"/>
              <a:ext cx="481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Line 68"/>
            <p:cNvSpPr>
              <a:spLocks noChangeShapeType="1"/>
            </p:cNvSpPr>
            <p:nvPr/>
          </p:nvSpPr>
          <p:spPr bwMode="auto">
            <a:xfrm>
              <a:off x="212" y="3499"/>
              <a:ext cx="202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Line 69"/>
            <p:cNvSpPr>
              <a:spLocks noChangeShapeType="1"/>
            </p:cNvSpPr>
            <p:nvPr/>
          </p:nvSpPr>
          <p:spPr bwMode="auto">
            <a:xfrm>
              <a:off x="6498" y="3499"/>
              <a:ext cx="20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Line 70"/>
            <p:cNvSpPr>
              <a:spLocks noChangeShapeType="1"/>
            </p:cNvSpPr>
            <p:nvPr/>
          </p:nvSpPr>
          <p:spPr bwMode="auto">
            <a:xfrm>
              <a:off x="6090" y="3499"/>
              <a:ext cx="141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50"/>
            <p:cNvSpPr>
              <a:spLocks noEditPoints="1"/>
            </p:cNvSpPr>
            <p:nvPr/>
          </p:nvSpPr>
          <p:spPr bwMode="auto">
            <a:xfrm rot="12012939">
              <a:off x="538" y="2875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量角器02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2118685" y="1374885"/>
            <a:ext cx="5168778" cy="2830616"/>
            <a:chOff x="212" y="252"/>
            <a:chExt cx="6497" cy="3558"/>
          </a:xfrm>
        </p:grpSpPr>
        <p:sp>
          <p:nvSpPr>
            <p:cNvPr id="1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2" y="252"/>
              <a:ext cx="6497" cy="3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5"/>
            <p:cNvSpPr/>
            <p:nvPr/>
          </p:nvSpPr>
          <p:spPr bwMode="auto">
            <a:xfrm>
              <a:off x="2997" y="3042"/>
              <a:ext cx="919" cy="457"/>
            </a:xfrm>
            <a:custGeom>
              <a:avLst/>
              <a:gdLst>
                <a:gd name="T0" fmla="*/ 0 w 227"/>
                <a:gd name="T1" fmla="*/ 113 h 113"/>
                <a:gd name="T2" fmla="*/ 114 w 227"/>
                <a:gd name="T3" fmla="*/ 0 h 113"/>
                <a:gd name="T4" fmla="*/ 227 w 227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113">
                  <a:moveTo>
                    <a:pt x="0" y="113"/>
                  </a:moveTo>
                  <a:cubicBezTo>
                    <a:pt x="0" y="51"/>
                    <a:pt x="51" y="0"/>
                    <a:pt x="114" y="0"/>
                  </a:cubicBezTo>
                  <a:cubicBezTo>
                    <a:pt x="176" y="0"/>
                    <a:pt x="227" y="51"/>
                    <a:pt x="227" y="11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Line 6"/>
            <p:cNvSpPr>
              <a:spLocks noChangeShapeType="1"/>
            </p:cNvSpPr>
            <p:nvPr/>
          </p:nvSpPr>
          <p:spPr bwMode="auto">
            <a:xfrm flipV="1">
              <a:off x="3912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Line 7"/>
            <p:cNvSpPr>
              <a:spLocks noChangeShapeType="1"/>
            </p:cNvSpPr>
            <p:nvPr/>
          </p:nvSpPr>
          <p:spPr bwMode="auto">
            <a:xfrm flipV="1">
              <a:off x="4357" y="903"/>
              <a:ext cx="49" cy="13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Line 8"/>
            <p:cNvSpPr>
              <a:spLocks noChangeShapeType="1"/>
            </p:cNvSpPr>
            <p:nvPr/>
          </p:nvSpPr>
          <p:spPr bwMode="auto">
            <a:xfrm flipV="1">
              <a:off x="4770" y="1105"/>
              <a:ext cx="73" cy="125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Line 9"/>
            <p:cNvSpPr>
              <a:spLocks noChangeShapeType="1"/>
            </p:cNvSpPr>
            <p:nvPr/>
          </p:nvSpPr>
          <p:spPr bwMode="auto">
            <a:xfrm flipV="1">
              <a:off x="5146" y="1384"/>
              <a:ext cx="90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Line 10"/>
            <p:cNvSpPr>
              <a:spLocks noChangeShapeType="1"/>
            </p:cNvSpPr>
            <p:nvPr/>
          </p:nvSpPr>
          <p:spPr bwMode="auto">
            <a:xfrm flipV="1">
              <a:off x="5470" y="1724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Line 11"/>
            <p:cNvSpPr>
              <a:spLocks noChangeShapeType="1"/>
            </p:cNvSpPr>
            <p:nvPr/>
          </p:nvSpPr>
          <p:spPr bwMode="auto">
            <a:xfrm flipV="1">
              <a:off x="5733" y="2116"/>
              <a:ext cx="122" cy="7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Line 12"/>
            <p:cNvSpPr>
              <a:spLocks noChangeShapeType="1"/>
            </p:cNvSpPr>
            <p:nvPr/>
          </p:nvSpPr>
          <p:spPr bwMode="auto">
            <a:xfrm flipV="1">
              <a:off x="5928" y="2557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Line 13"/>
            <p:cNvSpPr>
              <a:spLocks noChangeShapeType="1"/>
            </p:cNvSpPr>
            <p:nvPr/>
          </p:nvSpPr>
          <p:spPr bwMode="auto">
            <a:xfrm flipV="1">
              <a:off x="6045" y="3022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Line 14"/>
            <p:cNvSpPr>
              <a:spLocks noChangeShapeType="1"/>
            </p:cNvSpPr>
            <p:nvPr/>
          </p:nvSpPr>
          <p:spPr bwMode="auto">
            <a:xfrm flipH="1" flipV="1">
              <a:off x="2977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Line 15"/>
            <p:cNvSpPr>
              <a:spLocks noChangeShapeType="1"/>
            </p:cNvSpPr>
            <p:nvPr/>
          </p:nvSpPr>
          <p:spPr bwMode="auto">
            <a:xfrm flipH="1" flipV="1">
              <a:off x="2511" y="903"/>
              <a:ext cx="49" cy="13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Line 16"/>
            <p:cNvSpPr>
              <a:spLocks noChangeShapeType="1"/>
            </p:cNvSpPr>
            <p:nvPr/>
          </p:nvSpPr>
          <p:spPr bwMode="auto">
            <a:xfrm flipH="1" flipV="1">
              <a:off x="2070" y="1109"/>
              <a:ext cx="73" cy="126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Line 17"/>
            <p:cNvSpPr>
              <a:spLocks noChangeShapeType="1"/>
            </p:cNvSpPr>
            <p:nvPr/>
          </p:nvSpPr>
          <p:spPr bwMode="auto">
            <a:xfrm flipH="1" flipV="1">
              <a:off x="1677" y="1384"/>
              <a:ext cx="94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Line 18"/>
            <p:cNvSpPr>
              <a:spLocks noChangeShapeType="1"/>
            </p:cNvSpPr>
            <p:nvPr/>
          </p:nvSpPr>
          <p:spPr bwMode="auto">
            <a:xfrm flipH="1" flipV="1">
              <a:off x="1337" y="1728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Line 19"/>
            <p:cNvSpPr>
              <a:spLocks noChangeShapeType="1"/>
            </p:cNvSpPr>
            <p:nvPr/>
          </p:nvSpPr>
          <p:spPr bwMode="auto">
            <a:xfrm flipH="1" flipV="1">
              <a:off x="1058" y="2124"/>
              <a:ext cx="126" cy="6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Line 20"/>
            <p:cNvSpPr>
              <a:spLocks noChangeShapeType="1"/>
            </p:cNvSpPr>
            <p:nvPr/>
          </p:nvSpPr>
          <p:spPr bwMode="auto">
            <a:xfrm flipH="1" flipV="1">
              <a:off x="856" y="2561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Line 21"/>
            <p:cNvSpPr>
              <a:spLocks noChangeShapeType="1"/>
            </p:cNvSpPr>
            <p:nvPr/>
          </p:nvSpPr>
          <p:spPr bwMode="auto">
            <a:xfrm flipH="1" flipV="1">
              <a:off x="730" y="3026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Line 22"/>
            <p:cNvSpPr>
              <a:spLocks noChangeShapeType="1"/>
            </p:cNvSpPr>
            <p:nvPr/>
          </p:nvSpPr>
          <p:spPr bwMode="auto">
            <a:xfrm flipV="1">
              <a:off x="3458" y="956"/>
              <a:ext cx="0" cy="2547"/>
            </a:xfrm>
            <a:prstGeom prst="line">
              <a:avLst/>
            </a:prstGeom>
            <a:noFill/>
            <a:ln w="6350" cap="flat">
              <a:solidFill>
                <a:srgbClr val="E6001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3"/>
            <p:cNvSpPr>
              <a:spLocks noEditPoints="1"/>
            </p:cNvSpPr>
            <p:nvPr/>
          </p:nvSpPr>
          <p:spPr bwMode="auto">
            <a:xfrm>
              <a:off x="3284" y="660"/>
              <a:ext cx="361" cy="235"/>
            </a:xfrm>
            <a:custGeom>
              <a:avLst/>
              <a:gdLst>
                <a:gd name="T0" fmla="*/ 0 w 89"/>
                <a:gd name="T1" fmla="*/ 43 h 58"/>
                <a:gd name="T2" fmla="*/ 17 w 89"/>
                <a:gd name="T3" fmla="*/ 58 h 58"/>
                <a:gd name="T4" fmla="*/ 34 w 89"/>
                <a:gd name="T5" fmla="*/ 47 h 58"/>
                <a:gd name="T6" fmla="*/ 38 w 89"/>
                <a:gd name="T7" fmla="*/ 26 h 58"/>
                <a:gd name="T8" fmla="*/ 18 w 89"/>
                <a:gd name="T9" fmla="*/ 0 h 58"/>
                <a:gd name="T10" fmla="*/ 0 w 89"/>
                <a:gd name="T11" fmla="*/ 20 h 58"/>
                <a:gd name="T12" fmla="*/ 18 w 89"/>
                <a:gd name="T13" fmla="*/ 38 h 58"/>
                <a:gd name="T14" fmla="*/ 31 w 89"/>
                <a:gd name="T15" fmla="*/ 31 h 58"/>
                <a:gd name="T16" fmla="*/ 31 w 89"/>
                <a:gd name="T17" fmla="*/ 31 h 58"/>
                <a:gd name="T18" fmla="*/ 17 w 89"/>
                <a:gd name="T19" fmla="*/ 53 h 58"/>
                <a:gd name="T20" fmla="*/ 8 w 89"/>
                <a:gd name="T21" fmla="*/ 43 h 58"/>
                <a:gd name="T22" fmla="*/ 0 w 89"/>
                <a:gd name="T23" fmla="*/ 43 h 58"/>
                <a:gd name="T24" fmla="*/ 19 w 89"/>
                <a:gd name="T25" fmla="*/ 32 h 58"/>
                <a:gd name="T26" fmla="*/ 7 w 89"/>
                <a:gd name="T27" fmla="*/ 19 h 58"/>
                <a:gd name="T28" fmla="*/ 18 w 89"/>
                <a:gd name="T29" fmla="*/ 6 h 58"/>
                <a:gd name="T30" fmla="*/ 30 w 89"/>
                <a:gd name="T31" fmla="*/ 19 h 58"/>
                <a:gd name="T32" fmla="*/ 19 w 89"/>
                <a:gd name="T33" fmla="*/ 32 h 58"/>
                <a:gd name="T34" fmla="*/ 81 w 89"/>
                <a:gd name="T35" fmla="*/ 29 h 58"/>
                <a:gd name="T36" fmla="*/ 69 w 89"/>
                <a:gd name="T37" fmla="*/ 52 h 58"/>
                <a:gd name="T38" fmla="*/ 57 w 89"/>
                <a:gd name="T39" fmla="*/ 29 h 58"/>
                <a:gd name="T40" fmla="*/ 69 w 89"/>
                <a:gd name="T41" fmla="*/ 6 h 58"/>
                <a:gd name="T42" fmla="*/ 81 w 89"/>
                <a:gd name="T43" fmla="*/ 29 h 58"/>
                <a:gd name="T44" fmla="*/ 89 w 89"/>
                <a:gd name="T45" fmla="*/ 29 h 58"/>
                <a:gd name="T46" fmla="*/ 85 w 89"/>
                <a:gd name="T47" fmla="*/ 10 h 58"/>
                <a:gd name="T48" fmla="*/ 69 w 89"/>
                <a:gd name="T49" fmla="*/ 0 h 58"/>
                <a:gd name="T50" fmla="*/ 55 w 89"/>
                <a:gd name="T51" fmla="*/ 7 h 58"/>
                <a:gd name="T52" fmla="*/ 49 w 89"/>
                <a:gd name="T53" fmla="*/ 29 h 58"/>
                <a:gd name="T54" fmla="*/ 69 w 89"/>
                <a:gd name="T55" fmla="*/ 58 h 58"/>
                <a:gd name="T56" fmla="*/ 89 w 89"/>
                <a:gd name="T57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9" h="58">
                  <a:moveTo>
                    <a:pt x="0" y="43"/>
                  </a:moveTo>
                  <a:cubicBezTo>
                    <a:pt x="1" y="53"/>
                    <a:pt x="7" y="58"/>
                    <a:pt x="17" y="58"/>
                  </a:cubicBezTo>
                  <a:cubicBezTo>
                    <a:pt x="25" y="58"/>
                    <a:pt x="31" y="55"/>
                    <a:pt x="34" y="47"/>
                  </a:cubicBezTo>
                  <a:cubicBezTo>
                    <a:pt x="37" y="42"/>
                    <a:pt x="38" y="35"/>
                    <a:pt x="38" y="26"/>
                  </a:cubicBezTo>
                  <a:cubicBezTo>
                    <a:pt x="38" y="9"/>
                    <a:pt x="31" y="0"/>
                    <a:pt x="18" y="0"/>
                  </a:cubicBezTo>
                  <a:cubicBezTo>
                    <a:pt x="7" y="0"/>
                    <a:pt x="0" y="7"/>
                    <a:pt x="0" y="20"/>
                  </a:cubicBezTo>
                  <a:cubicBezTo>
                    <a:pt x="0" y="31"/>
                    <a:pt x="6" y="37"/>
                    <a:pt x="18" y="38"/>
                  </a:cubicBezTo>
                  <a:cubicBezTo>
                    <a:pt x="24" y="38"/>
                    <a:pt x="28" y="36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9" y="46"/>
                    <a:pt x="25" y="53"/>
                    <a:pt x="17" y="53"/>
                  </a:cubicBezTo>
                  <a:cubicBezTo>
                    <a:pt x="12" y="53"/>
                    <a:pt x="8" y="50"/>
                    <a:pt x="8" y="4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19" y="32"/>
                  </a:moveTo>
                  <a:cubicBezTo>
                    <a:pt x="11" y="32"/>
                    <a:pt x="7" y="28"/>
                    <a:pt x="7" y="19"/>
                  </a:cubicBezTo>
                  <a:cubicBezTo>
                    <a:pt x="8" y="11"/>
                    <a:pt x="11" y="7"/>
                    <a:pt x="18" y="6"/>
                  </a:cubicBezTo>
                  <a:cubicBezTo>
                    <a:pt x="26" y="7"/>
                    <a:pt x="30" y="11"/>
                    <a:pt x="30" y="19"/>
                  </a:cubicBezTo>
                  <a:cubicBezTo>
                    <a:pt x="30" y="27"/>
                    <a:pt x="26" y="31"/>
                    <a:pt x="19" y="32"/>
                  </a:cubicBezTo>
                  <a:close/>
                  <a:moveTo>
                    <a:pt x="81" y="29"/>
                  </a:moveTo>
                  <a:cubicBezTo>
                    <a:pt x="81" y="45"/>
                    <a:pt x="77" y="52"/>
                    <a:pt x="69" y="52"/>
                  </a:cubicBezTo>
                  <a:cubicBezTo>
                    <a:pt x="61" y="52"/>
                    <a:pt x="57" y="45"/>
                    <a:pt x="57" y="29"/>
                  </a:cubicBezTo>
                  <a:cubicBezTo>
                    <a:pt x="57" y="14"/>
                    <a:pt x="61" y="6"/>
                    <a:pt x="69" y="6"/>
                  </a:cubicBezTo>
                  <a:cubicBezTo>
                    <a:pt x="77" y="6"/>
                    <a:pt x="81" y="14"/>
                    <a:pt x="81" y="29"/>
                  </a:cubicBezTo>
                  <a:close/>
                  <a:moveTo>
                    <a:pt x="89" y="29"/>
                  </a:moveTo>
                  <a:cubicBezTo>
                    <a:pt x="89" y="21"/>
                    <a:pt x="87" y="15"/>
                    <a:pt x="85" y="10"/>
                  </a:cubicBezTo>
                  <a:cubicBezTo>
                    <a:pt x="81" y="3"/>
                    <a:pt x="76" y="0"/>
                    <a:pt x="69" y="0"/>
                  </a:cubicBezTo>
                  <a:cubicBezTo>
                    <a:pt x="62" y="0"/>
                    <a:pt x="58" y="2"/>
                    <a:pt x="55" y="7"/>
                  </a:cubicBezTo>
                  <a:cubicBezTo>
                    <a:pt x="51" y="13"/>
                    <a:pt x="49" y="20"/>
                    <a:pt x="49" y="29"/>
                  </a:cubicBezTo>
                  <a:cubicBezTo>
                    <a:pt x="50" y="48"/>
                    <a:pt x="56" y="58"/>
                    <a:pt x="69" y="58"/>
                  </a:cubicBezTo>
                  <a:cubicBezTo>
                    <a:pt x="82" y="58"/>
                    <a:pt x="88" y="48"/>
                    <a:pt x="89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4"/>
            <p:cNvSpPr>
              <a:spLocks noEditPoints="1"/>
            </p:cNvSpPr>
            <p:nvPr/>
          </p:nvSpPr>
          <p:spPr bwMode="auto">
            <a:xfrm>
              <a:off x="3807" y="571"/>
              <a:ext cx="311" cy="186"/>
            </a:xfrm>
            <a:custGeom>
              <a:avLst/>
              <a:gdLst>
                <a:gd name="T0" fmla="*/ 15 w 77"/>
                <a:gd name="T1" fmla="*/ 1 h 46"/>
                <a:gd name="T2" fmla="*/ 11 w 77"/>
                <a:gd name="T3" fmla="*/ 0 h 46"/>
                <a:gd name="T4" fmla="*/ 7 w 77"/>
                <a:gd name="T5" fmla="*/ 5 h 46"/>
                <a:gd name="T6" fmla="*/ 1 w 77"/>
                <a:gd name="T7" fmla="*/ 6 h 46"/>
                <a:gd name="T8" fmla="*/ 0 w 77"/>
                <a:gd name="T9" fmla="*/ 9 h 46"/>
                <a:gd name="T10" fmla="*/ 9 w 77"/>
                <a:gd name="T11" fmla="*/ 11 h 46"/>
                <a:gd name="T12" fmla="*/ 5 w 77"/>
                <a:gd name="T13" fmla="*/ 36 h 46"/>
                <a:gd name="T14" fmla="*/ 9 w 77"/>
                <a:gd name="T15" fmla="*/ 36 h 46"/>
                <a:gd name="T16" fmla="*/ 15 w 77"/>
                <a:gd name="T17" fmla="*/ 1 h 46"/>
                <a:gd name="T18" fmla="*/ 43 w 77"/>
                <a:gd name="T19" fmla="*/ 24 h 46"/>
                <a:gd name="T20" fmla="*/ 34 w 77"/>
                <a:gd name="T21" fmla="*/ 37 h 46"/>
                <a:gd name="T22" fmla="*/ 29 w 77"/>
                <a:gd name="T23" fmla="*/ 22 h 46"/>
                <a:gd name="T24" fmla="*/ 38 w 77"/>
                <a:gd name="T25" fmla="*/ 9 h 46"/>
                <a:gd name="T26" fmla="*/ 43 w 77"/>
                <a:gd name="T27" fmla="*/ 24 h 46"/>
                <a:gd name="T28" fmla="*/ 48 w 77"/>
                <a:gd name="T29" fmla="*/ 25 h 46"/>
                <a:gd name="T30" fmla="*/ 47 w 77"/>
                <a:gd name="T31" fmla="*/ 12 h 46"/>
                <a:gd name="T32" fmla="*/ 39 w 77"/>
                <a:gd name="T33" fmla="*/ 5 h 46"/>
                <a:gd name="T34" fmla="*/ 29 w 77"/>
                <a:gd name="T35" fmla="*/ 8 h 46"/>
                <a:gd name="T36" fmla="*/ 24 w 77"/>
                <a:gd name="T37" fmla="*/ 21 h 46"/>
                <a:gd name="T38" fmla="*/ 33 w 77"/>
                <a:gd name="T39" fmla="*/ 41 h 46"/>
                <a:gd name="T40" fmla="*/ 48 w 77"/>
                <a:gd name="T41" fmla="*/ 25 h 46"/>
                <a:gd name="T42" fmla="*/ 71 w 77"/>
                <a:gd name="T43" fmla="*/ 28 h 46"/>
                <a:gd name="T44" fmla="*/ 62 w 77"/>
                <a:gd name="T45" fmla="*/ 41 h 46"/>
                <a:gd name="T46" fmla="*/ 57 w 77"/>
                <a:gd name="T47" fmla="*/ 26 h 46"/>
                <a:gd name="T48" fmla="*/ 66 w 77"/>
                <a:gd name="T49" fmla="*/ 13 h 46"/>
                <a:gd name="T50" fmla="*/ 71 w 77"/>
                <a:gd name="T51" fmla="*/ 28 h 46"/>
                <a:gd name="T52" fmla="*/ 76 w 77"/>
                <a:gd name="T53" fmla="*/ 29 h 46"/>
                <a:gd name="T54" fmla="*/ 75 w 77"/>
                <a:gd name="T55" fmla="*/ 17 h 46"/>
                <a:gd name="T56" fmla="*/ 67 w 77"/>
                <a:gd name="T57" fmla="*/ 9 h 46"/>
                <a:gd name="T58" fmla="*/ 57 w 77"/>
                <a:gd name="T59" fmla="*/ 12 h 46"/>
                <a:gd name="T60" fmla="*/ 52 w 77"/>
                <a:gd name="T61" fmla="*/ 25 h 46"/>
                <a:gd name="T62" fmla="*/ 61 w 77"/>
                <a:gd name="T63" fmla="*/ 45 h 46"/>
                <a:gd name="T64" fmla="*/ 76 w 77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46">
                  <a:moveTo>
                    <a:pt x="15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9" y="5"/>
                    <a:pt x="7" y="5"/>
                  </a:cubicBezTo>
                  <a:cubicBezTo>
                    <a:pt x="6" y="6"/>
                    <a:pt x="4" y="6"/>
                    <a:pt x="1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5" y="1"/>
                    <a:pt x="15" y="1"/>
                    <a:pt x="15" y="1"/>
                  </a:cubicBezTo>
                  <a:close/>
                  <a:moveTo>
                    <a:pt x="43" y="24"/>
                  </a:moveTo>
                  <a:cubicBezTo>
                    <a:pt x="42" y="33"/>
                    <a:pt x="39" y="38"/>
                    <a:pt x="34" y="37"/>
                  </a:cubicBezTo>
                  <a:cubicBezTo>
                    <a:pt x="29" y="36"/>
                    <a:pt x="27" y="31"/>
                    <a:pt x="29" y="22"/>
                  </a:cubicBezTo>
                  <a:cubicBezTo>
                    <a:pt x="30" y="12"/>
                    <a:pt x="33" y="8"/>
                    <a:pt x="38" y="9"/>
                  </a:cubicBezTo>
                  <a:cubicBezTo>
                    <a:pt x="43" y="10"/>
                    <a:pt x="45" y="15"/>
                    <a:pt x="43" y="24"/>
                  </a:cubicBezTo>
                  <a:close/>
                  <a:moveTo>
                    <a:pt x="48" y="25"/>
                  </a:moveTo>
                  <a:cubicBezTo>
                    <a:pt x="49" y="20"/>
                    <a:pt x="49" y="16"/>
                    <a:pt x="47" y="12"/>
                  </a:cubicBezTo>
                  <a:cubicBezTo>
                    <a:pt x="46" y="8"/>
                    <a:pt x="43" y="5"/>
                    <a:pt x="39" y="5"/>
                  </a:cubicBezTo>
                  <a:cubicBezTo>
                    <a:pt x="35" y="4"/>
                    <a:pt x="32" y="5"/>
                    <a:pt x="29" y="8"/>
                  </a:cubicBezTo>
                  <a:cubicBezTo>
                    <a:pt x="26" y="11"/>
                    <a:pt x="25" y="15"/>
                    <a:pt x="24" y="21"/>
                  </a:cubicBezTo>
                  <a:cubicBezTo>
                    <a:pt x="22" y="33"/>
                    <a:pt x="25" y="39"/>
                    <a:pt x="33" y="41"/>
                  </a:cubicBezTo>
                  <a:cubicBezTo>
                    <a:pt x="41" y="42"/>
                    <a:pt x="46" y="37"/>
                    <a:pt x="48" y="25"/>
                  </a:cubicBezTo>
                  <a:close/>
                  <a:moveTo>
                    <a:pt x="71" y="28"/>
                  </a:moveTo>
                  <a:cubicBezTo>
                    <a:pt x="70" y="38"/>
                    <a:pt x="67" y="42"/>
                    <a:pt x="62" y="41"/>
                  </a:cubicBezTo>
                  <a:cubicBezTo>
                    <a:pt x="57" y="41"/>
                    <a:pt x="55" y="36"/>
                    <a:pt x="57" y="26"/>
                  </a:cubicBezTo>
                  <a:cubicBezTo>
                    <a:pt x="58" y="17"/>
                    <a:pt x="61" y="12"/>
                    <a:pt x="66" y="13"/>
                  </a:cubicBezTo>
                  <a:cubicBezTo>
                    <a:pt x="71" y="14"/>
                    <a:pt x="73" y="19"/>
                    <a:pt x="71" y="28"/>
                  </a:cubicBezTo>
                  <a:close/>
                  <a:moveTo>
                    <a:pt x="76" y="29"/>
                  </a:moveTo>
                  <a:cubicBezTo>
                    <a:pt x="77" y="24"/>
                    <a:pt x="77" y="20"/>
                    <a:pt x="75" y="17"/>
                  </a:cubicBezTo>
                  <a:cubicBezTo>
                    <a:pt x="74" y="12"/>
                    <a:pt x="71" y="10"/>
                    <a:pt x="67" y="9"/>
                  </a:cubicBezTo>
                  <a:cubicBezTo>
                    <a:pt x="63" y="8"/>
                    <a:pt x="60" y="10"/>
                    <a:pt x="57" y="12"/>
                  </a:cubicBezTo>
                  <a:cubicBezTo>
                    <a:pt x="54" y="15"/>
                    <a:pt x="52" y="20"/>
                    <a:pt x="52" y="25"/>
                  </a:cubicBezTo>
                  <a:cubicBezTo>
                    <a:pt x="50" y="37"/>
                    <a:pt x="53" y="44"/>
                    <a:pt x="61" y="45"/>
                  </a:cubicBezTo>
                  <a:cubicBezTo>
                    <a:pt x="69" y="46"/>
                    <a:pt x="74" y="41"/>
                    <a:pt x="76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5"/>
            <p:cNvSpPr>
              <a:spLocks noEditPoints="1"/>
            </p:cNvSpPr>
            <p:nvPr/>
          </p:nvSpPr>
          <p:spPr bwMode="auto">
            <a:xfrm>
              <a:off x="4305" y="685"/>
              <a:ext cx="295" cy="222"/>
            </a:xfrm>
            <a:custGeom>
              <a:avLst/>
              <a:gdLst>
                <a:gd name="T0" fmla="*/ 16 w 73"/>
                <a:gd name="T1" fmla="*/ 2 h 55"/>
                <a:gd name="T2" fmla="*/ 13 w 73"/>
                <a:gd name="T3" fmla="*/ 0 h 55"/>
                <a:gd name="T4" fmla="*/ 8 w 73"/>
                <a:gd name="T5" fmla="*/ 5 h 55"/>
                <a:gd name="T6" fmla="*/ 1 w 73"/>
                <a:gd name="T7" fmla="*/ 4 h 55"/>
                <a:gd name="T8" fmla="*/ 0 w 73"/>
                <a:gd name="T9" fmla="*/ 7 h 55"/>
                <a:gd name="T10" fmla="*/ 8 w 73"/>
                <a:gd name="T11" fmla="*/ 10 h 55"/>
                <a:gd name="T12" fmla="*/ 0 w 73"/>
                <a:gd name="T13" fmla="*/ 34 h 55"/>
                <a:gd name="T14" fmla="*/ 4 w 73"/>
                <a:gd name="T15" fmla="*/ 35 h 55"/>
                <a:gd name="T16" fmla="*/ 16 w 73"/>
                <a:gd name="T17" fmla="*/ 2 h 55"/>
                <a:gd name="T18" fmla="*/ 43 w 73"/>
                <a:gd name="T19" fmla="*/ 11 h 55"/>
                <a:gd name="T20" fmla="*/ 39 w 73"/>
                <a:gd name="T21" fmla="*/ 10 h 55"/>
                <a:gd name="T22" fmla="*/ 35 w 73"/>
                <a:gd name="T23" fmla="*/ 14 h 55"/>
                <a:gd name="T24" fmla="*/ 28 w 73"/>
                <a:gd name="T25" fmla="*/ 13 h 55"/>
                <a:gd name="T26" fmla="*/ 27 w 73"/>
                <a:gd name="T27" fmla="*/ 16 h 55"/>
                <a:gd name="T28" fmla="*/ 35 w 73"/>
                <a:gd name="T29" fmla="*/ 19 h 55"/>
                <a:gd name="T30" fmla="*/ 27 w 73"/>
                <a:gd name="T31" fmla="*/ 43 h 55"/>
                <a:gd name="T32" fmla="*/ 31 w 73"/>
                <a:gd name="T33" fmla="*/ 45 h 55"/>
                <a:gd name="T34" fmla="*/ 43 w 73"/>
                <a:gd name="T35" fmla="*/ 11 h 55"/>
                <a:gd name="T36" fmla="*/ 67 w 73"/>
                <a:gd name="T37" fmla="*/ 38 h 55"/>
                <a:gd name="T38" fmla="*/ 55 w 73"/>
                <a:gd name="T39" fmla="*/ 50 h 55"/>
                <a:gd name="T40" fmla="*/ 53 w 73"/>
                <a:gd name="T41" fmla="*/ 34 h 55"/>
                <a:gd name="T42" fmla="*/ 64 w 73"/>
                <a:gd name="T43" fmla="*/ 22 h 55"/>
                <a:gd name="T44" fmla="*/ 67 w 73"/>
                <a:gd name="T45" fmla="*/ 38 h 55"/>
                <a:gd name="T46" fmla="*/ 71 w 73"/>
                <a:gd name="T47" fmla="*/ 40 h 55"/>
                <a:gd name="T48" fmla="*/ 73 w 73"/>
                <a:gd name="T49" fmla="*/ 27 h 55"/>
                <a:gd name="T50" fmla="*/ 66 w 73"/>
                <a:gd name="T51" fmla="*/ 18 h 55"/>
                <a:gd name="T52" fmla="*/ 56 w 73"/>
                <a:gd name="T53" fmla="*/ 20 h 55"/>
                <a:gd name="T54" fmla="*/ 48 w 73"/>
                <a:gd name="T55" fmla="*/ 32 h 55"/>
                <a:gd name="T56" fmla="*/ 54 w 73"/>
                <a:gd name="T57" fmla="*/ 53 h 55"/>
                <a:gd name="T58" fmla="*/ 71 w 73"/>
                <a:gd name="T5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55">
                  <a:moveTo>
                    <a:pt x="16" y="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3"/>
                    <a:pt x="10" y="4"/>
                    <a:pt x="8" y="5"/>
                  </a:cubicBezTo>
                  <a:cubicBezTo>
                    <a:pt x="6" y="5"/>
                    <a:pt x="4" y="5"/>
                    <a:pt x="1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43" y="11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38" y="12"/>
                    <a:pt x="36" y="13"/>
                    <a:pt x="35" y="14"/>
                  </a:cubicBezTo>
                  <a:cubicBezTo>
                    <a:pt x="33" y="14"/>
                    <a:pt x="31" y="14"/>
                    <a:pt x="28" y="13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43" y="11"/>
                    <a:pt x="43" y="11"/>
                    <a:pt x="43" y="11"/>
                  </a:cubicBezTo>
                  <a:close/>
                  <a:moveTo>
                    <a:pt x="67" y="38"/>
                  </a:moveTo>
                  <a:cubicBezTo>
                    <a:pt x="64" y="47"/>
                    <a:pt x="60" y="51"/>
                    <a:pt x="55" y="50"/>
                  </a:cubicBezTo>
                  <a:cubicBezTo>
                    <a:pt x="50" y="48"/>
                    <a:pt x="50" y="43"/>
                    <a:pt x="53" y="34"/>
                  </a:cubicBezTo>
                  <a:cubicBezTo>
                    <a:pt x="56" y="25"/>
                    <a:pt x="60" y="21"/>
                    <a:pt x="64" y="22"/>
                  </a:cubicBezTo>
                  <a:cubicBezTo>
                    <a:pt x="69" y="24"/>
                    <a:pt x="70" y="29"/>
                    <a:pt x="67" y="38"/>
                  </a:cubicBezTo>
                  <a:close/>
                  <a:moveTo>
                    <a:pt x="71" y="40"/>
                  </a:moveTo>
                  <a:cubicBezTo>
                    <a:pt x="73" y="35"/>
                    <a:pt x="73" y="31"/>
                    <a:pt x="73" y="27"/>
                  </a:cubicBezTo>
                  <a:cubicBezTo>
                    <a:pt x="72" y="23"/>
                    <a:pt x="70" y="20"/>
                    <a:pt x="66" y="18"/>
                  </a:cubicBezTo>
                  <a:cubicBezTo>
                    <a:pt x="62" y="17"/>
                    <a:pt x="58" y="18"/>
                    <a:pt x="56" y="20"/>
                  </a:cubicBezTo>
                  <a:cubicBezTo>
                    <a:pt x="52" y="23"/>
                    <a:pt x="50" y="27"/>
                    <a:pt x="48" y="32"/>
                  </a:cubicBezTo>
                  <a:cubicBezTo>
                    <a:pt x="44" y="43"/>
                    <a:pt x="46" y="50"/>
                    <a:pt x="54" y="53"/>
                  </a:cubicBezTo>
                  <a:cubicBezTo>
                    <a:pt x="61" y="55"/>
                    <a:pt x="67" y="51"/>
                    <a:pt x="71" y="4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6"/>
            <p:cNvSpPr>
              <a:spLocks noEditPoints="1"/>
            </p:cNvSpPr>
            <p:nvPr/>
          </p:nvSpPr>
          <p:spPr bwMode="auto">
            <a:xfrm>
              <a:off x="4758" y="887"/>
              <a:ext cx="295" cy="250"/>
            </a:xfrm>
            <a:custGeom>
              <a:avLst/>
              <a:gdLst>
                <a:gd name="T0" fmla="*/ 21 w 73"/>
                <a:gd name="T1" fmla="*/ 1 h 62"/>
                <a:gd name="T2" fmla="*/ 18 w 73"/>
                <a:gd name="T3" fmla="*/ 0 h 62"/>
                <a:gd name="T4" fmla="*/ 13 w 73"/>
                <a:gd name="T5" fmla="*/ 3 h 62"/>
                <a:gd name="T6" fmla="*/ 6 w 73"/>
                <a:gd name="T7" fmla="*/ 1 h 62"/>
                <a:gd name="T8" fmla="*/ 4 w 73"/>
                <a:gd name="T9" fmla="*/ 4 h 62"/>
                <a:gd name="T10" fmla="*/ 12 w 73"/>
                <a:gd name="T11" fmla="*/ 8 h 62"/>
                <a:gd name="T12" fmla="*/ 0 w 73"/>
                <a:gd name="T13" fmla="*/ 30 h 62"/>
                <a:gd name="T14" fmla="*/ 4 w 73"/>
                <a:gd name="T15" fmla="*/ 33 h 62"/>
                <a:gd name="T16" fmla="*/ 21 w 73"/>
                <a:gd name="T17" fmla="*/ 1 h 62"/>
                <a:gd name="T18" fmla="*/ 30 w 73"/>
                <a:gd name="T19" fmla="*/ 21 h 62"/>
                <a:gd name="T20" fmla="*/ 40 w 73"/>
                <a:gd name="T21" fmla="*/ 17 h 62"/>
                <a:gd name="T22" fmla="*/ 43 w 73"/>
                <a:gd name="T23" fmla="*/ 26 h 62"/>
                <a:gd name="T24" fmla="*/ 40 w 73"/>
                <a:gd name="T25" fmla="*/ 29 h 62"/>
                <a:gd name="T26" fmla="*/ 34 w 73"/>
                <a:gd name="T27" fmla="*/ 30 h 62"/>
                <a:gd name="T28" fmla="*/ 28 w 73"/>
                <a:gd name="T29" fmla="*/ 30 h 62"/>
                <a:gd name="T30" fmla="*/ 14 w 73"/>
                <a:gd name="T31" fmla="*/ 38 h 62"/>
                <a:gd name="T32" fmla="*/ 35 w 73"/>
                <a:gd name="T33" fmla="*/ 50 h 62"/>
                <a:gd name="T34" fmla="*/ 37 w 73"/>
                <a:gd name="T35" fmla="*/ 46 h 62"/>
                <a:gd name="T36" fmla="*/ 20 w 73"/>
                <a:gd name="T37" fmla="*/ 37 h 62"/>
                <a:gd name="T38" fmla="*/ 29 w 73"/>
                <a:gd name="T39" fmla="*/ 34 h 62"/>
                <a:gd name="T40" fmla="*/ 33 w 73"/>
                <a:gd name="T41" fmla="*/ 34 h 62"/>
                <a:gd name="T42" fmla="*/ 47 w 73"/>
                <a:gd name="T43" fmla="*/ 28 h 62"/>
                <a:gd name="T44" fmla="*/ 43 w 73"/>
                <a:gd name="T45" fmla="*/ 13 h 62"/>
                <a:gd name="T46" fmla="*/ 33 w 73"/>
                <a:gd name="T47" fmla="*/ 12 h 62"/>
                <a:gd name="T48" fmla="*/ 26 w 73"/>
                <a:gd name="T49" fmla="*/ 19 h 62"/>
                <a:gd name="T50" fmla="*/ 30 w 73"/>
                <a:gd name="T51" fmla="*/ 21 h 62"/>
                <a:gd name="T52" fmla="*/ 65 w 73"/>
                <a:gd name="T53" fmla="*/ 46 h 62"/>
                <a:gd name="T54" fmla="*/ 51 w 73"/>
                <a:gd name="T55" fmla="*/ 55 h 62"/>
                <a:gd name="T56" fmla="*/ 52 w 73"/>
                <a:gd name="T57" fmla="*/ 39 h 62"/>
                <a:gd name="T58" fmla="*/ 65 w 73"/>
                <a:gd name="T59" fmla="*/ 30 h 62"/>
                <a:gd name="T60" fmla="*/ 65 w 73"/>
                <a:gd name="T61" fmla="*/ 46 h 62"/>
                <a:gd name="T62" fmla="*/ 69 w 73"/>
                <a:gd name="T63" fmla="*/ 49 h 62"/>
                <a:gd name="T64" fmla="*/ 73 w 73"/>
                <a:gd name="T65" fmla="*/ 37 h 62"/>
                <a:gd name="T66" fmla="*/ 67 w 73"/>
                <a:gd name="T67" fmla="*/ 27 h 62"/>
                <a:gd name="T68" fmla="*/ 57 w 73"/>
                <a:gd name="T69" fmla="*/ 26 h 62"/>
                <a:gd name="T70" fmla="*/ 47 w 73"/>
                <a:gd name="T71" fmla="*/ 37 h 62"/>
                <a:gd name="T72" fmla="*/ 50 w 73"/>
                <a:gd name="T73" fmla="*/ 58 h 62"/>
                <a:gd name="T74" fmla="*/ 69 w 73"/>
                <a:gd name="T75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62">
                  <a:moveTo>
                    <a:pt x="21" y="1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1" y="3"/>
                    <a:pt x="9" y="2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0" y="21"/>
                  </a:moveTo>
                  <a:cubicBezTo>
                    <a:pt x="33" y="16"/>
                    <a:pt x="36" y="14"/>
                    <a:pt x="40" y="17"/>
                  </a:cubicBezTo>
                  <a:cubicBezTo>
                    <a:pt x="44" y="19"/>
                    <a:pt x="45" y="22"/>
                    <a:pt x="43" y="26"/>
                  </a:cubicBezTo>
                  <a:cubicBezTo>
                    <a:pt x="43" y="27"/>
                    <a:pt x="41" y="28"/>
                    <a:pt x="40" y="29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2" y="30"/>
                    <a:pt x="17" y="33"/>
                    <a:pt x="14" y="38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2" y="35"/>
                    <a:pt x="25" y="34"/>
                    <a:pt x="29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1" y="34"/>
                    <a:pt x="45" y="32"/>
                    <a:pt x="47" y="28"/>
                  </a:cubicBezTo>
                  <a:cubicBezTo>
                    <a:pt x="50" y="22"/>
                    <a:pt x="49" y="17"/>
                    <a:pt x="43" y="13"/>
                  </a:cubicBezTo>
                  <a:cubicBezTo>
                    <a:pt x="39" y="11"/>
                    <a:pt x="36" y="11"/>
                    <a:pt x="33" y="12"/>
                  </a:cubicBezTo>
                  <a:cubicBezTo>
                    <a:pt x="30" y="13"/>
                    <a:pt x="28" y="15"/>
                    <a:pt x="26" y="19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65" y="46"/>
                  </a:moveTo>
                  <a:cubicBezTo>
                    <a:pt x="60" y="55"/>
                    <a:pt x="56" y="58"/>
                    <a:pt x="51" y="55"/>
                  </a:cubicBezTo>
                  <a:cubicBezTo>
                    <a:pt x="47" y="53"/>
                    <a:pt x="47" y="48"/>
                    <a:pt x="52" y="39"/>
                  </a:cubicBezTo>
                  <a:cubicBezTo>
                    <a:pt x="56" y="31"/>
                    <a:pt x="61" y="28"/>
                    <a:pt x="65" y="30"/>
                  </a:cubicBezTo>
                  <a:cubicBezTo>
                    <a:pt x="70" y="33"/>
                    <a:pt x="69" y="38"/>
                    <a:pt x="65" y="46"/>
                  </a:cubicBezTo>
                  <a:close/>
                  <a:moveTo>
                    <a:pt x="69" y="49"/>
                  </a:moveTo>
                  <a:cubicBezTo>
                    <a:pt x="71" y="44"/>
                    <a:pt x="73" y="40"/>
                    <a:pt x="73" y="37"/>
                  </a:cubicBezTo>
                  <a:cubicBezTo>
                    <a:pt x="73" y="32"/>
                    <a:pt x="71" y="29"/>
                    <a:pt x="67" y="27"/>
                  </a:cubicBezTo>
                  <a:cubicBezTo>
                    <a:pt x="64" y="25"/>
                    <a:pt x="60" y="25"/>
                    <a:pt x="57" y="26"/>
                  </a:cubicBezTo>
                  <a:cubicBezTo>
                    <a:pt x="53" y="28"/>
                    <a:pt x="50" y="32"/>
                    <a:pt x="47" y="37"/>
                  </a:cubicBezTo>
                  <a:cubicBezTo>
                    <a:pt x="42" y="47"/>
                    <a:pt x="43" y="55"/>
                    <a:pt x="50" y="58"/>
                  </a:cubicBezTo>
                  <a:cubicBezTo>
                    <a:pt x="57" y="62"/>
                    <a:pt x="63" y="59"/>
                    <a:pt x="69" y="4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27"/>
            <p:cNvSpPr>
              <a:spLocks noEditPoints="1"/>
            </p:cNvSpPr>
            <p:nvPr/>
          </p:nvSpPr>
          <p:spPr bwMode="auto">
            <a:xfrm>
              <a:off x="5171" y="1162"/>
              <a:ext cx="291" cy="279"/>
            </a:xfrm>
            <a:custGeom>
              <a:avLst/>
              <a:gdLst>
                <a:gd name="T0" fmla="*/ 26 w 72"/>
                <a:gd name="T1" fmla="*/ 3 h 69"/>
                <a:gd name="T2" fmla="*/ 23 w 72"/>
                <a:gd name="T3" fmla="*/ 0 h 69"/>
                <a:gd name="T4" fmla="*/ 17 w 72"/>
                <a:gd name="T5" fmla="*/ 3 h 69"/>
                <a:gd name="T6" fmla="*/ 11 w 72"/>
                <a:gd name="T7" fmla="*/ 0 h 69"/>
                <a:gd name="T8" fmla="*/ 9 w 72"/>
                <a:gd name="T9" fmla="*/ 3 h 69"/>
                <a:gd name="T10" fmla="*/ 16 w 72"/>
                <a:gd name="T11" fmla="*/ 8 h 69"/>
                <a:gd name="T12" fmla="*/ 0 w 72"/>
                <a:gd name="T13" fmla="*/ 28 h 69"/>
                <a:gd name="T14" fmla="*/ 3 w 72"/>
                <a:gd name="T15" fmla="*/ 30 h 69"/>
                <a:gd name="T16" fmla="*/ 26 w 72"/>
                <a:gd name="T17" fmla="*/ 3 h 69"/>
                <a:gd name="T18" fmla="*/ 31 w 72"/>
                <a:gd name="T19" fmla="*/ 31 h 69"/>
                <a:gd name="T20" fmla="*/ 32 w 72"/>
                <a:gd name="T21" fmla="*/ 32 h 69"/>
                <a:gd name="T22" fmla="*/ 35 w 72"/>
                <a:gd name="T23" fmla="*/ 43 h 69"/>
                <a:gd name="T24" fmla="*/ 24 w 72"/>
                <a:gd name="T25" fmla="*/ 43 h 69"/>
                <a:gd name="T26" fmla="*/ 23 w 72"/>
                <a:gd name="T27" fmla="*/ 32 h 69"/>
                <a:gd name="T28" fmla="*/ 20 w 72"/>
                <a:gd name="T29" fmla="*/ 29 h 69"/>
                <a:gd name="T30" fmla="*/ 17 w 72"/>
                <a:gd name="T31" fmla="*/ 41 h 69"/>
                <a:gd name="T32" fmla="*/ 22 w 72"/>
                <a:gd name="T33" fmla="*/ 46 h 69"/>
                <a:gd name="T34" fmla="*/ 31 w 72"/>
                <a:gd name="T35" fmla="*/ 50 h 69"/>
                <a:gd name="T36" fmla="*/ 39 w 72"/>
                <a:gd name="T37" fmla="*/ 45 h 69"/>
                <a:gd name="T38" fmla="*/ 39 w 72"/>
                <a:gd name="T39" fmla="*/ 35 h 69"/>
                <a:gd name="T40" fmla="*/ 39 w 72"/>
                <a:gd name="T41" fmla="*/ 35 h 69"/>
                <a:gd name="T42" fmla="*/ 47 w 72"/>
                <a:gd name="T43" fmla="*/ 32 h 69"/>
                <a:gd name="T44" fmla="*/ 45 w 72"/>
                <a:gd name="T45" fmla="*/ 18 h 69"/>
                <a:gd name="T46" fmla="*/ 36 w 72"/>
                <a:gd name="T47" fmla="*/ 15 h 69"/>
                <a:gd name="T48" fmla="*/ 28 w 72"/>
                <a:gd name="T49" fmla="*/ 20 h 69"/>
                <a:gd name="T50" fmla="*/ 32 w 72"/>
                <a:gd name="T51" fmla="*/ 22 h 69"/>
                <a:gd name="T52" fmla="*/ 42 w 72"/>
                <a:gd name="T53" fmla="*/ 21 h 69"/>
                <a:gd name="T54" fmla="*/ 44 w 72"/>
                <a:gd name="T55" fmla="*/ 29 h 69"/>
                <a:gd name="T56" fmla="*/ 35 w 72"/>
                <a:gd name="T57" fmla="*/ 30 h 69"/>
                <a:gd name="T58" fmla="*/ 33 w 72"/>
                <a:gd name="T59" fmla="*/ 28 h 69"/>
                <a:gd name="T60" fmla="*/ 31 w 72"/>
                <a:gd name="T61" fmla="*/ 31 h 69"/>
                <a:gd name="T62" fmla="*/ 61 w 72"/>
                <a:gd name="T63" fmla="*/ 55 h 69"/>
                <a:gd name="T64" fmla="*/ 46 w 72"/>
                <a:gd name="T65" fmla="*/ 61 h 69"/>
                <a:gd name="T66" fmla="*/ 50 w 72"/>
                <a:gd name="T67" fmla="*/ 45 h 69"/>
                <a:gd name="T68" fmla="*/ 64 w 72"/>
                <a:gd name="T69" fmla="*/ 39 h 69"/>
                <a:gd name="T70" fmla="*/ 61 w 72"/>
                <a:gd name="T71" fmla="*/ 55 h 69"/>
                <a:gd name="T72" fmla="*/ 65 w 72"/>
                <a:gd name="T73" fmla="*/ 58 h 69"/>
                <a:gd name="T74" fmla="*/ 71 w 72"/>
                <a:gd name="T75" fmla="*/ 46 h 69"/>
                <a:gd name="T76" fmla="*/ 67 w 72"/>
                <a:gd name="T77" fmla="*/ 35 h 69"/>
                <a:gd name="T78" fmla="*/ 57 w 72"/>
                <a:gd name="T79" fmla="*/ 34 h 69"/>
                <a:gd name="T80" fmla="*/ 46 w 72"/>
                <a:gd name="T81" fmla="*/ 42 h 69"/>
                <a:gd name="T82" fmla="*/ 44 w 72"/>
                <a:gd name="T83" fmla="*/ 64 h 69"/>
                <a:gd name="T84" fmla="*/ 65 w 72"/>
                <a:gd name="T85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69">
                  <a:moveTo>
                    <a:pt x="26" y="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9" y="3"/>
                    <a:pt x="17" y="3"/>
                  </a:cubicBezTo>
                  <a:cubicBezTo>
                    <a:pt x="16" y="3"/>
                    <a:pt x="14" y="2"/>
                    <a:pt x="11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6" y="3"/>
                    <a:pt x="26" y="3"/>
                    <a:pt x="26" y="3"/>
                  </a:cubicBezTo>
                  <a:close/>
                  <a:moveTo>
                    <a:pt x="31" y="31"/>
                  </a:moveTo>
                  <a:cubicBezTo>
                    <a:pt x="31" y="31"/>
                    <a:pt x="32" y="32"/>
                    <a:pt x="32" y="32"/>
                  </a:cubicBezTo>
                  <a:cubicBezTo>
                    <a:pt x="37" y="36"/>
                    <a:pt x="37" y="39"/>
                    <a:pt x="35" y="43"/>
                  </a:cubicBezTo>
                  <a:cubicBezTo>
                    <a:pt x="32" y="46"/>
                    <a:pt x="28" y="46"/>
                    <a:pt x="24" y="43"/>
                  </a:cubicBezTo>
                  <a:cubicBezTo>
                    <a:pt x="20" y="40"/>
                    <a:pt x="20" y="36"/>
                    <a:pt x="23" y="3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6" y="34"/>
                    <a:pt x="16" y="37"/>
                    <a:pt x="17" y="41"/>
                  </a:cubicBezTo>
                  <a:cubicBezTo>
                    <a:pt x="18" y="42"/>
                    <a:pt x="20" y="44"/>
                    <a:pt x="22" y="46"/>
                  </a:cubicBezTo>
                  <a:cubicBezTo>
                    <a:pt x="25" y="49"/>
                    <a:pt x="28" y="50"/>
                    <a:pt x="31" y="50"/>
                  </a:cubicBezTo>
                  <a:cubicBezTo>
                    <a:pt x="34" y="49"/>
                    <a:pt x="37" y="48"/>
                    <a:pt x="39" y="45"/>
                  </a:cubicBezTo>
                  <a:cubicBezTo>
                    <a:pt x="41" y="42"/>
                    <a:pt x="42" y="39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5" y="35"/>
                    <a:pt x="47" y="32"/>
                  </a:cubicBezTo>
                  <a:cubicBezTo>
                    <a:pt x="51" y="27"/>
                    <a:pt x="50" y="22"/>
                    <a:pt x="45" y="18"/>
                  </a:cubicBezTo>
                  <a:cubicBezTo>
                    <a:pt x="42" y="15"/>
                    <a:pt x="39" y="14"/>
                    <a:pt x="36" y="15"/>
                  </a:cubicBezTo>
                  <a:cubicBezTo>
                    <a:pt x="33" y="15"/>
                    <a:pt x="31" y="17"/>
                    <a:pt x="28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5" y="19"/>
                    <a:pt x="39" y="18"/>
                    <a:pt x="42" y="21"/>
                  </a:cubicBezTo>
                  <a:cubicBezTo>
                    <a:pt x="45" y="24"/>
                    <a:pt x="46" y="26"/>
                    <a:pt x="44" y="29"/>
                  </a:cubicBezTo>
                  <a:cubicBezTo>
                    <a:pt x="41" y="32"/>
                    <a:pt x="38" y="32"/>
                    <a:pt x="35" y="30"/>
                  </a:cubicBezTo>
                  <a:cubicBezTo>
                    <a:pt x="34" y="29"/>
                    <a:pt x="34" y="29"/>
                    <a:pt x="33" y="28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61" y="55"/>
                  </a:moveTo>
                  <a:cubicBezTo>
                    <a:pt x="55" y="62"/>
                    <a:pt x="50" y="64"/>
                    <a:pt x="46" y="61"/>
                  </a:cubicBezTo>
                  <a:cubicBezTo>
                    <a:pt x="42" y="58"/>
                    <a:pt x="44" y="53"/>
                    <a:pt x="50" y="45"/>
                  </a:cubicBezTo>
                  <a:cubicBezTo>
                    <a:pt x="56" y="38"/>
                    <a:pt x="60" y="36"/>
                    <a:pt x="64" y="39"/>
                  </a:cubicBezTo>
                  <a:cubicBezTo>
                    <a:pt x="68" y="42"/>
                    <a:pt x="67" y="47"/>
                    <a:pt x="61" y="55"/>
                  </a:cubicBezTo>
                  <a:close/>
                  <a:moveTo>
                    <a:pt x="65" y="58"/>
                  </a:moveTo>
                  <a:cubicBezTo>
                    <a:pt x="68" y="54"/>
                    <a:pt x="70" y="50"/>
                    <a:pt x="71" y="46"/>
                  </a:cubicBezTo>
                  <a:cubicBezTo>
                    <a:pt x="72" y="42"/>
                    <a:pt x="70" y="38"/>
                    <a:pt x="67" y="35"/>
                  </a:cubicBezTo>
                  <a:cubicBezTo>
                    <a:pt x="64" y="33"/>
                    <a:pt x="60" y="32"/>
                    <a:pt x="57" y="34"/>
                  </a:cubicBezTo>
                  <a:cubicBezTo>
                    <a:pt x="53" y="35"/>
                    <a:pt x="49" y="38"/>
                    <a:pt x="46" y="42"/>
                  </a:cubicBezTo>
                  <a:cubicBezTo>
                    <a:pt x="38" y="52"/>
                    <a:pt x="38" y="59"/>
                    <a:pt x="44" y="64"/>
                  </a:cubicBezTo>
                  <a:cubicBezTo>
                    <a:pt x="50" y="69"/>
                    <a:pt x="57" y="67"/>
                    <a:pt x="65" y="5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8"/>
            <p:cNvSpPr>
              <a:spLocks noEditPoints="1"/>
            </p:cNvSpPr>
            <p:nvPr/>
          </p:nvSpPr>
          <p:spPr bwMode="auto">
            <a:xfrm>
              <a:off x="5531" y="1501"/>
              <a:ext cx="275" cy="304"/>
            </a:xfrm>
            <a:custGeom>
              <a:avLst/>
              <a:gdLst>
                <a:gd name="T0" fmla="*/ 30 w 68"/>
                <a:gd name="T1" fmla="*/ 5 h 75"/>
                <a:gd name="T2" fmla="*/ 28 w 68"/>
                <a:gd name="T3" fmla="*/ 3 h 75"/>
                <a:gd name="T4" fmla="*/ 22 w 68"/>
                <a:gd name="T5" fmla="*/ 4 h 75"/>
                <a:gd name="T6" fmla="*/ 16 w 68"/>
                <a:gd name="T7" fmla="*/ 0 h 75"/>
                <a:gd name="T8" fmla="*/ 14 w 68"/>
                <a:gd name="T9" fmla="*/ 2 h 75"/>
                <a:gd name="T10" fmla="*/ 19 w 68"/>
                <a:gd name="T11" fmla="*/ 9 h 75"/>
                <a:gd name="T12" fmla="*/ 0 w 68"/>
                <a:gd name="T13" fmla="*/ 25 h 75"/>
                <a:gd name="T14" fmla="*/ 3 w 68"/>
                <a:gd name="T15" fmla="*/ 29 h 75"/>
                <a:gd name="T16" fmla="*/ 30 w 68"/>
                <a:gd name="T17" fmla="*/ 5 h 75"/>
                <a:gd name="T18" fmla="*/ 34 w 68"/>
                <a:gd name="T19" fmla="*/ 51 h 75"/>
                <a:gd name="T20" fmla="*/ 37 w 68"/>
                <a:gd name="T21" fmla="*/ 48 h 75"/>
                <a:gd name="T22" fmla="*/ 33 w 68"/>
                <a:gd name="T23" fmla="*/ 44 h 75"/>
                <a:gd name="T24" fmla="*/ 51 w 68"/>
                <a:gd name="T25" fmla="*/ 29 h 75"/>
                <a:gd name="T26" fmla="*/ 48 w 68"/>
                <a:gd name="T27" fmla="*/ 26 h 75"/>
                <a:gd name="T28" fmla="*/ 20 w 68"/>
                <a:gd name="T29" fmla="*/ 29 h 75"/>
                <a:gd name="T30" fmla="*/ 17 w 68"/>
                <a:gd name="T31" fmla="*/ 32 h 75"/>
                <a:gd name="T32" fmla="*/ 28 w 68"/>
                <a:gd name="T33" fmla="*/ 44 h 75"/>
                <a:gd name="T34" fmla="*/ 21 w 68"/>
                <a:gd name="T35" fmla="*/ 49 h 75"/>
                <a:gd name="T36" fmla="*/ 24 w 68"/>
                <a:gd name="T37" fmla="*/ 53 h 75"/>
                <a:gd name="T38" fmla="*/ 30 w 68"/>
                <a:gd name="T39" fmla="*/ 47 h 75"/>
                <a:gd name="T40" fmla="*/ 34 w 68"/>
                <a:gd name="T41" fmla="*/ 51 h 75"/>
                <a:gd name="T42" fmla="*/ 43 w 68"/>
                <a:gd name="T43" fmla="*/ 30 h 75"/>
                <a:gd name="T44" fmla="*/ 43 w 68"/>
                <a:gd name="T45" fmla="*/ 30 h 75"/>
                <a:gd name="T46" fmla="*/ 30 w 68"/>
                <a:gd name="T47" fmla="*/ 41 h 75"/>
                <a:gd name="T48" fmla="*/ 23 w 68"/>
                <a:gd name="T49" fmla="*/ 32 h 75"/>
                <a:gd name="T50" fmla="*/ 43 w 68"/>
                <a:gd name="T51" fmla="*/ 30 h 75"/>
                <a:gd name="T52" fmla="*/ 56 w 68"/>
                <a:gd name="T53" fmla="*/ 63 h 75"/>
                <a:gd name="T54" fmla="*/ 40 w 68"/>
                <a:gd name="T55" fmla="*/ 66 h 75"/>
                <a:gd name="T56" fmla="*/ 46 w 68"/>
                <a:gd name="T57" fmla="*/ 52 h 75"/>
                <a:gd name="T58" fmla="*/ 62 w 68"/>
                <a:gd name="T59" fmla="*/ 48 h 75"/>
                <a:gd name="T60" fmla="*/ 56 w 68"/>
                <a:gd name="T61" fmla="*/ 63 h 75"/>
                <a:gd name="T62" fmla="*/ 59 w 68"/>
                <a:gd name="T63" fmla="*/ 66 h 75"/>
                <a:gd name="T64" fmla="*/ 66 w 68"/>
                <a:gd name="T65" fmla="*/ 56 h 75"/>
                <a:gd name="T66" fmla="*/ 65 w 68"/>
                <a:gd name="T67" fmla="*/ 45 h 75"/>
                <a:gd name="T68" fmla="*/ 55 w 68"/>
                <a:gd name="T69" fmla="*/ 41 h 75"/>
                <a:gd name="T70" fmla="*/ 43 w 68"/>
                <a:gd name="T71" fmla="*/ 48 h 75"/>
                <a:gd name="T72" fmla="*/ 37 w 68"/>
                <a:gd name="T73" fmla="*/ 69 h 75"/>
                <a:gd name="T74" fmla="*/ 59 w 68"/>
                <a:gd name="T75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5">
                  <a:moveTo>
                    <a:pt x="30" y="5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5" y="4"/>
                    <a:pt x="23" y="5"/>
                    <a:pt x="22" y="4"/>
                  </a:cubicBezTo>
                  <a:cubicBezTo>
                    <a:pt x="20" y="4"/>
                    <a:pt x="18" y="2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34" y="51"/>
                  </a:moveTo>
                  <a:cubicBezTo>
                    <a:pt x="37" y="48"/>
                    <a:pt x="37" y="48"/>
                    <a:pt x="37" y="48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4" y="51"/>
                    <a:pt x="34" y="51"/>
                    <a:pt x="34" y="51"/>
                  </a:cubicBezTo>
                  <a:close/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43" y="30"/>
                    <a:pt x="43" y="30"/>
                    <a:pt x="43" y="30"/>
                  </a:cubicBezTo>
                  <a:close/>
                  <a:moveTo>
                    <a:pt x="56" y="63"/>
                  </a:moveTo>
                  <a:cubicBezTo>
                    <a:pt x="49" y="69"/>
                    <a:pt x="43" y="70"/>
                    <a:pt x="40" y="66"/>
                  </a:cubicBezTo>
                  <a:cubicBezTo>
                    <a:pt x="37" y="63"/>
                    <a:pt x="39" y="58"/>
                    <a:pt x="46" y="52"/>
                  </a:cubicBezTo>
                  <a:cubicBezTo>
                    <a:pt x="53" y="45"/>
                    <a:pt x="58" y="44"/>
                    <a:pt x="62" y="48"/>
                  </a:cubicBezTo>
                  <a:cubicBezTo>
                    <a:pt x="65" y="51"/>
                    <a:pt x="63" y="56"/>
                    <a:pt x="56" y="63"/>
                  </a:cubicBezTo>
                  <a:close/>
                  <a:moveTo>
                    <a:pt x="59" y="66"/>
                  </a:moveTo>
                  <a:cubicBezTo>
                    <a:pt x="63" y="63"/>
                    <a:pt x="65" y="60"/>
                    <a:pt x="66" y="56"/>
                  </a:cubicBezTo>
                  <a:cubicBezTo>
                    <a:pt x="68" y="52"/>
                    <a:pt x="68" y="48"/>
                    <a:pt x="65" y="45"/>
                  </a:cubicBezTo>
                  <a:cubicBezTo>
                    <a:pt x="62" y="42"/>
                    <a:pt x="59" y="41"/>
                    <a:pt x="55" y="41"/>
                  </a:cubicBezTo>
                  <a:cubicBezTo>
                    <a:pt x="51" y="42"/>
                    <a:pt x="47" y="44"/>
                    <a:pt x="43" y="48"/>
                  </a:cubicBezTo>
                  <a:cubicBezTo>
                    <a:pt x="34" y="56"/>
                    <a:pt x="32" y="63"/>
                    <a:pt x="37" y="69"/>
                  </a:cubicBezTo>
                  <a:cubicBezTo>
                    <a:pt x="43" y="75"/>
                    <a:pt x="50" y="74"/>
                    <a:pt x="59" y="6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9"/>
            <p:cNvSpPr>
              <a:spLocks noEditPoints="1"/>
            </p:cNvSpPr>
            <p:nvPr/>
          </p:nvSpPr>
          <p:spPr bwMode="auto">
            <a:xfrm>
              <a:off x="5831" y="1902"/>
              <a:ext cx="251" cy="319"/>
            </a:xfrm>
            <a:custGeom>
              <a:avLst/>
              <a:gdLst>
                <a:gd name="T0" fmla="*/ 33 w 62"/>
                <a:gd name="T1" fmla="*/ 8 h 79"/>
                <a:gd name="T2" fmla="*/ 31 w 62"/>
                <a:gd name="T3" fmla="*/ 5 h 79"/>
                <a:gd name="T4" fmla="*/ 25 w 62"/>
                <a:gd name="T5" fmla="*/ 5 h 79"/>
                <a:gd name="T6" fmla="*/ 20 w 62"/>
                <a:gd name="T7" fmla="*/ 0 h 79"/>
                <a:gd name="T8" fmla="*/ 17 w 62"/>
                <a:gd name="T9" fmla="*/ 2 h 79"/>
                <a:gd name="T10" fmla="*/ 21 w 62"/>
                <a:gd name="T11" fmla="*/ 10 h 79"/>
                <a:gd name="T12" fmla="*/ 0 w 62"/>
                <a:gd name="T13" fmla="*/ 23 h 79"/>
                <a:gd name="T14" fmla="*/ 2 w 62"/>
                <a:gd name="T15" fmla="*/ 27 h 79"/>
                <a:gd name="T16" fmla="*/ 33 w 62"/>
                <a:gd name="T17" fmla="*/ 8 h 79"/>
                <a:gd name="T18" fmla="*/ 38 w 62"/>
                <a:gd name="T19" fmla="*/ 27 h 79"/>
                <a:gd name="T20" fmla="*/ 46 w 62"/>
                <a:gd name="T21" fmla="*/ 40 h 79"/>
                <a:gd name="T22" fmla="*/ 50 w 62"/>
                <a:gd name="T23" fmla="*/ 38 h 79"/>
                <a:gd name="T24" fmla="*/ 40 w 62"/>
                <a:gd name="T25" fmla="*/ 22 h 79"/>
                <a:gd name="T26" fmla="*/ 22 w 62"/>
                <a:gd name="T27" fmla="*/ 30 h 79"/>
                <a:gd name="T28" fmla="*/ 24 w 62"/>
                <a:gd name="T29" fmla="*/ 33 h 79"/>
                <a:gd name="T30" fmla="*/ 31 w 62"/>
                <a:gd name="T31" fmla="*/ 37 h 79"/>
                <a:gd name="T32" fmla="*/ 28 w 62"/>
                <a:gd name="T33" fmla="*/ 48 h 79"/>
                <a:gd name="T34" fmla="*/ 17 w 62"/>
                <a:gd name="T35" fmla="*/ 46 h 79"/>
                <a:gd name="T36" fmla="*/ 18 w 62"/>
                <a:gd name="T37" fmla="*/ 36 h 79"/>
                <a:gd name="T38" fmla="*/ 16 w 62"/>
                <a:gd name="T39" fmla="*/ 32 h 79"/>
                <a:gd name="T40" fmla="*/ 14 w 62"/>
                <a:gd name="T41" fmla="*/ 47 h 79"/>
                <a:gd name="T42" fmla="*/ 21 w 62"/>
                <a:gd name="T43" fmla="*/ 53 h 79"/>
                <a:gd name="T44" fmla="*/ 31 w 62"/>
                <a:gd name="T45" fmla="*/ 52 h 79"/>
                <a:gd name="T46" fmla="*/ 35 w 62"/>
                <a:gd name="T47" fmla="*/ 36 h 79"/>
                <a:gd name="T48" fmla="*/ 29 w 62"/>
                <a:gd name="T49" fmla="*/ 31 h 79"/>
                <a:gd name="T50" fmla="*/ 38 w 62"/>
                <a:gd name="T51" fmla="*/ 27 h 79"/>
                <a:gd name="T52" fmla="*/ 48 w 62"/>
                <a:gd name="T53" fmla="*/ 69 h 79"/>
                <a:gd name="T54" fmla="*/ 32 w 62"/>
                <a:gd name="T55" fmla="*/ 70 h 79"/>
                <a:gd name="T56" fmla="*/ 40 w 62"/>
                <a:gd name="T57" fmla="*/ 56 h 79"/>
                <a:gd name="T58" fmla="*/ 56 w 62"/>
                <a:gd name="T59" fmla="*/ 55 h 79"/>
                <a:gd name="T60" fmla="*/ 48 w 62"/>
                <a:gd name="T61" fmla="*/ 69 h 79"/>
                <a:gd name="T62" fmla="*/ 51 w 62"/>
                <a:gd name="T63" fmla="*/ 73 h 79"/>
                <a:gd name="T64" fmla="*/ 60 w 62"/>
                <a:gd name="T65" fmla="*/ 64 h 79"/>
                <a:gd name="T66" fmla="*/ 60 w 62"/>
                <a:gd name="T67" fmla="*/ 53 h 79"/>
                <a:gd name="T68" fmla="*/ 51 w 62"/>
                <a:gd name="T69" fmla="*/ 48 h 79"/>
                <a:gd name="T70" fmla="*/ 38 w 62"/>
                <a:gd name="T71" fmla="*/ 52 h 79"/>
                <a:gd name="T72" fmla="*/ 29 w 62"/>
                <a:gd name="T73" fmla="*/ 72 h 79"/>
                <a:gd name="T74" fmla="*/ 51 w 62"/>
                <a:gd name="T75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79">
                  <a:moveTo>
                    <a:pt x="33" y="8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28" y="6"/>
                    <a:pt x="26" y="6"/>
                    <a:pt x="25" y="5"/>
                  </a:cubicBezTo>
                  <a:cubicBezTo>
                    <a:pt x="23" y="5"/>
                    <a:pt x="22" y="3"/>
                    <a:pt x="20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3" y="8"/>
                    <a:pt x="33" y="8"/>
                    <a:pt x="33" y="8"/>
                  </a:cubicBezTo>
                  <a:close/>
                  <a:moveTo>
                    <a:pt x="38" y="27"/>
                  </a:moveTo>
                  <a:cubicBezTo>
                    <a:pt x="46" y="40"/>
                    <a:pt x="46" y="40"/>
                    <a:pt x="46" y="4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7" y="33"/>
                    <a:pt x="29" y="35"/>
                    <a:pt x="31" y="37"/>
                  </a:cubicBezTo>
                  <a:cubicBezTo>
                    <a:pt x="33" y="41"/>
                    <a:pt x="32" y="45"/>
                    <a:pt x="28" y="48"/>
                  </a:cubicBezTo>
                  <a:cubicBezTo>
                    <a:pt x="23" y="50"/>
                    <a:pt x="20" y="49"/>
                    <a:pt x="17" y="46"/>
                  </a:cubicBezTo>
                  <a:cubicBezTo>
                    <a:pt x="15" y="42"/>
                    <a:pt x="15" y="38"/>
                    <a:pt x="18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6"/>
                    <a:pt x="10" y="41"/>
                    <a:pt x="14" y="47"/>
                  </a:cubicBezTo>
                  <a:cubicBezTo>
                    <a:pt x="16" y="50"/>
                    <a:pt x="18" y="53"/>
                    <a:pt x="21" y="53"/>
                  </a:cubicBezTo>
                  <a:cubicBezTo>
                    <a:pt x="25" y="54"/>
                    <a:pt x="28" y="54"/>
                    <a:pt x="31" y="52"/>
                  </a:cubicBezTo>
                  <a:cubicBezTo>
                    <a:pt x="37" y="48"/>
                    <a:pt x="38" y="42"/>
                    <a:pt x="35" y="36"/>
                  </a:cubicBezTo>
                  <a:cubicBezTo>
                    <a:pt x="33" y="33"/>
                    <a:pt x="31" y="32"/>
                    <a:pt x="29" y="31"/>
                  </a:cubicBezTo>
                  <a:cubicBezTo>
                    <a:pt x="38" y="27"/>
                    <a:pt x="38" y="27"/>
                    <a:pt x="38" y="27"/>
                  </a:cubicBezTo>
                  <a:close/>
                  <a:moveTo>
                    <a:pt x="48" y="69"/>
                  </a:moveTo>
                  <a:cubicBezTo>
                    <a:pt x="40" y="74"/>
                    <a:pt x="35" y="74"/>
                    <a:pt x="32" y="70"/>
                  </a:cubicBezTo>
                  <a:cubicBezTo>
                    <a:pt x="29" y="66"/>
                    <a:pt x="32" y="61"/>
                    <a:pt x="40" y="56"/>
                  </a:cubicBezTo>
                  <a:cubicBezTo>
                    <a:pt x="49" y="51"/>
                    <a:pt x="54" y="51"/>
                    <a:pt x="56" y="55"/>
                  </a:cubicBezTo>
                  <a:cubicBezTo>
                    <a:pt x="59" y="59"/>
                    <a:pt x="56" y="64"/>
                    <a:pt x="48" y="69"/>
                  </a:cubicBezTo>
                  <a:close/>
                  <a:moveTo>
                    <a:pt x="51" y="73"/>
                  </a:moveTo>
                  <a:cubicBezTo>
                    <a:pt x="55" y="70"/>
                    <a:pt x="58" y="68"/>
                    <a:pt x="60" y="64"/>
                  </a:cubicBezTo>
                  <a:cubicBezTo>
                    <a:pt x="62" y="61"/>
                    <a:pt x="62" y="57"/>
                    <a:pt x="60" y="53"/>
                  </a:cubicBezTo>
                  <a:cubicBezTo>
                    <a:pt x="58" y="50"/>
                    <a:pt x="55" y="48"/>
                    <a:pt x="51" y="48"/>
                  </a:cubicBezTo>
                  <a:cubicBezTo>
                    <a:pt x="47" y="48"/>
                    <a:pt x="43" y="49"/>
                    <a:pt x="38" y="52"/>
                  </a:cubicBezTo>
                  <a:cubicBezTo>
                    <a:pt x="28" y="58"/>
                    <a:pt x="25" y="65"/>
                    <a:pt x="29" y="72"/>
                  </a:cubicBezTo>
                  <a:cubicBezTo>
                    <a:pt x="33" y="79"/>
                    <a:pt x="40" y="79"/>
                    <a:pt x="51" y="7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30"/>
            <p:cNvSpPr>
              <a:spLocks noEditPoints="1"/>
            </p:cNvSpPr>
            <p:nvPr/>
          </p:nvSpPr>
          <p:spPr bwMode="auto">
            <a:xfrm>
              <a:off x="6057" y="2355"/>
              <a:ext cx="223" cy="327"/>
            </a:xfrm>
            <a:custGeom>
              <a:avLst/>
              <a:gdLst>
                <a:gd name="T0" fmla="*/ 35 w 55"/>
                <a:gd name="T1" fmla="*/ 9 h 81"/>
                <a:gd name="T2" fmla="*/ 33 w 55"/>
                <a:gd name="T3" fmla="*/ 6 h 81"/>
                <a:gd name="T4" fmla="*/ 27 w 55"/>
                <a:gd name="T5" fmla="*/ 5 h 81"/>
                <a:gd name="T6" fmla="*/ 23 w 55"/>
                <a:gd name="T7" fmla="*/ 0 h 81"/>
                <a:gd name="T8" fmla="*/ 20 w 55"/>
                <a:gd name="T9" fmla="*/ 1 h 81"/>
                <a:gd name="T10" fmla="*/ 23 w 55"/>
                <a:gd name="T11" fmla="*/ 9 h 81"/>
                <a:gd name="T12" fmla="*/ 0 w 55"/>
                <a:gd name="T13" fmla="*/ 18 h 81"/>
                <a:gd name="T14" fmla="*/ 1 w 55"/>
                <a:gd name="T15" fmla="*/ 22 h 81"/>
                <a:gd name="T16" fmla="*/ 35 w 55"/>
                <a:gd name="T17" fmla="*/ 9 h 81"/>
                <a:gd name="T18" fmla="*/ 39 w 55"/>
                <a:gd name="T19" fmla="*/ 46 h 81"/>
                <a:gd name="T20" fmla="*/ 44 w 55"/>
                <a:gd name="T21" fmla="*/ 33 h 81"/>
                <a:gd name="T22" fmla="*/ 36 w 55"/>
                <a:gd name="T23" fmla="*/ 26 h 81"/>
                <a:gd name="T24" fmla="*/ 21 w 55"/>
                <a:gd name="T25" fmla="*/ 28 h 81"/>
                <a:gd name="T26" fmla="*/ 11 w 55"/>
                <a:gd name="T27" fmla="*/ 35 h 81"/>
                <a:gd name="T28" fmla="*/ 9 w 55"/>
                <a:gd name="T29" fmla="*/ 45 h 81"/>
                <a:gd name="T30" fmla="*/ 15 w 55"/>
                <a:gd name="T31" fmla="*/ 52 h 81"/>
                <a:gd name="T32" fmla="*/ 25 w 55"/>
                <a:gd name="T33" fmla="*/ 52 h 81"/>
                <a:gd name="T34" fmla="*/ 32 w 55"/>
                <a:gd name="T35" fmla="*/ 38 h 81"/>
                <a:gd name="T36" fmla="*/ 24 w 55"/>
                <a:gd name="T37" fmla="*/ 32 h 81"/>
                <a:gd name="T38" fmla="*/ 25 w 55"/>
                <a:gd name="T39" fmla="*/ 31 h 81"/>
                <a:gd name="T40" fmla="*/ 40 w 55"/>
                <a:gd name="T41" fmla="*/ 34 h 81"/>
                <a:gd name="T42" fmla="*/ 37 w 55"/>
                <a:gd name="T43" fmla="*/ 42 h 81"/>
                <a:gd name="T44" fmla="*/ 39 w 55"/>
                <a:gd name="T45" fmla="*/ 46 h 81"/>
                <a:gd name="T46" fmla="*/ 18 w 55"/>
                <a:gd name="T47" fmla="*/ 35 h 81"/>
                <a:gd name="T48" fmla="*/ 28 w 55"/>
                <a:gd name="T49" fmla="*/ 39 h 81"/>
                <a:gd name="T50" fmla="*/ 23 w 55"/>
                <a:gd name="T51" fmla="*/ 48 h 81"/>
                <a:gd name="T52" fmla="*/ 13 w 55"/>
                <a:gd name="T53" fmla="*/ 44 h 81"/>
                <a:gd name="T54" fmla="*/ 18 w 55"/>
                <a:gd name="T55" fmla="*/ 35 h 81"/>
                <a:gd name="T56" fmla="*/ 39 w 55"/>
                <a:gd name="T57" fmla="*/ 72 h 81"/>
                <a:gd name="T58" fmla="*/ 23 w 55"/>
                <a:gd name="T59" fmla="*/ 70 h 81"/>
                <a:gd name="T60" fmla="*/ 34 w 55"/>
                <a:gd name="T61" fmla="*/ 58 h 81"/>
                <a:gd name="T62" fmla="*/ 50 w 55"/>
                <a:gd name="T63" fmla="*/ 60 h 81"/>
                <a:gd name="T64" fmla="*/ 39 w 55"/>
                <a:gd name="T65" fmla="*/ 72 h 81"/>
                <a:gd name="T66" fmla="*/ 41 w 55"/>
                <a:gd name="T67" fmla="*/ 77 h 81"/>
                <a:gd name="T68" fmla="*/ 51 w 55"/>
                <a:gd name="T69" fmla="*/ 70 h 81"/>
                <a:gd name="T70" fmla="*/ 54 w 55"/>
                <a:gd name="T71" fmla="*/ 58 h 81"/>
                <a:gd name="T72" fmla="*/ 46 w 55"/>
                <a:gd name="T73" fmla="*/ 52 h 81"/>
                <a:gd name="T74" fmla="*/ 32 w 55"/>
                <a:gd name="T75" fmla="*/ 54 h 81"/>
                <a:gd name="T76" fmla="*/ 20 w 55"/>
                <a:gd name="T77" fmla="*/ 72 h 81"/>
                <a:gd name="T78" fmla="*/ 41 w 55"/>
                <a:gd name="T7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81">
                  <a:moveTo>
                    <a:pt x="35" y="9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6" y="4"/>
                    <a:pt x="25" y="3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39" y="46"/>
                  </a:moveTo>
                  <a:cubicBezTo>
                    <a:pt x="44" y="43"/>
                    <a:pt x="46" y="39"/>
                    <a:pt x="44" y="33"/>
                  </a:cubicBezTo>
                  <a:cubicBezTo>
                    <a:pt x="42" y="29"/>
                    <a:pt x="40" y="27"/>
                    <a:pt x="36" y="26"/>
                  </a:cubicBezTo>
                  <a:cubicBezTo>
                    <a:pt x="33" y="25"/>
                    <a:pt x="27" y="25"/>
                    <a:pt x="21" y="28"/>
                  </a:cubicBezTo>
                  <a:cubicBezTo>
                    <a:pt x="16" y="30"/>
                    <a:pt x="13" y="32"/>
                    <a:pt x="11" y="35"/>
                  </a:cubicBezTo>
                  <a:cubicBezTo>
                    <a:pt x="8" y="38"/>
                    <a:pt x="8" y="41"/>
                    <a:pt x="9" y="45"/>
                  </a:cubicBezTo>
                  <a:cubicBezTo>
                    <a:pt x="11" y="49"/>
                    <a:pt x="13" y="51"/>
                    <a:pt x="15" y="52"/>
                  </a:cubicBezTo>
                  <a:cubicBezTo>
                    <a:pt x="19" y="54"/>
                    <a:pt x="22" y="54"/>
                    <a:pt x="25" y="52"/>
                  </a:cubicBezTo>
                  <a:cubicBezTo>
                    <a:pt x="32" y="50"/>
                    <a:pt x="34" y="45"/>
                    <a:pt x="32" y="38"/>
                  </a:cubicBezTo>
                  <a:cubicBezTo>
                    <a:pt x="30" y="34"/>
                    <a:pt x="28" y="32"/>
                    <a:pt x="24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9"/>
                    <a:pt x="38" y="30"/>
                    <a:pt x="40" y="34"/>
                  </a:cubicBezTo>
                  <a:cubicBezTo>
                    <a:pt x="41" y="38"/>
                    <a:pt x="40" y="40"/>
                    <a:pt x="37" y="42"/>
                  </a:cubicBezTo>
                  <a:cubicBezTo>
                    <a:pt x="39" y="46"/>
                    <a:pt x="39" y="46"/>
                    <a:pt x="39" y="46"/>
                  </a:cubicBezTo>
                  <a:close/>
                  <a:moveTo>
                    <a:pt x="18" y="35"/>
                  </a:moveTo>
                  <a:cubicBezTo>
                    <a:pt x="23" y="33"/>
                    <a:pt x="26" y="34"/>
                    <a:pt x="28" y="39"/>
                  </a:cubicBezTo>
                  <a:cubicBezTo>
                    <a:pt x="29" y="43"/>
                    <a:pt x="28" y="46"/>
                    <a:pt x="23" y="48"/>
                  </a:cubicBezTo>
                  <a:cubicBezTo>
                    <a:pt x="18" y="50"/>
                    <a:pt x="15" y="48"/>
                    <a:pt x="13" y="44"/>
                  </a:cubicBezTo>
                  <a:cubicBezTo>
                    <a:pt x="11" y="40"/>
                    <a:pt x="13" y="37"/>
                    <a:pt x="18" y="35"/>
                  </a:cubicBezTo>
                  <a:close/>
                  <a:moveTo>
                    <a:pt x="39" y="72"/>
                  </a:moveTo>
                  <a:cubicBezTo>
                    <a:pt x="30" y="76"/>
                    <a:pt x="25" y="75"/>
                    <a:pt x="23" y="70"/>
                  </a:cubicBezTo>
                  <a:cubicBezTo>
                    <a:pt x="21" y="66"/>
                    <a:pt x="25" y="62"/>
                    <a:pt x="34" y="58"/>
                  </a:cubicBezTo>
                  <a:cubicBezTo>
                    <a:pt x="43" y="55"/>
                    <a:pt x="48" y="55"/>
                    <a:pt x="50" y="60"/>
                  </a:cubicBezTo>
                  <a:cubicBezTo>
                    <a:pt x="52" y="65"/>
                    <a:pt x="48" y="69"/>
                    <a:pt x="39" y="72"/>
                  </a:cubicBezTo>
                  <a:close/>
                  <a:moveTo>
                    <a:pt x="41" y="77"/>
                  </a:moveTo>
                  <a:cubicBezTo>
                    <a:pt x="46" y="75"/>
                    <a:pt x="49" y="72"/>
                    <a:pt x="51" y="70"/>
                  </a:cubicBezTo>
                  <a:cubicBezTo>
                    <a:pt x="55" y="66"/>
                    <a:pt x="55" y="62"/>
                    <a:pt x="54" y="58"/>
                  </a:cubicBezTo>
                  <a:cubicBezTo>
                    <a:pt x="52" y="55"/>
                    <a:pt x="50" y="52"/>
                    <a:pt x="46" y="52"/>
                  </a:cubicBezTo>
                  <a:cubicBezTo>
                    <a:pt x="42" y="51"/>
                    <a:pt x="37" y="51"/>
                    <a:pt x="32" y="54"/>
                  </a:cubicBezTo>
                  <a:cubicBezTo>
                    <a:pt x="21" y="58"/>
                    <a:pt x="17" y="64"/>
                    <a:pt x="20" y="72"/>
                  </a:cubicBezTo>
                  <a:cubicBezTo>
                    <a:pt x="23" y="79"/>
                    <a:pt x="30" y="81"/>
                    <a:pt x="41" y="7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31"/>
            <p:cNvSpPr>
              <a:spLocks noEditPoints="1"/>
            </p:cNvSpPr>
            <p:nvPr/>
          </p:nvSpPr>
          <p:spPr bwMode="auto">
            <a:xfrm>
              <a:off x="6203" y="2840"/>
              <a:ext cx="190" cy="323"/>
            </a:xfrm>
            <a:custGeom>
              <a:avLst/>
              <a:gdLst>
                <a:gd name="T0" fmla="*/ 36 w 47"/>
                <a:gd name="T1" fmla="*/ 11 h 80"/>
                <a:gd name="T2" fmla="*/ 35 w 47"/>
                <a:gd name="T3" fmla="*/ 8 h 80"/>
                <a:gd name="T4" fmla="*/ 29 w 47"/>
                <a:gd name="T5" fmla="*/ 6 h 80"/>
                <a:gd name="T6" fmla="*/ 27 w 47"/>
                <a:gd name="T7" fmla="*/ 0 h 80"/>
                <a:gd name="T8" fmla="*/ 23 w 47"/>
                <a:gd name="T9" fmla="*/ 0 h 80"/>
                <a:gd name="T10" fmla="*/ 25 w 47"/>
                <a:gd name="T11" fmla="*/ 9 h 80"/>
                <a:gd name="T12" fmla="*/ 0 w 47"/>
                <a:gd name="T13" fmla="*/ 14 h 80"/>
                <a:gd name="T14" fmla="*/ 1 w 47"/>
                <a:gd name="T15" fmla="*/ 18 h 80"/>
                <a:gd name="T16" fmla="*/ 36 w 47"/>
                <a:gd name="T17" fmla="*/ 11 h 80"/>
                <a:gd name="T18" fmla="*/ 33 w 47"/>
                <a:gd name="T19" fmla="*/ 24 h 80"/>
                <a:gd name="T20" fmla="*/ 37 w 47"/>
                <a:gd name="T21" fmla="*/ 43 h 80"/>
                <a:gd name="T22" fmla="*/ 23 w 47"/>
                <a:gd name="T23" fmla="*/ 37 h 80"/>
                <a:gd name="T24" fmla="*/ 4 w 47"/>
                <a:gd name="T25" fmla="*/ 35 h 80"/>
                <a:gd name="T26" fmla="*/ 5 w 47"/>
                <a:gd name="T27" fmla="*/ 40 h 80"/>
                <a:gd name="T28" fmla="*/ 22 w 47"/>
                <a:gd name="T29" fmla="*/ 41 h 80"/>
                <a:gd name="T30" fmla="*/ 38 w 47"/>
                <a:gd name="T31" fmla="*/ 48 h 80"/>
                <a:gd name="T32" fmla="*/ 42 w 47"/>
                <a:gd name="T33" fmla="*/ 47 h 80"/>
                <a:gd name="T34" fmla="*/ 38 w 47"/>
                <a:gd name="T35" fmla="*/ 23 h 80"/>
                <a:gd name="T36" fmla="*/ 33 w 47"/>
                <a:gd name="T37" fmla="*/ 24 h 80"/>
                <a:gd name="T38" fmla="*/ 30 w 47"/>
                <a:gd name="T39" fmla="*/ 74 h 80"/>
                <a:gd name="T40" fmla="*/ 14 w 47"/>
                <a:gd name="T41" fmla="*/ 69 h 80"/>
                <a:gd name="T42" fmla="*/ 27 w 47"/>
                <a:gd name="T43" fmla="*/ 59 h 80"/>
                <a:gd name="T44" fmla="*/ 42 w 47"/>
                <a:gd name="T45" fmla="*/ 64 h 80"/>
                <a:gd name="T46" fmla="*/ 30 w 47"/>
                <a:gd name="T47" fmla="*/ 74 h 80"/>
                <a:gd name="T48" fmla="*/ 30 w 47"/>
                <a:gd name="T49" fmla="*/ 78 h 80"/>
                <a:gd name="T50" fmla="*/ 42 w 47"/>
                <a:gd name="T51" fmla="*/ 73 h 80"/>
                <a:gd name="T52" fmla="*/ 46 w 47"/>
                <a:gd name="T53" fmla="*/ 63 h 80"/>
                <a:gd name="T54" fmla="*/ 40 w 47"/>
                <a:gd name="T55" fmla="*/ 55 h 80"/>
                <a:gd name="T56" fmla="*/ 26 w 47"/>
                <a:gd name="T57" fmla="*/ 54 h 80"/>
                <a:gd name="T58" fmla="*/ 10 w 47"/>
                <a:gd name="T59" fmla="*/ 70 h 80"/>
                <a:gd name="T60" fmla="*/ 30 w 47"/>
                <a:gd name="T6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80">
                  <a:moveTo>
                    <a:pt x="36" y="11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3" y="8"/>
                    <a:pt x="30" y="7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33" y="24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4" y="41"/>
                    <a:pt x="29" y="39"/>
                    <a:pt x="23" y="37"/>
                  </a:cubicBezTo>
                  <a:cubicBezTo>
                    <a:pt x="15" y="35"/>
                    <a:pt x="9" y="34"/>
                    <a:pt x="4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11" y="40"/>
                    <a:pt x="17" y="40"/>
                    <a:pt x="22" y="41"/>
                  </a:cubicBezTo>
                  <a:cubicBezTo>
                    <a:pt x="29" y="43"/>
                    <a:pt x="35" y="46"/>
                    <a:pt x="38" y="48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30" y="74"/>
                  </a:moveTo>
                  <a:cubicBezTo>
                    <a:pt x="20" y="76"/>
                    <a:pt x="15" y="74"/>
                    <a:pt x="14" y="69"/>
                  </a:cubicBezTo>
                  <a:cubicBezTo>
                    <a:pt x="13" y="64"/>
                    <a:pt x="17" y="61"/>
                    <a:pt x="27" y="59"/>
                  </a:cubicBezTo>
                  <a:cubicBezTo>
                    <a:pt x="36" y="57"/>
                    <a:pt x="41" y="59"/>
                    <a:pt x="42" y="64"/>
                  </a:cubicBezTo>
                  <a:cubicBezTo>
                    <a:pt x="43" y="68"/>
                    <a:pt x="39" y="72"/>
                    <a:pt x="30" y="74"/>
                  </a:cubicBezTo>
                  <a:close/>
                  <a:moveTo>
                    <a:pt x="30" y="78"/>
                  </a:moveTo>
                  <a:cubicBezTo>
                    <a:pt x="36" y="77"/>
                    <a:pt x="39" y="76"/>
                    <a:pt x="42" y="73"/>
                  </a:cubicBezTo>
                  <a:cubicBezTo>
                    <a:pt x="46" y="71"/>
                    <a:pt x="47" y="67"/>
                    <a:pt x="46" y="63"/>
                  </a:cubicBezTo>
                  <a:cubicBezTo>
                    <a:pt x="45" y="59"/>
                    <a:pt x="43" y="56"/>
                    <a:pt x="40" y="55"/>
                  </a:cubicBezTo>
                  <a:cubicBezTo>
                    <a:pt x="36" y="53"/>
                    <a:pt x="31" y="53"/>
                    <a:pt x="26" y="54"/>
                  </a:cubicBezTo>
                  <a:cubicBezTo>
                    <a:pt x="14" y="57"/>
                    <a:pt x="9" y="62"/>
                    <a:pt x="10" y="70"/>
                  </a:cubicBezTo>
                  <a:cubicBezTo>
                    <a:pt x="12" y="78"/>
                    <a:pt x="19" y="80"/>
                    <a:pt x="30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32"/>
            <p:cNvSpPr>
              <a:spLocks noEditPoints="1"/>
            </p:cNvSpPr>
            <p:nvPr/>
          </p:nvSpPr>
          <p:spPr bwMode="auto">
            <a:xfrm>
              <a:off x="6268" y="3345"/>
              <a:ext cx="150" cy="316"/>
            </a:xfrm>
            <a:custGeom>
              <a:avLst/>
              <a:gdLst>
                <a:gd name="T0" fmla="*/ 36 w 37"/>
                <a:gd name="T1" fmla="*/ 13 h 78"/>
                <a:gd name="T2" fmla="*/ 36 w 37"/>
                <a:gd name="T3" fmla="*/ 9 h 78"/>
                <a:gd name="T4" fmla="*/ 30 w 37"/>
                <a:gd name="T5" fmla="*/ 6 h 78"/>
                <a:gd name="T6" fmla="*/ 28 w 37"/>
                <a:gd name="T7" fmla="*/ 0 h 78"/>
                <a:gd name="T8" fmla="*/ 25 w 37"/>
                <a:gd name="T9" fmla="*/ 0 h 78"/>
                <a:gd name="T10" fmla="*/ 25 w 37"/>
                <a:gd name="T11" fmla="*/ 8 h 78"/>
                <a:gd name="T12" fmla="*/ 0 w 37"/>
                <a:gd name="T13" fmla="*/ 9 h 78"/>
                <a:gd name="T14" fmla="*/ 0 w 37"/>
                <a:gd name="T15" fmla="*/ 13 h 78"/>
                <a:gd name="T16" fmla="*/ 36 w 37"/>
                <a:gd name="T17" fmla="*/ 13 h 78"/>
                <a:gd name="T18" fmla="*/ 27 w 37"/>
                <a:gd name="T19" fmla="*/ 48 h 78"/>
                <a:gd name="T20" fmla="*/ 36 w 37"/>
                <a:gd name="T21" fmla="*/ 37 h 78"/>
                <a:gd name="T22" fmla="*/ 26 w 37"/>
                <a:gd name="T23" fmla="*/ 26 h 78"/>
                <a:gd name="T24" fmla="*/ 19 w 37"/>
                <a:gd name="T25" fmla="*/ 31 h 78"/>
                <a:gd name="T26" fmla="*/ 10 w 37"/>
                <a:gd name="T27" fmla="*/ 25 h 78"/>
                <a:gd name="T28" fmla="*/ 2 w 37"/>
                <a:gd name="T29" fmla="*/ 29 h 78"/>
                <a:gd name="T30" fmla="*/ 0 w 37"/>
                <a:gd name="T31" fmla="*/ 38 h 78"/>
                <a:gd name="T32" fmla="*/ 2 w 37"/>
                <a:gd name="T33" fmla="*/ 46 h 78"/>
                <a:gd name="T34" fmla="*/ 11 w 37"/>
                <a:gd name="T35" fmla="*/ 49 h 78"/>
                <a:gd name="T36" fmla="*/ 19 w 37"/>
                <a:gd name="T37" fmla="*/ 44 h 78"/>
                <a:gd name="T38" fmla="*/ 27 w 37"/>
                <a:gd name="T39" fmla="*/ 48 h 78"/>
                <a:gd name="T40" fmla="*/ 17 w 37"/>
                <a:gd name="T41" fmla="*/ 37 h 78"/>
                <a:gd name="T42" fmla="*/ 10 w 37"/>
                <a:gd name="T43" fmla="*/ 45 h 78"/>
                <a:gd name="T44" fmla="*/ 3 w 37"/>
                <a:gd name="T45" fmla="*/ 38 h 78"/>
                <a:gd name="T46" fmla="*/ 10 w 37"/>
                <a:gd name="T47" fmla="*/ 30 h 78"/>
                <a:gd name="T48" fmla="*/ 17 w 37"/>
                <a:gd name="T49" fmla="*/ 37 h 78"/>
                <a:gd name="T50" fmla="*/ 21 w 37"/>
                <a:gd name="T51" fmla="*/ 37 h 78"/>
                <a:gd name="T52" fmla="*/ 26 w 37"/>
                <a:gd name="T53" fmla="*/ 31 h 78"/>
                <a:gd name="T54" fmla="*/ 32 w 37"/>
                <a:gd name="T55" fmla="*/ 37 h 78"/>
                <a:gd name="T56" fmla="*/ 27 w 37"/>
                <a:gd name="T57" fmla="*/ 43 h 78"/>
                <a:gd name="T58" fmla="*/ 21 w 37"/>
                <a:gd name="T59" fmla="*/ 37 h 78"/>
                <a:gd name="T60" fmla="*/ 18 w 37"/>
                <a:gd name="T61" fmla="*/ 73 h 78"/>
                <a:gd name="T62" fmla="*/ 4 w 37"/>
                <a:gd name="T63" fmla="*/ 66 h 78"/>
                <a:gd name="T64" fmla="*/ 18 w 37"/>
                <a:gd name="T65" fmla="*/ 58 h 78"/>
                <a:gd name="T66" fmla="*/ 33 w 37"/>
                <a:gd name="T67" fmla="*/ 65 h 78"/>
                <a:gd name="T68" fmla="*/ 18 w 37"/>
                <a:gd name="T69" fmla="*/ 73 h 78"/>
                <a:gd name="T70" fmla="*/ 18 w 37"/>
                <a:gd name="T71" fmla="*/ 78 h 78"/>
                <a:gd name="T72" fmla="*/ 31 w 37"/>
                <a:gd name="T73" fmla="*/ 75 h 78"/>
                <a:gd name="T74" fmla="*/ 37 w 37"/>
                <a:gd name="T75" fmla="*/ 65 h 78"/>
                <a:gd name="T76" fmla="*/ 32 w 37"/>
                <a:gd name="T77" fmla="*/ 56 h 78"/>
                <a:gd name="T78" fmla="*/ 18 w 37"/>
                <a:gd name="T79" fmla="*/ 53 h 78"/>
                <a:gd name="T80" fmla="*/ 0 w 37"/>
                <a:gd name="T81" fmla="*/ 66 h 78"/>
                <a:gd name="T82" fmla="*/ 18 w 37"/>
                <a:gd name="T8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36" y="13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1" y="8"/>
                    <a:pt x="30" y="6"/>
                  </a:cubicBezTo>
                  <a:cubicBezTo>
                    <a:pt x="29" y="5"/>
                    <a:pt x="29" y="3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6" y="13"/>
                    <a:pt x="36" y="13"/>
                    <a:pt x="36" y="13"/>
                  </a:cubicBezTo>
                  <a:close/>
                  <a:moveTo>
                    <a:pt x="27" y="48"/>
                  </a:moveTo>
                  <a:cubicBezTo>
                    <a:pt x="33" y="47"/>
                    <a:pt x="36" y="43"/>
                    <a:pt x="36" y="37"/>
                  </a:cubicBezTo>
                  <a:cubicBezTo>
                    <a:pt x="36" y="30"/>
                    <a:pt x="33" y="26"/>
                    <a:pt x="26" y="26"/>
                  </a:cubicBezTo>
                  <a:cubicBezTo>
                    <a:pt x="23" y="26"/>
                    <a:pt x="20" y="28"/>
                    <a:pt x="19" y="31"/>
                  </a:cubicBezTo>
                  <a:cubicBezTo>
                    <a:pt x="17" y="27"/>
                    <a:pt x="14" y="25"/>
                    <a:pt x="10" y="25"/>
                  </a:cubicBezTo>
                  <a:cubicBezTo>
                    <a:pt x="6" y="25"/>
                    <a:pt x="4" y="26"/>
                    <a:pt x="2" y="29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0" y="41"/>
                    <a:pt x="1" y="44"/>
                    <a:pt x="2" y="46"/>
                  </a:cubicBezTo>
                  <a:cubicBezTo>
                    <a:pt x="5" y="48"/>
                    <a:pt x="8" y="50"/>
                    <a:pt x="11" y="49"/>
                  </a:cubicBezTo>
                  <a:cubicBezTo>
                    <a:pt x="15" y="49"/>
                    <a:pt x="18" y="47"/>
                    <a:pt x="19" y="44"/>
                  </a:cubicBezTo>
                  <a:cubicBezTo>
                    <a:pt x="21" y="46"/>
                    <a:pt x="24" y="48"/>
                    <a:pt x="27" y="48"/>
                  </a:cubicBezTo>
                  <a:close/>
                  <a:moveTo>
                    <a:pt x="17" y="37"/>
                  </a:moveTo>
                  <a:cubicBezTo>
                    <a:pt x="17" y="42"/>
                    <a:pt x="15" y="44"/>
                    <a:pt x="10" y="45"/>
                  </a:cubicBezTo>
                  <a:cubicBezTo>
                    <a:pt x="6" y="45"/>
                    <a:pt x="4" y="42"/>
                    <a:pt x="3" y="38"/>
                  </a:cubicBezTo>
                  <a:cubicBezTo>
                    <a:pt x="3" y="33"/>
                    <a:pt x="6" y="30"/>
                    <a:pt x="10" y="30"/>
                  </a:cubicBezTo>
                  <a:cubicBezTo>
                    <a:pt x="15" y="30"/>
                    <a:pt x="17" y="33"/>
                    <a:pt x="17" y="37"/>
                  </a:cubicBezTo>
                  <a:close/>
                  <a:moveTo>
                    <a:pt x="21" y="37"/>
                  </a:moveTo>
                  <a:cubicBezTo>
                    <a:pt x="21" y="33"/>
                    <a:pt x="23" y="31"/>
                    <a:pt x="26" y="31"/>
                  </a:cubicBezTo>
                  <a:cubicBezTo>
                    <a:pt x="30" y="31"/>
                    <a:pt x="32" y="33"/>
                    <a:pt x="32" y="37"/>
                  </a:cubicBezTo>
                  <a:cubicBezTo>
                    <a:pt x="32" y="41"/>
                    <a:pt x="30" y="43"/>
                    <a:pt x="27" y="43"/>
                  </a:cubicBezTo>
                  <a:cubicBezTo>
                    <a:pt x="23" y="43"/>
                    <a:pt x="21" y="41"/>
                    <a:pt x="21" y="37"/>
                  </a:cubicBezTo>
                  <a:close/>
                  <a:moveTo>
                    <a:pt x="18" y="73"/>
                  </a:moveTo>
                  <a:cubicBezTo>
                    <a:pt x="9" y="73"/>
                    <a:pt x="4" y="71"/>
                    <a:pt x="4" y="66"/>
                  </a:cubicBezTo>
                  <a:cubicBezTo>
                    <a:pt x="4" y="61"/>
                    <a:pt x="8" y="58"/>
                    <a:pt x="18" y="58"/>
                  </a:cubicBezTo>
                  <a:cubicBezTo>
                    <a:pt x="28" y="58"/>
                    <a:pt x="32" y="60"/>
                    <a:pt x="33" y="65"/>
                  </a:cubicBezTo>
                  <a:cubicBezTo>
                    <a:pt x="33" y="70"/>
                    <a:pt x="28" y="73"/>
                    <a:pt x="18" y="73"/>
                  </a:cubicBezTo>
                  <a:close/>
                  <a:moveTo>
                    <a:pt x="18" y="78"/>
                  </a:moveTo>
                  <a:cubicBezTo>
                    <a:pt x="24" y="78"/>
                    <a:pt x="28" y="77"/>
                    <a:pt x="31" y="75"/>
                  </a:cubicBezTo>
                  <a:cubicBezTo>
                    <a:pt x="35" y="73"/>
                    <a:pt x="37" y="69"/>
                    <a:pt x="37" y="65"/>
                  </a:cubicBezTo>
                  <a:cubicBezTo>
                    <a:pt x="37" y="61"/>
                    <a:pt x="35" y="58"/>
                    <a:pt x="32" y="56"/>
                  </a:cubicBezTo>
                  <a:cubicBezTo>
                    <a:pt x="28" y="54"/>
                    <a:pt x="24" y="53"/>
                    <a:pt x="18" y="53"/>
                  </a:cubicBezTo>
                  <a:cubicBezTo>
                    <a:pt x="6" y="54"/>
                    <a:pt x="0" y="58"/>
                    <a:pt x="0" y="66"/>
                  </a:cubicBezTo>
                  <a:cubicBezTo>
                    <a:pt x="1" y="74"/>
                    <a:pt x="7" y="78"/>
                    <a:pt x="18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33"/>
            <p:cNvSpPr>
              <a:spLocks noEditPoints="1"/>
            </p:cNvSpPr>
            <p:nvPr/>
          </p:nvSpPr>
          <p:spPr bwMode="auto">
            <a:xfrm>
              <a:off x="2843" y="575"/>
              <a:ext cx="231" cy="174"/>
            </a:xfrm>
            <a:custGeom>
              <a:avLst/>
              <a:gdLst>
                <a:gd name="T0" fmla="*/ 22 w 57"/>
                <a:gd name="T1" fmla="*/ 14 h 43"/>
                <a:gd name="T2" fmla="*/ 9 w 57"/>
                <a:gd name="T3" fmla="*/ 7 h 43"/>
                <a:gd name="T4" fmla="*/ 0 w 57"/>
                <a:gd name="T5" fmla="*/ 18 h 43"/>
                <a:gd name="T6" fmla="*/ 6 w 57"/>
                <a:gd name="T7" fmla="*/ 24 h 43"/>
                <a:gd name="T8" fmla="*/ 2 w 57"/>
                <a:gd name="T9" fmla="*/ 34 h 43"/>
                <a:gd name="T10" fmla="*/ 7 w 57"/>
                <a:gd name="T11" fmla="*/ 42 h 43"/>
                <a:gd name="T12" fmla="*/ 16 w 57"/>
                <a:gd name="T13" fmla="*/ 42 h 43"/>
                <a:gd name="T14" fmla="*/ 24 w 57"/>
                <a:gd name="T15" fmla="*/ 38 h 43"/>
                <a:gd name="T16" fmla="*/ 26 w 57"/>
                <a:gd name="T17" fmla="*/ 29 h 43"/>
                <a:gd name="T18" fmla="*/ 19 w 57"/>
                <a:gd name="T19" fmla="*/ 22 h 43"/>
                <a:gd name="T20" fmla="*/ 22 w 57"/>
                <a:gd name="T21" fmla="*/ 14 h 43"/>
                <a:gd name="T22" fmla="*/ 13 w 57"/>
                <a:gd name="T23" fmla="*/ 25 h 43"/>
                <a:gd name="T24" fmla="*/ 21 w 57"/>
                <a:gd name="T25" fmla="*/ 31 h 43"/>
                <a:gd name="T26" fmla="*/ 15 w 57"/>
                <a:gd name="T27" fmla="*/ 39 h 43"/>
                <a:gd name="T28" fmla="*/ 7 w 57"/>
                <a:gd name="T29" fmla="*/ 33 h 43"/>
                <a:gd name="T30" fmla="*/ 13 w 57"/>
                <a:gd name="T31" fmla="*/ 25 h 43"/>
                <a:gd name="T32" fmla="*/ 12 w 57"/>
                <a:gd name="T33" fmla="*/ 21 h 43"/>
                <a:gd name="T34" fmla="*/ 5 w 57"/>
                <a:gd name="T35" fmla="*/ 17 h 43"/>
                <a:gd name="T36" fmla="*/ 10 w 57"/>
                <a:gd name="T37" fmla="*/ 11 h 43"/>
                <a:gd name="T38" fmla="*/ 17 w 57"/>
                <a:gd name="T39" fmla="*/ 15 h 43"/>
                <a:gd name="T40" fmla="*/ 12 w 57"/>
                <a:gd name="T41" fmla="*/ 21 h 43"/>
                <a:gd name="T42" fmla="*/ 51 w 57"/>
                <a:gd name="T43" fmla="*/ 18 h 43"/>
                <a:gd name="T44" fmla="*/ 46 w 57"/>
                <a:gd name="T45" fmla="*/ 33 h 43"/>
                <a:gd name="T46" fmla="*/ 36 w 57"/>
                <a:gd name="T47" fmla="*/ 21 h 43"/>
                <a:gd name="T48" fmla="*/ 41 w 57"/>
                <a:gd name="T49" fmla="*/ 5 h 43"/>
                <a:gd name="T50" fmla="*/ 51 w 57"/>
                <a:gd name="T51" fmla="*/ 18 h 43"/>
                <a:gd name="T52" fmla="*/ 55 w 57"/>
                <a:gd name="T53" fmla="*/ 17 h 43"/>
                <a:gd name="T54" fmla="*/ 51 w 57"/>
                <a:gd name="T55" fmla="*/ 5 h 43"/>
                <a:gd name="T56" fmla="*/ 40 w 57"/>
                <a:gd name="T57" fmla="*/ 1 h 43"/>
                <a:gd name="T58" fmla="*/ 32 w 57"/>
                <a:gd name="T59" fmla="*/ 7 h 43"/>
                <a:gd name="T60" fmla="*/ 31 w 57"/>
                <a:gd name="T61" fmla="*/ 21 h 43"/>
                <a:gd name="T62" fmla="*/ 46 w 57"/>
                <a:gd name="T63" fmla="*/ 37 h 43"/>
                <a:gd name="T64" fmla="*/ 55 w 57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43">
                  <a:moveTo>
                    <a:pt x="22" y="14"/>
                  </a:moveTo>
                  <a:cubicBezTo>
                    <a:pt x="20" y="8"/>
                    <a:pt x="16" y="6"/>
                    <a:pt x="9" y="7"/>
                  </a:cubicBezTo>
                  <a:cubicBezTo>
                    <a:pt x="3" y="8"/>
                    <a:pt x="0" y="12"/>
                    <a:pt x="0" y="18"/>
                  </a:cubicBezTo>
                  <a:cubicBezTo>
                    <a:pt x="1" y="22"/>
                    <a:pt x="3" y="24"/>
                    <a:pt x="6" y="24"/>
                  </a:cubicBezTo>
                  <a:cubicBezTo>
                    <a:pt x="3" y="26"/>
                    <a:pt x="1" y="30"/>
                    <a:pt x="2" y="34"/>
                  </a:cubicBezTo>
                  <a:cubicBezTo>
                    <a:pt x="2" y="38"/>
                    <a:pt x="4" y="40"/>
                    <a:pt x="7" y="42"/>
                  </a:cubicBezTo>
                  <a:cubicBezTo>
                    <a:pt x="9" y="43"/>
                    <a:pt x="12" y="43"/>
                    <a:pt x="16" y="42"/>
                  </a:cubicBezTo>
                  <a:cubicBezTo>
                    <a:pt x="19" y="42"/>
                    <a:pt x="22" y="40"/>
                    <a:pt x="24" y="38"/>
                  </a:cubicBezTo>
                  <a:cubicBezTo>
                    <a:pt x="26" y="36"/>
                    <a:pt x="26" y="33"/>
                    <a:pt x="26" y="29"/>
                  </a:cubicBezTo>
                  <a:cubicBezTo>
                    <a:pt x="25" y="25"/>
                    <a:pt x="23" y="23"/>
                    <a:pt x="19" y="22"/>
                  </a:cubicBezTo>
                  <a:cubicBezTo>
                    <a:pt x="21" y="20"/>
                    <a:pt x="22" y="17"/>
                    <a:pt x="22" y="14"/>
                  </a:cubicBezTo>
                  <a:close/>
                  <a:moveTo>
                    <a:pt x="13" y="25"/>
                  </a:moveTo>
                  <a:cubicBezTo>
                    <a:pt x="17" y="25"/>
                    <a:pt x="20" y="26"/>
                    <a:pt x="21" y="31"/>
                  </a:cubicBezTo>
                  <a:cubicBezTo>
                    <a:pt x="22" y="35"/>
                    <a:pt x="20" y="38"/>
                    <a:pt x="15" y="39"/>
                  </a:cubicBezTo>
                  <a:cubicBezTo>
                    <a:pt x="11" y="40"/>
                    <a:pt x="8" y="38"/>
                    <a:pt x="7" y="33"/>
                  </a:cubicBezTo>
                  <a:cubicBezTo>
                    <a:pt x="6" y="29"/>
                    <a:pt x="8" y="26"/>
                    <a:pt x="13" y="25"/>
                  </a:cubicBezTo>
                  <a:close/>
                  <a:moveTo>
                    <a:pt x="12" y="21"/>
                  </a:moveTo>
                  <a:cubicBezTo>
                    <a:pt x="8" y="22"/>
                    <a:pt x="6" y="20"/>
                    <a:pt x="5" y="17"/>
                  </a:cubicBezTo>
                  <a:cubicBezTo>
                    <a:pt x="4" y="14"/>
                    <a:pt x="6" y="11"/>
                    <a:pt x="10" y="11"/>
                  </a:cubicBezTo>
                  <a:cubicBezTo>
                    <a:pt x="14" y="10"/>
                    <a:pt x="16" y="11"/>
                    <a:pt x="17" y="15"/>
                  </a:cubicBezTo>
                  <a:cubicBezTo>
                    <a:pt x="18" y="18"/>
                    <a:pt x="16" y="20"/>
                    <a:pt x="12" y="21"/>
                  </a:cubicBezTo>
                  <a:close/>
                  <a:moveTo>
                    <a:pt x="51" y="18"/>
                  </a:moveTo>
                  <a:cubicBezTo>
                    <a:pt x="52" y="27"/>
                    <a:pt x="51" y="32"/>
                    <a:pt x="46" y="33"/>
                  </a:cubicBezTo>
                  <a:cubicBezTo>
                    <a:pt x="41" y="34"/>
                    <a:pt x="38" y="30"/>
                    <a:pt x="36" y="21"/>
                  </a:cubicBezTo>
                  <a:cubicBezTo>
                    <a:pt x="34" y="11"/>
                    <a:pt x="36" y="6"/>
                    <a:pt x="41" y="5"/>
                  </a:cubicBezTo>
                  <a:cubicBezTo>
                    <a:pt x="46" y="4"/>
                    <a:pt x="49" y="9"/>
                    <a:pt x="51" y="18"/>
                  </a:cubicBezTo>
                  <a:close/>
                  <a:moveTo>
                    <a:pt x="55" y="17"/>
                  </a:moveTo>
                  <a:cubicBezTo>
                    <a:pt x="54" y="12"/>
                    <a:pt x="53" y="8"/>
                    <a:pt x="51" y="5"/>
                  </a:cubicBezTo>
                  <a:cubicBezTo>
                    <a:pt x="48" y="2"/>
                    <a:pt x="44" y="0"/>
                    <a:pt x="40" y="1"/>
                  </a:cubicBezTo>
                  <a:cubicBezTo>
                    <a:pt x="36" y="2"/>
                    <a:pt x="33" y="4"/>
                    <a:pt x="32" y="7"/>
                  </a:cubicBezTo>
                  <a:cubicBezTo>
                    <a:pt x="30" y="11"/>
                    <a:pt x="30" y="16"/>
                    <a:pt x="31" y="21"/>
                  </a:cubicBezTo>
                  <a:cubicBezTo>
                    <a:pt x="33" y="33"/>
                    <a:pt x="38" y="38"/>
                    <a:pt x="46" y="37"/>
                  </a:cubicBezTo>
                  <a:cubicBezTo>
                    <a:pt x="54" y="35"/>
                    <a:pt x="57" y="29"/>
                    <a:pt x="55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34"/>
            <p:cNvSpPr>
              <a:spLocks noEditPoints="1"/>
            </p:cNvSpPr>
            <p:nvPr/>
          </p:nvSpPr>
          <p:spPr bwMode="auto">
            <a:xfrm>
              <a:off x="2337" y="697"/>
              <a:ext cx="251" cy="194"/>
            </a:xfrm>
            <a:custGeom>
              <a:avLst/>
              <a:gdLst>
                <a:gd name="T0" fmla="*/ 1 w 62"/>
                <a:gd name="T1" fmla="*/ 21 h 48"/>
                <a:gd name="T2" fmla="*/ 20 w 62"/>
                <a:gd name="T3" fmla="*/ 14 h 48"/>
                <a:gd name="T4" fmla="*/ 16 w 62"/>
                <a:gd name="T5" fmla="*/ 30 h 48"/>
                <a:gd name="T6" fmla="*/ 17 w 62"/>
                <a:gd name="T7" fmla="*/ 48 h 48"/>
                <a:gd name="T8" fmla="*/ 21 w 62"/>
                <a:gd name="T9" fmla="*/ 46 h 48"/>
                <a:gd name="T10" fmla="*/ 20 w 62"/>
                <a:gd name="T11" fmla="*/ 30 h 48"/>
                <a:gd name="T12" fmla="*/ 25 w 62"/>
                <a:gd name="T13" fmla="*/ 12 h 48"/>
                <a:gd name="T14" fmla="*/ 23 w 62"/>
                <a:gd name="T15" fmla="*/ 8 h 48"/>
                <a:gd name="T16" fmla="*/ 0 w 62"/>
                <a:gd name="T17" fmla="*/ 17 h 48"/>
                <a:gd name="T18" fmla="*/ 1 w 62"/>
                <a:gd name="T19" fmla="*/ 21 h 48"/>
                <a:gd name="T20" fmla="*/ 54 w 62"/>
                <a:gd name="T21" fmla="*/ 16 h 48"/>
                <a:gd name="T22" fmla="*/ 52 w 62"/>
                <a:gd name="T23" fmla="*/ 32 h 48"/>
                <a:gd name="T24" fmla="*/ 40 w 62"/>
                <a:gd name="T25" fmla="*/ 21 h 48"/>
                <a:gd name="T26" fmla="*/ 42 w 62"/>
                <a:gd name="T27" fmla="*/ 5 h 48"/>
                <a:gd name="T28" fmla="*/ 54 w 62"/>
                <a:gd name="T29" fmla="*/ 16 h 48"/>
                <a:gd name="T30" fmla="*/ 58 w 62"/>
                <a:gd name="T31" fmla="*/ 14 h 48"/>
                <a:gd name="T32" fmla="*/ 52 w 62"/>
                <a:gd name="T33" fmla="*/ 4 h 48"/>
                <a:gd name="T34" fmla="*/ 40 w 62"/>
                <a:gd name="T35" fmla="*/ 1 h 48"/>
                <a:gd name="T36" fmla="*/ 34 w 62"/>
                <a:gd name="T37" fmla="*/ 9 h 48"/>
                <a:gd name="T38" fmla="*/ 35 w 62"/>
                <a:gd name="T39" fmla="*/ 23 h 48"/>
                <a:gd name="T40" fmla="*/ 53 w 62"/>
                <a:gd name="T41" fmla="*/ 35 h 48"/>
                <a:gd name="T42" fmla="*/ 58 w 62"/>
                <a:gd name="T43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48">
                  <a:moveTo>
                    <a:pt x="1" y="21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18" y="18"/>
                    <a:pt x="17" y="23"/>
                    <a:pt x="16" y="30"/>
                  </a:cubicBezTo>
                  <a:cubicBezTo>
                    <a:pt x="15" y="37"/>
                    <a:pt x="15" y="43"/>
                    <a:pt x="17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0"/>
                    <a:pt x="20" y="35"/>
                    <a:pt x="20" y="30"/>
                  </a:cubicBezTo>
                  <a:cubicBezTo>
                    <a:pt x="21" y="22"/>
                    <a:pt x="23" y="16"/>
                    <a:pt x="25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54" y="16"/>
                  </a:moveTo>
                  <a:cubicBezTo>
                    <a:pt x="57" y="25"/>
                    <a:pt x="56" y="30"/>
                    <a:pt x="52" y="32"/>
                  </a:cubicBezTo>
                  <a:cubicBezTo>
                    <a:pt x="47" y="34"/>
                    <a:pt x="43" y="30"/>
                    <a:pt x="40" y="21"/>
                  </a:cubicBezTo>
                  <a:cubicBezTo>
                    <a:pt x="36" y="12"/>
                    <a:pt x="37" y="7"/>
                    <a:pt x="42" y="5"/>
                  </a:cubicBezTo>
                  <a:cubicBezTo>
                    <a:pt x="46" y="3"/>
                    <a:pt x="50" y="7"/>
                    <a:pt x="54" y="16"/>
                  </a:cubicBezTo>
                  <a:close/>
                  <a:moveTo>
                    <a:pt x="58" y="14"/>
                  </a:moveTo>
                  <a:cubicBezTo>
                    <a:pt x="56" y="10"/>
                    <a:pt x="54" y="6"/>
                    <a:pt x="52" y="4"/>
                  </a:cubicBezTo>
                  <a:cubicBezTo>
                    <a:pt x="48" y="1"/>
                    <a:pt x="44" y="0"/>
                    <a:pt x="40" y="1"/>
                  </a:cubicBezTo>
                  <a:cubicBezTo>
                    <a:pt x="37" y="3"/>
                    <a:pt x="34" y="5"/>
                    <a:pt x="34" y="9"/>
                  </a:cubicBezTo>
                  <a:cubicBezTo>
                    <a:pt x="33" y="13"/>
                    <a:pt x="33" y="17"/>
                    <a:pt x="35" y="23"/>
                  </a:cubicBezTo>
                  <a:cubicBezTo>
                    <a:pt x="39" y="34"/>
                    <a:pt x="45" y="38"/>
                    <a:pt x="53" y="35"/>
                  </a:cubicBezTo>
                  <a:cubicBezTo>
                    <a:pt x="60" y="33"/>
                    <a:pt x="62" y="26"/>
                    <a:pt x="58" y="1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35"/>
            <p:cNvSpPr>
              <a:spLocks noEditPoints="1"/>
            </p:cNvSpPr>
            <p:nvPr/>
          </p:nvSpPr>
          <p:spPr bwMode="auto">
            <a:xfrm>
              <a:off x="1892" y="899"/>
              <a:ext cx="235" cy="210"/>
            </a:xfrm>
            <a:custGeom>
              <a:avLst/>
              <a:gdLst>
                <a:gd name="T0" fmla="*/ 21 w 58"/>
                <a:gd name="T1" fmla="*/ 21 h 52"/>
                <a:gd name="T2" fmla="*/ 7 w 58"/>
                <a:gd name="T3" fmla="*/ 18 h 52"/>
                <a:gd name="T4" fmla="*/ 1 w 58"/>
                <a:gd name="T5" fmla="*/ 26 h 52"/>
                <a:gd name="T6" fmla="*/ 5 w 58"/>
                <a:gd name="T7" fmla="*/ 41 h 52"/>
                <a:gd name="T8" fmla="*/ 13 w 58"/>
                <a:gd name="T9" fmla="*/ 50 h 52"/>
                <a:gd name="T10" fmla="*/ 24 w 58"/>
                <a:gd name="T11" fmla="*/ 50 h 52"/>
                <a:gd name="T12" fmla="*/ 30 w 58"/>
                <a:gd name="T13" fmla="*/ 43 h 52"/>
                <a:gd name="T14" fmla="*/ 29 w 58"/>
                <a:gd name="T15" fmla="*/ 33 h 52"/>
                <a:gd name="T16" fmla="*/ 13 w 58"/>
                <a:gd name="T17" fmla="*/ 29 h 52"/>
                <a:gd name="T18" fmla="*/ 8 w 58"/>
                <a:gd name="T19" fmla="*/ 37 h 52"/>
                <a:gd name="T20" fmla="*/ 8 w 58"/>
                <a:gd name="T21" fmla="*/ 37 h 52"/>
                <a:gd name="T22" fmla="*/ 9 w 58"/>
                <a:gd name="T23" fmla="*/ 21 h 52"/>
                <a:gd name="T24" fmla="*/ 17 w 58"/>
                <a:gd name="T25" fmla="*/ 23 h 52"/>
                <a:gd name="T26" fmla="*/ 21 w 58"/>
                <a:gd name="T27" fmla="*/ 21 h 52"/>
                <a:gd name="T28" fmla="*/ 12 w 58"/>
                <a:gd name="T29" fmla="*/ 43 h 52"/>
                <a:gd name="T30" fmla="*/ 15 w 58"/>
                <a:gd name="T31" fmla="*/ 33 h 52"/>
                <a:gd name="T32" fmla="*/ 25 w 58"/>
                <a:gd name="T33" fmla="*/ 36 h 52"/>
                <a:gd name="T34" fmla="*/ 23 w 58"/>
                <a:gd name="T35" fmla="*/ 46 h 52"/>
                <a:gd name="T36" fmla="*/ 12 w 58"/>
                <a:gd name="T37" fmla="*/ 43 h 52"/>
                <a:gd name="T38" fmla="*/ 49 w 58"/>
                <a:gd name="T39" fmla="*/ 15 h 52"/>
                <a:gd name="T40" fmla="*/ 49 w 58"/>
                <a:gd name="T41" fmla="*/ 31 h 52"/>
                <a:gd name="T42" fmla="*/ 36 w 58"/>
                <a:gd name="T43" fmla="*/ 22 h 52"/>
                <a:gd name="T44" fmla="*/ 35 w 58"/>
                <a:gd name="T45" fmla="*/ 6 h 52"/>
                <a:gd name="T46" fmla="*/ 49 w 58"/>
                <a:gd name="T47" fmla="*/ 15 h 52"/>
                <a:gd name="T48" fmla="*/ 53 w 58"/>
                <a:gd name="T49" fmla="*/ 12 h 52"/>
                <a:gd name="T50" fmla="*/ 44 w 58"/>
                <a:gd name="T51" fmla="*/ 3 h 52"/>
                <a:gd name="T52" fmla="*/ 33 w 58"/>
                <a:gd name="T53" fmla="*/ 3 h 52"/>
                <a:gd name="T54" fmla="*/ 27 w 58"/>
                <a:gd name="T55" fmla="*/ 11 h 52"/>
                <a:gd name="T56" fmla="*/ 31 w 58"/>
                <a:gd name="T57" fmla="*/ 25 h 52"/>
                <a:gd name="T58" fmla="*/ 51 w 58"/>
                <a:gd name="T59" fmla="*/ 34 h 52"/>
                <a:gd name="T60" fmla="*/ 53 w 58"/>
                <a:gd name="T61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52">
                  <a:moveTo>
                    <a:pt x="21" y="21"/>
                  </a:moveTo>
                  <a:cubicBezTo>
                    <a:pt x="17" y="16"/>
                    <a:pt x="12" y="15"/>
                    <a:pt x="7" y="18"/>
                  </a:cubicBezTo>
                  <a:cubicBezTo>
                    <a:pt x="4" y="20"/>
                    <a:pt x="2" y="22"/>
                    <a:pt x="1" y="26"/>
                  </a:cubicBezTo>
                  <a:cubicBezTo>
                    <a:pt x="0" y="30"/>
                    <a:pt x="2" y="35"/>
                    <a:pt x="5" y="41"/>
                  </a:cubicBezTo>
                  <a:cubicBezTo>
                    <a:pt x="8" y="46"/>
                    <a:pt x="10" y="49"/>
                    <a:pt x="13" y="50"/>
                  </a:cubicBezTo>
                  <a:cubicBezTo>
                    <a:pt x="17" y="52"/>
                    <a:pt x="20" y="52"/>
                    <a:pt x="24" y="50"/>
                  </a:cubicBezTo>
                  <a:cubicBezTo>
                    <a:pt x="28" y="48"/>
                    <a:pt x="30" y="45"/>
                    <a:pt x="30" y="43"/>
                  </a:cubicBezTo>
                  <a:cubicBezTo>
                    <a:pt x="31" y="39"/>
                    <a:pt x="31" y="36"/>
                    <a:pt x="29" y="33"/>
                  </a:cubicBezTo>
                  <a:cubicBezTo>
                    <a:pt x="25" y="27"/>
                    <a:pt x="20" y="26"/>
                    <a:pt x="13" y="29"/>
                  </a:cubicBezTo>
                  <a:cubicBezTo>
                    <a:pt x="10" y="31"/>
                    <a:pt x="8" y="34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29"/>
                    <a:pt x="4" y="24"/>
                    <a:pt x="9" y="21"/>
                  </a:cubicBezTo>
                  <a:cubicBezTo>
                    <a:pt x="12" y="20"/>
                    <a:pt x="14" y="20"/>
                    <a:pt x="17" y="2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12" y="43"/>
                  </a:moveTo>
                  <a:cubicBezTo>
                    <a:pt x="10" y="39"/>
                    <a:pt x="11" y="35"/>
                    <a:pt x="15" y="33"/>
                  </a:cubicBezTo>
                  <a:cubicBezTo>
                    <a:pt x="19" y="31"/>
                    <a:pt x="22" y="32"/>
                    <a:pt x="25" y="36"/>
                  </a:cubicBezTo>
                  <a:cubicBezTo>
                    <a:pt x="27" y="40"/>
                    <a:pt x="26" y="44"/>
                    <a:pt x="23" y="46"/>
                  </a:cubicBezTo>
                  <a:cubicBezTo>
                    <a:pt x="19" y="49"/>
                    <a:pt x="15" y="48"/>
                    <a:pt x="12" y="43"/>
                  </a:cubicBezTo>
                  <a:close/>
                  <a:moveTo>
                    <a:pt x="49" y="15"/>
                  </a:moveTo>
                  <a:cubicBezTo>
                    <a:pt x="53" y="23"/>
                    <a:pt x="54" y="28"/>
                    <a:pt x="49" y="31"/>
                  </a:cubicBezTo>
                  <a:cubicBezTo>
                    <a:pt x="45" y="34"/>
                    <a:pt x="40" y="31"/>
                    <a:pt x="36" y="22"/>
                  </a:cubicBezTo>
                  <a:cubicBezTo>
                    <a:pt x="31" y="14"/>
                    <a:pt x="31" y="9"/>
                    <a:pt x="35" y="6"/>
                  </a:cubicBezTo>
                  <a:cubicBezTo>
                    <a:pt x="39" y="4"/>
                    <a:pt x="44" y="7"/>
                    <a:pt x="49" y="15"/>
                  </a:cubicBezTo>
                  <a:close/>
                  <a:moveTo>
                    <a:pt x="53" y="12"/>
                  </a:moveTo>
                  <a:cubicBezTo>
                    <a:pt x="50" y="8"/>
                    <a:pt x="47" y="5"/>
                    <a:pt x="44" y="3"/>
                  </a:cubicBezTo>
                  <a:cubicBezTo>
                    <a:pt x="40" y="1"/>
                    <a:pt x="37" y="0"/>
                    <a:pt x="33" y="3"/>
                  </a:cubicBezTo>
                  <a:cubicBezTo>
                    <a:pt x="29" y="5"/>
                    <a:pt x="28" y="7"/>
                    <a:pt x="27" y="11"/>
                  </a:cubicBezTo>
                  <a:cubicBezTo>
                    <a:pt x="27" y="15"/>
                    <a:pt x="28" y="20"/>
                    <a:pt x="31" y="25"/>
                  </a:cubicBezTo>
                  <a:cubicBezTo>
                    <a:pt x="37" y="35"/>
                    <a:pt x="44" y="38"/>
                    <a:pt x="51" y="34"/>
                  </a:cubicBezTo>
                  <a:cubicBezTo>
                    <a:pt x="58" y="30"/>
                    <a:pt x="58" y="23"/>
                    <a:pt x="5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36"/>
            <p:cNvSpPr>
              <a:spLocks noEditPoints="1"/>
            </p:cNvSpPr>
            <p:nvPr/>
          </p:nvSpPr>
          <p:spPr bwMode="auto">
            <a:xfrm>
              <a:off x="1471" y="1182"/>
              <a:ext cx="239" cy="230"/>
            </a:xfrm>
            <a:custGeom>
              <a:avLst/>
              <a:gdLst>
                <a:gd name="T0" fmla="*/ 6 w 59"/>
                <a:gd name="T1" fmla="*/ 31 h 57"/>
                <a:gd name="T2" fmla="*/ 17 w 59"/>
                <a:gd name="T3" fmla="*/ 21 h 57"/>
                <a:gd name="T4" fmla="*/ 14 w 59"/>
                <a:gd name="T5" fmla="*/ 18 h 57"/>
                <a:gd name="T6" fmla="*/ 0 w 59"/>
                <a:gd name="T7" fmla="*/ 30 h 57"/>
                <a:gd name="T8" fmla="*/ 11 w 59"/>
                <a:gd name="T9" fmla="*/ 46 h 57"/>
                <a:gd name="T10" fmla="*/ 14 w 59"/>
                <a:gd name="T11" fmla="*/ 44 h 57"/>
                <a:gd name="T12" fmla="*/ 17 w 59"/>
                <a:gd name="T13" fmla="*/ 37 h 57"/>
                <a:gd name="T14" fmla="*/ 28 w 59"/>
                <a:gd name="T15" fmla="*/ 38 h 57"/>
                <a:gd name="T16" fmla="*/ 27 w 59"/>
                <a:gd name="T17" fmla="*/ 49 h 57"/>
                <a:gd name="T18" fmla="*/ 17 w 59"/>
                <a:gd name="T19" fmla="*/ 49 h 57"/>
                <a:gd name="T20" fmla="*/ 14 w 59"/>
                <a:gd name="T21" fmla="*/ 52 h 57"/>
                <a:gd name="T22" fmla="*/ 29 w 59"/>
                <a:gd name="T23" fmla="*/ 52 h 57"/>
                <a:gd name="T24" fmla="*/ 34 w 59"/>
                <a:gd name="T25" fmla="*/ 44 h 57"/>
                <a:gd name="T26" fmla="*/ 31 w 59"/>
                <a:gd name="T27" fmla="*/ 34 h 57"/>
                <a:gd name="T28" fmla="*/ 15 w 59"/>
                <a:gd name="T29" fmla="*/ 33 h 57"/>
                <a:gd name="T30" fmla="*/ 11 w 59"/>
                <a:gd name="T31" fmla="*/ 39 h 57"/>
                <a:gd name="T32" fmla="*/ 6 w 59"/>
                <a:gd name="T33" fmla="*/ 31 h 57"/>
                <a:gd name="T34" fmla="*/ 48 w 59"/>
                <a:gd name="T35" fmla="*/ 13 h 57"/>
                <a:gd name="T36" fmla="*/ 51 w 59"/>
                <a:gd name="T37" fmla="*/ 29 h 57"/>
                <a:gd name="T38" fmla="*/ 36 w 59"/>
                <a:gd name="T39" fmla="*/ 23 h 57"/>
                <a:gd name="T40" fmla="*/ 33 w 59"/>
                <a:gd name="T41" fmla="*/ 7 h 57"/>
                <a:gd name="T42" fmla="*/ 48 w 59"/>
                <a:gd name="T43" fmla="*/ 13 h 57"/>
                <a:gd name="T44" fmla="*/ 51 w 59"/>
                <a:gd name="T45" fmla="*/ 10 h 57"/>
                <a:gd name="T46" fmla="*/ 41 w 59"/>
                <a:gd name="T47" fmla="*/ 2 h 57"/>
                <a:gd name="T48" fmla="*/ 30 w 59"/>
                <a:gd name="T49" fmla="*/ 4 h 57"/>
                <a:gd name="T50" fmla="*/ 26 w 59"/>
                <a:gd name="T51" fmla="*/ 13 h 57"/>
                <a:gd name="T52" fmla="*/ 32 w 59"/>
                <a:gd name="T53" fmla="*/ 26 h 57"/>
                <a:gd name="T54" fmla="*/ 53 w 59"/>
                <a:gd name="T55" fmla="*/ 32 h 57"/>
                <a:gd name="T56" fmla="*/ 51 w 59"/>
                <a:gd name="T57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7">
                  <a:moveTo>
                    <a:pt x="6" y="3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1"/>
                    <a:pt x="14" y="39"/>
                    <a:pt x="17" y="37"/>
                  </a:cubicBezTo>
                  <a:cubicBezTo>
                    <a:pt x="21" y="34"/>
                    <a:pt x="24" y="34"/>
                    <a:pt x="28" y="38"/>
                  </a:cubicBezTo>
                  <a:cubicBezTo>
                    <a:pt x="31" y="42"/>
                    <a:pt x="30" y="46"/>
                    <a:pt x="27" y="49"/>
                  </a:cubicBezTo>
                  <a:cubicBezTo>
                    <a:pt x="24" y="52"/>
                    <a:pt x="20" y="52"/>
                    <a:pt x="17" y="4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8" y="57"/>
                    <a:pt x="23" y="57"/>
                    <a:pt x="29" y="52"/>
                  </a:cubicBezTo>
                  <a:cubicBezTo>
                    <a:pt x="32" y="49"/>
                    <a:pt x="34" y="47"/>
                    <a:pt x="34" y="44"/>
                  </a:cubicBezTo>
                  <a:cubicBezTo>
                    <a:pt x="34" y="40"/>
                    <a:pt x="33" y="37"/>
                    <a:pt x="31" y="34"/>
                  </a:cubicBezTo>
                  <a:cubicBezTo>
                    <a:pt x="26" y="29"/>
                    <a:pt x="21" y="29"/>
                    <a:pt x="15" y="33"/>
                  </a:cubicBezTo>
                  <a:cubicBezTo>
                    <a:pt x="13" y="35"/>
                    <a:pt x="11" y="37"/>
                    <a:pt x="11" y="39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48" y="13"/>
                  </a:moveTo>
                  <a:cubicBezTo>
                    <a:pt x="54" y="20"/>
                    <a:pt x="55" y="25"/>
                    <a:pt x="51" y="29"/>
                  </a:cubicBezTo>
                  <a:cubicBezTo>
                    <a:pt x="47" y="32"/>
                    <a:pt x="42" y="30"/>
                    <a:pt x="36" y="23"/>
                  </a:cubicBezTo>
                  <a:cubicBezTo>
                    <a:pt x="30" y="15"/>
                    <a:pt x="29" y="10"/>
                    <a:pt x="33" y="7"/>
                  </a:cubicBezTo>
                  <a:cubicBezTo>
                    <a:pt x="37" y="4"/>
                    <a:pt x="42" y="6"/>
                    <a:pt x="48" y="13"/>
                  </a:cubicBezTo>
                  <a:close/>
                  <a:moveTo>
                    <a:pt x="51" y="10"/>
                  </a:moveTo>
                  <a:cubicBezTo>
                    <a:pt x="48" y="6"/>
                    <a:pt x="45" y="3"/>
                    <a:pt x="41" y="2"/>
                  </a:cubicBezTo>
                  <a:cubicBezTo>
                    <a:pt x="37" y="0"/>
                    <a:pt x="33" y="1"/>
                    <a:pt x="30" y="4"/>
                  </a:cubicBezTo>
                  <a:cubicBezTo>
                    <a:pt x="27" y="6"/>
                    <a:pt x="26" y="9"/>
                    <a:pt x="26" y="13"/>
                  </a:cubicBezTo>
                  <a:cubicBezTo>
                    <a:pt x="27" y="17"/>
                    <a:pt x="29" y="21"/>
                    <a:pt x="32" y="26"/>
                  </a:cubicBezTo>
                  <a:cubicBezTo>
                    <a:pt x="40" y="35"/>
                    <a:pt x="47" y="37"/>
                    <a:pt x="53" y="32"/>
                  </a:cubicBezTo>
                  <a:cubicBezTo>
                    <a:pt x="59" y="26"/>
                    <a:pt x="59" y="19"/>
                    <a:pt x="51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37"/>
            <p:cNvSpPr>
              <a:spLocks noEditPoints="1"/>
            </p:cNvSpPr>
            <p:nvPr/>
          </p:nvSpPr>
          <p:spPr bwMode="auto">
            <a:xfrm>
              <a:off x="1143" y="1538"/>
              <a:ext cx="207" cy="222"/>
            </a:xfrm>
            <a:custGeom>
              <a:avLst/>
              <a:gdLst>
                <a:gd name="T0" fmla="*/ 27 w 51"/>
                <a:gd name="T1" fmla="*/ 36 h 55"/>
                <a:gd name="T2" fmla="*/ 24 w 51"/>
                <a:gd name="T3" fmla="*/ 33 h 55"/>
                <a:gd name="T4" fmla="*/ 21 w 51"/>
                <a:gd name="T5" fmla="*/ 37 h 55"/>
                <a:gd name="T6" fmla="*/ 3 w 51"/>
                <a:gd name="T7" fmla="*/ 22 h 55"/>
                <a:gd name="T8" fmla="*/ 0 w 51"/>
                <a:gd name="T9" fmla="*/ 25 h 55"/>
                <a:gd name="T10" fmla="*/ 7 w 51"/>
                <a:gd name="T11" fmla="*/ 52 h 55"/>
                <a:gd name="T12" fmla="*/ 11 w 51"/>
                <a:gd name="T13" fmla="*/ 55 h 55"/>
                <a:gd name="T14" fmla="*/ 21 w 51"/>
                <a:gd name="T15" fmla="*/ 43 h 55"/>
                <a:gd name="T16" fmla="*/ 27 w 51"/>
                <a:gd name="T17" fmla="*/ 49 h 55"/>
                <a:gd name="T18" fmla="*/ 30 w 51"/>
                <a:gd name="T19" fmla="*/ 45 h 55"/>
                <a:gd name="T20" fmla="*/ 23 w 51"/>
                <a:gd name="T21" fmla="*/ 40 h 55"/>
                <a:gd name="T22" fmla="*/ 27 w 51"/>
                <a:gd name="T23" fmla="*/ 36 h 55"/>
                <a:gd name="T24" fmla="*/ 5 w 51"/>
                <a:gd name="T25" fmla="*/ 30 h 55"/>
                <a:gd name="T26" fmla="*/ 5 w 51"/>
                <a:gd name="T27" fmla="*/ 30 h 55"/>
                <a:gd name="T28" fmla="*/ 18 w 51"/>
                <a:gd name="T29" fmla="*/ 41 h 55"/>
                <a:gd name="T30" fmla="*/ 10 w 51"/>
                <a:gd name="T31" fmla="*/ 50 h 55"/>
                <a:gd name="T32" fmla="*/ 5 w 51"/>
                <a:gd name="T33" fmla="*/ 30 h 55"/>
                <a:gd name="T34" fmla="*/ 37 w 51"/>
                <a:gd name="T35" fmla="*/ 10 h 55"/>
                <a:gd name="T36" fmla="*/ 43 w 51"/>
                <a:gd name="T37" fmla="*/ 25 h 55"/>
                <a:gd name="T38" fmla="*/ 28 w 51"/>
                <a:gd name="T39" fmla="*/ 22 h 55"/>
                <a:gd name="T40" fmla="*/ 21 w 51"/>
                <a:gd name="T41" fmla="*/ 7 h 55"/>
                <a:gd name="T42" fmla="*/ 37 w 51"/>
                <a:gd name="T43" fmla="*/ 10 h 55"/>
                <a:gd name="T44" fmla="*/ 40 w 51"/>
                <a:gd name="T45" fmla="*/ 7 h 55"/>
                <a:gd name="T46" fmla="*/ 29 w 51"/>
                <a:gd name="T47" fmla="*/ 1 h 55"/>
                <a:gd name="T48" fmla="*/ 18 w 51"/>
                <a:gd name="T49" fmla="*/ 4 h 55"/>
                <a:gd name="T50" fmla="*/ 16 w 51"/>
                <a:gd name="T51" fmla="*/ 14 h 55"/>
                <a:gd name="T52" fmla="*/ 24 w 51"/>
                <a:gd name="T53" fmla="*/ 25 h 55"/>
                <a:gd name="T54" fmla="*/ 46 w 51"/>
                <a:gd name="T55" fmla="*/ 27 h 55"/>
                <a:gd name="T56" fmla="*/ 40 w 51"/>
                <a:gd name="T5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7" y="36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7" y="36"/>
                    <a:pt x="27" y="36"/>
                    <a:pt x="27" y="36"/>
                  </a:cubicBezTo>
                  <a:close/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5" y="30"/>
                    <a:pt x="5" y="30"/>
                    <a:pt x="5" y="30"/>
                  </a:cubicBezTo>
                  <a:close/>
                  <a:moveTo>
                    <a:pt x="37" y="10"/>
                  </a:moveTo>
                  <a:cubicBezTo>
                    <a:pt x="44" y="16"/>
                    <a:pt x="46" y="21"/>
                    <a:pt x="43" y="25"/>
                  </a:cubicBezTo>
                  <a:cubicBezTo>
                    <a:pt x="40" y="29"/>
                    <a:pt x="35" y="28"/>
                    <a:pt x="28" y="22"/>
                  </a:cubicBezTo>
                  <a:cubicBezTo>
                    <a:pt x="20" y="15"/>
                    <a:pt x="18" y="11"/>
                    <a:pt x="21" y="7"/>
                  </a:cubicBezTo>
                  <a:cubicBezTo>
                    <a:pt x="25" y="3"/>
                    <a:pt x="30" y="4"/>
                    <a:pt x="37" y="10"/>
                  </a:cubicBezTo>
                  <a:close/>
                  <a:moveTo>
                    <a:pt x="40" y="7"/>
                  </a:moveTo>
                  <a:cubicBezTo>
                    <a:pt x="36" y="3"/>
                    <a:pt x="33" y="1"/>
                    <a:pt x="29" y="1"/>
                  </a:cubicBezTo>
                  <a:cubicBezTo>
                    <a:pt x="25" y="0"/>
                    <a:pt x="21" y="1"/>
                    <a:pt x="18" y="4"/>
                  </a:cubicBezTo>
                  <a:cubicBezTo>
                    <a:pt x="16" y="7"/>
                    <a:pt x="15" y="10"/>
                    <a:pt x="16" y="14"/>
                  </a:cubicBezTo>
                  <a:cubicBezTo>
                    <a:pt x="17" y="18"/>
                    <a:pt x="20" y="22"/>
                    <a:pt x="24" y="25"/>
                  </a:cubicBezTo>
                  <a:cubicBezTo>
                    <a:pt x="34" y="33"/>
                    <a:pt x="41" y="33"/>
                    <a:pt x="46" y="27"/>
                  </a:cubicBezTo>
                  <a:cubicBezTo>
                    <a:pt x="51" y="21"/>
                    <a:pt x="49" y="14"/>
                    <a:pt x="40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38"/>
            <p:cNvSpPr>
              <a:spLocks noEditPoints="1"/>
            </p:cNvSpPr>
            <p:nvPr/>
          </p:nvSpPr>
          <p:spPr bwMode="auto">
            <a:xfrm>
              <a:off x="835" y="1950"/>
              <a:ext cx="215" cy="235"/>
            </a:xfrm>
            <a:custGeom>
              <a:avLst/>
              <a:gdLst>
                <a:gd name="T0" fmla="*/ 18 w 53"/>
                <a:gd name="T1" fmla="*/ 44 h 58"/>
                <a:gd name="T2" fmla="*/ 19 w 53"/>
                <a:gd name="T3" fmla="*/ 42 h 58"/>
                <a:gd name="T4" fmla="*/ 29 w 53"/>
                <a:gd name="T5" fmla="*/ 39 h 58"/>
                <a:gd name="T6" fmla="*/ 31 w 53"/>
                <a:gd name="T7" fmla="*/ 49 h 58"/>
                <a:gd name="T8" fmla="*/ 20 w 53"/>
                <a:gd name="T9" fmla="*/ 51 h 58"/>
                <a:gd name="T10" fmla="*/ 18 w 53"/>
                <a:gd name="T11" fmla="*/ 55 h 58"/>
                <a:gd name="T12" fmla="*/ 30 w 53"/>
                <a:gd name="T13" fmla="*/ 56 h 58"/>
                <a:gd name="T14" fmla="*/ 34 w 53"/>
                <a:gd name="T15" fmla="*/ 51 h 58"/>
                <a:gd name="T16" fmla="*/ 36 w 53"/>
                <a:gd name="T17" fmla="*/ 41 h 58"/>
                <a:gd name="T18" fmla="*/ 31 w 53"/>
                <a:gd name="T19" fmla="*/ 34 h 58"/>
                <a:gd name="T20" fmla="*/ 21 w 53"/>
                <a:gd name="T21" fmla="*/ 35 h 58"/>
                <a:gd name="T22" fmla="*/ 20 w 53"/>
                <a:gd name="T23" fmla="*/ 35 h 58"/>
                <a:gd name="T24" fmla="*/ 16 w 53"/>
                <a:gd name="T25" fmla="*/ 27 h 58"/>
                <a:gd name="T26" fmla="*/ 2 w 53"/>
                <a:gd name="T27" fmla="*/ 32 h 58"/>
                <a:gd name="T28" fmla="*/ 1 w 53"/>
                <a:gd name="T29" fmla="*/ 41 h 58"/>
                <a:gd name="T30" fmla="*/ 7 w 53"/>
                <a:gd name="T31" fmla="*/ 48 h 58"/>
                <a:gd name="T32" fmla="*/ 9 w 53"/>
                <a:gd name="T33" fmla="*/ 44 h 58"/>
                <a:gd name="T34" fmla="*/ 6 w 53"/>
                <a:gd name="T35" fmla="*/ 34 h 58"/>
                <a:gd name="T36" fmla="*/ 14 w 53"/>
                <a:gd name="T37" fmla="*/ 32 h 58"/>
                <a:gd name="T38" fmla="*/ 16 w 53"/>
                <a:gd name="T39" fmla="*/ 40 h 58"/>
                <a:gd name="T40" fmla="*/ 15 w 53"/>
                <a:gd name="T41" fmla="*/ 42 h 58"/>
                <a:gd name="T42" fmla="*/ 18 w 53"/>
                <a:gd name="T43" fmla="*/ 44 h 58"/>
                <a:gd name="T44" fmla="*/ 38 w 53"/>
                <a:gd name="T45" fmla="*/ 8 h 58"/>
                <a:gd name="T46" fmla="*/ 46 w 53"/>
                <a:gd name="T47" fmla="*/ 22 h 58"/>
                <a:gd name="T48" fmla="*/ 30 w 53"/>
                <a:gd name="T49" fmla="*/ 21 h 58"/>
                <a:gd name="T50" fmla="*/ 22 w 53"/>
                <a:gd name="T51" fmla="*/ 7 h 58"/>
                <a:gd name="T52" fmla="*/ 38 w 53"/>
                <a:gd name="T53" fmla="*/ 8 h 58"/>
                <a:gd name="T54" fmla="*/ 40 w 53"/>
                <a:gd name="T55" fmla="*/ 4 h 58"/>
                <a:gd name="T56" fmla="*/ 28 w 53"/>
                <a:gd name="T57" fmla="*/ 0 h 58"/>
                <a:gd name="T58" fmla="*/ 18 w 53"/>
                <a:gd name="T59" fmla="*/ 5 h 58"/>
                <a:gd name="T60" fmla="*/ 18 w 53"/>
                <a:gd name="T61" fmla="*/ 15 h 58"/>
                <a:gd name="T62" fmla="*/ 28 w 53"/>
                <a:gd name="T63" fmla="*/ 25 h 58"/>
                <a:gd name="T64" fmla="*/ 50 w 53"/>
                <a:gd name="T65" fmla="*/ 23 h 58"/>
                <a:gd name="T66" fmla="*/ 40 w 53"/>
                <a:gd name="T6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58">
                  <a:moveTo>
                    <a:pt x="18" y="44"/>
                  </a:moveTo>
                  <a:cubicBezTo>
                    <a:pt x="18" y="44"/>
                    <a:pt x="19" y="43"/>
                    <a:pt x="19" y="42"/>
                  </a:cubicBezTo>
                  <a:cubicBezTo>
                    <a:pt x="22" y="38"/>
                    <a:pt x="25" y="36"/>
                    <a:pt x="29" y="39"/>
                  </a:cubicBezTo>
                  <a:cubicBezTo>
                    <a:pt x="32" y="41"/>
                    <a:pt x="33" y="44"/>
                    <a:pt x="31" y="49"/>
                  </a:cubicBezTo>
                  <a:cubicBezTo>
                    <a:pt x="28" y="53"/>
                    <a:pt x="25" y="54"/>
                    <a:pt x="20" y="5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23" y="58"/>
                    <a:pt x="26" y="58"/>
                    <a:pt x="30" y="56"/>
                  </a:cubicBezTo>
                  <a:cubicBezTo>
                    <a:pt x="31" y="55"/>
                    <a:pt x="32" y="53"/>
                    <a:pt x="34" y="51"/>
                  </a:cubicBezTo>
                  <a:cubicBezTo>
                    <a:pt x="36" y="47"/>
                    <a:pt x="37" y="44"/>
                    <a:pt x="36" y="41"/>
                  </a:cubicBezTo>
                  <a:cubicBezTo>
                    <a:pt x="35" y="38"/>
                    <a:pt x="34" y="36"/>
                    <a:pt x="31" y="34"/>
                  </a:cubicBezTo>
                  <a:cubicBezTo>
                    <a:pt x="27" y="32"/>
                    <a:pt x="24" y="32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2"/>
                    <a:pt x="19" y="29"/>
                    <a:pt x="16" y="27"/>
                  </a:cubicBezTo>
                  <a:cubicBezTo>
                    <a:pt x="11" y="25"/>
                    <a:pt x="6" y="26"/>
                    <a:pt x="2" y="32"/>
                  </a:cubicBezTo>
                  <a:cubicBezTo>
                    <a:pt x="1" y="35"/>
                    <a:pt x="0" y="38"/>
                    <a:pt x="1" y="41"/>
                  </a:cubicBezTo>
                  <a:cubicBezTo>
                    <a:pt x="2" y="44"/>
                    <a:pt x="4" y="46"/>
                    <a:pt x="7" y="48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5" y="42"/>
                    <a:pt x="4" y="38"/>
                    <a:pt x="6" y="34"/>
                  </a:cubicBezTo>
                  <a:cubicBezTo>
                    <a:pt x="8" y="31"/>
                    <a:pt x="11" y="30"/>
                    <a:pt x="14" y="32"/>
                  </a:cubicBezTo>
                  <a:cubicBezTo>
                    <a:pt x="17" y="34"/>
                    <a:pt x="18" y="36"/>
                    <a:pt x="16" y="40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8" y="44"/>
                    <a:pt x="18" y="44"/>
                    <a:pt x="18" y="44"/>
                  </a:cubicBezTo>
                  <a:close/>
                  <a:moveTo>
                    <a:pt x="38" y="8"/>
                  </a:moveTo>
                  <a:cubicBezTo>
                    <a:pt x="46" y="13"/>
                    <a:pt x="49" y="17"/>
                    <a:pt x="46" y="22"/>
                  </a:cubicBezTo>
                  <a:cubicBezTo>
                    <a:pt x="44" y="26"/>
                    <a:pt x="39" y="26"/>
                    <a:pt x="30" y="21"/>
                  </a:cubicBezTo>
                  <a:cubicBezTo>
                    <a:pt x="22" y="16"/>
                    <a:pt x="19" y="12"/>
                    <a:pt x="22" y="7"/>
                  </a:cubicBezTo>
                  <a:cubicBezTo>
                    <a:pt x="24" y="3"/>
                    <a:pt x="30" y="3"/>
                    <a:pt x="38" y="8"/>
                  </a:cubicBezTo>
                  <a:close/>
                  <a:moveTo>
                    <a:pt x="40" y="4"/>
                  </a:move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8" y="5"/>
                  </a:cubicBezTo>
                  <a:cubicBezTo>
                    <a:pt x="16" y="9"/>
                    <a:pt x="16" y="12"/>
                    <a:pt x="18" y="15"/>
                  </a:cubicBezTo>
                  <a:cubicBezTo>
                    <a:pt x="19" y="19"/>
                    <a:pt x="23" y="22"/>
                    <a:pt x="28" y="25"/>
                  </a:cubicBezTo>
                  <a:cubicBezTo>
                    <a:pt x="38" y="31"/>
                    <a:pt x="45" y="30"/>
                    <a:pt x="50" y="23"/>
                  </a:cubicBezTo>
                  <a:cubicBezTo>
                    <a:pt x="53" y="17"/>
                    <a:pt x="50" y="10"/>
                    <a:pt x="40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39"/>
            <p:cNvSpPr>
              <a:spLocks noEditPoints="1"/>
            </p:cNvSpPr>
            <p:nvPr/>
          </p:nvSpPr>
          <p:spPr bwMode="auto">
            <a:xfrm>
              <a:off x="629" y="2407"/>
              <a:ext cx="198" cy="247"/>
            </a:xfrm>
            <a:custGeom>
              <a:avLst/>
              <a:gdLst>
                <a:gd name="T0" fmla="*/ 11 w 49"/>
                <a:gd name="T1" fmla="*/ 48 h 61"/>
                <a:gd name="T2" fmla="*/ 5 w 49"/>
                <a:gd name="T3" fmla="*/ 38 h 61"/>
                <a:gd name="T4" fmla="*/ 14 w 49"/>
                <a:gd name="T5" fmla="*/ 33 h 61"/>
                <a:gd name="T6" fmla="*/ 18 w 49"/>
                <a:gd name="T7" fmla="*/ 36 h 61"/>
                <a:gd name="T8" fmla="*/ 19 w 49"/>
                <a:gd name="T9" fmla="*/ 42 h 61"/>
                <a:gd name="T10" fmla="*/ 20 w 49"/>
                <a:gd name="T11" fmla="*/ 48 h 61"/>
                <a:gd name="T12" fmla="*/ 31 w 49"/>
                <a:gd name="T13" fmla="*/ 61 h 61"/>
                <a:gd name="T14" fmla="*/ 39 w 49"/>
                <a:gd name="T15" fmla="*/ 38 h 61"/>
                <a:gd name="T16" fmla="*/ 35 w 49"/>
                <a:gd name="T17" fmla="*/ 36 h 61"/>
                <a:gd name="T18" fmla="*/ 28 w 49"/>
                <a:gd name="T19" fmla="*/ 54 h 61"/>
                <a:gd name="T20" fmla="*/ 24 w 49"/>
                <a:gd name="T21" fmla="*/ 47 h 61"/>
                <a:gd name="T22" fmla="*/ 23 w 49"/>
                <a:gd name="T23" fmla="*/ 42 h 61"/>
                <a:gd name="T24" fmla="*/ 16 w 49"/>
                <a:gd name="T25" fmla="*/ 29 h 61"/>
                <a:gd name="T26" fmla="*/ 2 w 49"/>
                <a:gd name="T27" fmla="*/ 36 h 61"/>
                <a:gd name="T28" fmla="*/ 2 w 49"/>
                <a:gd name="T29" fmla="*/ 46 h 61"/>
                <a:gd name="T30" fmla="*/ 9 w 49"/>
                <a:gd name="T31" fmla="*/ 52 h 61"/>
                <a:gd name="T32" fmla="*/ 11 w 49"/>
                <a:gd name="T33" fmla="*/ 48 h 61"/>
                <a:gd name="T34" fmla="*/ 32 w 49"/>
                <a:gd name="T35" fmla="*/ 6 h 61"/>
                <a:gd name="T36" fmla="*/ 43 w 49"/>
                <a:gd name="T37" fmla="*/ 18 h 61"/>
                <a:gd name="T38" fmla="*/ 27 w 49"/>
                <a:gd name="T39" fmla="*/ 20 h 61"/>
                <a:gd name="T40" fmla="*/ 16 w 49"/>
                <a:gd name="T41" fmla="*/ 9 h 61"/>
                <a:gd name="T42" fmla="*/ 32 w 49"/>
                <a:gd name="T43" fmla="*/ 6 h 61"/>
                <a:gd name="T44" fmla="*/ 34 w 49"/>
                <a:gd name="T45" fmla="*/ 2 h 61"/>
                <a:gd name="T46" fmla="*/ 21 w 49"/>
                <a:gd name="T47" fmla="*/ 0 h 61"/>
                <a:gd name="T48" fmla="*/ 12 w 49"/>
                <a:gd name="T49" fmla="*/ 7 h 61"/>
                <a:gd name="T50" fmla="*/ 13 w 49"/>
                <a:gd name="T51" fmla="*/ 17 h 61"/>
                <a:gd name="T52" fmla="*/ 25 w 49"/>
                <a:gd name="T53" fmla="*/ 25 h 61"/>
                <a:gd name="T54" fmla="*/ 46 w 49"/>
                <a:gd name="T55" fmla="*/ 20 h 61"/>
                <a:gd name="T56" fmla="*/ 34 w 49"/>
                <a:gd name="T5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61">
                  <a:moveTo>
                    <a:pt x="11" y="48"/>
                  </a:moveTo>
                  <a:cubicBezTo>
                    <a:pt x="6" y="46"/>
                    <a:pt x="4" y="42"/>
                    <a:pt x="5" y="38"/>
                  </a:cubicBezTo>
                  <a:cubicBezTo>
                    <a:pt x="7" y="34"/>
                    <a:pt x="10" y="32"/>
                    <a:pt x="14" y="33"/>
                  </a:cubicBezTo>
                  <a:cubicBezTo>
                    <a:pt x="15" y="34"/>
                    <a:pt x="17" y="35"/>
                    <a:pt x="18" y="36"/>
                  </a:cubicBezTo>
                  <a:cubicBezTo>
                    <a:pt x="18" y="37"/>
                    <a:pt x="19" y="39"/>
                    <a:pt x="19" y="42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54"/>
                    <a:pt x="25" y="58"/>
                    <a:pt x="31" y="6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3"/>
                    <a:pt x="25" y="51"/>
                    <a:pt x="24" y="47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35"/>
                    <a:pt x="20" y="30"/>
                    <a:pt x="16" y="29"/>
                  </a:cubicBezTo>
                  <a:cubicBezTo>
                    <a:pt x="9" y="27"/>
                    <a:pt x="4" y="29"/>
                    <a:pt x="2" y="36"/>
                  </a:cubicBezTo>
                  <a:cubicBezTo>
                    <a:pt x="0" y="40"/>
                    <a:pt x="0" y="43"/>
                    <a:pt x="2" y="46"/>
                  </a:cubicBezTo>
                  <a:cubicBezTo>
                    <a:pt x="3" y="49"/>
                    <a:pt x="6" y="51"/>
                    <a:pt x="9" y="52"/>
                  </a:cubicBezTo>
                  <a:cubicBezTo>
                    <a:pt x="11" y="48"/>
                    <a:pt x="11" y="48"/>
                    <a:pt x="11" y="48"/>
                  </a:cubicBezTo>
                  <a:close/>
                  <a:moveTo>
                    <a:pt x="32" y="6"/>
                  </a:moveTo>
                  <a:cubicBezTo>
                    <a:pt x="41" y="10"/>
                    <a:pt x="44" y="14"/>
                    <a:pt x="43" y="18"/>
                  </a:cubicBezTo>
                  <a:cubicBezTo>
                    <a:pt x="41" y="23"/>
                    <a:pt x="36" y="24"/>
                    <a:pt x="27" y="20"/>
                  </a:cubicBezTo>
                  <a:cubicBezTo>
                    <a:pt x="18" y="17"/>
                    <a:pt x="14" y="13"/>
                    <a:pt x="16" y="9"/>
                  </a:cubicBezTo>
                  <a:cubicBezTo>
                    <a:pt x="18" y="4"/>
                    <a:pt x="23" y="3"/>
                    <a:pt x="32" y="6"/>
                  </a:cubicBezTo>
                  <a:close/>
                  <a:moveTo>
                    <a:pt x="34" y="2"/>
                  </a:moveTo>
                  <a:cubicBezTo>
                    <a:pt x="29" y="0"/>
                    <a:pt x="25" y="0"/>
                    <a:pt x="21" y="0"/>
                  </a:cubicBezTo>
                  <a:cubicBezTo>
                    <a:pt x="17" y="1"/>
                    <a:pt x="14" y="3"/>
                    <a:pt x="12" y="7"/>
                  </a:cubicBezTo>
                  <a:cubicBezTo>
                    <a:pt x="11" y="11"/>
                    <a:pt x="11" y="14"/>
                    <a:pt x="13" y="17"/>
                  </a:cubicBezTo>
                  <a:cubicBezTo>
                    <a:pt x="16" y="20"/>
                    <a:pt x="20" y="23"/>
                    <a:pt x="25" y="25"/>
                  </a:cubicBezTo>
                  <a:cubicBezTo>
                    <a:pt x="36" y="29"/>
                    <a:pt x="43" y="27"/>
                    <a:pt x="46" y="20"/>
                  </a:cubicBezTo>
                  <a:cubicBezTo>
                    <a:pt x="49" y="12"/>
                    <a:pt x="45" y="6"/>
                    <a:pt x="34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42"/>
            <p:cNvSpPr>
              <a:spLocks noEditPoints="1"/>
            </p:cNvSpPr>
            <p:nvPr/>
          </p:nvSpPr>
          <p:spPr bwMode="auto">
            <a:xfrm>
              <a:off x="479" y="3458"/>
              <a:ext cx="142" cy="93"/>
            </a:xfrm>
            <a:custGeom>
              <a:avLst/>
              <a:gdLst>
                <a:gd name="T0" fmla="*/ 0 w 35"/>
                <a:gd name="T1" fmla="*/ 11 h 23"/>
                <a:gd name="T2" fmla="*/ 18 w 35"/>
                <a:gd name="T3" fmla="*/ 23 h 23"/>
                <a:gd name="T4" fmla="*/ 35 w 35"/>
                <a:gd name="T5" fmla="*/ 12 h 23"/>
                <a:gd name="T6" fmla="*/ 17 w 35"/>
                <a:gd name="T7" fmla="*/ 0 h 23"/>
                <a:gd name="T8" fmla="*/ 0 w 35"/>
                <a:gd name="T9" fmla="*/ 11 h 23"/>
                <a:gd name="T10" fmla="*/ 4 w 35"/>
                <a:gd name="T11" fmla="*/ 11 h 23"/>
                <a:gd name="T12" fmla="*/ 17 w 35"/>
                <a:gd name="T13" fmla="*/ 5 h 23"/>
                <a:gd name="T14" fmla="*/ 31 w 35"/>
                <a:gd name="T15" fmla="*/ 11 h 23"/>
                <a:gd name="T16" fmla="*/ 18 w 35"/>
                <a:gd name="T17" fmla="*/ 18 h 23"/>
                <a:gd name="T18" fmla="*/ 4 w 35"/>
                <a:gd name="T1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3">
                  <a:moveTo>
                    <a:pt x="0" y="11"/>
                  </a:moveTo>
                  <a:cubicBezTo>
                    <a:pt x="0" y="18"/>
                    <a:pt x="6" y="23"/>
                    <a:pt x="18" y="23"/>
                  </a:cubicBezTo>
                  <a:cubicBezTo>
                    <a:pt x="29" y="23"/>
                    <a:pt x="35" y="18"/>
                    <a:pt x="35" y="12"/>
                  </a:cubicBezTo>
                  <a:cubicBezTo>
                    <a:pt x="35" y="4"/>
                    <a:pt x="29" y="0"/>
                    <a:pt x="17" y="0"/>
                  </a:cubicBezTo>
                  <a:cubicBezTo>
                    <a:pt x="6" y="0"/>
                    <a:pt x="0" y="4"/>
                    <a:pt x="0" y="11"/>
                  </a:cubicBezTo>
                  <a:close/>
                  <a:moveTo>
                    <a:pt x="4" y="11"/>
                  </a:moveTo>
                  <a:cubicBezTo>
                    <a:pt x="4" y="7"/>
                    <a:pt x="9" y="5"/>
                    <a:pt x="17" y="5"/>
                  </a:cubicBezTo>
                  <a:cubicBezTo>
                    <a:pt x="26" y="5"/>
                    <a:pt x="31" y="7"/>
                    <a:pt x="31" y="11"/>
                  </a:cubicBezTo>
                  <a:cubicBezTo>
                    <a:pt x="31" y="16"/>
                    <a:pt x="26" y="18"/>
                    <a:pt x="18" y="18"/>
                  </a:cubicBezTo>
                  <a:cubicBezTo>
                    <a:pt x="8" y="18"/>
                    <a:pt x="4" y="15"/>
                    <a:pt x="4" y="1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3"/>
            <p:cNvSpPr>
              <a:spLocks noEditPoints="1"/>
            </p:cNvSpPr>
            <p:nvPr/>
          </p:nvSpPr>
          <p:spPr bwMode="auto">
            <a:xfrm>
              <a:off x="3778" y="935"/>
              <a:ext cx="235" cy="174"/>
            </a:xfrm>
            <a:custGeom>
              <a:avLst/>
              <a:gdLst>
                <a:gd name="T0" fmla="*/ 26 w 58"/>
                <a:gd name="T1" fmla="*/ 12 h 43"/>
                <a:gd name="T2" fmla="*/ 17 w 58"/>
                <a:gd name="T3" fmla="*/ 1 h 43"/>
                <a:gd name="T4" fmla="*/ 5 w 58"/>
                <a:gd name="T5" fmla="*/ 9 h 43"/>
                <a:gd name="T6" fmla="*/ 8 w 58"/>
                <a:gd name="T7" fmla="*/ 17 h 43"/>
                <a:gd name="T8" fmla="*/ 1 w 58"/>
                <a:gd name="T9" fmla="*/ 24 h 43"/>
                <a:gd name="T10" fmla="*/ 3 w 58"/>
                <a:gd name="T11" fmla="*/ 33 h 43"/>
                <a:gd name="T12" fmla="*/ 11 w 58"/>
                <a:gd name="T13" fmla="*/ 37 h 43"/>
                <a:gd name="T14" fmla="*/ 20 w 58"/>
                <a:gd name="T15" fmla="*/ 36 h 43"/>
                <a:gd name="T16" fmla="*/ 25 w 58"/>
                <a:gd name="T17" fmla="*/ 28 h 43"/>
                <a:gd name="T18" fmla="*/ 21 w 58"/>
                <a:gd name="T19" fmla="*/ 19 h 43"/>
                <a:gd name="T20" fmla="*/ 26 w 58"/>
                <a:gd name="T21" fmla="*/ 12 h 43"/>
                <a:gd name="T22" fmla="*/ 14 w 58"/>
                <a:gd name="T23" fmla="*/ 20 h 43"/>
                <a:gd name="T24" fmla="*/ 20 w 58"/>
                <a:gd name="T25" fmla="*/ 28 h 43"/>
                <a:gd name="T26" fmla="*/ 12 w 58"/>
                <a:gd name="T27" fmla="*/ 33 h 43"/>
                <a:gd name="T28" fmla="*/ 6 w 58"/>
                <a:gd name="T29" fmla="*/ 25 h 43"/>
                <a:gd name="T30" fmla="*/ 14 w 58"/>
                <a:gd name="T31" fmla="*/ 20 h 43"/>
                <a:gd name="T32" fmla="*/ 15 w 58"/>
                <a:gd name="T33" fmla="*/ 16 h 43"/>
                <a:gd name="T34" fmla="*/ 9 w 58"/>
                <a:gd name="T35" fmla="*/ 9 h 43"/>
                <a:gd name="T36" fmla="*/ 16 w 58"/>
                <a:gd name="T37" fmla="*/ 5 h 43"/>
                <a:gd name="T38" fmla="*/ 22 w 58"/>
                <a:gd name="T39" fmla="*/ 11 h 43"/>
                <a:gd name="T40" fmla="*/ 15 w 58"/>
                <a:gd name="T41" fmla="*/ 16 h 43"/>
                <a:gd name="T42" fmla="*/ 52 w 58"/>
                <a:gd name="T43" fmla="*/ 26 h 43"/>
                <a:gd name="T44" fmla="*/ 42 w 58"/>
                <a:gd name="T45" fmla="*/ 39 h 43"/>
                <a:gd name="T46" fmla="*/ 37 w 58"/>
                <a:gd name="T47" fmla="*/ 23 h 43"/>
                <a:gd name="T48" fmla="*/ 47 w 58"/>
                <a:gd name="T49" fmla="*/ 10 h 43"/>
                <a:gd name="T50" fmla="*/ 52 w 58"/>
                <a:gd name="T51" fmla="*/ 26 h 43"/>
                <a:gd name="T52" fmla="*/ 57 w 58"/>
                <a:gd name="T53" fmla="*/ 27 h 43"/>
                <a:gd name="T54" fmla="*/ 57 w 58"/>
                <a:gd name="T55" fmla="*/ 14 h 43"/>
                <a:gd name="T56" fmla="*/ 48 w 58"/>
                <a:gd name="T57" fmla="*/ 6 h 43"/>
                <a:gd name="T58" fmla="*/ 38 w 58"/>
                <a:gd name="T59" fmla="*/ 9 h 43"/>
                <a:gd name="T60" fmla="*/ 33 w 58"/>
                <a:gd name="T61" fmla="*/ 22 h 43"/>
                <a:gd name="T62" fmla="*/ 42 w 58"/>
                <a:gd name="T63" fmla="*/ 42 h 43"/>
                <a:gd name="T64" fmla="*/ 57 w 58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43">
                  <a:moveTo>
                    <a:pt x="26" y="12"/>
                  </a:moveTo>
                  <a:cubicBezTo>
                    <a:pt x="27" y="6"/>
                    <a:pt x="24" y="2"/>
                    <a:pt x="17" y="1"/>
                  </a:cubicBezTo>
                  <a:cubicBezTo>
                    <a:pt x="11" y="0"/>
                    <a:pt x="7" y="2"/>
                    <a:pt x="5" y="9"/>
                  </a:cubicBezTo>
                  <a:cubicBezTo>
                    <a:pt x="4" y="12"/>
                    <a:pt x="5" y="15"/>
                    <a:pt x="8" y="17"/>
                  </a:cubicBezTo>
                  <a:cubicBezTo>
                    <a:pt x="4" y="17"/>
                    <a:pt x="2" y="20"/>
                    <a:pt x="1" y="24"/>
                  </a:cubicBezTo>
                  <a:cubicBezTo>
                    <a:pt x="0" y="28"/>
                    <a:pt x="1" y="31"/>
                    <a:pt x="3" y="33"/>
                  </a:cubicBezTo>
                  <a:cubicBezTo>
                    <a:pt x="5" y="35"/>
                    <a:pt x="8" y="36"/>
                    <a:pt x="11" y="37"/>
                  </a:cubicBezTo>
                  <a:cubicBezTo>
                    <a:pt x="15" y="37"/>
                    <a:pt x="18" y="37"/>
                    <a:pt x="20" y="36"/>
                  </a:cubicBezTo>
                  <a:cubicBezTo>
                    <a:pt x="23" y="34"/>
                    <a:pt x="24" y="31"/>
                    <a:pt x="25" y="28"/>
                  </a:cubicBezTo>
                  <a:cubicBezTo>
                    <a:pt x="26" y="24"/>
                    <a:pt x="24" y="21"/>
                    <a:pt x="21" y="19"/>
                  </a:cubicBezTo>
                  <a:cubicBezTo>
                    <a:pt x="24" y="18"/>
                    <a:pt x="26" y="15"/>
                    <a:pt x="26" y="12"/>
                  </a:cubicBezTo>
                  <a:close/>
                  <a:moveTo>
                    <a:pt x="14" y="20"/>
                  </a:moveTo>
                  <a:cubicBezTo>
                    <a:pt x="19" y="21"/>
                    <a:pt x="21" y="23"/>
                    <a:pt x="20" y="28"/>
                  </a:cubicBezTo>
                  <a:cubicBezTo>
                    <a:pt x="19" y="32"/>
                    <a:pt x="17" y="34"/>
                    <a:pt x="12" y="33"/>
                  </a:cubicBezTo>
                  <a:cubicBezTo>
                    <a:pt x="7" y="32"/>
                    <a:pt x="5" y="30"/>
                    <a:pt x="6" y="25"/>
                  </a:cubicBezTo>
                  <a:cubicBezTo>
                    <a:pt x="7" y="21"/>
                    <a:pt x="9" y="19"/>
                    <a:pt x="14" y="20"/>
                  </a:cubicBezTo>
                  <a:close/>
                  <a:moveTo>
                    <a:pt x="15" y="16"/>
                  </a:moveTo>
                  <a:cubicBezTo>
                    <a:pt x="11" y="15"/>
                    <a:pt x="9" y="13"/>
                    <a:pt x="9" y="9"/>
                  </a:cubicBezTo>
                  <a:cubicBezTo>
                    <a:pt x="10" y="6"/>
                    <a:pt x="13" y="4"/>
                    <a:pt x="16" y="5"/>
                  </a:cubicBezTo>
                  <a:cubicBezTo>
                    <a:pt x="20" y="6"/>
                    <a:pt x="22" y="8"/>
                    <a:pt x="22" y="11"/>
                  </a:cubicBezTo>
                  <a:cubicBezTo>
                    <a:pt x="21" y="15"/>
                    <a:pt x="19" y="16"/>
                    <a:pt x="15" y="16"/>
                  </a:cubicBezTo>
                  <a:close/>
                  <a:moveTo>
                    <a:pt x="52" y="26"/>
                  </a:moveTo>
                  <a:cubicBezTo>
                    <a:pt x="51" y="35"/>
                    <a:pt x="47" y="39"/>
                    <a:pt x="42" y="39"/>
                  </a:cubicBezTo>
                  <a:cubicBezTo>
                    <a:pt x="37" y="38"/>
                    <a:pt x="36" y="33"/>
                    <a:pt x="37" y="23"/>
                  </a:cubicBezTo>
                  <a:cubicBezTo>
                    <a:pt x="39" y="14"/>
                    <a:pt x="42" y="10"/>
                    <a:pt x="47" y="10"/>
                  </a:cubicBezTo>
                  <a:cubicBezTo>
                    <a:pt x="52" y="11"/>
                    <a:pt x="54" y="16"/>
                    <a:pt x="52" y="26"/>
                  </a:cubicBezTo>
                  <a:close/>
                  <a:moveTo>
                    <a:pt x="57" y="27"/>
                  </a:moveTo>
                  <a:cubicBezTo>
                    <a:pt x="58" y="22"/>
                    <a:pt x="58" y="17"/>
                    <a:pt x="57" y="14"/>
                  </a:cubicBezTo>
                  <a:cubicBezTo>
                    <a:pt x="55" y="10"/>
                    <a:pt x="52" y="7"/>
                    <a:pt x="48" y="6"/>
                  </a:cubicBezTo>
                  <a:cubicBezTo>
                    <a:pt x="44" y="6"/>
                    <a:pt x="41" y="7"/>
                    <a:pt x="38" y="9"/>
                  </a:cubicBezTo>
                  <a:cubicBezTo>
                    <a:pt x="36" y="12"/>
                    <a:pt x="34" y="17"/>
                    <a:pt x="33" y="22"/>
                  </a:cubicBezTo>
                  <a:cubicBezTo>
                    <a:pt x="31" y="34"/>
                    <a:pt x="34" y="41"/>
                    <a:pt x="42" y="42"/>
                  </a:cubicBezTo>
                  <a:cubicBezTo>
                    <a:pt x="50" y="43"/>
                    <a:pt x="55" y="38"/>
                    <a:pt x="57" y="2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44"/>
            <p:cNvSpPr>
              <a:spLocks noEditPoints="1"/>
            </p:cNvSpPr>
            <p:nvPr/>
          </p:nvSpPr>
          <p:spPr bwMode="auto">
            <a:xfrm>
              <a:off x="4211" y="1032"/>
              <a:ext cx="227" cy="207"/>
            </a:xfrm>
            <a:custGeom>
              <a:avLst/>
              <a:gdLst>
                <a:gd name="T0" fmla="*/ 6 w 56"/>
                <a:gd name="T1" fmla="*/ 4 h 51"/>
                <a:gd name="T2" fmla="*/ 24 w 56"/>
                <a:gd name="T3" fmla="*/ 11 h 51"/>
                <a:gd name="T4" fmla="*/ 12 w 56"/>
                <a:gd name="T5" fmla="*/ 20 h 51"/>
                <a:gd name="T6" fmla="*/ 0 w 56"/>
                <a:gd name="T7" fmla="*/ 35 h 51"/>
                <a:gd name="T8" fmla="*/ 4 w 56"/>
                <a:gd name="T9" fmla="*/ 36 h 51"/>
                <a:gd name="T10" fmla="*/ 15 w 56"/>
                <a:gd name="T11" fmla="*/ 23 h 51"/>
                <a:gd name="T12" fmla="*/ 29 w 56"/>
                <a:gd name="T13" fmla="*/ 12 h 51"/>
                <a:gd name="T14" fmla="*/ 30 w 56"/>
                <a:gd name="T15" fmla="*/ 8 h 51"/>
                <a:gd name="T16" fmla="*/ 7 w 56"/>
                <a:gd name="T17" fmla="*/ 0 h 51"/>
                <a:gd name="T18" fmla="*/ 6 w 56"/>
                <a:gd name="T19" fmla="*/ 4 h 51"/>
                <a:gd name="T20" fmla="*/ 49 w 56"/>
                <a:gd name="T21" fmla="*/ 34 h 51"/>
                <a:gd name="T22" fmla="*/ 37 w 56"/>
                <a:gd name="T23" fmla="*/ 45 h 51"/>
                <a:gd name="T24" fmla="*/ 35 w 56"/>
                <a:gd name="T25" fmla="*/ 29 h 51"/>
                <a:gd name="T26" fmla="*/ 47 w 56"/>
                <a:gd name="T27" fmla="*/ 18 h 51"/>
                <a:gd name="T28" fmla="*/ 49 w 56"/>
                <a:gd name="T29" fmla="*/ 34 h 51"/>
                <a:gd name="T30" fmla="*/ 53 w 56"/>
                <a:gd name="T31" fmla="*/ 36 h 51"/>
                <a:gd name="T32" fmla="*/ 55 w 56"/>
                <a:gd name="T33" fmla="*/ 23 h 51"/>
                <a:gd name="T34" fmla="*/ 48 w 56"/>
                <a:gd name="T35" fmla="*/ 14 h 51"/>
                <a:gd name="T36" fmla="*/ 38 w 56"/>
                <a:gd name="T37" fmla="*/ 15 h 51"/>
                <a:gd name="T38" fmla="*/ 30 w 56"/>
                <a:gd name="T39" fmla="*/ 27 h 51"/>
                <a:gd name="T40" fmla="*/ 36 w 56"/>
                <a:gd name="T41" fmla="*/ 48 h 51"/>
                <a:gd name="T42" fmla="*/ 53 w 56"/>
                <a:gd name="T43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1">
                  <a:moveTo>
                    <a:pt x="6" y="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0" y="13"/>
                    <a:pt x="16" y="16"/>
                    <a:pt x="12" y="20"/>
                  </a:cubicBezTo>
                  <a:cubicBezTo>
                    <a:pt x="6" y="25"/>
                    <a:pt x="2" y="30"/>
                    <a:pt x="0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8" y="31"/>
                    <a:pt x="11" y="27"/>
                    <a:pt x="15" y="23"/>
                  </a:cubicBezTo>
                  <a:cubicBezTo>
                    <a:pt x="20" y="18"/>
                    <a:pt x="25" y="14"/>
                    <a:pt x="29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49" y="34"/>
                  </a:moveTo>
                  <a:cubicBezTo>
                    <a:pt x="46" y="43"/>
                    <a:pt x="42" y="46"/>
                    <a:pt x="37" y="45"/>
                  </a:cubicBezTo>
                  <a:cubicBezTo>
                    <a:pt x="32" y="43"/>
                    <a:pt x="32" y="38"/>
                    <a:pt x="35" y="29"/>
                  </a:cubicBezTo>
                  <a:cubicBezTo>
                    <a:pt x="38" y="20"/>
                    <a:pt x="42" y="16"/>
                    <a:pt x="47" y="18"/>
                  </a:cubicBezTo>
                  <a:cubicBezTo>
                    <a:pt x="51" y="20"/>
                    <a:pt x="52" y="25"/>
                    <a:pt x="49" y="34"/>
                  </a:cubicBezTo>
                  <a:close/>
                  <a:moveTo>
                    <a:pt x="53" y="36"/>
                  </a:moveTo>
                  <a:cubicBezTo>
                    <a:pt x="55" y="31"/>
                    <a:pt x="56" y="27"/>
                    <a:pt x="55" y="23"/>
                  </a:cubicBezTo>
                  <a:cubicBezTo>
                    <a:pt x="55" y="19"/>
                    <a:pt x="52" y="16"/>
                    <a:pt x="48" y="14"/>
                  </a:cubicBezTo>
                  <a:cubicBezTo>
                    <a:pt x="44" y="13"/>
                    <a:pt x="41" y="13"/>
                    <a:pt x="38" y="15"/>
                  </a:cubicBezTo>
                  <a:cubicBezTo>
                    <a:pt x="35" y="18"/>
                    <a:pt x="32" y="22"/>
                    <a:pt x="30" y="27"/>
                  </a:cubicBezTo>
                  <a:cubicBezTo>
                    <a:pt x="26" y="38"/>
                    <a:pt x="28" y="45"/>
                    <a:pt x="36" y="48"/>
                  </a:cubicBezTo>
                  <a:cubicBezTo>
                    <a:pt x="43" y="51"/>
                    <a:pt x="49" y="47"/>
                    <a:pt x="53" y="3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45"/>
            <p:cNvSpPr>
              <a:spLocks noEditPoints="1"/>
            </p:cNvSpPr>
            <p:nvPr/>
          </p:nvSpPr>
          <p:spPr bwMode="auto">
            <a:xfrm>
              <a:off x="4604" y="1222"/>
              <a:ext cx="231" cy="211"/>
            </a:xfrm>
            <a:custGeom>
              <a:avLst/>
              <a:gdLst>
                <a:gd name="T0" fmla="*/ 29 w 57"/>
                <a:gd name="T1" fmla="*/ 15 h 52"/>
                <a:gd name="T2" fmla="*/ 25 w 57"/>
                <a:gd name="T3" fmla="*/ 2 h 52"/>
                <a:gd name="T4" fmla="*/ 15 w 57"/>
                <a:gd name="T5" fmla="*/ 1 h 52"/>
                <a:gd name="T6" fmla="*/ 4 w 57"/>
                <a:gd name="T7" fmla="*/ 12 h 52"/>
                <a:gd name="T8" fmla="*/ 0 w 57"/>
                <a:gd name="T9" fmla="*/ 24 h 52"/>
                <a:gd name="T10" fmla="*/ 6 w 57"/>
                <a:gd name="T11" fmla="*/ 33 h 52"/>
                <a:gd name="T12" fmla="*/ 15 w 57"/>
                <a:gd name="T13" fmla="*/ 35 h 52"/>
                <a:gd name="T14" fmla="*/ 23 w 57"/>
                <a:gd name="T15" fmla="*/ 29 h 52"/>
                <a:gd name="T16" fmla="*/ 18 w 57"/>
                <a:gd name="T17" fmla="*/ 13 h 52"/>
                <a:gd name="T18" fmla="*/ 9 w 57"/>
                <a:gd name="T19" fmla="*/ 13 h 52"/>
                <a:gd name="T20" fmla="*/ 9 w 57"/>
                <a:gd name="T21" fmla="*/ 12 h 52"/>
                <a:gd name="T22" fmla="*/ 23 w 57"/>
                <a:gd name="T23" fmla="*/ 5 h 52"/>
                <a:gd name="T24" fmla="*/ 26 w 57"/>
                <a:gd name="T25" fmla="*/ 13 h 52"/>
                <a:gd name="T26" fmla="*/ 29 w 57"/>
                <a:gd name="T27" fmla="*/ 15 h 52"/>
                <a:gd name="T28" fmla="*/ 6 w 57"/>
                <a:gd name="T29" fmla="*/ 19 h 52"/>
                <a:gd name="T30" fmla="*/ 16 w 57"/>
                <a:gd name="T31" fmla="*/ 16 h 52"/>
                <a:gd name="T32" fmla="*/ 18 w 57"/>
                <a:gd name="T33" fmla="*/ 26 h 52"/>
                <a:gd name="T34" fmla="*/ 8 w 57"/>
                <a:gd name="T35" fmla="*/ 30 h 52"/>
                <a:gd name="T36" fmla="*/ 6 w 57"/>
                <a:gd name="T37" fmla="*/ 19 h 52"/>
                <a:gd name="T38" fmla="*/ 48 w 57"/>
                <a:gd name="T39" fmla="*/ 37 h 52"/>
                <a:gd name="T40" fmla="*/ 35 w 57"/>
                <a:gd name="T41" fmla="*/ 45 h 52"/>
                <a:gd name="T42" fmla="*/ 35 w 57"/>
                <a:gd name="T43" fmla="*/ 29 h 52"/>
                <a:gd name="T44" fmla="*/ 49 w 57"/>
                <a:gd name="T45" fmla="*/ 20 h 52"/>
                <a:gd name="T46" fmla="*/ 48 w 57"/>
                <a:gd name="T47" fmla="*/ 37 h 52"/>
                <a:gd name="T48" fmla="*/ 53 w 57"/>
                <a:gd name="T49" fmla="*/ 39 h 52"/>
                <a:gd name="T50" fmla="*/ 56 w 57"/>
                <a:gd name="T51" fmla="*/ 27 h 52"/>
                <a:gd name="T52" fmla="*/ 51 w 57"/>
                <a:gd name="T53" fmla="*/ 17 h 52"/>
                <a:gd name="T54" fmla="*/ 41 w 57"/>
                <a:gd name="T55" fmla="*/ 16 h 52"/>
                <a:gd name="T56" fmla="*/ 31 w 57"/>
                <a:gd name="T57" fmla="*/ 27 h 52"/>
                <a:gd name="T58" fmla="*/ 33 w 57"/>
                <a:gd name="T59" fmla="*/ 48 h 52"/>
                <a:gd name="T60" fmla="*/ 53 w 57"/>
                <a:gd name="T6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52">
                  <a:moveTo>
                    <a:pt x="29" y="15"/>
                  </a:moveTo>
                  <a:cubicBezTo>
                    <a:pt x="32" y="10"/>
                    <a:pt x="30" y="5"/>
                    <a:pt x="25" y="2"/>
                  </a:cubicBezTo>
                  <a:cubicBezTo>
                    <a:pt x="22" y="0"/>
                    <a:pt x="18" y="0"/>
                    <a:pt x="15" y="1"/>
                  </a:cubicBezTo>
                  <a:cubicBezTo>
                    <a:pt x="11" y="2"/>
                    <a:pt x="7" y="6"/>
                    <a:pt x="4" y="12"/>
                  </a:cubicBezTo>
                  <a:cubicBezTo>
                    <a:pt x="1" y="17"/>
                    <a:pt x="0" y="21"/>
                    <a:pt x="0" y="24"/>
                  </a:cubicBezTo>
                  <a:cubicBezTo>
                    <a:pt x="0" y="28"/>
                    <a:pt x="2" y="31"/>
                    <a:pt x="6" y="33"/>
                  </a:cubicBezTo>
                  <a:cubicBezTo>
                    <a:pt x="9" y="35"/>
                    <a:pt x="13" y="36"/>
                    <a:pt x="15" y="35"/>
                  </a:cubicBezTo>
                  <a:cubicBezTo>
                    <a:pt x="18" y="34"/>
                    <a:pt x="21" y="32"/>
                    <a:pt x="23" y="29"/>
                  </a:cubicBezTo>
                  <a:cubicBezTo>
                    <a:pt x="26" y="22"/>
                    <a:pt x="25" y="17"/>
                    <a:pt x="18" y="13"/>
                  </a:cubicBezTo>
                  <a:cubicBezTo>
                    <a:pt x="15" y="11"/>
                    <a:pt x="12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4" y="5"/>
                    <a:pt x="18" y="3"/>
                    <a:pt x="23" y="5"/>
                  </a:cubicBezTo>
                  <a:cubicBezTo>
                    <a:pt x="26" y="7"/>
                    <a:pt x="27" y="10"/>
                    <a:pt x="26" y="13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6" y="19"/>
                  </a:moveTo>
                  <a:cubicBezTo>
                    <a:pt x="8" y="15"/>
                    <a:pt x="12" y="14"/>
                    <a:pt x="16" y="16"/>
                  </a:cubicBezTo>
                  <a:cubicBezTo>
                    <a:pt x="20" y="19"/>
                    <a:pt x="21" y="22"/>
                    <a:pt x="18" y="26"/>
                  </a:cubicBezTo>
                  <a:cubicBezTo>
                    <a:pt x="16" y="31"/>
                    <a:pt x="12" y="32"/>
                    <a:pt x="8" y="30"/>
                  </a:cubicBezTo>
                  <a:cubicBezTo>
                    <a:pt x="4" y="28"/>
                    <a:pt x="3" y="24"/>
                    <a:pt x="6" y="19"/>
                  </a:cubicBezTo>
                  <a:close/>
                  <a:moveTo>
                    <a:pt x="48" y="37"/>
                  </a:moveTo>
                  <a:cubicBezTo>
                    <a:pt x="44" y="45"/>
                    <a:pt x="39" y="48"/>
                    <a:pt x="35" y="45"/>
                  </a:cubicBezTo>
                  <a:cubicBezTo>
                    <a:pt x="30" y="43"/>
                    <a:pt x="31" y="37"/>
                    <a:pt x="35" y="29"/>
                  </a:cubicBezTo>
                  <a:cubicBezTo>
                    <a:pt x="40" y="21"/>
                    <a:pt x="45" y="18"/>
                    <a:pt x="49" y="20"/>
                  </a:cubicBezTo>
                  <a:cubicBezTo>
                    <a:pt x="53" y="23"/>
                    <a:pt x="53" y="28"/>
                    <a:pt x="48" y="37"/>
                  </a:cubicBezTo>
                  <a:close/>
                  <a:moveTo>
                    <a:pt x="53" y="39"/>
                  </a:moveTo>
                  <a:cubicBezTo>
                    <a:pt x="55" y="35"/>
                    <a:pt x="56" y="31"/>
                    <a:pt x="56" y="27"/>
                  </a:cubicBezTo>
                  <a:cubicBezTo>
                    <a:pt x="57" y="22"/>
                    <a:pt x="55" y="19"/>
                    <a:pt x="51" y="17"/>
                  </a:cubicBezTo>
                  <a:cubicBezTo>
                    <a:pt x="48" y="15"/>
                    <a:pt x="44" y="15"/>
                    <a:pt x="41" y="16"/>
                  </a:cubicBezTo>
                  <a:cubicBezTo>
                    <a:pt x="37" y="18"/>
                    <a:pt x="34" y="22"/>
                    <a:pt x="31" y="27"/>
                  </a:cubicBezTo>
                  <a:cubicBezTo>
                    <a:pt x="26" y="37"/>
                    <a:pt x="26" y="44"/>
                    <a:pt x="33" y="48"/>
                  </a:cubicBezTo>
                  <a:cubicBezTo>
                    <a:pt x="40" y="52"/>
                    <a:pt x="46" y="49"/>
                    <a:pt x="53" y="3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46"/>
            <p:cNvSpPr>
              <a:spLocks noEditPoints="1"/>
            </p:cNvSpPr>
            <p:nvPr/>
          </p:nvSpPr>
          <p:spPr bwMode="auto">
            <a:xfrm>
              <a:off x="4956" y="1457"/>
              <a:ext cx="239" cy="234"/>
            </a:xfrm>
            <a:custGeom>
              <a:avLst/>
              <a:gdLst>
                <a:gd name="T0" fmla="*/ 23 w 59"/>
                <a:gd name="T1" fmla="*/ 6 h 58"/>
                <a:gd name="T2" fmla="*/ 34 w 59"/>
                <a:gd name="T3" fmla="*/ 16 h 58"/>
                <a:gd name="T4" fmla="*/ 37 w 59"/>
                <a:gd name="T5" fmla="*/ 12 h 58"/>
                <a:gd name="T6" fmla="*/ 23 w 59"/>
                <a:gd name="T7" fmla="*/ 0 h 58"/>
                <a:gd name="T8" fmla="*/ 9 w 59"/>
                <a:gd name="T9" fmla="*/ 13 h 58"/>
                <a:gd name="T10" fmla="*/ 11 w 59"/>
                <a:gd name="T11" fmla="*/ 16 h 58"/>
                <a:gd name="T12" fmla="*/ 19 w 59"/>
                <a:gd name="T13" fmla="*/ 18 h 58"/>
                <a:gd name="T14" fmla="*/ 20 w 59"/>
                <a:gd name="T15" fmla="*/ 29 h 58"/>
                <a:gd name="T16" fmla="*/ 9 w 59"/>
                <a:gd name="T17" fmla="*/ 30 h 58"/>
                <a:gd name="T18" fmla="*/ 7 w 59"/>
                <a:gd name="T19" fmla="*/ 21 h 58"/>
                <a:gd name="T20" fmla="*/ 3 w 59"/>
                <a:gd name="T21" fmla="*/ 18 h 58"/>
                <a:gd name="T22" fmla="*/ 6 w 59"/>
                <a:gd name="T23" fmla="*/ 33 h 58"/>
                <a:gd name="T24" fmla="*/ 15 w 59"/>
                <a:gd name="T25" fmla="*/ 36 h 58"/>
                <a:gd name="T26" fmla="*/ 24 w 59"/>
                <a:gd name="T27" fmla="*/ 32 h 58"/>
                <a:gd name="T28" fmla="*/ 22 w 59"/>
                <a:gd name="T29" fmla="*/ 15 h 58"/>
                <a:gd name="T30" fmla="*/ 16 w 59"/>
                <a:gd name="T31" fmla="*/ 12 h 58"/>
                <a:gd name="T32" fmla="*/ 23 w 59"/>
                <a:gd name="T33" fmla="*/ 6 h 58"/>
                <a:gd name="T34" fmla="*/ 48 w 59"/>
                <a:gd name="T35" fmla="*/ 44 h 58"/>
                <a:gd name="T36" fmla="*/ 33 w 59"/>
                <a:gd name="T37" fmla="*/ 50 h 58"/>
                <a:gd name="T38" fmla="*/ 36 w 59"/>
                <a:gd name="T39" fmla="*/ 35 h 58"/>
                <a:gd name="T40" fmla="*/ 51 w 59"/>
                <a:gd name="T41" fmla="*/ 28 h 58"/>
                <a:gd name="T42" fmla="*/ 48 w 59"/>
                <a:gd name="T43" fmla="*/ 44 h 58"/>
                <a:gd name="T44" fmla="*/ 52 w 59"/>
                <a:gd name="T45" fmla="*/ 47 h 58"/>
                <a:gd name="T46" fmla="*/ 57 w 59"/>
                <a:gd name="T47" fmla="*/ 36 h 58"/>
                <a:gd name="T48" fmla="*/ 54 w 59"/>
                <a:gd name="T49" fmla="*/ 25 h 58"/>
                <a:gd name="T50" fmla="*/ 44 w 59"/>
                <a:gd name="T51" fmla="*/ 23 h 58"/>
                <a:gd name="T52" fmla="*/ 33 w 59"/>
                <a:gd name="T53" fmla="*/ 31 h 58"/>
                <a:gd name="T54" fmla="*/ 31 w 59"/>
                <a:gd name="T55" fmla="*/ 53 h 58"/>
                <a:gd name="T56" fmla="*/ 52 w 59"/>
                <a:gd name="T57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8">
                  <a:moveTo>
                    <a:pt x="23" y="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5"/>
                    <a:pt x="17" y="16"/>
                    <a:pt x="19" y="18"/>
                  </a:cubicBezTo>
                  <a:cubicBezTo>
                    <a:pt x="22" y="21"/>
                    <a:pt x="23" y="25"/>
                    <a:pt x="20" y="29"/>
                  </a:cubicBezTo>
                  <a:cubicBezTo>
                    <a:pt x="16" y="33"/>
                    <a:pt x="12" y="33"/>
                    <a:pt x="9" y="30"/>
                  </a:cubicBezTo>
                  <a:cubicBezTo>
                    <a:pt x="5" y="27"/>
                    <a:pt x="5" y="24"/>
                    <a:pt x="7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23"/>
                    <a:pt x="1" y="28"/>
                    <a:pt x="6" y="33"/>
                  </a:cubicBezTo>
                  <a:cubicBezTo>
                    <a:pt x="9" y="35"/>
                    <a:pt x="12" y="36"/>
                    <a:pt x="15" y="36"/>
                  </a:cubicBezTo>
                  <a:cubicBezTo>
                    <a:pt x="19" y="36"/>
                    <a:pt x="21" y="34"/>
                    <a:pt x="24" y="32"/>
                  </a:cubicBezTo>
                  <a:cubicBezTo>
                    <a:pt x="28" y="26"/>
                    <a:pt x="27" y="20"/>
                    <a:pt x="22" y="15"/>
                  </a:cubicBezTo>
                  <a:cubicBezTo>
                    <a:pt x="20" y="14"/>
                    <a:pt x="18" y="13"/>
                    <a:pt x="16" y="1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48" y="44"/>
                  </a:moveTo>
                  <a:cubicBezTo>
                    <a:pt x="42" y="51"/>
                    <a:pt x="37" y="54"/>
                    <a:pt x="33" y="50"/>
                  </a:cubicBezTo>
                  <a:cubicBezTo>
                    <a:pt x="29" y="47"/>
                    <a:pt x="30" y="42"/>
                    <a:pt x="36" y="35"/>
                  </a:cubicBezTo>
                  <a:cubicBezTo>
                    <a:pt x="43" y="27"/>
                    <a:pt x="48" y="25"/>
                    <a:pt x="51" y="28"/>
                  </a:cubicBezTo>
                  <a:cubicBezTo>
                    <a:pt x="55" y="32"/>
                    <a:pt x="54" y="37"/>
                    <a:pt x="48" y="44"/>
                  </a:cubicBezTo>
                  <a:close/>
                  <a:moveTo>
                    <a:pt x="52" y="47"/>
                  </a:moveTo>
                  <a:cubicBezTo>
                    <a:pt x="55" y="43"/>
                    <a:pt x="57" y="40"/>
                    <a:pt x="57" y="36"/>
                  </a:cubicBezTo>
                  <a:cubicBezTo>
                    <a:pt x="59" y="32"/>
                    <a:pt x="57" y="28"/>
                    <a:pt x="54" y="25"/>
                  </a:cubicBezTo>
                  <a:cubicBezTo>
                    <a:pt x="51" y="23"/>
                    <a:pt x="48" y="22"/>
                    <a:pt x="44" y="23"/>
                  </a:cubicBezTo>
                  <a:cubicBezTo>
                    <a:pt x="40" y="24"/>
                    <a:pt x="36" y="27"/>
                    <a:pt x="33" y="31"/>
                  </a:cubicBezTo>
                  <a:cubicBezTo>
                    <a:pt x="25" y="41"/>
                    <a:pt x="25" y="48"/>
                    <a:pt x="31" y="53"/>
                  </a:cubicBezTo>
                  <a:cubicBezTo>
                    <a:pt x="37" y="58"/>
                    <a:pt x="44" y="56"/>
                    <a:pt x="52" y="4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47"/>
            <p:cNvSpPr>
              <a:spLocks noEditPoints="1"/>
            </p:cNvSpPr>
            <p:nvPr/>
          </p:nvSpPr>
          <p:spPr bwMode="auto">
            <a:xfrm>
              <a:off x="5288" y="1801"/>
              <a:ext cx="211" cy="206"/>
            </a:xfrm>
            <a:custGeom>
              <a:avLst/>
              <a:gdLst>
                <a:gd name="T0" fmla="*/ 16 w 52"/>
                <a:gd name="T1" fmla="*/ 24 h 51"/>
                <a:gd name="T2" fmla="*/ 19 w 52"/>
                <a:gd name="T3" fmla="*/ 22 h 51"/>
                <a:gd name="T4" fmla="*/ 16 w 52"/>
                <a:gd name="T5" fmla="*/ 18 h 51"/>
                <a:gd name="T6" fmla="*/ 34 w 52"/>
                <a:gd name="T7" fmla="*/ 3 h 51"/>
                <a:gd name="T8" fmla="*/ 31 w 52"/>
                <a:gd name="T9" fmla="*/ 0 h 51"/>
                <a:gd name="T10" fmla="*/ 3 w 52"/>
                <a:gd name="T11" fmla="*/ 2 h 51"/>
                <a:gd name="T12" fmla="*/ 0 w 52"/>
                <a:gd name="T13" fmla="*/ 5 h 51"/>
                <a:gd name="T14" fmla="*/ 10 w 52"/>
                <a:gd name="T15" fmla="*/ 17 h 51"/>
                <a:gd name="T16" fmla="*/ 3 w 52"/>
                <a:gd name="T17" fmla="*/ 23 h 51"/>
                <a:gd name="T18" fmla="*/ 6 w 52"/>
                <a:gd name="T19" fmla="*/ 26 h 51"/>
                <a:gd name="T20" fmla="*/ 13 w 52"/>
                <a:gd name="T21" fmla="*/ 20 h 51"/>
                <a:gd name="T22" fmla="*/ 16 w 52"/>
                <a:gd name="T23" fmla="*/ 24 h 51"/>
                <a:gd name="T24" fmla="*/ 25 w 52"/>
                <a:gd name="T25" fmla="*/ 4 h 51"/>
                <a:gd name="T26" fmla="*/ 25 w 52"/>
                <a:gd name="T27" fmla="*/ 4 h 51"/>
                <a:gd name="T28" fmla="*/ 13 w 52"/>
                <a:gd name="T29" fmla="*/ 15 h 51"/>
                <a:gd name="T30" fmla="*/ 5 w 52"/>
                <a:gd name="T31" fmla="*/ 6 h 51"/>
                <a:gd name="T32" fmla="*/ 25 w 52"/>
                <a:gd name="T33" fmla="*/ 4 h 51"/>
                <a:gd name="T34" fmla="*/ 40 w 52"/>
                <a:gd name="T35" fmla="*/ 39 h 51"/>
                <a:gd name="T36" fmla="*/ 24 w 52"/>
                <a:gd name="T37" fmla="*/ 42 h 51"/>
                <a:gd name="T38" fmla="*/ 30 w 52"/>
                <a:gd name="T39" fmla="*/ 27 h 51"/>
                <a:gd name="T40" fmla="*/ 46 w 52"/>
                <a:gd name="T41" fmla="*/ 24 h 51"/>
                <a:gd name="T42" fmla="*/ 40 w 52"/>
                <a:gd name="T43" fmla="*/ 39 h 51"/>
                <a:gd name="T44" fmla="*/ 43 w 52"/>
                <a:gd name="T45" fmla="*/ 43 h 51"/>
                <a:gd name="T46" fmla="*/ 50 w 52"/>
                <a:gd name="T47" fmla="*/ 33 h 51"/>
                <a:gd name="T48" fmla="*/ 49 w 52"/>
                <a:gd name="T49" fmla="*/ 21 h 51"/>
                <a:gd name="T50" fmla="*/ 40 w 52"/>
                <a:gd name="T51" fmla="*/ 17 h 51"/>
                <a:gd name="T52" fmla="*/ 27 w 52"/>
                <a:gd name="T53" fmla="*/ 24 h 51"/>
                <a:gd name="T54" fmla="*/ 21 w 52"/>
                <a:gd name="T55" fmla="*/ 45 h 51"/>
                <a:gd name="T56" fmla="*/ 43 w 52"/>
                <a:gd name="T5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1">
                  <a:moveTo>
                    <a:pt x="16" y="24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40" y="39"/>
                  </a:moveTo>
                  <a:cubicBezTo>
                    <a:pt x="32" y="45"/>
                    <a:pt x="27" y="46"/>
                    <a:pt x="24" y="42"/>
                  </a:cubicBezTo>
                  <a:cubicBezTo>
                    <a:pt x="21" y="39"/>
                    <a:pt x="23" y="34"/>
                    <a:pt x="30" y="27"/>
                  </a:cubicBezTo>
                  <a:cubicBezTo>
                    <a:pt x="37" y="21"/>
                    <a:pt x="43" y="20"/>
                    <a:pt x="46" y="24"/>
                  </a:cubicBezTo>
                  <a:cubicBezTo>
                    <a:pt x="49" y="28"/>
                    <a:pt x="47" y="33"/>
                    <a:pt x="40" y="39"/>
                  </a:cubicBezTo>
                  <a:close/>
                  <a:moveTo>
                    <a:pt x="43" y="43"/>
                  </a:moveTo>
                  <a:cubicBezTo>
                    <a:pt x="47" y="39"/>
                    <a:pt x="49" y="36"/>
                    <a:pt x="50" y="33"/>
                  </a:cubicBezTo>
                  <a:cubicBezTo>
                    <a:pt x="52" y="28"/>
                    <a:pt x="52" y="25"/>
                    <a:pt x="49" y="21"/>
                  </a:cubicBezTo>
                  <a:cubicBezTo>
                    <a:pt x="46" y="18"/>
                    <a:pt x="43" y="17"/>
                    <a:pt x="40" y="17"/>
                  </a:cubicBezTo>
                  <a:cubicBezTo>
                    <a:pt x="36" y="18"/>
                    <a:pt x="31" y="20"/>
                    <a:pt x="27" y="24"/>
                  </a:cubicBezTo>
                  <a:cubicBezTo>
                    <a:pt x="18" y="31"/>
                    <a:pt x="16" y="38"/>
                    <a:pt x="21" y="45"/>
                  </a:cubicBezTo>
                  <a:cubicBezTo>
                    <a:pt x="26" y="51"/>
                    <a:pt x="33" y="50"/>
                    <a:pt x="43" y="4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48"/>
            <p:cNvSpPr>
              <a:spLocks noEditPoints="1"/>
            </p:cNvSpPr>
            <p:nvPr/>
          </p:nvSpPr>
          <p:spPr bwMode="auto">
            <a:xfrm>
              <a:off x="5535" y="2128"/>
              <a:ext cx="211" cy="239"/>
            </a:xfrm>
            <a:custGeom>
              <a:avLst/>
              <a:gdLst>
                <a:gd name="T0" fmla="*/ 16 w 52"/>
                <a:gd name="T1" fmla="*/ 14 h 59"/>
                <a:gd name="T2" fmla="*/ 17 w 52"/>
                <a:gd name="T3" fmla="*/ 16 h 59"/>
                <a:gd name="T4" fmla="*/ 15 w 52"/>
                <a:gd name="T5" fmla="*/ 26 h 59"/>
                <a:gd name="T6" fmla="*/ 6 w 52"/>
                <a:gd name="T7" fmla="*/ 23 h 59"/>
                <a:gd name="T8" fmla="*/ 9 w 52"/>
                <a:gd name="T9" fmla="*/ 12 h 59"/>
                <a:gd name="T10" fmla="*/ 6 w 52"/>
                <a:gd name="T11" fmla="*/ 8 h 59"/>
                <a:gd name="T12" fmla="*/ 0 w 52"/>
                <a:gd name="T13" fmla="*/ 18 h 59"/>
                <a:gd name="T14" fmla="*/ 2 w 52"/>
                <a:gd name="T15" fmla="*/ 24 h 59"/>
                <a:gd name="T16" fmla="*/ 10 w 52"/>
                <a:gd name="T17" fmla="*/ 31 h 59"/>
                <a:gd name="T18" fmla="*/ 18 w 52"/>
                <a:gd name="T19" fmla="*/ 30 h 59"/>
                <a:gd name="T20" fmla="*/ 23 w 52"/>
                <a:gd name="T21" fmla="*/ 21 h 59"/>
                <a:gd name="T22" fmla="*/ 23 w 52"/>
                <a:gd name="T23" fmla="*/ 21 h 59"/>
                <a:gd name="T24" fmla="*/ 31 w 52"/>
                <a:gd name="T25" fmla="*/ 21 h 59"/>
                <a:gd name="T26" fmla="*/ 34 w 52"/>
                <a:gd name="T27" fmla="*/ 6 h 59"/>
                <a:gd name="T28" fmla="*/ 27 w 52"/>
                <a:gd name="T29" fmla="*/ 1 h 59"/>
                <a:gd name="T30" fmla="*/ 18 w 52"/>
                <a:gd name="T31" fmla="*/ 2 h 59"/>
                <a:gd name="T32" fmla="*/ 20 w 52"/>
                <a:gd name="T33" fmla="*/ 6 h 59"/>
                <a:gd name="T34" fmla="*/ 30 w 52"/>
                <a:gd name="T35" fmla="*/ 8 h 59"/>
                <a:gd name="T36" fmla="*/ 29 w 52"/>
                <a:gd name="T37" fmla="*/ 17 h 59"/>
                <a:gd name="T38" fmla="*/ 20 w 52"/>
                <a:gd name="T39" fmla="*/ 14 h 59"/>
                <a:gd name="T40" fmla="*/ 19 w 52"/>
                <a:gd name="T41" fmla="*/ 12 h 59"/>
                <a:gd name="T42" fmla="*/ 16 w 52"/>
                <a:gd name="T43" fmla="*/ 14 h 59"/>
                <a:gd name="T44" fmla="*/ 37 w 52"/>
                <a:gd name="T45" fmla="*/ 49 h 59"/>
                <a:gd name="T46" fmla="*/ 21 w 52"/>
                <a:gd name="T47" fmla="*/ 50 h 59"/>
                <a:gd name="T48" fmla="*/ 30 w 52"/>
                <a:gd name="T49" fmla="*/ 36 h 59"/>
                <a:gd name="T50" fmla="*/ 46 w 52"/>
                <a:gd name="T51" fmla="*/ 35 h 59"/>
                <a:gd name="T52" fmla="*/ 37 w 52"/>
                <a:gd name="T53" fmla="*/ 49 h 59"/>
                <a:gd name="T54" fmla="*/ 40 w 52"/>
                <a:gd name="T55" fmla="*/ 53 h 59"/>
                <a:gd name="T56" fmla="*/ 49 w 52"/>
                <a:gd name="T57" fmla="*/ 45 h 59"/>
                <a:gd name="T58" fmla="*/ 50 w 52"/>
                <a:gd name="T59" fmla="*/ 33 h 59"/>
                <a:gd name="T60" fmla="*/ 41 w 52"/>
                <a:gd name="T61" fmla="*/ 28 h 59"/>
                <a:gd name="T62" fmla="*/ 27 w 52"/>
                <a:gd name="T63" fmla="*/ 32 h 59"/>
                <a:gd name="T64" fmla="*/ 18 w 52"/>
                <a:gd name="T65" fmla="*/ 52 h 59"/>
                <a:gd name="T66" fmla="*/ 40 w 52"/>
                <a:gd name="T6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9">
                  <a:moveTo>
                    <a:pt x="16" y="14"/>
                  </a:moveTo>
                  <a:cubicBezTo>
                    <a:pt x="16" y="14"/>
                    <a:pt x="17" y="15"/>
                    <a:pt x="17" y="16"/>
                  </a:cubicBezTo>
                  <a:cubicBezTo>
                    <a:pt x="20" y="20"/>
                    <a:pt x="19" y="24"/>
                    <a:pt x="15" y="26"/>
                  </a:cubicBezTo>
                  <a:cubicBezTo>
                    <a:pt x="12" y="28"/>
                    <a:pt x="8" y="27"/>
                    <a:pt x="6" y="23"/>
                  </a:cubicBezTo>
                  <a:cubicBezTo>
                    <a:pt x="3" y="18"/>
                    <a:pt x="4" y="15"/>
                    <a:pt x="9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1"/>
                    <a:pt x="0" y="14"/>
                    <a:pt x="0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5" y="28"/>
                    <a:pt x="7" y="30"/>
                    <a:pt x="10" y="31"/>
                  </a:cubicBezTo>
                  <a:cubicBezTo>
                    <a:pt x="13" y="32"/>
                    <a:pt x="16" y="32"/>
                    <a:pt x="18" y="30"/>
                  </a:cubicBezTo>
                  <a:cubicBezTo>
                    <a:pt x="22" y="28"/>
                    <a:pt x="24" y="25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2"/>
                    <a:pt x="28" y="22"/>
                    <a:pt x="31" y="21"/>
                  </a:cubicBezTo>
                  <a:cubicBezTo>
                    <a:pt x="36" y="17"/>
                    <a:pt x="37" y="13"/>
                    <a:pt x="34" y="6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25" y="0"/>
                    <a:pt x="22" y="0"/>
                    <a:pt x="18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8" y="4"/>
                    <a:pt x="30" y="8"/>
                  </a:cubicBezTo>
                  <a:cubicBezTo>
                    <a:pt x="32" y="12"/>
                    <a:pt x="32" y="15"/>
                    <a:pt x="29" y="17"/>
                  </a:cubicBezTo>
                  <a:cubicBezTo>
                    <a:pt x="26" y="19"/>
                    <a:pt x="23" y="18"/>
                    <a:pt x="20" y="14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37" y="49"/>
                  </a:moveTo>
                  <a:cubicBezTo>
                    <a:pt x="29" y="54"/>
                    <a:pt x="24" y="54"/>
                    <a:pt x="21" y="50"/>
                  </a:cubicBezTo>
                  <a:cubicBezTo>
                    <a:pt x="19" y="46"/>
                    <a:pt x="22" y="41"/>
                    <a:pt x="30" y="36"/>
                  </a:cubicBezTo>
                  <a:cubicBezTo>
                    <a:pt x="38" y="31"/>
                    <a:pt x="44" y="31"/>
                    <a:pt x="46" y="35"/>
                  </a:cubicBezTo>
                  <a:cubicBezTo>
                    <a:pt x="49" y="40"/>
                    <a:pt x="46" y="44"/>
                    <a:pt x="37" y="49"/>
                  </a:cubicBezTo>
                  <a:close/>
                  <a:moveTo>
                    <a:pt x="40" y="53"/>
                  </a:moveTo>
                  <a:cubicBezTo>
                    <a:pt x="44" y="51"/>
                    <a:pt x="47" y="48"/>
                    <a:pt x="49" y="45"/>
                  </a:cubicBezTo>
                  <a:cubicBezTo>
                    <a:pt x="52" y="41"/>
                    <a:pt x="52" y="37"/>
                    <a:pt x="50" y="33"/>
                  </a:cubicBezTo>
                  <a:cubicBezTo>
                    <a:pt x="48" y="30"/>
                    <a:pt x="45" y="28"/>
                    <a:pt x="41" y="28"/>
                  </a:cubicBezTo>
                  <a:cubicBezTo>
                    <a:pt x="37" y="28"/>
                    <a:pt x="33" y="29"/>
                    <a:pt x="27" y="32"/>
                  </a:cubicBezTo>
                  <a:cubicBezTo>
                    <a:pt x="17" y="38"/>
                    <a:pt x="14" y="45"/>
                    <a:pt x="18" y="52"/>
                  </a:cubicBezTo>
                  <a:cubicBezTo>
                    <a:pt x="22" y="58"/>
                    <a:pt x="29" y="59"/>
                    <a:pt x="40" y="5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49"/>
            <p:cNvSpPr>
              <a:spLocks noEditPoints="1"/>
            </p:cNvSpPr>
            <p:nvPr/>
          </p:nvSpPr>
          <p:spPr bwMode="auto">
            <a:xfrm>
              <a:off x="5721" y="2524"/>
              <a:ext cx="203" cy="243"/>
            </a:xfrm>
            <a:custGeom>
              <a:avLst/>
              <a:gdLst>
                <a:gd name="T0" fmla="*/ 23 w 50"/>
                <a:gd name="T1" fmla="*/ 6 h 60"/>
                <a:gd name="T2" fmla="*/ 34 w 50"/>
                <a:gd name="T3" fmla="*/ 10 h 60"/>
                <a:gd name="T4" fmla="*/ 30 w 50"/>
                <a:gd name="T5" fmla="*/ 19 h 60"/>
                <a:gd name="T6" fmla="*/ 25 w 50"/>
                <a:gd name="T7" fmla="*/ 19 h 60"/>
                <a:gd name="T8" fmla="*/ 20 w 50"/>
                <a:gd name="T9" fmla="*/ 15 h 60"/>
                <a:gd name="T10" fmla="*/ 16 w 50"/>
                <a:gd name="T11" fmla="*/ 12 h 60"/>
                <a:gd name="T12" fmla="*/ 0 w 50"/>
                <a:gd name="T13" fmla="*/ 9 h 60"/>
                <a:gd name="T14" fmla="*/ 8 w 50"/>
                <a:gd name="T15" fmla="*/ 32 h 60"/>
                <a:gd name="T16" fmla="*/ 12 w 50"/>
                <a:gd name="T17" fmla="*/ 30 h 60"/>
                <a:gd name="T18" fmla="*/ 5 w 50"/>
                <a:gd name="T19" fmla="*/ 12 h 60"/>
                <a:gd name="T20" fmla="*/ 14 w 50"/>
                <a:gd name="T21" fmla="*/ 15 h 60"/>
                <a:gd name="T22" fmla="*/ 17 w 50"/>
                <a:gd name="T23" fmla="*/ 18 h 60"/>
                <a:gd name="T24" fmla="*/ 32 w 50"/>
                <a:gd name="T25" fmla="*/ 23 h 60"/>
                <a:gd name="T26" fmla="*/ 38 w 50"/>
                <a:gd name="T27" fmla="*/ 9 h 60"/>
                <a:gd name="T28" fmla="*/ 31 w 50"/>
                <a:gd name="T29" fmla="*/ 2 h 60"/>
                <a:gd name="T30" fmla="*/ 21 w 50"/>
                <a:gd name="T31" fmla="*/ 2 h 60"/>
                <a:gd name="T32" fmla="*/ 23 w 50"/>
                <a:gd name="T33" fmla="*/ 6 h 60"/>
                <a:gd name="T34" fmla="*/ 33 w 50"/>
                <a:gd name="T35" fmla="*/ 51 h 60"/>
                <a:gd name="T36" fmla="*/ 17 w 50"/>
                <a:gd name="T37" fmla="*/ 49 h 60"/>
                <a:gd name="T38" fmla="*/ 28 w 50"/>
                <a:gd name="T39" fmla="*/ 37 h 60"/>
                <a:gd name="T40" fmla="*/ 44 w 50"/>
                <a:gd name="T41" fmla="*/ 39 h 60"/>
                <a:gd name="T42" fmla="*/ 33 w 50"/>
                <a:gd name="T43" fmla="*/ 51 h 60"/>
                <a:gd name="T44" fmla="*/ 35 w 50"/>
                <a:gd name="T45" fmla="*/ 56 h 60"/>
                <a:gd name="T46" fmla="*/ 46 w 50"/>
                <a:gd name="T47" fmla="*/ 49 h 60"/>
                <a:gd name="T48" fmla="*/ 48 w 50"/>
                <a:gd name="T49" fmla="*/ 38 h 60"/>
                <a:gd name="T50" fmla="*/ 41 w 50"/>
                <a:gd name="T51" fmla="*/ 31 h 60"/>
                <a:gd name="T52" fmla="*/ 27 w 50"/>
                <a:gd name="T53" fmla="*/ 33 h 60"/>
                <a:gd name="T54" fmla="*/ 14 w 50"/>
                <a:gd name="T55" fmla="*/ 50 h 60"/>
                <a:gd name="T56" fmla="*/ 35 w 50"/>
                <a:gd name="T5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60">
                  <a:moveTo>
                    <a:pt x="23" y="6"/>
                  </a:moveTo>
                  <a:cubicBezTo>
                    <a:pt x="28" y="4"/>
                    <a:pt x="32" y="5"/>
                    <a:pt x="34" y="10"/>
                  </a:cubicBezTo>
                  <a:cubicBezTo>
                    <a:pt x="35" y="14"/>
                    <a:pt x="34" y="17"/>
                    <a:pt x="30" y="19"/>
                  </a:cubicBezTo>
                  <a:cubicBezTo>
                    <a:pt x="28" y="19"/>
                    <a:pt x="27" y="19"/>
                    <a:pt x="25" y="19"/>
                  </a:cubicBezTo>
                  <a:cubicBezTo>
                    <a:pt x="24" y="19"/>
                    <a:pt x="22" y="17"/>
                    <a:pt x="20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8"/>
                    <a:pt x="6" y="7"/>
                    <a:pt x="0" y="9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11" y="13"/>
                    <a:pt x="14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2" y="24"/>
                    <a:pt x="27" y="25"/>
                    <a:pt x="32" y="23"/>
                  </a:cubicBezTo>
                  <a:cubicBezTo>
                    <a:pt x="38" y="21"/>
                    <a:pt x="40" y="16"/>
                    <a:pt x="38" y="9"/>
                  </a:cubicBezTo>
                  <a:cubicBezTo>
                    <a:pt x="36" y="5"/>
                    <a:pt x="34" y="3"/>
                    <a:pt x="31" y="2"/>
                  </a:cubicBezTo>
                  <a:cubicBezTo>
                    <a:pt x="28" y="0"/>
                    <a:pt x="25" y="0"/>
                    <a:pt x="21" y="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33" y="51"/>
                  </a:moveTo>
                  <a:cubicBezTo>
                    <a:pt x="25" y="54"/>
                    <a:pt x="19" y="54"/>
                    <a:pt x="17" y="49"/>
                  </a:cubicBezTo>
                  <a:cubicBezTo>
                    <a:pt x="16" y="44"/>
                    <a:pt x="19" y="40"/>
                    <a:pt x="28" y="37"/>
                  </a:cubicBezTo>
                  <a:cubicBezTo>
                    <a:pt x="37" y="34"/>
                    <a:pt x="43" y="35"/>
                    <a:pt x="44" y="39"/>
                  </a:cubicBezTo>
                  <a:cubicBezTo>
                    <a:pt x="46" y="44"/>
                    <a:pt x="42" y="48"/>
                    <a:pt x="33" y="51"/>
                  </a:cubicBezTo>
                  <a:close/>
                  <a:moveTo>
                    <a:pt x="35" y="56"/>
                  </a:moveTo>
                  <a:cubicBezTo>
                    <a:pt x="40" y="54"/>
                    <a:pt x="44" y="52"/>
                    <a:pt x="46" y="49"/>
                  </a:cubicBezTo>
                  <a:cubicBezTo>
                    <a:pt x="49" y="46"/>
                    <a:pt x="50" y="42"/>
                    <a:pt x="48" y="38"/>
                  </a:cubicBezTo>
                  <a:cubicBezTo>
                    <a:pt x="47" y="34"/>
                    <a:pt x="44" y="32"/>
                    <a:pt x="41" y="31"/>
                  </a:cubicBezTo>
                  <a:cubicBezTo>
                    <a:pt x="37" y="30"/>
                    <a:pt x="32" y="31"/>
                    <a:pt x="27" y="33"/>
                  </a:cubicBezTo>
                  <a:cubicBezTo>
                    <a:pt x="16" y="37"/>
                    <a:pt x="11" y="43"/>
                    <a:pt x="14" y="50"/>
                  </a:cubicBezTo>
                  <a:cubicBezTo>
                    <a:pt x="17" y="58"/>
                    <a:pt x="24" y="60"/>
                    <a:pt x="35" y="5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50"/>
            <p:cNvSpPr>
              <a:spLocks noEditPoints="1"/>
            </p:cNvSpPr>
            <p:nvPr/>
          </p:nvSpPr>
          <p:spPr bwMode="auto">
            <a:xfrm>
              <a:off x="5859" y="2961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51"/>
            <p:cNvSpPr>
              <a:spLocks noEditPoints="1"/>
            </p:cNvSpPr>
            <p:nvPr/>
          </p:nvSpPr>
          <p:spPr bwMode="auto">
            <a:xfrm>
              <a:off x="5903" y="3454"/>
              <a:ext cx="146" cy="97"/>
            </a:xfrm>
            <a:custGeom>
              <a:avLst/>
              <a:gdLst>
                <a:gd name="T0" fmla="*/ 18 w 36"/>
                <a:gd name="T1" fmla="*/ 20 h 24"/>
                <a:gd name="T2" fmla="*/ 3 w 36"/>
                <a:gd name="T3" fmla="*/ 12 h 24"/>
                <a:gd name="T4" fmla="*/ 18 w 36"/>
                <a:gd name="T5" fmla="*/ 5 h 24"/>
                <a:gd name="T6" fmla="*/ 32 w 36"/>
                <a:gd name="T7" fmla="*/ 12 h 24"/>
                <a:gd name="T8" fmla="*/ 18 w 36"/>
                <a:gd name="T9" fmla="*/ 20 h 24"/>
                <a:gd name="T10" fmla="*/ 18 w 36"/>
                <a:gd name="T11" fmla="*/ 24 h 24"/>
                <a:gd name="T12" fmla="*/ 30 w 36"/>
                <a:gd name="T13" fmla="*/ 22 h 24"/>
                <a:gd name="T14" fmla="*/ 36 w 36"/>
                <a:gd name="T15" fmla="*/ 12 h 24"/>
                <a:gd name="T16" fmla="*/ 32 w 36"/>
                <a:gd name="T17" fmla="*/ 3 h 24"/>
                <a:gd name="T18" fmla="*/ 18 w 36"/>
                <a:gd name="T19" fmla="*/ 0 h 24"/>
                <a:gd name="T20" fmla="*/ 0 w 36"/>
                <a:gd name="T21" fmla="*/ 12 h 24"/>
                <a:gd name="T22" fmla="*/ 18 w 36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4">
                  <a:moveTo>
                    <a:pt x="18" y="20"/>
                  </a:moveTo>
                  <a:cubicBezTo>
                    <a:pt x="8" y="20"/>
                    <a:pt x="4" y="17"/>
                    <a:pt x="3" y="12"/>
                  </a:cubicBezTo>
                  <a:cubicBezTo>
                    <a:pt x="3" y="7"/>
                    <a:pt x="8" y="5"/>
                    <a:pt x="18" y="5"/>
                  </a:cubicBezTo>
                  <a:cubicBezTo>
                    <a:pt x="27" y="5"/>
                    <a:pt x="32" y="7"/>
                    <a:pt x="32" y="12"/>
                  </a:cubicBezTo>
                  <a:cubicBezTo>
                    <a:pt x="32" y="17"/>
                    <a:pt x="27" y="20"/>
                    <a:pt x="18" y="20"/>
                  </a:cubicBezTo>
                  <a:close/>
                  <a:moveTo>
                    <a:pt x="18" y="24"/>
                  </a:moveTo>
                  <a:cubicBezTo>
                    <a:pt x="23" y="24"/>
                    <a:pt x="27" y="23"/>
                    <a:pt x="30" y="22"/>
                  </a:cubicBezTo>
                  <a:cubicBezTo>
                    <a:pt x="34" y="20"/>
                    <a:pt x="36" y="16"/>
                    <a:pt x="36" y="12"/>
                  </a:cubicBezTo>
                  <a:cubicBezTo>
                    <a:pt x="36" y="8"/>
                    <a:pt x="35" y="5"/>
                    <a:pt x="32" y="3"/>
                  </a:cubicBezTo>
                  <a:cubicBezTo>
                    <a:pt x="28" y="1"/>
                    <a:pt x="24" y="0"/>
                    <a:pt x="18" y="0"/>
                  </a:cubicBezTo>
                  <a:cubicBezTo>
                    <a:pt x="6" y="0"/>
                    <a:pt x="0" y="4"/>
                    <a:pt x="0" y="12"/>
                  </a:cubicBezTo>
                  <a:cubicBezTo>
                    <a:pt x="0" y="20"/>
                    <a:pt x="6" y="24"/>
                    <a:pt x="18" y="2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52"/>
            <p:cNvSpPr>
              <a:spLocks noEditPoints="1"/>
            </p:cNvSpPr>
            <p:nvPr/>
          </p:nvSpPr>
          <p:spPr bwMode="auto">
            <a:xfrm>
              <a:off x="2880" y="923"/>
              <a:ext cx="323" cy="186"/>
            </a:xfrm>
            <a:custGeom>
              <a:avLst/>
              <a:gdLst>
                <a:gd name="T0" fmla="*/ 11 w 80"/>
                <a:gd name="T1" fmla="*/ 10 h 46"/>
                <a:gd name="T2" fmla="*/ 8 w 80"/>
                <a:gd name="T3" fmla="*/ 11 h 46"/>
                <a:gd name="T4" fmla="*/ 6 w 80"/>
                <a:gd name="T5" fmla="*/ 17 h 46"/>
                <a:gd name="T6" fmla="*/ 0 w 80"/>
                <a:gd name="T7" fmla="*/ 20 h 46"/>
                <a:gd name="T8" fmla="*/ 0 w 80"/>
                <a:gd name="T9" fmla="*/ 23 h 46"/>
                <a:gd name="T10" fmla="*/ 9 w 80"/>
                <a:gd name="T11" fmla="*/ 21 h 46"/>
                <a:gd name="T12" fmla="*/ 13 w 80"/>
                <a:gd name="T13" fmla="*/ 46 h 46"/>
                <a:gd name="T14" fmla="*/ 18 w 80"/>
                <a:gd name="T15" fmla="*/ 45 h 46"/>
                <a:gd name="T16" fmla="*/ 11 w 80"/>
                <a:gd name="T17" fmla="*/ 10 h 46"/>
                <a:gd name="T18" fmla="*/ 46 w 80"/>
                <a:gd name="T19" fmla="*/ 22 h 46"/>
                <a:gd name="T20" fmla="*/ 41 w 80"/>
                <a:gd name="T21" fmla="*/ 38 h 46"/>
                <a:gd name="T22" fmla="*/ 31 w 80"/>
                <a:gd name="T23" fmla="*/ 25 h 46"/>
                <a:gd name="T24" fmla="*/ 36 w 80"/>
                <a:gd name="T25" fmla="*/ 10 h 46"/>
                <a:gd name="T26" fmla="*/ 46 w 80"/>
                <a:gd name="T27" fmla="*/ 22 h 46"/>
                <a:gd name="T28" fmla="*/ 51 w 80"/>
                <a:gd name="T29" fmla="*/ 22 h 46"/>
                <a:gd name="T30" fmla="*/ 46 w 80"/>
                <a:gd name="T31" fmla="*/ 10 h 46"/>
                <a:gd name="T32" fmla="*/ 35 w 80"/>
                <a:gd name="T33" fmla="*/ 6 h 46"/>
                <a:gd name="T34" fmla="*/ 27 w 80"/>
                <a:gd name="T35" fmla="*/ 12 h 46"/>
                <a:gd name="T36" fmla="*/ 26 w 80"/>
                <a:gd name="T37" fmla="*/ 26 h 46"/>
                <a:gd name="T38" fmla="*/ 42 w 80"/>
                <a:gd name="T39" fmla="*/ 41 h 46"/>
                <a:gd name="T40" fmla="*/ 51 w 80"/>
                <a:gd name="T41" fmla="*/ 22 h 46"/>
                <a:gd name="T42" fmla="*/ 74 w 80"/>
                <a:gd name="T43" fmla="*/ 17 h 46"/>
                <a:gd name="T44" fmla="*/ 69 w 80"/>
                <a:gd name="T45" fmla="*/ 33 h 46"/>
                <a:gd name="T46" fmla="*/ 59 w 80"/>
                <a:gd name="T47" fmla="*/ 20 h 46"/>
                <a:gd name="T48" fmla="*/ 64 w 80"/>
                <a:gd name="T49" fmla="*/ 4 h 46"/>
                <a:gd name="T50" fmla="*/ 74 w 80"/>
                <a:gd name="T51" fmla="*/ 17 h 46"/>
                <a:gd name="T52" fmla="*/ 78 w 80"/>
                <a:gd name="T53" fmla="*/ 16 h 46"/>
                <a:gd name="T54" fmla="*/ 73 w 80"/>
                <a:gd name="T55" fmla="*/ 5 h 46"/>
                <a:gd name="T56" fmla="*/ 63 w 80"/>
                <a:gd name="T57" fmla="*/ 0 h 46"/>
                <a:gd name="T58" fmla="*/ 55 w 80"/>
                <a:gd name="T59" fmla="*/ 7 h 46"/>
                <a:gd name="T60" fmla="*/ 54 w 80"/>
                <a:gd name="T61" fmla="*/ 21 h 46"/>
                <a:gd name="T62" fmla="*/ 70 w 80"/>
                <a:gd name="T63" fmla="*/ 36 h 46"/>
                <a:gd name="T64" fmla="*/ 78 w 80"/>
                <a:gd name="T6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46">
                  <a:moveTo>
                    <a:pt x="11" y="1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4"/>
                    <a:pt x="7" y="16"/>
                    <a:pt x="6" y="17"/>
                  </a:cubicBezTo>
                  <a:cubicBezTo>
                    <a:pt x="5" y="18"/>
                    <a:pt x="3" y="19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46" y="22"/>
                  </a:moveTo>
                  <a:cubicBezTo>
                    <a:pt x="48" y="32"/>
                    <a:pt x="46" y="37"/>
                    <a:pt x="41" y="38"/>
                  </a:cubicBezTo>
                  <a:cubicBezTo>
                    <a:pt x="36" y="39"/>
                    <a:pt x="33" y="35"/>
                    <a:pt x="31" y="25"/>
                  </a:cubicBezTo>
                  <a:cubicBezTo>
                    <a:pt x="29" y="16"/>
                    <a:pt x="31" y="11"/>
                    <a:pt x="36" y="10"/>
                  </a:cubicBezTo>
                  <a:cubicBezTo>
                    <a:pt x="41" y="9"/>
                    <a:pt x="44" y="13"/>
                    <a:pt x="46" y="22"/>
                  </a:cubicBezTo>
                  <a:close/>
                  <a:moveTo>
                    <a:pt x="51" y="22"/>
                  </a:moveTo>
                  <a:cubicBezTo>
                    <a:pt x="50" y="16"/>
                    <a:pt x="48" y="13"/>
                    <a:pt x="46" y="10"/>
                  </a:cubicBezTo>
                  <a:cubicBezTo>
                    <a:pt x="43" y="6"/>
                    <a:pt x="39" y="5"/>
                    <a:pt x="35" y="6"/>
                  </a:cubicBezTo>
                  <a:cubicBezTo>
                    <a:pt x="31" y="6"/>
                    <a:pt x="28" y="9"/>
                    <a:pt x="27" y="12"/>
                  </a:cubicBezTo>
                  <a:cubicBezTo>
                    <a:pt x="25" y="16"/>
                    <a:pt x="25" y="20"/>
                    <a:pt x="26" y="26"/>
                  </a:cubicBezTo>
                  <a:cubicBezTo>
                    <a:pt x="29" y="38"/>
                    <a:pt x="34" y="43"/>
                    <a:pt x="42" y="41"/>
                  </a:cubicBezTo>
                  <a:cubicBezTo>
                    <a:pt x="50" y="40"/>
                    <a:pt x="53" y="33"/>
                    <a:pt x="51" y="22"/>
                  </a:cubicBezTo>
                  <a:close/>
                  <a:moveTo>
                    <a:pt x="74" y="17"/>
                  </a:moveTo>
                  <a:cubicBezTo>
                    <a:pt x="75" y="26"/>
                    <a:pt x="74" y="32"/>
                    <a:pt x="69" y="33"/>
                  </a:cubicBezTo>
                  <a:cubicBezTo>
                    <a:pt x="64" y="34"/>
                    <a:pt x="61" y="29"/>
                    <a:pt x="59" y="20"/>
                  </a:cubicBezTo>
                  <a:cubicBezTo>
                    <a:pt x="57" y="11"/>
                    <a:pt x="59" y="5"/>
                    <a:pt x="64" y="4"/>
                  </a:cubicBezTo>
                  <a:cubicBezTo>
                    <a:pt x="68" y="4"/>
                    <a:pt x="72" y="8"/>
                    <a:pt x="74" y="17"/>
                  </a:cubicBezTo>
                  <a:close/>
                  <a:moveTo>
                    <a:pt x="78" y="16"/>
                  </a:moveTo>
                  <a:cubicBezTo>
                    <a:pt x="77" y="11"/>
                    <a:pt x="76" y="7"/>
                    <a:pt x="73" y="5"/>
                  </a:cubicBezTo>
                  <a:cubicBezTo>
                    <a:pt x="71" y="1"/>
                    <a:pt x="67" y="0"/>
                    <a:pt x="63" y="0"/>
                  </a:cubicBezTo>
                  <a:cubicBezTo>
                    <a:pt x="59" y="1"/>
                    <a:pt x="56" y="3"/>
                    <a:pt x="55" y="7"/>
                  </a:cubicBezTo>
                  <a:cubicBezTo>
                    <a:pt x="53" y="10"/>
                    <a:pt x="53" y="15"/>
                    <a:pt x="54" y="21"/>
                  </a:cubicBezTo>
                  <a:cubicBezTo>
                    <a:pt x="57" y="32"/>
                    <a:pt x="62" y="37"/>
                    <a:pt x="70" y="36"/>
                  </a:cubicBezTo>
                  <a:cubicBezTo>
                    <a:pt x="77" y="34"/>
                    <a:pt x="80" y="28"/>
                    <a:pt x="78" y="1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53"/>
            <p:cNvSpPr>
              <a:spLocks noEditPoints="1"/>
            </p:cNvSpPr>
            <p:nvPr/>
          </p:nvSpPr>
          <p:spPr bwMode="auto">
            <a:xfrm>
              <a:off x="2451" y="1012"/>
              <a:ext cx="327" cy="227"/>
            </a:xfrm>
            <a:custGeom>
              <a:avLst/>
              <a:gdLst>
                <a:gd name="T0" fmla="*/ 10 w 81"/>
                <a:gd name="T1" fmla="*/ 21 h 56"/>
                <a:gd name="T2" fmla="*/ 7 w 81"/>
                <a:gd name="T3" fmla="*/ 22 h 56"/>
                <a:gd name="T4" fmla="*/ 6 w 81"/>
                <a:gd name="T5" fmla="*/ 28 h 56"/>
                <a:gd name="T6" fmla="*/ 0 w 81"/>
                <a:gd name="T7" fmla="*/ 32 h 56"/>
                <a:gd name="T8" fmla="*/ 2 w 81"/>
                <a:gd name="T9" fmla="*/ 35 h 56"/>
                <a:gd name="T10" fmla="*/ 10 w 81"/>
                <a:gd name="T11" fmla="*/ 32 h 56"/>
                <a:gd name="T12" fmla="*/ 19 w 81"/>
                <a:gd name="T13" fmla="*/ 56 h 56"/>
                <a:gd name="T14" fmla="*/ 23 w 81"/>
                <a:gd name="T15" fmla="*/ 54 h 56"/>
                <a:gd name="T16" fmla="*/ 10 w 81"/>
                <a:gd name="T17" fmla="*/ 21 h 56"/>
                <a:gd name="T18" fmla="*/ 37 w 81"/>
                <a:gd name="T19" fmla="*/ 11 h 56"/>
                <a:gd name="T20" fmla="*/ 33 w 81"/>
                <a:gd name="T21" fmla="*/ 12 h 56"/>
                <a:gd name="T22" fmla="*/ 32 w 81"/>
                <a:gd name="T23" fmla="*/ 18 h 56"/>
                <a:gd name="T24" fmla="*/ 27 w 81"/>
                <a:gd name="T25" fmla="*/ 22 h 56"/>
                <a:gd name="T26" fmla="*/ 28 w 81"/>
                <a:gd name="T27" fmla="*/ 25 h 56"/>
                <a:gd name="T28" fmla="*/ 36 w 81"/>
                <a:gd name="T29" fmla="*/ 22 h 56"/>
                <a:gd name="T30" fmla="*/ 45 w 81"/>
                <a:gd name="T31" fmla="*/ 46 h 56"/>
                <a:gd name="T32" fmla="*/ 49 w 81"/>
                <a:gd name="T33" fmla="*/ 44 h 56"/>
                <a:gd name="T34" fmla="*/ 37 w 81"/>
                <a:gd name="T35" fmla="*/ 11 h 56"/>
                <a:gd name="T36" fmla="*/ 73 w 81"/>
                <a:gd name="T37" fmla="*/ 16 h 56"/>
                <a:gd name="T38" fmla="*/ 71 w 81"/>
                <a:gd name="T39" fmla="*/ 33 h 56"/>
                <a:gd name="T40" fmla="*/ 59 w 81"/>
                <a:gd name="T41" fmla="*/ 22 h 56"/>
                <a:gd name="T42" fmla="*/ 61 w 81"/>
                <a:gd name="T43" fmla="*/ 6 h 56"/>
                <a:gd name="T44" fmla="*/ 73 w 81"/>
                <a:gd name="T45" fmla="*/ 16 h 56"/>
                <a:gd name="T46" fmla="*/ 77 w 81"/>
                <a:gd name="T47" fmla="*/ 15 h 56"/>
                <a:gd name="T48" fmla="*/ 71 w 81"/>
                <a:gd name="T49" fmla="*/ 4 h 56"/>
                <a:gd name="T50" fmla="*/ 59 w 81"/>
                <a:gd name="T51" fmla="*/ 2 h 56"/>
                <a:gd name="T52" fmla="*/ 53 w 81"/>
                <a:gd name="T53" fmla="*/ 10 h 56"/>
                <a:gd name="T54" fmla="*/ 54 w 81"/>
                <a:gd name="T55" fmla="*/ 24 h 56"/>
                <a:gd name="T56" fmla="*/ 72 w 81"/>
                <a:gd name="T57" fmla="*/ 36 h 56"/>
                <a:gd name="T58" fmla="*/ 77 w 81"/>
                <a:gd name="T5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56">
                  <a:moveTo>
                    <a:pt x="10" y="2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8" y="25"/>
                    <a:pt x="7" y="27"/>
                    <a:pt x="6" y="28"/>
                  </a:cubicBezTo>
                  <a:cubicBezTo>
                    <a:pt x="5" y="29"/>
                    <a:pt x="3" y="31"/>
                    <a:pt x="0" y="3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37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4" y="15"/>
                    <a:pt x="34" y="17"/>
                    <a:pt x="32" y="18"/>
                  </a:cubicBezTo>
                  <a:cubicBezTo>
                    <a:pt x="32" y="19"/>
                    <a:pt x="30" y="20"/>
                    <a:pt x="27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37" y="11"/>
                    <a:pt x="37" y="11"/>
                    <a:pt x="37" y="11"/>
                  </a:cubicBezTo>
                  <a:close/>
                  <a:moveTo>
                    <a:pt x="73" y="16"/>
                  </a:moveTo>
                  <a:cubicBezTo>
                    <a:pt x="76" y="25"/>
                    <a:pt x="76" y="31"/>
                    <a:pt x="71" y="33"/>
                  </a:cubicBezTo>
                  <a:cubicBezTo>
                    <a:pt x="66" y="34"/>
                    <a:pt x="62" y="31"/>
                    <a:pt x="59" y="22"/>
                  </a:cubicBezTo>
                  <a:cubicBezTo>
                    <a:pt x="56" y="13"/>
                    <a:pt x="56" y="8"/>
                    <a:pt x="61" y="6"/>
                  </a:cubicBezTo>
                  <a:cubicBezTo>
                    <a:pt x="66" y="4"/>
                    <a:pt x="70" y="8"/>
                    <a:pt x="73" y="16"/>
                  </a:cubicBezTo>
                  <a:close/>
                  <a:moveTo>
                    <a:pt x="77" y="15"/>
                  </a:moveTo>
                  <a:cubicBezTo>
                    <a:pt x="76" y="10"/>
                    <a:pt x="73" y="6"/>
                    <a:pt x="71" y="4"/>
                  </a:cubicBezTo>
                  <a:cubicBezTo>
                    <a:pt x="67" y="1"/>
                    <a:pt x="63" y="0"/>
                    <a:pt x="59" y="2"/>
                  </a:cubicBezTo>
                  <a:cubicBezTo>
                    <a:pt x="56" y="3"/>
                    <a:pt x="53" y="6"/>
                    <a:pt x="53" y="10"/>
                  </a:cubicBezTo>
                  <a:cubicBezTo>
                    <a:pt x="52" y="13"/>
                    <a:pt x="52" y="18"/>
                    <a:pt x="54" y="24"/>
                  </a:cubicBezTo>
                  <a:cubicBezTo>
                    <a:pt x="59" y="35"/>
                    <a:pt x="65" y="39"/>
                    <a:pt x="72" y="36"/>
                  </a:cubicBezTo>
                  <a:cubicBezTo>
                    <a:pt x="80" y="33"/>
                    <a:pt x="81" y="26"/>
                    <a:pt x="77" y="15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54"/>
            <p:cNvSpPr>
              <a:spLocks noEditPoints="1"/>
            </p:cNvSpPr>
            <p:nvPr/>
          </p:nvSpPr>
          <p:spPr bwMode="auto">
            <a:xfrm>
              <a:off x="2058" y="1182"/>
              <a:ext cx="320" cy="251"/>
            </a:xfrm>
            <a:custGeom>
              <a:avLst/>
              <a:gdLst>
                <a:gd name="T0" fmla="*/ 8 w 79"/>
                <a:gd name="T1" fmla="*/ 29 h 62"/>
                <a:gd name="T2" fmla="*/ 5 w 79"/>
                <a:gd name="T3" fmla="*/ 31 h 62"/>
                <a:gd name="T4" fmla="*/ 5 w 79"/>
                <a:gd name="T5" fmla="*/ 37 h 62"/>
                <a:gd name="T6" fmla="*/ 0 w 79"/>
                <a:gd name="T7" fmla="*/ 42 h 62"/>
                <a:gd name="T8" fmla="*/ 2 w 79"/>
                <a:gd name="T9" fmla="*/ 45 h 62"/>
                <a:gd name="T10" fmla="*/ 9 w 79"/>
                <a:gd name="T11" fmla="*/ 40 h 62"/>
                <a:gd name="T12" fmla="*/ 22 w 79"/>
                <a:gd name="T13" fmla="*/ 62 h 62"/>
                <a:gd name="T14" fmla="*/ 26 w 79"/>
                <a:gd name="T15" fmla="*/ 60 h 62"/>
                <a:gd name="T16" fmla="*/ 8 w 79"/>
                <a:gd name="T17" fmla="*/ 29 h 62"/>
                <a:gd name="T18" fmla="*/ 29 w 79"/>
                <a:gd name="T19" fmla="*/ 31 h 62"/>
                <a:gd name="T20" fmla="*/ 30 w 79"/>
                <a:gd name="T21" fmla="*/ 20 h 62"/>
                <a:gd name="T22" fmla="*/ 40 w 79"/>
                <a:gd name="T23" fmla="*/ 22 h 62"/>
                <a:gd name="T24" fmla="*/ 41 w 79"/>
                <a:gd name="T25" fmla="*/ 27 h 62"/>
                <a:gd name="T26" fmla="*/ 38 w 79"/>
                <a:gd name="T27" fmla="*/ 33 h 62"/>
                <a:gd name="T28" fmla="*/ 36 w 79"/>
                <a:gd name="T29" fmla="*/ 37 h 62"/>
                <a:gd name="T30" fmla="*/ 36 w 79"/>
                <a:gd name="T31" fmla="*/ 54 h 62"/>
                <a:gd name="T32" fmla="*/ 57 w 79"/>
                <a:gd name="T33" fmla="*/ 41 h 62"/>
                <a:gd name="T34" fmla="*/ 55 w 79"/>
                <a:gd name="T35" fmla="*/ 38 h 62"/>
                <a:gd name="T36" fmla="*/ 38 w 79"/>
                <a:gd name="T37" fmla="*/ 48 h 62"/>
                <a:gd name="T38" fmla="*/ 40 w 79"/>
                <a:gd name="T39" fmla="*/ 39 h 62"/>
                <a:gd name="T40" fmla="*/ 42 w 79"/>
                <a:gd name="T41" fmla="*/ 35 h 62"/>
                <a:gd name="T42" fmla="*/ 44 w 79"/>
                <a:gd name="T43" fmla="*/ 20 h 62"/>
                <a:gd name="T44" fmla="*/ 29 w 79"/>
                <a:gd name="T45" fmla="*/ 16 h 62"/>
                <a:gd name="T46" fmla="*/ 23 w 79"/>
                <a:gd name="T47" fmla="*/ 24 h 62"/>
                <a:gd name="T48" fmla="*/ 25 w 79"/>
                <a:gd name="T49" fmla="*/ 34 h 62"/>
                <a:gd name="T50" fmla="*/ 29 w 79"/>
                <a:gd name="T51" fmla="*/ 31 h 62"/>
                <a:gd name="T52" fmla="*/ 69 w 79"/>
                <a:gd name="T53" fmla="*/ 14 h 62"/>
                <a:gd name="T54" fmla="*/ 69 w 79"/>
                <a:gd name="T55" fmla="*/ 30 h 62"/>
                <a:gd name="T56" fmla="*/ 56 w 79"/>
                <a:gd name="T57" fmla="*/ 22 h 62"/>
                <a:gd name="T58" fmla="*/ 55 w 79"/>
                <a:gd name="T59" fmla="*/ 6 h 62"/>
                <a:gd name="T60" fmla="*/ 69 w 79"/>
                <a:gd name="T61" fmla="*/ 14 h 62"/>
                <a:gd name="T62" fmla="*/ 73 w 79"/>
                <a:gd name="T63" fmla="*/ 12 h 62"/>
                <a:gd name="T64" fmla="*/ 64 w 79"/>
                <a:gd name="T65" fmla="*/ 2 h 62"/>
                <a:gd name="T66" fmla="*/ 53 w 79"/>
                <a:gd name="T67" fmla="*/ 2 h 62"/>
                <a:gd name="T68" fmla="*/ 47 w 79"/>
                <a:gd name="T69" fmla="*/ 11 h 62"/>
                <a:gd name="T70" fmla="*/ 52 w 79"/>
                <a:gd name="T71" fmla="*/ 24 h 62"/>
                <a:gd name="T72" fmla="*/ 71 w 79"/>
                <a:gd name="T73" fmla="*/ 33 h 62"/>
                <a:gd name="T74" fmla="*/ 73 w 79"/>
                <a:gd name="T7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62">
                  <a:moveTo>
                    <a:pt x="8" y="29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6" y="33"/>
                    <a:pt x="6" y="36"/>
                    <a:pt x="5" y="37"/>
                  </a:cubicBezTo>
                  <a:cubicBezTo>
                    <a:pt x="4" y="38"/>
                    <a:pt x="2" y="40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8" y="29"/>
                    <a:pt x="8" y="29"/>
                    <a:pt x="8" y="29"/>
                  </a:cubicBezTo>
                  <a:close/>
                  <a:moveTo>
                    <a:pt x="29" y="31"/>
                  </a:moveTo>
                  <a:cubicBezTo>
                    <a:pt x="26" y="26"/>
                    <a:pt x="26" y="23"/>
                    <a:pt x="30" y="20"/>
                  </a:cubicBezTo>
                  <a:cubicBezTo>
                    <a:pt x="34" y="18"/>
                    <a:pt x="37" y="19"/>
                    <a:pt x="40" y="22"/>
                  </a:cubicBezTo>
                  <a:cubicBezTo>
                    <a:pt x="41" y="24"/>
                    <a:pt x="41" y="25"/>
                    <a:pt x="41" y="27"/>
                  </a:cubicBezTo>
                  <a:cubicBezTo>
                    <a:pt x="41" y="28"/>
                    <a:pt x="40" y="30"/>
                    <a:pt x="38" y="33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3" y="43"/>
                    <a:pt x="33" y="48"/>
                    <a:pt x="36" y="5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5"/>
                    <a:pt x="38" y="42"/>
                    <a:pt x="40" y="39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6" y="29"/>
                    <a:pt x="47" y="24"/>
                    <a:pt x="44" y="20"/>
                  </a:cubicBezTo>
                  <a:cubicBezTo>
                    <a:pt x="40" y="14"/>
                    <a:pt x="35" y="13"/>
                    <a:pt x="29" y="16"/>
                  </a:cubicBezTo>
                  <a:cubicBezTo>
                    <a:pt x="25" y="18"/>
                    <a:pt x="23" y="21"/>
                    <a:pt x="23" y="24"/>
                  </a:cubicBezTo>
                  <a:cubicBezTo>
                    <a:pt x="22" y="27"/>
                    <a:pt x="23" y="30"/>
                    <a:pt x="25" y="34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69" y="14"/>
                  </a:moveTo>
                  <a:cubicBezTo>
                    <a:pt x="73" y="22"/>
                    <a:pt x="74" y="28"/>
                    <a:pt x="69" y="30"/>
                  </a:cubicBezTo>
                  <a:cubicBezTo>
                    <a:pt x="65" y="33"/>
                    <a:pt x="61" y="30"/>
                    <a:pt x="56" y="22"/>
                  </a:cubicBezTo>
                  <a:cubicBezTo>
                    <a:pt x="51" y="14"/>
                    <a:pt x="51" y="8"/>
                    <a:pt x="55" y="6"/>
                  </a:cubicBezTo>
                  <a:cubicBezTo>
                    <a:pt x="59" y="3"/>
                    <a:pt x="64" y="6"/>
                    <a:pt x="69" y="14"/>
                  </a:cubicBezTo>
                  <a:close/>
                  <a:moveTo>
                    <a:pt x="73" y="12"/>
                  </a:moveTo>
                  <a:cubicBezTo>
                    <a:pt x="70" y="7"/>
                    <a:pt x="67" y="4"/>
                    <a:pt x="64" y="2"/>
                  </a:cubicBezTo>
                  <a:cubicBezTo>
                    <a:pt x="60" y="0"/>
                    <a:pt x="56" y="0"/>
                    <a:pt x="53" y="2"/>
                  </a:cubicBezTo>
                  <a:cubicBezTo>
                    <a:pt x="49" y="4"/>
                    <a:pt x="47" y="7"/>
                    <a:pt x="47" y="11"/>
                  </a:cubicBezTo>
                  <a:cubicBezTo>
                    <a:pt x="47" y="15"/>
                    <a:pt x="49" y="19"/>
                    <a:pt x="52" y="24"/>
                  </a:cubicBezTo>
                  <a:cubicBezTo>
                    <a:pt x="58" y="34"/>
                    <a:pt x="64" y="37"/>
                    <a:pt x="71" y="33"/>
                  </a:cubicBezTo>
                  <a:cubicBezTo>
                    <a:pt x="78" y="29"/>
                    <a:pt x="79" y="22"/>
                    <a:pt x="7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55"/>
            <p:cNvSpPr>
              <a:spLocks noEditPoints="1"/>
            </p:cNvSpPr>
            <p:nvPr/>
          </p:nvSpPr>
          <p:spPr bwMode="auto">
            <a:xfrm>
              <a:off x="1706" y="1416"/>
              <a:ext cx="303" cy="275"/>
            </a:xfrm>
            <a:custGeom>
              <a:avLst/>
              <a:gdLst>
                <a:gd name="T0" fmla="*/ 5 w 75"/>
                <a:gd name="T1" fmla="*/ 38 h 68"/>
                <a:gd name="T2" fmla="*/ 3 w 75"/>
                <a:gd name="T3" fmla="*/ 40 h 68"/>
                <a:gd name="T4" fmla="*/ 4 w 75"/>
                <a:gd name="T5" fmla="*/ 47 h 68"/>
                <a:gd name="T6" fmla="*/ 0 w 75"/>
                <a:gd name="T7" fmla="*/ 52 h 68"/>
                <a:gd name="T8" fmla="*/ 2 w 75"/>
                <a:gd name="T9" fmla="*/ 55 h 68"/>
                <a:gd name="T10" fmla="*/ 9 w 75"/>
                <a:gd name="T11" fmla="*/ 49 h 68"/>
                <a:gd name="T12" fmla="*/ 25 w 75"/>
                <a:gd name="T13" fmla="*/ 68 h 68"/>
                <a:gd name="T14" fmla="*/ 29 w 75"/>
                <a:gd name="T15" fmla="*/ 65 h 68"/>
                <a:gd name="T16" fmla="*/ 5 w 75"/>
                <a:gd name="T17" fmla="*/ 38 h 68"/>
                <a:gd name="T18" fmla="*/ 34 w 75"/>
                <a:gd name="T19" fmla="*/ 39 h 68"/>
                <a:gd name="T20" fmla="*/ 36 w 75"/>
                <a:gd name="T21" fmla="*/ 37 h 68"/>
                <a:gd name="T22" fmla="*/ 46 w 75"/>
                <a:gd name="T23" fmla="*/ 37 h 68"/>
                <a:gd name="T24" fmla="*/ 45 w 75"/>
                <a:gd name="T25" fmla="*/ 47 h 68"/>
                <a:gd name="T26" fmla="*/ 34 w 75"/>
                <a:gd name="T27" fmla="*/ 46 h 68"/>
                <a:gd name="T28" fmla="*/ 30 w 75"/>
                <a:gd name="T29" fmla="*/ 49 h 68"/>
                <a:gd name="T30" fmla="*/ 41 w 75"/>
                <a:gd name="T31" fmla="*/ 53 h 68"/>
                <a:gd name="T32" fmla="*/ 47 w 75"/>
                <a:gd name="T33" fmla="*/ 50 h 68"/>
                <a:gd name="T34" fmla="*/ 52 w 75"/>
                <a:gd name="T35" fmla="*/ 41 h 68"/>
                <a:gd name="T36" fmla="*/ 49 w 75"/>
                <a:gd name="T37" fmla="*/ 33 h 68"/>
                <a:gd name="T38" fmla="*/ 40 w 75"/>
                <a:gd name="T39" fmla="*/ 31 h 68"/>
                <a:gd name="T40" fmla="*/ 40 w 75"/>
                <a:gd name="T41" fmla="*/ 31 h 68"/>
                <a:gd name="T42" fmla="*/ 38 w 75"/>
                <a:gd name="T43" fmla="*/ 22 h 68"/>
                <a:gd name="T44" fmla="*/ 23 w 75"/>
                <a:gd name="T45" fmla="*/ 22 h 68"/>
                <a:gd name="T46" fmla="*/ 19 w 75"/>
                <a:gd name="T47" fmla="*/ 30 h 68"/>
                <a:gd name="T48" fmla="*/ 22 w 75"/>
                <a:gd name="T49" fmla="*/ 39 h 68"/>
                <a:gd name="T50" fmla="*/ 26 w 75"/>
                <a:gd name="T51" fmla="*/ 36 h 68"/>
                <a:gd name="T52" fmla="*/ 26 w 75"/>
                <a:gd name="T53" fmla="*/ 25 h 68"/>
                <a:gd name="T54" fmla="*/ 35 w 75"/>
                <a:gd name="T55" fmla="*/ 25 h 68"/>
                <a:gd name="T56" fmla="*/ 33 w 75"/>
                <a:gd name="T57" fmla="*/ 34 h 68"/>
                <a:gd name="T58" fmla="*/ 32 w 75"/>
                <a:gd name="T59" fmla="*/ 36 h 68"/>
                <a:gd name="T60" fmla="*/ 34 w 75"/>
                <a:gd name="T61" fmla="*/ 39 h 68"/>
                <a:gd name="T62" fmla="*/ 63 w 75"/>
                <a:gd name="T63" fmla="*/ 13 h 68"/>
                <a:gd name="T64" fmla="*/ 66 w 75"/>
                <a:gd name="T65" fmla="*/ 28 h 68"/>
                <a:gd name="T66" fmla="*/ 51 w 75"/>
                <a:gd name="T67" fmla="*/ 22 h 68"/>
                <a:gd name="T68" fmla="*/ 48 w 75"/>
                <a:gd name="T69" fmla="*/ 7 h 68"/>
                <a:gd name="T70" fmla="*/ 63 w 75"/>
                <a:gd name="T71" fmla="*/ 13 h 68"/>
                <a:gd name="T72" fmla="*/ 66 w 75"/>
                <a:gd name="T73" fmla="*/ 10 h 68"/>
                <a:gd name="T74" fmla="*/ 56 w 75"/>
                <a:gd name="T75" fmla="*/ 2 h 68"/>
                <a:gd name="T76" fmla="*/ 45 w 75"/>
                <a:gd name="T77" fmla="*/ 4 h 68"/>
                <a:gd name="T78" fmla="*/ 41 w 75"/>
                <a:gd name="T79" fmla="*/ 13 h 68"/>
                <a:gd name="T80" fmla="*/ 48 w 75"/>
                <a:gd name="T81" fmla="*/ 26 h 68"/>
                <a:gd name="T82" fmla="*/ 69 w 75"/>
                <a:gd name="T83" fmla="*/ 31 h 68"/>
                <a:gd name="T84" fmla="*/ 66 w 75"/>
                <a:gd name="T8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" h="68">
                  <a:moveTo>
                    <a:pt x="5" y="38"/>
                  </a:move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4" y="45"/>
                    <a:pt x="4" y="47"/>
                  </a:cubicBezTo>
                  <a:cubicBezTo>
                    <a:pt x="3" y="48"/>
                    <a:pt x="2" y="50"/>
                    <a:pt x="0" y="52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5" y="38"/>
                    <a:pt x="5" y="38"/>
                    <a:pt x="5" y="38"/>
                  </a:cubicBezTo>
                  <a:close/>
                  <a:moveTo>
                    <a:pt x="34" y="39"/>
                  </a:moveTo>
                  <a:cubicBezTo>
                    <a:pt x="34" y="38"/>
                    <a:pt x="35" y="38"/>
                    <a:pt x="36" y="37"/>
                  </a:cubicBezTo>
                  <a:cubicBezTo>
                    <a:pt x="40" y="34"/>
                    <a:pt x="43" y="33"/>
                    <a:pt x="46" y="37"/>
                  </a:cubicBezTo>
                  <a:cubicBezTo>
                    <a:pt x="49" y="40"/>
                    <a:pt x="48" y="44"/>
                    <a:pt x="45" y="47"/>
                  </a:cubicBezTo>
                  <a:cubicBezTo>
                    <a:pt x="41" y="50"/>
                    <a:pt x="37" y="50"/>
                    <a:pt x="34" y="46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3"/>
                    <a:pt x="38" y="54"/>
                    <a:pt x="41" y="53"/>
                  </a:cubicBezTo>
                  <a:cubicBezTo>
                    <a:pt x="43" y="53"/>
                    <a:pt x="45" y="52"/>
                    <a:pt x="47" y="50"/>
                  </a:cubicBezTo>
                  <a:cubicBezTo>
                    <a:pt x="50" y="47"/>
                    <a:pt x="52" y="44"/>
                    <a:pt x="52" y="41"/>
                  </a:cubicBezTo>
                  <a:cubicBezTo>
                    <a:pt x="53" y="38"/>
                    <a:pt x="52" y="36"/>
                    <a:pt x="49" y="33"/>
                  </a:cubicBezTo>
                  <a:cubicBezTo>
                    <a:pt x="47" y="30"/>
                    <a:pt x="43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28"/>
                    <a:pt x="40" y="25"/>
                    <a:pt x="38" y="22"/>
                  </a:cubicBezTo>
                  <a:cubicBezTo>
                    <a:pt x="34" y="18"/>
                    <a:pt x="29" y="18"/>
                    <a:pt x="23" y="22"/>
                  </a:cubicBezTo>
                  <a:cubicBezTo>
                    <a:pt x="21" y="24"/>
                    <a:pt x="19" y="27"/>
                    <a:pt x="19" y="30"/>
                  </a:cubicBezTo>
                  <a:cubicBezTo>
                    <a:pt x="19" y="33"/>
                    <a:pt x="20" y="36"/>
                    <a:pt x="22" y="39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3" y="32"/>
                    <a:pt x="23" y="28"/>
                    <a:pt x="26" y="25"/>
                  </a:cubicBezTo>
                  <a:cubicBezTo>
                    <a:pt x="29" y="23"/>
                    <a:pt x="32" y="23"/>
                    <a:pt x="35" y="25"/>
                  </a:cubicBezTo>
                  <a:cubicBezTo>
                    <a:pt x="37" y="28"/>
                    <a:pt x="37" y="31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63" y="13"/>
                  </a:moveTo>
                  <a:cubicBezTo>
                    <a:pt x="69" y="20"/>
                    <a:pt x="70" y="25"/>
                    <a:pt x="66" y="28"/>
                  </a:cubicBezTo>
                  <a:cubicBezTo>
                    <a:pt x="63" y="32"/>
                    <a:pt x="58" y="30"/>
                    <a:pt x="51" y="22"/>
                  </a:cubicBezTo>
                  <a:cubicBezTo>
                    <a:pt x="45" y="15"/>
                    <a:pt x="44" y="10"/>
                    <a:pt x="48" y="7"/>
                  </a:cubicBezTo>
                  <a:cubicBezTo>
                    <a:pt x="51" y="3"/>
                    <a:pt x="56" y="5"/>
                    <a:pt x="63" y="13"/>
                  </a:cubicBezTo>
                  <a:close/>
                  <a:moveTo>
                    <a:pt x="66" y="10"/>
                  </a:moveTo>
                  <a:cubicBezTo>
                    <a:pt x="63" y="6"/>
                    <a:pt x="60" y="3"/>
                    <a:pt x="56" y="2"/>
                  </a:cubicBezTo>
                  <a:cubicBezTo>
                    <a:pt x="52" y="0"/>
                    <a:pt x="48" y="1"/>
                    <a:pt x="45" y="4"/>
                  </a:cubicBezTo>
                  <a:cubicBezTo>
                    <a:pt x="42" y="6"/>
                    <a:pt x="41" y="9"/>
                    <a:pt x="41" y="13"/>
                  </a:cubicBezTo>
                  <a:cubicBezTo>
                    <a:pt x="42" y="17"/>
                    <a:pt x="44" y="21"/>
                    <a:pt x="48" y="26"/>
                  </a:cubicBezTo>
                  <a:cubicBezTo>
                    <a:pt x="56" y="34"/>
                    <a:pt x="63" y="36"/>
                    <a:pt x="69" y="31"/>
                  </a:cubicBezTo>
                  <a:cubicBezTo>
                    <a:pt x="75" y="26"/>
                    <a:pt x="74" y="19"/>
                    <a:pt x="66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56"/>
            <p:cNvSpPr>
              <a:spLocks noEditPoints="1"/>
            </p:cNvSpPr>
            <p:nvPr/>
          </p:nvSpPr>
          <p:spPr bwMode="auto">
            <a:xfrm>
              <a:off x="1406" y="1716"/>
              <a:ext cx="280" cy="291"/>
            </a:xfrm>
            <a:custGeom>
              <a:avLst/>
              <a:gdLst>
                <a:gd name="T0" fmla="*/ 3 w 69"/>
                <a:gd name="T1" fmla="*/ 45 h 72"/>
                <a:gd name="T2" fmla="*/ 1 w 69"/>
                <a:gd name="T3" fmla="*/ 48 h 72"/>
                <a:gd name="T4" fmla="*/ 3 w 69"/>
                <a:gd name="T5" fmla="*/ 54 h 72"/>
                <a:gd name="T6" fmla="*/ 0 w 69"/>
                <a:gd name="T7" fmla="*/ 60 h 72"/>
                <a:gd name="T8" fmla="*/ 3 w 69"/>
                <a:gd name="T9" fmla="*/ 62 h 72"/>
                <a:gd name="T10" fmla="*/ 8 w 69"/>
                <a:gd name="T11" fmla="*/ 56 h 72"/>
                <a:gd name="T12" fmla="*/ 28 w 69"/>
                <a:gd name="T13" fmla="*/ 72 h 72"/>
                <a:gd name="T14" fmla="*/ 30 w 69"/>
                <a:gd name="T15" fmla="*/ 68 h 72"/>
                <a:gd name="T16" fmla="*/ 3 w 69"/>
                <a:gd name="T17" fmla="*/ 45 h 72"/>
                <a:gd name="T18" fmla="*/ 47 w 69"/>
                <a:gd name="T19" fmla="*/ 34 h 72"/>
                <a:gd name="T20" fmla="*/ 44 w 69"/>
                <a:gd name="T21" fmla="*/ 32 h 72"/>
                <a:gd name="T22" fmla="*/ 41 w 69"/>
                <a:gd name="T23" fmla="*/ 36 h 72"/>
                <a:gd name="T24" fmla="*/ 23 w 69"/>
                <a:gd name="T25" fmla="*/ 21 h 72"/>
                <a:gd name="T26" fmla="*/ 20 w 69"/>
                <a:gd name="T27" fmla="*/ 24 h 72"/>
                <a:gd name="T28" fmla="*/ 27 w 69"/>
                <a:gd name="T29" fmla="*/ 51 h 72"/>
                <a:gd name="T30" fmla="*/ 31 w 69"/>
                <a:gd name="T31" fmla="*/ 54 h 72"/>
                <a:gd name="T32" fmla="*/ 41 w 69"/>
                <a:gd name="T33" fmla="*/ 42 h 72"/>
                <a:gd name="T34" fmla="*/ 48 w 69"/>
                <a:gd name="T35" fmla="*/ 47 h 72"/>
                <a:gd name="T36" fmla="*/ 50 w 69"/>
                <a:gd name="T37" fmla="*/ 44 h 72"/>
                <a:gd name="T38" fmla="*/ 44 w 69"/>
                <a:gd name="T39" fmla="*/ 38 h 72"/>
                <a:gd name="T40" fmla="*/ 47 w 69"/>
                <a:gd name="T41" fmla="*/ 34 h 72"/>
                <a:gd name="T42" fmla="*/ 25 w 69"/>
                <a:gd name="T43" fmla="*/ 29 h 72"/>
                <a:gd name="T44" fmla="*/ 25 w 69"/>
                <a:gd name="T45" fmla="*/ 29 h 72"/>
                <a:gd name="T46" fmla="*/ 38 w 69"/>
                <a:gd name="T47" fmla="*/ 39 h 72"/>
                <a:gd name="T48" fmla="*/ 31 w 69"/>
                <a:gd name="T49" fmla="*/ 48 h 72"/>
                <a:gd name="T50" fmla="*/ 25 w 69"/>
                <a:gd name="T51" fmla="*/ 29 h 72"/>
                <a:gd name="T52" fmla="*/ 55 w 69"/>
                <a:gd name="T53" fmla="*/ 11 h 72"/>
                <a:gd name="T54" fmla="*/ 61 w 69"/>
                <a:gd name="T55" fmla="*/ 25 h 72"/>
                <a:gd name="T56" fmla="*/ 46 w 69"/>
                <a:gd name="T57" fmla="*/ 22 h 72"/>
                <a:gd name="T58" fmla="*/ 39 w 69"/>
                <a:gd name="T59" fmla="*/ 7 h 72"/>
                <a:gd name="T60" fmla="*/ 55 w 69"/>
                <a:gd name="T61" fmla="*/ 11 h 72"/>
                <a:gd name="T62" fmla="*/ 58 w 69"/>
                <a:gd name="T63" fmla="*/ 7 h 72"/>
                <a:gd name="T64" fmla="*/ 47 w 69"/>
                <a:gd name="T65" fmla="*/ 1 h 72"/>
                <a:gd name="T66" fmla="*/ 36 w 69"/>
                <a:gd name="T67" fmla="*/ 5 h 72"/>
                <a:gd name="T68" fmla="*/ 34 w 69"/>
                <a:gd name="T69" fmla="*/ 15 h 72"/>
                <a:gd name="T70" fmla="*/ 42 w 69"/>
                <a:gd name="T71" fmla="*/ 26 h 72"/>
                <a:gd name="T72" fmla="*/ 64 w 69"/>
                <a:gd name="T73" fmla="*/ 28 h 72"/>
                <a:gd name="T74" fmla="*/ 58 w 69"/>
                <a:gd name="T75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72">
                  <a:moveTo>
                    <a:pt x="3" y="45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50"/>
                    <a:pt x="3" y="52"/>
                    <a:pt x="3" y="54"/>
                  </a:cubicBezTo>
                  <a:cubicBezTo>
                    <a:pt x="3" y="56"/>
                    <a:pt x="2" y="57"/>
                    <a:pt x="0" y="60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47" y="34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7" y="34"/>
                    <a:pt x="47" y="34"/>
                    <a:pt x="47" y="34"/>
                  </a:cubicBezTo>
                  <a:close/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5" y="29"/>
                    <a:pt x="25" y="29"/>
                    <a:pt x="25" y="29"/>
                  </a:cubicBezTo>
                  <a:close/>
                  <a:moveTo>
                    <a:pt x="55" y="11"/>
                  </a:moveTo>
                  <a:cubicBezTo>
                    <a:pt x="62" y="16"/>
                    <a:pt x="64" y="21"/>
                    <a:pt x="61" y="25"/>
                  </a:cubicBezTo>
                  <a:cubicBezTo>
                    <a:pt x="58" y="29"/>
                    <a:pt x="53" y="28"/>
                    <a:pt x="46" y="22"/>
                  </a:cubicBezTo>
                  <a:cubicBezTo>
                    <a:pt x="38" y="16"/>
                    <a:pt x="36" y="11"/>
                    <a:pt x="39" y="7"/>
                  </a:cubicBezTo>
                  <a:cubicBezTo>
                    <a:pt x="42" y="3"/>
                    <a:pt x="48" y="4"/>
                    <a:pt x="55" y="11"/>
                  </a:cubicBezTo>
                  <a:close/>
                  <a:moveTo>
                    <a:pt x="58" y="7"/>
                  </a:moveTo>
                  <a:cubicBezTo>
                    <a:pt x="54" y="4"/>
                    <a:pt x="50" y="2"/>
                    <a:pt x="47" y="1"/>
                  </a:cubicBezTo>
                  <a:cubicBezTo>
                    <a:pt x="42" y="0"/>
                    <a:pt x="39" y="1"/>
                    <a:pt x="36" y="5"/>
                  </a:cubicBezTo>
                  <a:cubicBezTo>
                    <a:pt x="33" y="8"/>
                    <a:pt x="33" y="11"/>
                    <a:pt x="34" y="15"/>
                  </a:cubicBezTo>
                  <a:cubicBezTo>
                    <a:pt x="35" y="19"/>
                    <a:pt x="38" y="22"/>
                    <a:pt x="42" y="26"/>
                  </a:cubicBezTo>
                  <a:cubicBezTo>
                    <a:pt x="52" y="33"/>
                    <a:pt x="59" y="34"/>
                    <a:pt x="64" y="28"/>
                  </a:cubicBezTo>
                  <a:cubicBezTo>
                    <a:pt x="69" y="21"/>
                    <a:pt x="67" y="14"/>
                    <a:pt x="58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57"/>
            <p:cNvSpPr>
              <a:spLocks noEditPoints="1"/>
            </p:cNvSpPr>
            <p:nvPr/>
          </p:nvSpPr>
          <p:spPr bwMode="auto">
            <a:xfrm>
              <a:off x="1163" y="2067"/>
              <a:ext cx="255" cy="296"/>
            </a:xfrm>
            <a:custGeom>
              <a:avLst/>
              <a:gdLst>
                <a:gd name="T0" fmla="*/ 2 w 63"/>
                <a:gd name="T1" fmla="*/ 52 h 73"/>
                <a:gd name="T2" fmla="*/ 0 w 63"/>
                <a:gd name="T3" fmla="*/ 55 h 73"/>
                <a:gd name="T4" fmla="*/ 3 w 63"/>
                <a:gd name="T5" fmla="*/ 60 h 73"/>
                <a:gd name="T6" fmla="*/ 1 w 63"/>
                <a:gd name="T7" fmla="*/ 67 h 73"/>
                <a:gd name="T8" fmla="*/ 4 w 63"/>
                <a:gd name="T9" fmla="*/ 69 h 73"/>
                <a:gd name="T10" fmla="*/ 9 w 63"/>
                <a:gd name="T11" fmla="*/ 61 h 73"/>
                <a:gd name="T12" fmla="*/ 31 w 63"/>
                <a:gd name="T13" fmla="*/ 73 h 73"/>
                <a:gd name="T14" fmla="*/ 33 w 63"/>
                <a:gd name="T15" fmla="*/ 69 h 73"/>
                <a:gd name="T16" fmla="*/ 2 w 63"/>
                <a:gd name="T17" fmla="*/ 52 h 73"/>
                <a:gd name="T18" fmla="*/ 15 w 63"/>
                <a:gd name="T19" fmla="*/ 38 h 73"/>
                <a:gd name="T20" fmla="*/ 23 w 63"/>
                <a:gd name="T21" fmla="*/ 25 h 73"/>
                <a:gd name="T22" fmla="*/ 19 w 63"/>
                <a:gd name="T23" fmla="*/ 22 h 73"/>
                <a:gd name="T24" fmla="*/ 10 w 63"/>
                <a:gd name="T25" fmla="*/ 39 h 73"/>
                <a:gd name="T26" fmla="*/ 26 w 63"/>
                <a:gd name="T27" fmla="*/ 50 h 73"/>
                <a:gd name="T28" fmla="*/ 28 w 63"/>
                <a:gd name="T29" fmla="*/ 47 h 73"/>
                <a:gd name="T30" fmla="*/ 28 w 63"/>
                <a:gd name="T31" fmla="*/ 40 h 73"/>
                <a:gd name="T32" fmla="*/ 39 w 63"/>
                <a:gd name="T33" fmla="*/ 37 h 73"/>
                <a:gd name="T34" fmla="*/ 42 w 63"/>
                <a:gd name="T35" fmla="*/ 47 h 73"/>
                <a:gd name="T36" fmla="*/ 33 w 63"/>
                <a:gd name="T37" fmla="*/ 51 h 73"/>
                <a:gd name="T38" fmla="*/ 31 w 63"/>
                <a:gd name="T39" fmla="*/ 55 h 73"/>
                <a:gd name="T40" fmla="*/ 45 w 63"/>
                <a:gd name="T41" fmla="*/ 49 h 73"/>
                <a:gd name="T42" fmla="*/ 47 w 63"/>
                <a:gd name="T43" fmla="*/ 39 h 73"/>
                <a:gd name="T44" fmla="*/ 40 w 63"/>
                <a:gd name="T45" fmla="*/ 32 h 73"/>
                <a:gd name="T46" fmla="*/ 25 w 63"/>
                <a:gd name="T47" fmla="*/ 37 h 73"/>
                <a:gd name="T48" fmla="*/ 23 w 63"/>
                <a:gd name="T49" fmla="*/ 44 h 73"/>
                <a:gd name="T50" fmla="*/ 15 w 63"/>
                <a:gd name="T51" fmla="*/ 38 h 73"/>
                <a:gd name="T52" fmla="*/ 47 w 63"/>
                <a:gd name="T53" fmla="*/ 8 h 73"/>
                <a:gd name="T54" fmla="*/ 56 w 63"/>
                <a:gd name="T55" fmla="*/ 22 h 73"/>
                <a:gd name="T56" fmla="*/ 40 w 63"/>
                <a:gd name="T57" fmla="*/ 22 h 73"/>
                <a:gd name="T58" fmla="*/ 31 w 63"/>
                <a:gd name="T59" fmla="*/ 8 h 73"/>
                <a:gd name="T60" fmla="*/ 47 w 63"/>
                <a:gd name="T61" fmla="*/ 8 h 73"/>
                <a:gd name="T62" fmla="*/ 49 w 63"/>
                <a:gd name="T63" fmla="*/ 4 h 73"/>
                <a:gd name="T64" fmla="*/ 37 w 63"/>
                <a:gd name="T65" fmla="*/ 1 h 73"/>
                <a:gd name="T66" fmla="*/ 27 w 63"/>
                <a:gd name="T67" fmla="*/ 6 h 73"/>
                <a:gd name="T68" fmla="*/ 27 w 63"/>
                <a:gd name="T69" fmla="*/ 16 h 73"/>
                <a:gd name="T70" fmla="*/ 37 w 63"/>
                <a:gd name="T71" fmla="*/ 26 h 73"/>
                <a:gd name="T72" fmla="*/ 59 w 63"/>
                <a:gd name="T73" fmla="*/ 24 h 73"/>
                <a:gd name="T74" fmla="*/ 49 w 63"/>
                <a:gd name="T75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73">
                  <a:moveTo>
                    <a:pt x="2" y="52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3" y="60"/>
                  </a:cubicBezTo>
                  <a:cubicBezTo>
                    <a:pt x="3" y="62"/>
                    <a:pt x="3" y="64"/>
                    <a:pt x="1" y="67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2" y="52"/>
                    <a:pt x="2" y="52"/>
                    <a:pt x="2" y="52"/>
                  </a:cubicBezTo>
                  <a:close/>
                  <a:moveTo>
                    <a:pt x="15" y="38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6" y="44"/>
                    <a:pt x="27" y="42"/>
                    <a:pt x="28" y="40"/>
                  </a:cubicBezTo>
                  <a:cubicBezTo>
                    <a:pt x="30" y="35"/>
                    <a:pt x="34" y="34"/>
                    <a:pt x="39" y="37"/>
                  </a:cubicBezTo>
                  <a:cubicBezTo>
                    <a:pt x="43" y="39"/>
                    <a:pt x="44" y="43"/>
                    <a:pt x="42" y="47"/>
                  </a:cubicBezTo>
                  <a:cubicBezTo>
                    <a:pt x="40" y="51"/>
                    <a:pt x="37" y="52"/>
                    <a:pt x="33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7" y="57"/>
                    <a:pt x="41" y="55"/>
                    <a:pt x="45" y="49"/>
                  </a:cubicBezTo>
                  <a:cubicBezTo>
                    <a:pt x="47" y="46"/>
                    <a:pt x="47" y="42"/>
                    <a:pt x="47" y="39"/>
                  </a:cubicBezTo>
                  <a:cubicBezTo>
                    <a:pt x="46" y="36"/>
                    <a:pt x="44" y="34"/>
                    <a:pt x="40" y="32"/>
                  </a:cubicBezTo>
                  <a:cubicBezTo>
                    <a:pt x="34" y="29"/>
                    <a:pt x="29" y="31"/>
                    <a:pt x="25" y="37"/>
                  </a:cubicBezTo>
                  <a:cubicBezTo>
                    <a:pt x="23" y="39"/>
                    <a:pt x="23" y="41"/>
                    <a:pt x="23" y="44"/>
                  </a:cubicBezTo>
                  <a:cubicBezTo>
                    <a:pt x="15" y="38"/>
                    <a:pt x="15" y="38"/>
                    <a:pt x="15" y="38"/>
                  </a:cubicBezTo>
                  <a:close/>
                  <a:moveTo>
                    <a:pt x="47" y="8"/>
                  </a:moveTo>
                  <a:cubicBezTo>
                    <a:pt x="55" y="13"/>
                    <a:pt x="58" y="18"/>
                    <a:pt x="56" y="22"/>
                  </a:cubicBezTo>
                  <a:cubicBezTo>
                    <a:pt x="53" y="26"/>
                    <a:pt x="48" y="26"/>
                    <a:pt x="40" y="22"/>
                  </a:cubicBezTo>
                  <a:cubicBezTo>
                    <a:pt x="31" y="17"/>
                    <a:pt x="28" y="12"/>
                    <a:pt x="31" y="8"/>
                  </a:cubicBezTo>
                  <a:cubicBezTo>
                    <a:pt x="33" y="4"/>
                    <a:pt x="39" y="4"/>
                    <a:pt x="47" y="8"/>
                  </a:cubicBezTo>
                  <a:close/>
                  <a:moveTo>
                    <a:pt x="49" y="4"/>
                  </a:moveTo>
                  <a:cubicBezTo>
                    <a:pt x="45" y="2"/>
                    <a:pt x="41" y="1"/>
                    <a:pt x="37" y="1"/>
                  </a:cubicBezTo>
                  <a:cubicBezTo>
                    <a:pt x="33" y="0"/>
                    <a:pt x="29" y="2"/>
                    <a:pt x="27" y="6"/>
                  </a:cubicBezTo>
                  <a:cubicBezTo>
                    <a:pt x="25" y="10"/>
                    <a:pt x="25" y="13"/>
                    <a:pt x="27" y="16"/>
                  </a:cubicBezTo>
                  <a:cubicBezTo>
                    <a:pt x="29" y="20"/>
                    <a:pt x="32" y="23"/>
                    <a:pt x="37" y="26"/>
                  </a:cubicBezTo>
                  <a:cubicBezTo>
                    <a:pt x="48" y="31"/>
                    <a:pt x="55" y="31"/>
                    <a:pt x="59" y="24"/>
                  </a:cubicBezTo>
                  <a:cubicBezTo>
                    <a:pt x="63" y="17"/>
                    <a:pt x="59" y="10"/>
                    <a:pt x="49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58"/>
            <p:cNvSpPr>
              <a:spLocks noEditPoints="1"/>
            </p:cNvSpPr>
            <p:nvPr/>
          </p:nvSpPr>
          <p:spPr bwMode="auto">
            <a:xfrm>
              <a:off x="985" y="2460"/>
              <a:ext cx="227" cy="299"/>
            </a:xfrm>
            <a:custGeom>
              <a:avLst/>
              <a:gdLst>
                <a:gd name="T0" fmla="*/ 2 w 56"/>
                <a:gd name="T1" fmla="*/ 58 h 74"/>
                <a:gd name="T2" fmla="*/ 0 w 56"/>
                <a:gd name="T3" fmla="*/ 61 h 74"/>
                <a:gd name="T4" fmla="*/ 5 w 56"/>
                <a:gd name="T5" fmla="*/ 66 h 74"/>
                <a:gd name="T6" fmla="*/ 4 w 56"/>
                <a:gd name="T7" fmla="*/ 72 h 74"/>
                <a:gd name="T8" fmla="*/ 7 w 56"/>
                <a:gd name="T9" fmla="*/ 74 h 74"/>
                <a:gd name="T10" fmla="*/ 10 w 56"/>
                <a:gd name="T11" fmla="*/ 65 h 74"/>
                <a:gd name="T12" fmla="*/ 34 w 56"/>
                <a:gd name="T13" fmla="*/ 74 h 74"/>
                <a:gd name="T14" fmla="*/ 35 w 56"/>
                <a:gd name="T15" fmla="*/ 69 h 74"/>
                <a:gd name="T16" fmla="*/ 2 w 56"/>
                <a:gd name="T17" fmla="*/ 58 h 74"/>
                <a:gd name="T18" fmla="*/ 22 w 56"/>
                <a:gd name="T19" fmla="*/ 27 h 74"/>
                <a:gd name="T20" fmla="*/ 10 w 56"/>
                <a:gd name="T21" fmla="*/ 34 h 74"/>
                <a:gd name="T22" fmla="*/ 11 w 56"/>
                <a:gd name="T23" fmla="*/ 44 h 74"/>
                <a:gd name="T24" fmla="*/ 24 w 56"/>
                <a:gd name="T25" fmla="*/ 53 h 74"/>
                <a:gd name="T26" fmla="*/ 36 w 56"/>
                <a:gd name="T27" fmla="*/ 54 h 74"/>
                <a:gd name="T28" fmla="*/ 44 w 56"/>
                <a:gd name="T29" fmla="*/ 47 h 74"/>
                <a:gd name="T30" fmla="*/ 44 w 56"/>
                <a:gd name="T31" fmla="*/ 37 h 74"/>
                <a:gd name="T32" fmla="*/ 37 w 56"/>
                <a:gd name="T33" fmla="*/ 31 h 74"/>
                <a:gd name="T34" fmla="*/ 22 w 56"/>
                <a:gd name="T35" fmla="*/ 38 h 74"/>
                <a:gd name="T36" fmla="*/ 24 w 56"/>
                <a:gd name="T37" fmla="*/ 47 h 74"/>
                <a:gd name="T38" fmla="*/ 23 w 56"/>
                <a:gd name="T39" fmla="*/ 48 h 74"/>
                <a:gd name="T40" fmla="*/ 14 w 56"/>
                <a:gd name="T41" fmla="*/ 35 h 74"/>
                <a:gd name="T42" fmla="*/ 21 w 56"/>
                <a:gd name="T43" fmla="*/ 31 h 74"/>
                <a:gd name="T44" fmla="*/ 22 w 56"/>
                <a:gd name="T45" fmla="*/ 27 h 74"/>
                <a:gd name="T46" fmla="*/ 31 w 56"/>
                <a:gd name="T47" fmla="*/ 49 h 74"/>
                <a:gd name="T48" fmla="*/ 26 w 56"/>
                <a:gd name="T49" fmla="*/ 40 h 74"/>
                <a:gd name="T50" fmla="*/ 35 w 56"/>
                <a:gd name="T51" fmla="*/ 36 h 74"/>
                <a:gd name="T52" fmla="*/ 41 w 56"/>
                <a:gd name="T53" fmla="*/ 45 h 74"/>
                <a:gd name="T54" fmla="*/ 31 w 56"/>
                <a:gd name="T55" fmla="*/ 49 h 74"/>
                <a:gd name="T56" fmla="*/ 39 w 56"/>
                <a:gd name="T57" fmla="*/ 7 h 74"/>
                <a:gd name="T58" fmla="*/ 50 w 56"/>
                <a:gd name="T59" fmla="*/ 19 h 74"/>
                <a:gd name="T60" fmla="*/ 34 w 56"/>
                <a:gd name="T61" fmla="*/ 21 h 74"/>
                <a:gd name="T62" fmla="*/ 23 w 56"/>
                <a:gd name="T63" fmla="*/ 9 h 74"/>
                <a:gd name="T64" fmla="*/ 39 w 56"/>
                <a:gd name="T65" fmla="*/ 7 h 74"/>
                <a:gd name="T66" fmla="*/ 40 w 56"/>
                <a:gd name="T67" fmla="*/ 2 h 74"/>
                <a:gd name="T68" fmla="*/ 28 w 56"/>
                <a:gd name="T69" fmla="*/ 1 h 74"/>
                <a:gd name="T70" fmla="*/ 19 w 56"/>
                <a:gd name="T71" fmla="*/ 8 h 74"/>
                <a:gd name="T72" fmla="*/ 20 w 56"/>
                <a:gd name="T73" fmla="*/ 18 h 74"/>
                <a:gd name="T74" fmla="*/ 32 w 56"/>
                <a:gd name="T75" fmla="*/ 26 h 74"/>
                <a:gd name="T76" fmla="*/ 53 w 56"/>
                <a:gd name="T77" fmla="*/ 20 h 74"/>
                <a:gd name="T78" fmla="*/ 40 w 56"/>
                <a:gd name="T79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74">
                  <a:moveTo>
                    <a:pt x="2" y="58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3" y="62"/>
                    <a:pt x="4" y="64"/>
                    <a:pt x="5" y="66"/>
                  </a:cubicBezTo>
                  <a:cubicBezTo>
                    <a:pt x="5" y="67"/>
                    <a:pt x="5" y="69"/>
                    <a:pt x="4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2" y="58"/>
                    <a:pt x="2" y="58"/>
                    <a:pt x="2" y="58"/>
                  </a:cubicBezTo>
                  <a:close/>
                  <a:moveTo>
                    <a:pt x="22" y="27"/>
                  </a:moveTo>
                  <a:cubicBezTo>
                    <a:pt x="17" y="26"/>
                    <a:pt x="12" y="28"/>
                    <a:pt x="10" y="34"/>
                  </a:cubicBezTo>
                  <a:cubicBezTo>
                    <a:pt x="9" y="37"/>
                    <a:pt x="9" y="41"/>
                    <a:pt x="11" y="44"/>
                  </a:cubicBezTo>
                  <a:cubicBezTo>
                    <a:pt x="13" y="47"/>
                    <a:pt x="17" y="50"/>
                    <a:pt x="24" y="53"/>
                  </a:cubicBezTo>
                  <a:cubicBezTo>
                    <a:pt x="29" y="54"/>
                    <a:pt x="33" y="55"/>
                    <a:pt x="36" y="54"/>
                  </a:cubicBezTo>
                  <a:cubicBezTo>
                    <a:pt x="40" y="53"/>
                    <a:pt x="42" y="51"/>
                    <a:pt x="44" y="47"/>
                  </a:cubicBezTo>
                  <a:cubicBezTo>
                    <a:pt x="45" y="43"/>
                    <a:pt x="45" y="40"/>
                    <a:pt x="44" y="37"/>
                  </a:cubicBezTo>
                  <a:cubicBezTo>
                    <a:pt x="42" y="34"/>
                    <a:pt x="40" y="32"/>
                    <a:pt x="37" y="31"/>
                  </a:cubicBezTo>
                  <a:cubicBezTo>
                    <a:pt x="30" y="29"/>
                    <a:pt x="25" y="31"/>
                    <a:pt x="22" y="38"/>
                  </a:cubicBezTo>
                  <a:cubicBezTo>
                    <a:pt x="21" y="42"/>
                    <a:pt x="21" y="45"/>
                    <a:pt x="24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6" y="44"/>
                    <a:pt x="12" y="40"/>
                    <a:pt x="14" y="35"/>
                  </a:cubicBezTo>
                  <a:cubicBezTo>
                    <a:pt x="15" y="32"/>
                    <a:pt x="17" y="31"/>
                    <a:pt x="21" y="31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31" y="49"/>
                  </a:moveTo>
                  <a:cubicBezTo>
                    <a:pt x="26" y="48"/>
                    <a:pt x="24" y="44"/>
                    <a:pt x="26" y="40"/>
                  </a:cubicBezTo>
                  <a:cubicBezTo>
                    <a:pt x="27" y="36"/>
                    <a:pt x="31" y="34"/>
                    <a:pt x="35" y="36"/>
                  </a:cubicBezTo>
                  <a:cubicBezTo>
                    <a:pt x="40" y="38"/>
                    <a:pt x="42" y="41"/>
                    <a:pt x="41" y="45"/>
                  </a:cubicBezTo>
                  <a:cubicBezTo>
                    <a:pt x="39" y="49"/>
                    <a:pt x="36" y="51"/>
                    <a:pt x="31" y="49"/>
                  </a:cubicBezTo>
                  <a:close/>
                  <a:moveTo>
                    <a:pt x="39" y="7"/>
                  </a:moveTo>
                  <a:cubicBezTo>
                    <a:pt x="48" y="10"/>
                    <a:pt x="51" y="14"/>
                    <a:pt x="50" y="19"/>
                  </a:cubicBezTo>
                  <a:cubicBezTo>
                    <a:pt x="48" y="23"/>
                    <a:pt x="43" y="24"/>
                    <a:pt x="34" y="21"/>
                  </a:cubicBezTo>
                  <a:cubicBezTo>
                    <a:pt x="25" y="18"/>
                    <a:pt x="21" y="14"/>
                    <a:pt x="23" y="9"/>
                  </a:cubicBezTo>
                  <a:cubicBezTo>
                    <a:pt x="24" y="5"/>
                    <a:pt x="30" y="4"/>
                    <a:pt x="39" y="7"/>
                  </a:cubicBezTo>
                  <a:close/>
                  <a:moveTo>
                    <a:pt x="40" y="2"/>
                  </a:moveTo>
                  <a:cubicBezTo>
                    <a:pt x="35" y="1"/>
                    <a:pt x="31" y="0"/>
                    <a:pt x="28" y="1"/>
                  </a:cubicBezTo>
                  <a:cubicBezTo>
                    <a:pt x="23" y="1"/>
                    <a:pt x="20" y="4"/>
                    <a:pt x="19" y="8"/>
                  </a:cubicBezTo>
                  <a:cubicBezTo>
                    <a:pt x="18" y="12"/>
                    <a:pt x="18" y="15"/>
                    <a:pt x="20" y="18"/>
                  </a:cubicBezTo>
                  <a:cubicBezTo>
                    <a:pt x="23" y="21"/>
                    <a:pt x="27" y="24"/>
                    <a:pt x="32" y="26"/>
                  </a:cubicBezTo>
                  <a:cubicBezTo>
                    <a:pt x="44" y="29"/>
                    <a:pt x="50" y="27"/>
                    <a:pt x="53" y="20"/>
                  </a:cubicBezTo>
                  <a:cubicBezTo>
                    <a:pt x="56" y="12"/>
                    <a:pt x="51" y="7"/>
                    <a:pt x="40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59"/>
            <p:cNvSpPr>
              <a:spLocks noEditPoints="1"/>
            </p:cNvSpPr>
            <p:nvPr/>
          </p:nvSpPr>
          <p:spPr bwMode="auto">
            <a:xfrm>
              <a:off x="888" y="2880"/>
              <a:ext cx="186" cy="311"/>
            </a:xfrm>
            <a:custGeom>
              <a:avLst/>
              <a:gdLst>
                <a:gd name="T0" fmla="*/ 0 w 46"/>
                <a:gd name="T1" fmla="*/ 62 h 77"/>
                <a:gd name="T2" fmla="*/ 0 w 46"/>
                <a:gd name="T3" fmla="*/ 66 h 77"/>
                <a:gd name="T4" fmla="*/ 5 w 46"/>
                <a:gd name="T5" fmla="*/ 70 h 77"/>
                <a:gd name="T6" fmla="*/ 5 w 46"/>
                <a:gd name="T7" fmla="*/ 77 h 77"/>
                <a:gd name="T8" fmla="*/ 8 w 46"/>
                <a:gd name="T9" fmla="*/ 77 h 77"/>
                <a:gd name="T10" fmla="*/ 10 w 46"/>
                <a:gd name="T11" fmla="*/ 69 h 77"/>
                <a:gd name="T12" fmla="*/ 35 w 46"/>
                <a:gd name="T13" fmla="*/ 73 h 77"/>
                <a:gd name="T14" fmla="*/ 36 w 46"/>
                <a:gd name="T15" fmla="*/ 68 h 77"/>
                <a:gd name="T16" fmla="*/ 0 w 46"/>
                <a:gd name="T17" fmla="*/ 62 h 77"/>
                <a:gd name="T18" fmla="*/ 7 w 46"/>
                <a:gd name="T19" fmla="*/ 51 h 77"/>
                <a:gd name="T20" fmla="*/ 10 w 46"/>
                <a:gd name="T21" fmla="*/ 32 h 77"/>
                <a:gd name="T22" fmla="*/ 22 w 46"/>
                <a:gd name="T23" fmla="*/ 43 h 77"/>
                <a:gd name="T24" fmla="*/ 38 w 46"/>
                <a:gd name="T25" fmla="*/ 51 h 77"/>
                <a:gd name="T26" fmla="*/ 39 w 46"/>
                <a:gd name="T27" fmla="*/ 47 h 77"/>
                <a:gd name="T28" fmla="*/ 24 w 46"/>
                <a:gd name="T29" fmla="*/ 39 h 77"/>
                <a:gd name="T30" fmla="*/ 11 w 46"/>
                <a:gd name="T31" fmla="*/ 27 h 77"/>
                <a:gd name="T32" fmla="*/ 7 w 46"/>
                <a:gd name="T33" fmla="*/ 26 h 77"/>
                <a:gd name="T34" fmla="*/ 3 w 46"/>
                <a:gd name="T35" fmla="*/ 51 h 77"/>
                <a:gd name="T36" fmla="*/ 7 w 46"/>
                <a:gd name="T37" fmla="*/ 51 h 77"/>
                <a:gd name="T38" fmla="*/ 28 w 46"/>
                <a:gd name="T39" fmla="*/ 6 h 77"/>
                <a:gd name="T40" fmla="*/ 41 w 46"/>
                <a:gd name="T41" fmla="*/ 16 h 77"/>
                <a:gd name="T42" fmla="*/ 26 w 46"/>
                <a:gd name="T43" fmla="*/ 21 h 77"/>
                <a:gd name="T44" fmla="*/ 13 w 46"/>
                <a:gd name="T45" fmla="*/ 11 h 77"/>
                <a:gd name="T46" fmla="*/ 28 w 46"/>
                <a:gd name="T47" fmla="*/ 6 h 77"/>
                <a:gd name="T48" fmla="*/ 29 w 46"/>
                <a:gd name="T49" fmla="*/ 1 h 77"/>
                <a:gd name="T50" fmla="*/ 16 w 46"/>
                <a:gd name="T51" fmla="*/ 2 h 77"/>
                <a:gd name="T52" fmla="*/ 8 w 46"/>
                <a:gd name="T53" fmla="*/ 11 h 77"/>
                <a:gd name="T54" fmla="*/ 12 w 46"/>
                <a:gd name="T55" fmla="*/ 20 h 77"/>
                <a:gd name="T56" fmla="*/ 25 w 46"/>
                <a:gd name="T57" fmla="*/ 26 h 77"/>
                <a:gd name="T58" fmla="*/ 44 w 46"/>
                <a:gd name="T59" fmla="*/ 16 h 77"/>
                <a:gd name="T60" fmla="*/ 29 w 46"/>
                <a:gd name="T6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77">
                  <a:moveTo>
                    <a:pt x="0" y="62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5" y="70"/>
                  </a:cubicBezTo>
                  <a:cubicBezTo>
                    <a:pt x="5" y="71"/>
                    <a:pt x="5" y="73"/>
                    <a:pt x="5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0" y="62"/>
                    <a:pt x="0" y="62"/>
                    <a:pt x="0" y="62"/>
                  </a:cubicBezTo>
                  <a:close/>
                  <a:moveTo>
                    <a:pt x="7" y="51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3" y="35"/>
                    <a:pt x="17" y="39"/>
                    <a:pt x="22" y="43"/>
                  </a:cubicBezTo>
                  <a:cubicBezTo>
                    <a:pt x="28" y="47"/>
                    <a:pt x="34" y="50"/>
                    <a:pt x="38" y="51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3" y="44"/>
                    <a:pt x="28" y="42"/>
                    <a:pt x="24" y="39"/>
                  </a:cubicBezTo>
                  <a:cubicBezTo>
                    <a:pt x="18" y="35"/>
                    <a:pt x="13" y="31"/>
                    <a:pt x="11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51"/>
                    <a:pt x="7" y="51"/>
                    <a:pt x="7" y="51"/>
                  </a:cubicBezTo>
                  <a:close/>
                  <a:moveTo>
                    <a:pt x="28" y="6"/>
                  </a:moveTo>
                  <a:cubicBezTo>
                    <a:pt x="37" y="8"/>
                    <a:pt x="42" y="11"/>
                    <a:pt x="41" y="16"/>
                  </a:cubicBezTo>
                  <a:cubicBezTo>
                    <a:pt x="40" y="21"/>
                    <a:pt x="35" y="22"/>
                    <a:pt x="26" y="21"/>
                  </a:cubicBezTo>
                  <a:cubicBezTo>
                    <a:pt x="16" y="19"/>
                    <a:pt x="12" y="16"/>
                    <a:pt x="13" y="11"/>
                  </a:cubicBezTo>
                  <a:cubicBezTo>
                    <a:pt x="13" y="6"/>
                    <a:pt x="19" y="5"/>
                    <a:pt x="28" y="6"/>
                  </a:cubicBezTo>
                  <a:close/>
                  <a:moveTo>
                    <a:pt x="29" y="1"/>
                  </a:moveTo>
                  <a:cubicBezTo>
                    <a:pt x="24" y="0"/>
                    <a:pt x="19" y="1"/>
                    <a:pt x="16" y="2"/>
                  </a:cubicBezTo>
                  <a:cubicBezTo>
                    <a:pt x="12" y="3"/>
                    <a:pt x="9" y="6"/>
                    <a:pt x="8" y="11"/>
                  </a:cubicBezTo>
                  <a:cubicBezTo>
                    <a:pt x="8" y="14"/>
                    <a:pt x="9" y="18"/>
                    <a:pt x="12" y="20"/>
                  </a:cubicBezTo>
                  <a:cubicBezTo>
                    <a:pt x="15" y="23"/>
                    <a:pt x="19" y="25"/>
                    <a:pt x="25" y="26"/>
                  </a:cubicBezTo>
                  <a:cubicBezTo>
                    <a:pt x="37" y="27"/>
                    <a:pt x="43" y="24"/>
                    <a:pt x="44" y="16"/>
                  </a:cubicBezTo>
                  <a:cubicBezTo>
                    <a:pt x="46" y="8"/>
                    <a:pt x="40" y="3"/>
                    <a:pt x="29" y="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60"/>
            <p:cNvSpPr>
              <a:spLocks noEditPoints="1"/>
            </p:cNvSpPr>
            <p:nvPr/>
          </p:nvSpPr>
          <p:spPr bwMode="auto">
            <a:xfrm>
              <a:off x="860" y="3321"/>
              <a:ext cx="150" cy="315"/>
            </a:xfrm>
            <a:custGeom>
              <a:avLst/>
              <a:gdLst>
                <a:gd name="T0" fmla="*/ 1 w 37"/>
                <a:gd name="T1" fmla="*/ 65 h 78"/>
                <a:gd name="T2" fmla="*/ 1 w 37"/>
                <a:gd name="T3" fmla="*/ 68 h 78"/>
                <a:gd name="T4" fmla="*/ 7 w 37"/>
                <a:gd name="T5" fmla="*/ 71 h 78"/>
                <a:gd name="T6" fmla="*/ 8 w 37"/>
                <a:gd name="T7" fmla="*/ 78 h 78"/>
                <a:gd name="T8" fmla="*/ 12 w 37"/>
                <a:gd name="T9" fmla="*/ 78 h 78"/>
                <a:gd name="T10" fmla="*/ 12 w 37"/>
                <a:gd name="T11" fmla="*/ 69 h 78"/>
                <a:gd name="T12" fmla="*/ 37 w 37"/>
                <a:gd name="T13" fmla="*/ 69 h 78"/>
                <a:gd name="T14" fmla="*/ 37 w 37"/>
                <a:gd name="T15" fmla="*/ 64 h 78"/>
                <a:gd name="T16" fmla="*/ 1 w 37"/>
                <a:gd name="T17" fmla="*/ 65 h 78"/>
                <a:gd name="T18" fmla="*/ 10 w 37"/>
                <a:gd name="T19" fmla="*/ 30 h 78"/>
                <a:gd name="T20" fmla="*/ 1 w 37"/>
                <a:gd name="T21" fmla="*/ 41 h 78"/>
                <a:gd name="T22" fmla="*/ 11 w 37"/>
                <a:gd name="T23" fmla="*/ 52 h 78"/>
                <a:gd name="T24" fmla="*/ 18 w 37"/>
                <a:gd name="T25" fmla="*/ 47 h 78"/>
                <a:gd name="T26" fmla="*/ 26 w 37"/>
                <a:gd name="T27" fmla="*/ 52 h 78"/>
                <a:gd name="T28" fmla="*/ 35 w 37"/>
                <a:gd name="T29" fmla="*/ 49 h 78"/>
                <a:gd name="T30" fmla="*/ 37 w 37"/>
                <a:gd name="T31" fmla="*/ 40 h 78"/>
                <a:gd name="T32" fmla="*/ 34 w 37"/>
                <a:gd name="T33" fmla="*/ 31 h 78"/>
                <a:gd name="T34" fmla="*/ 26 w 37"/>
                <a:gd name="T35" fmla="*/ 28 h 78"/>
                <a:gd name="T36" fmla="*/ 17 w 37"/>
                <a:gd name="T37" fmla="*/ 34 h 78"/>
                <a:gd name="T38" fmla="*/ 10 w 37"/>
                <a:gd name="T39" fmla="*/ 30 h 78"/>
                <a:gd name="T40" fmla="*/ 20 w 37"/>
                <a:gd name="T41" fmla="*/ 40 h 78"/>
                <a:gd name="T42" fmla="*/ 27 w 37"/>
                <a:gd name="T43" fmla="*/ 33 h 78"/>
                <a:gd name="T44" fmla="*/ 33 w 37"/>
                <a:gd name="T45" fmla="*/ 40 h 78"/>
                <a:gd name="T46" fmla="*/ 26 w 37"/>
                <a:gd name="T47" fmla="*/ 48 h 78"/>
                <a:gd name="T48" fmla="*/ 20 w 37"/>
                <a:gd name="T49" fmla="*/ 40 h 78"/>
                <a:gd name="T50" fmla="*/ 16 w 37"/>
                <a:gd name="T51" fmla="*/ 40 h 78"/>
                <a:gd name="T52" fmla="*/ 10 w 37"/>
                <a:gd name="T53" fmla="*/ 47 h 78"/>
                <a:gd name="T54" fmla="*/ 5 w 37"/>
                <a:gd name="T55" fmla="*/ 41 h 78"/>
                <a:gd name="T56" fmla="*/ 10 w 37"/>
                <a:gd name="T57" fmla="*/ 34 h 78"/>
                <a:gd name="T58" fmla="*/ 16 w 37"/>
                <a:gd name="T59" fmla="*/ 40 h 78"/>
                <a:gd name="T60" fmla="*/ 19 w 37"/>
                <a:gd name="T61" fmla="*/ 5 h 78"/>
                <a:gd name="T62" fmla="*/ 33 w 37"/>
                <a:gd name="T63" fmla="*/ 12 h 78"/>
                <a:gd name="T64" fmla="*/ 19 w 37"/>
                <a:gd name="T65" fmla="*/ 20 h 78"/>
                <a:gd name="T66" fmla="*/ 4 w 37"/>
                <a:gd name="T67" fmla="*/ 12 h 78"/>
                <a:gd name="T68" fmla="*/ 19 w 37"/>
                <a:gd name="T69" fmla="*/ 5 h 78"/>
                <a:gd name="T70" fmla="*/ 18 w 37"/>
                <a:gd name="T71" fmla="*/ 0 h 78"/>
                <a:gd name="T72" fmla="*/ 6 w 37"/>
                <a:gd name="T73" fmla="*/ 3 h 78"/>
                <a:gd name="T74" fmla="*/ 0 w 37"/>
                <a:gd name="T75" fmla="*/ 12 h 78"/>
                <a:gd name="T76" fmla="*/ 5 w 37"/>
                <a:gd name="T77" fmla="*/ 21 h 78"/>
                <a:gd name="T78" fmla="*/ 19 w 37"/>
                <a:gd name="T79" fmla="*/ 24 h 78"/>
                <a:gd name="T80" fmla="*/ 37 w 37"/>
                <a:gd name="T81" fmla="*/ 12 h 78"/>
                <a:gd name="T82" fmla="*/ 18 w 37"/>
                <a:gd name="T8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1" y="65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4" y="69"/>
                    <a:pt x="6" y="70"/>
                    <a:pt x="7" y="71"/>
                  </a:cubicBezTo>
                  <a:cubicBezTo>
                    <a:pt x="7" y="73"/>
                    <a:pt x="8" y="75"/>
                    <a:pt x="8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" y="65"/>
                    <a:pt x="1" y="65"/>
                    <a:pt x="1" y="65"/>
                  </a:cubicBezTo>
                  <a:close/>
                  <a:moveTo>
                    <a:pt x="10" y="30"/>
                  </a:moveTo>
                  <a:cubicBezTo>
                    <a:pt x="4" y="30"/>
                    <a:pt x="1" y="34"/>
                    <a:pt x="1" y="41"/>
                  </a:cubicBezTo>
                  <a:cubicBezTo>
                    <a:pt x="1" y="48"/>
                    <a:pt x="4" y="51"/>
                    <a:pt x="11" y="52"/>
                  </a:cubicBezTo>
                  <a:cubicBezTo>
                    <a:pt x="14" y="51"/>
                    <a:pt x="16" y="50"/>
                    <a:pt x="18" y="47"/>
                  </a:cubicBezTo>
                  <a:cubicBezTo>
                    <a:pt x="19" y="51"/>
                    <a:pt x="22" y="53"/>
                    <a:pt x="26" y="52"/>
                  </a:cubicBezTo>
                  <a:cubicBezTo>
                    <a:pt x="30" y="53"/>
                    <a:pt x="33" y="51"/>
                    <a:pt x="35" y="49"/>
                  </a:cubicBezTo>
                  <a:cubicBezTo>
                    <a:pt x="36" y="46"/>
                    <a:pt x="37" y="43"/>
                    <a:pt x="37" y="40"/>
                  </a:cubicBezTo>
                  <a:cubicBezTo>
                    <a:pt x="37" y="36"/>
                    <a:pt x="36" y="33"/>
                    <a:pt x="34" y="31"/>
                  </a:cubicBezTo>
                  <a:cubicBezTo>
                    <a:pt x="32" y="29"/>
                    <a:pt x="29" y="28"/>
                    <a:pt x="26" y="28"/>
                  </a:cubicBezTo>
                  <a:cubicBezTo>
                    <a:pt x="22" y="28"/>
                    <a:pt x="19" y="30"/>
                    <a:pt x="17" y="34"/>
                  </a:cubicBezTo>
                  <a:cubicBezTo>
                    <a:pt x="16" y="31"/>
                    <a:pt x="13" y="30"/>
                    <a:pt x="10" y="30"/>
                  </a:cubicBezTo>
                  <a:close/>
                  <a:moveTo>
                    <a:pt x="20" y="40"/>
                  </a:moveTo>
                  <a:cubicBezTo>
                    <a:pt x="20" y="36"/>
                    <a:pt x="22" y="33"/>
                    <a:pt x="27" y="33"/>
                  </a:cubicBezTo>
                  <a:cubicBezTo>
                    <a:pt x="31" y="33"/>
                    <a:pt x="33" y="35"/>
                    <a:pt x="33" y="40"/>
                  </a:cubicBezTo>
                  <a:cubicBezTo>
                    <a:pt x="33" y="45"/>
                    <a:pt x="31" y="47"/>
                    <a:pt x="26" y="48"/>
                  </a:cubicBezTo>
                  <a:cubicBezTo>
                    <a:pt x="22" y="47"/>
                    <a:pt x="20" y="45"/>
                    <a:pt x="20" y="40"/>
                  </a:cubicBezTo>
                  <a:close/>
                  <a:moveTo>
                    <a:pt x="16" y="40"/>
                  </a:moveTo>
                  <a:cubicBezTo>
                    <a:pt x="16" y="44"/>
                    <a:pt x="14" y="47"/>
                    <a:pt x="10" y="47"/>
                  </a:cubicBezTo>
                  <a:cubicBezTo>
                    <a:pt x="7" y="47"/>
                    <a:pt x="5" y="45"/>
                    <a:pt x="5" y="41"/>
                  </a:cubicBezTo>
                  <a:cubicBezTo>
                    <a:pt x="5" y="37"/>
                    <a:pt x="7" y="35"/>
                    <a:pt x="10" y="34"/>
                  </a:cubicBezTo>
                  <a:cubicBezTo>
                    <a:pt x="13" y="34"/>
                    <a:pt x="15" y="36"/>
                    <a:pt x="16" y="40"/>
                  </a:cubicBezTo>
                  <a:close/>
                  <a:moveTo>
                    <a:pt x="19" y="5"/>
                  </a:moveTo>
                  <a:cubicBezTo>
                    <a:pt x="28" y="4"/>
                    <a:pt x="33" y="7"/>
                    <a:pt x="33" y="12"/>
                  </a:cubicBezTo>
                  <a:cubicBezTo>
                    <a:pt x="33" y="17"/>
                    <a:pt x="28" y="19"/>
                    <a:pt x="19" y="20"/>
                  </a:cubicBezTo>
                  <a:cubicBezTo>
                    <a:pt x="9" y="20"/>
                    <a:pt x="4" y="17"/>
                    <a:pt x="4" y="12"/>
                  </a:cubicBezTo>
                  <a:cubicBezTo>
                    <a:pt x="4" y="7"/>
                    <a:pt x="9" y="5"/>
                    <a:pt x="19" y="5"/>
                  </a:cubicBezTo>
                  <a:close/>
                  <a:moveTo>
                    <a:pt x="18" y="0"/>
                  </a:moveTo>
                  <a:cubicBezTo>
                    <a:pt x="13" y="0"/>
                    <a:pt x="9" y="1"/>
                    <a:pt x="6" y="3"/>
                  </a:cubicBezTo>
                  <a:cubicBezTo>
                    <a:pt x="2" y="5"/>
                    <a:pt x="0" y="8"/>
                    <a:pt x="0" y="12"/>
                  </a:cubicBezTo>
                  <a:cubicBezTo>
                    <a:pt x="0" y="16"/>
                    <a:pt x="2" y="19"/>
                    <a:pt x="5" y="21"/>
                  </a:cubicBezTo>
                  <a:cubicBezTo>
                    <a:pt x="8" y="24"/>
                    <a:pt x="13" y="25"/>
                    <a:pt x="19" y="24"/>
                  </a:cubicBezTo>
                  <a:cubicBezTo>
                    <a:pt x="31" y="24"/>
                    <a:pt x="37" y="20"/>
                    <a:pt x="37" y="12"/>
                  </a:cubicBezTo>
                  <a:cubicBezTo>
                    <a:pt x="36" y="4"/>
                    <a:pt x="30" y="0"/>
                    <a:pt x="18" y="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61"/>
            <p:cNvSpPr>
              <a:spLocks noEditPoints="1"/>
            </p:cNvSpPr>
            <p:nvPr/>
          </p:nvSpPr>
          <p:spPr bwMode="auto">
            <a:xfrm>
              <a:off x="4608" y="3580"/>
              <a:ext cx="1109" cy="85"/>
            </a:xfrm>
            <a:custGeom>
              <a:avLst/>
              <a:gdLst>
                <a:gd name="T0" fmla="*/ 16 w 274"/>
                <a:gd name="T1" fmla="*/ 0 h 21"/>
                <a:gd name="T2" fmla="*/ 4 w 274"/>
                <a:gd name="T3" fmla="*/ 0 h 21"/>
                <a:gd name="T4" fmla="*/ 3 w 274"/>
                <a:gd name="T5" fmla="*/ 21 h 21"/>
                <a:gd name="T6" fmla="*/ 3 w 274"/>
                <a:gd name="T7" fmla="*/ 3 h 21"/>
                <a:gd name="T8" fmla="*/ 11 w 274"/>
                <a:gd name="T9" fmla="*/ 21 h 21"/>
                <a:gd name="T10" fmla="*/ 17 w 274"/>
                <a:gd name="T11" fmla="*/ 9 h 21"/>
                <a:gd name="T12" fmla="*/ 34 w 274"/>
                <a:gd name="T13" fmla="*/ 15 h 21"/>
                <a:gd name="T14" fmla="*/ 32 w 274"/>
                <a:gd name="T15" fmla="*/ 0 h 21"/>
                <a:gd name="T16" fmla="*/ 24 w 274"/>
                <a:gd name="T17" fmla="*/ 21 h 21"/>
                <a:gd name="T18" fmla="*/ 27 w 274"/>
                <a:gd name="T19" fmla="*/ 12 h 21"/>
                <a:gd name="T20" fmla="*/ 33 w 274"/>
                <a:gd name="T21" fmla="*/ 12 h 21"/>
                <a:gd name="T22" fmla="*/ 49 w 274"/>
                <a:gd name="T23" fmla="*/ 21 h 21"/>
                <a:gd name="T24" fmla="*/ 56 w 274"/>
                <a:gd name="T25" fmla="*/ 3 h 21"/>
                <a:gd name="T26" fmla="*/ 40 w 274"/>
                <a:gd name="T27" fmla="*/ 21 h 21"/>
                <a:gd name="T28" fmla="*/ 55 w 274"/>
                <a:gd name="T29" fmla="*/ 10 h 21"/>
                <a:gd name="T30" fmla="*/ 43 w 274"/>
                <a:gd name="T31" fmla="*/ 2 h 21"/>
                <a:gd name="T32" fmla="*/ 63 w 274"/>
                <a:gd name="T33" fmla="*/ 11 h 21"/>
                <a:gd name="T34" fmla="*/ 63 w 274"/>
                <a:gd name="T35" fmla="*/ 9 h 21"/>
                <a:gd name="T36" fmla="*/ 75 w 274"/>
                <a:gd name="T37" fmla="*/ 0 h 21"/>
                <a:gd name="T38" fmla="*/ 75 w 274"/>
                <a:gd name="T39" fmla="*/ 21 h 21"/>
                <a:gd name="T40" fmla="*/ 95 w 274"/>
                <a:gd name="T41" fmla="*/ 0 h 21"/>
                <a:gd name="T42" fmla="*/ 98 w 274"/>
                <a:gd name="T43" fmla="*/ 0 h 21"/>
                <a:gd name="T44" fmla="*/ 105 w 274"/>
                <a:gd name="T45" fmla="*/ 0 h 21"/>
                <a:gd name="T46" fmla="*/ 104 w 274"/>
                <a:gd name="T47" fmla="*/ 21 h 21"/>
                <a:gd name="T48" fmla="*/ 115 w 274"/>
                <a:gd name="T49" fmla="*/ 21 h 21"/>
                <a:gd name="T50" fmla="*/ 115 w 274"/>
                <a:gd name="T51" fmla="*/ 0 h 21"/>
                <a:gd name="T52" fmla="*/ 146 w 274"/>
                <a:gd name="T53" fmla="*/ 0 h 21"/>
                <a:gd name="T54" fmla="*/ 143 w 274"/>
                <a:gd name="T55" fmla="*/ 11 h 21"/>
                <a:gd name="T56" fmla="*/ 152 w 274"/>
                <a:gd name="T57" fmla="*/ 16 h 21"/>
                <a:gd name="T58" fmla="*/ 138 w 274"/>
                <a:gd name="T59" fmla="*/ 14 h 21"/>
                <a:gd name="T60" fmla="*/ 152 w 274"/>
                <a:gd name="T61" fmla="*/ 20 h 21"/>
                <a:gd name="T62" fmla="*/ 144 w 274"/>
                <a:gd name="T63" fmla="*/ 8 h 21"/>
                <a:gd name="T64" fmla="*/ 151 w 274"/>
                <a:gd name="T65" fmla="*/ 6 h 21"/>
                <a:gd name="T66" fmla="*/ 159 w 274"/>
                <a:gd name="T67" fmla="*/ 9 h 21"/>
                <a:gd name="T68" fmla="*/ 156 w 274"/>
                <a:gd name="T69" fmla="*/ 21 h 21"/>
                <a:gd name="T70" fmla="*/ 170 w 274"/>
                <a:gd name="T71" fmla="*/ 11 h 21"/>
                <a:gd name="T72" fmla="*/ 173 w 274"/>
                <a:gd name="T73" fmla="*/ 0 h 21"/>
                <a:gd name="T74" fmla="*/ 191 w 274"/>
                <a:gd name="T75" fmla="*/ 18 h 21"/>
                <a:gd name="T76" fmla="*/ 190 w 274"/>
                <a:gd name="T77" fmla="*/ 11 h 21"/>
                <a:gd name="T78" fmla="*/ 179 w 274"/>
                <a:gd name="T79" fmla="*/ 3 h 21"/>
                <a:gd name="T80" fmla="*/ 176 w 274"/>
                <a:gd name="T81" fmla="*/ 0 h 21"/>
                <a:gd name="T82" fmla="*/ 191 w 274"/>
                <a:gd name="T83" fmla="*/ 18 h 21"/>
                <a:gd name="T84" fmla="*/ 196 w 274"/>
                <a:gd name="T85" fmla="*/ 0 h 21"/>
                <a:gd name="T86" fmla="*/ 196 w 274"/>
                <a:gd name="T87" fmla="*/ 21 h 21"/>
                <a:gd name="T88" fmla="*/ 206 w 274"/>
                <a:gd name="T89" fmla="*/ 21 h 21"/>
                <a:gd name="T90" fmla="*/ 207 w 274"/>
                <a:gd name="T91" fmla="*/ 0 h 21"/>
                <a:gd name="T92" fmla="*/ 228 w 274"/>
                <a:gd name="T93" fmla="*/ 12 h 21"/>
                <a:gd name="T94" fmla="*/ 215 w 274"/>
                <a:gd name="T95" fmla="*/ 10 h 21"/>
                <a:gd name="T96" fmla="*/ 230 w 274"/>
                <a:gd name="T97" fmla="*/ 6 h 21"/>
                <a:gd name="T98" fmla="*/ 215 w 274"/>
                <a:gd name="T99" fmla="*/ 19 h 21"/>
                <a:gd name="T100" fmla="*/ 229 w 274"/>
                <a:gd name="T101" fmla="*/ 21 h 21"/>
                <a:gd name="T102" fmla="*/ 222 w 274"/>
                <a:gd name="T103" fmla="*/ 10 h 21"/>
                <a:gd name="T104" fmla="*/ 250 w 274"/>
                <a:gd name="T105" fmla="*/ 0 h 21"/>
                <a:gd name="T106" fmla="*/ 236 w 274"/>
                <a:gd name="T107" fmla="*/ 0 h 21"/>
                <a:gd name="T108" fmla="*/ 232 w 274"/>
                <a:gd name="T109" fmla="*/ 21 h 21"/>
                <a:gd name="T110" fmla="*/ 247 w 274"/>
                <a:gd name="T111" fmla="*/ 21 h 21"/>
                <a:gd name="T112" fmla="*/ 254 w 274"/>
                <a:gd name="T113" fmla="*/ 0 h 21"/>
                <a:gd name="T114" fmla="*/ 254 w 274"/>
                <a:gd name="T115" fmla="*/ 21 h 21"/>
                <a:gd name="T116" fmla="*/ 271 w 274"/>
                <a:gd name="T117" fmla="*/ 17 h 21"/>
                <a:gd name="T118" fmla="*/ 257 w 274"/>
                <a:gd name="T119" fmla="*/ 21 h 21"/>
                <a:gd name="T120" fmla="*/ 260 w 274"/>
                <a:gd name="T121" fmla="*/ 4 h 21"/>
                <a:gd name="T122" fmla="*/ 274 w 274"/>
                <a:gd name="T1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4" h="21">
                  <a:moveTo>
                    <a:pt x="20" y="21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6"/>
                    <a:pt x="17" y="8"/>
                    <a:pt x="17" y="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0" y="21"/>
                    <a:pt x="20" y="21"/>
                  </a:cubicBezTo>
                  <a:close/>
                  <a:moveTo>
                    <a:pt x="34" y="15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  <a:moveTo>
                    <a:pt x="27" y="1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40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52" y="21"/>
                    <a:pt x="54" y="20"/>
                    <a:pt x="56" y="17"/>
                  </a:cubicBezTo>
                  <a:cubicBezTo>
                    <a:pt x="57" y="15"/>
                    <a:pt x="58" y="13"/>
                    <a:pt x="58" y="10"/>
                  </a:cubicBezTo>
                  <a:cubicBezTo>
                    <a:pt x="58" y="7"/>
                    <a:pt x="57" y="5"/>
                    <a:pt x="56" y="3"/>
                  </a:cubicBezTo>
                  <a:cubicBezTo>
                    <a:pt x="54" y="1"/>
                    <a:pt x="52" y="0"/>
                    <a:pt x="4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1"/>
                    <a:pt x="40" y="21"/>
                    <a:pt x="40" y="21"/>
                  </a:cubicBezTo>
                  <a:close/>
                  <a:moveTo>
                    <a:pt x="43" y="2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53" y="3"/>
                    <a:pt x="55" y="5"/>
                    <a:pt x="55" y="10"/>
                  </a:cubicBezTo>
                  <a:cubicBezTo>
                    <a:pt x="55" y="16"/>
                    <a:pt x="53" y="18"/>
                    <a:pt x="49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"/>
                    <a:pt x="43" y="2"/>
                    <a:pt x="43" y="2"/>
                  </a:cubicBezTo>
                  <a:close/>
                  <a:moveTo>
                    <a:pt x="75" y="18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98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115" y="17"/>
                  </a:moveTo>
                  <a:cubicBezTo>
                    <a:pt x="115" y="17"/>
                    <a:pt x="115" y="17"/>
                    <a:pt x="115" y="17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7"/>
                    <a:pt x="115" y="17"/>
                    <a:pt x="115" y="17"/>
                  </a:cubicBezTo>
                  <a:close/>
                  <a:moveTo>
                    <a:pt x="154" y="6"/>
                  </a:moveTo>
                  <a:cubicBezTo>
                    <a:pt x="153" y="2"/>
                    <a:pt x="151" y="0"/>
                    <a:pt x="146" y="0"/>
                  </a:cubicBezTo>
                  <a:cubicBezTo>
                    <a:pt x="144" y="0"/>
                    <a:pt x="142" y="0"/>
                    <a:pt x="141" y="1"/>
                  </a:cubicBezTo>
                  <a:cubicBezTo>
                    <a:pt x="139" y="2"/>
                    <a:pt x="138" y="4"/>
                    <a:pt x="138" y="6"/>
                  </a:cubicBezTo>
                  <a:cubicBezTo>
                    <a:pt x="138" y="8"/>
                    <a:pt x="140" y="10"/>
                    <a:pt x="143" y="11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9" y="12"/>
                    <a:pt x="150" y="13"/>
                    <a:pt x="151" y="13"/>
                  </a:cubicBezTo>
                  <a:cubicBezTo>
                    <a:pt x="151" y="14"/>
                    <a:pt x="152" y="15"/>
                    <a:pt x="152" y="16"/>
                  </a:cubicBezTo>
                  <a:cubicBezTo>
                    <a:pt x="152" y="18"/>
                    <a:pt x="150" y="19"/>
                    <a:pt x="146" y="19"/>
                  </a:cubicBezTo>
                  <a:cubicBezTo>
                    <a:pt x="142" y="19"/>
                    <a:pt x="140" y="17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7"/>
                    <a:pt x="138" y="18"/>
                    <a:pt x="140" y="19"/>
                  </a:cubicBezTo>
                  <a:cubicBezTo>
                    <a:pt x="141" y="21"/>
                    <a:pt x="143" y="21"/>
                    <a:pt x="146" y="21"/>
                  </a:cubicBezTo>
                  <a:cubicBezTo>
                    <a:pt x="148" y="21"/>
                    <a:pt x="150" y="21"/>
                    <a:pt x="152" y="20"/>
                  </a:cubicBezTo>
                  <a:cubicBezTo>
                    <a:pt x="153" y="19"/>
                    <a:pt x="154" y="17"/>
                    <a:pt x="154" y="15"/>
                  </a:cubicBezTo>
                  <a:cubicBezTo>
                    <a:pt x="154" y="12"/>
                    <a:pt x="153" y="10"/>
                    <a:pt x="150" y="1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2" y="8"/>
                    <a:pt x="141" y="7"/>
                    <a:pt x="141" y="6"/>
                  </a:cubicBezTo>
                  <a:cubicBezTo>
                    <a:pt x="141" y="3"/>
                    <a:pt x="143" y="2"/>
                    <a:pt x="146" y="2"/>
                  </a:cubicBezTo>
                  <a:cubicBezTo>
                    <a:pt x="149" y="2"/>
                    <a:pt x="151" y="3"/>
                    <a:pt x="151" y="6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70" y="9"/>
                  </a:moveTo>
                  <a:cubicBezTo>
                    <a:pt x="159" y="9"/>
                    <a:pt x="159" y="9"/>
                    <a:pt x="159" y="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9"/>
                    <a:pt x="170" y="9"/>
                  </a:cubicBezTo>
                  <a:close/>
                  <a:moveTo>
                    <a:pt x="191" y="18"/>
                  </a:moveTo>
                  <a:cubicBezTo>
                    <a:pt x="179" y="18"/>
                    <a:pt x="179" y="18"/>
                    <a:pt x="179" y="18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8"/>
                    <a:pt x="191" y="18"/>
                    <a:pt x="191" y="18"/>
                  </a:cubicBezTo>
                  <a:close/>
                  <a:moveTo>
                    <a:pt x="207" y="17"/>
                  </a:moveTo>
                  <a:cubicBezTo>
                    <a:pt x="207" y="17"/>
                    <a:pt x="207" y="17"/>
                    <a:pt x="207" y="17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17"/>
                    <a:pt x="207" y="17"/>
                    <a:pt x="207" y="17"/>
                  </a:cubicBezTo>
                  <a:close/>
                  <a:moveTo>
                    <a:pt x="222" y="12"/>
                  </a:moveTo>
                  <a:cubicBezTo>
                    <a:pt x="228" y="12"/>
                    <a:pt x="228" y="12"/>
                    <a:pt x="228" y="12"/>
                  </a:cubicBezTo>
                  <a:cubicBezTo>
                    <a:pt x="228" y="15"/>
                    <a:pt x="227" y="17"/>
                    <a:pt x="226" y="18"/>
                  </a:cubicBezTo>
                  <a:cubicBezTo>
                    <a:pt x="225" y="19"/>
                    <a:pt x="223" y="19"/>
                    <a:pt x="221" y="19"/>
                  </a:cubicBezTo>
                  <a:cubicBezTo>
                    <a:pt x="217" y="19"/>
                    <a:pt x="215" y="16"/>
                    <a:pt x="215" y="10"/>
                  </a:cubicBezTo>
                  <a:cubicBezTo>
                    <a:pt x="215" y="5"/>
                    <a:pt x="217" y="2"/>
                    <a:pt x="221" y="2"/>
                  </a:cubicBezTo>
                  <a:cubicBezTo>
                    <a:pt x="225" y="2"/>
                    <a:pt x="227" y="3"/>
                    <a:pt x="228" y="6"/>
                  </a:cubicBezTo>
                  <a:cubicBezTo>
                    <a:pt x="230" y="6"/>
                    <a:pt x="230" y="6"/>
                    <a:pt x="230" y="6"/>
                  </a:cubicBezTo>
                  <a:cubicBezTo>
                    <a:pt x="230" y="2"/>
                    <a:pt x="227" y="0"/>
                    <a:pt x="221" y="0"/>
                  </a:cubicBezTo>
                  <a:cubicBezTo>
                    <a:pt x="215" y="0"/>
                    <a:pt x="212" y="3"/>
                    <a:pt x="212" y="10"/>
                  </a:cubicBezTo>
                  <a:cubicBezTo>
                    <a:pt x="211" y="14"/>
                    <a:pt x="213" y="17"/>
                    <a:pt x="215" y="19"/>
                  </a:cubicBezTo>
                  <a:cubicBezTo>
                    <a:pt x="216" y="21"/>
                    <a:pt x="219" y="21"/>
                    <a:pt x="221" y="21"/>
                  </a:cubicBezTo>
                  <a:cubicBezTo>
                    <a:pt x="224" y="21"/>
                    <a:pt x="227" y="20"/>
                    <a:pt x="228" y="1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2"/>
                    <a:pt x="222" y="12"/>
                    <a:pt x="222" y="12"/>
                  </a:cubicBezTo>
                  <a:close/>
                  <a:moveTo>
                    <a:pt x="243" y="10"/>
                  </a:moveTo>
                  <a:cubicBezTo>
                    <a:pt x="250" y="0"/>
                    <a:pt x="250" y="0"/>
                    <a:pt x="25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1" y="8"/>
                    <a:pt x="241" y="8"/>
                    <a:pt x="241" y="8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41" y="12"/>
                    <a:pt x="241" y="12"/>
                    <a:pt x="241" y="1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43" y="10"/>
                    <a:pt x="243" y="10"/>
                    <a:pt x="243" y="10"/>
                  </a:cubicBezTo>
                  <a:close/>
                  <a:moveTo>
                    <a:pt x="254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1"/>
                    <a:pt x="251" y="21"/>
                    <a:pt x="251" y="21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4" y="0"/>
                    <a:pt x="254" y="0"/>
                    <a:pt x="254" y="0"/>
                  </a:cubicBezTo>
                  <a:close/>
                  <a:moveTo>
                    <a:pt x="271" y="17"/>
                  </a:moveTo>
                  <a:cubicBezTo>
                    <a:pt x="271" y="17"/>
                    <a:pt x="271" y="17"/>
                    <a:pt x="271" y="17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1"/>
                    <a:pt x="257" y="21"/>
                    <a:pt x="257" y="21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17"/>
                    <a:pt x="271" y="17"/>
                    <a:pt x="271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62"/>
            <p:cNvSpPr>
              <a:spLocks noEditPoints="1"/>
            </p:cNvSpPr>
            <p:nvPr/>
          </p:nvSpPr>
          <p:spPr bwMode="auto">
            <a:xfrm>
              <a:off x="1107" y="1154"/>
              <a:ext cx="4699" cy="2268"/>
            </a:xfrm>
            <a:custGeom>
              <a:avLst/>
              <a:gdLst>
                <a:gd name="T0" fmla="*/ 1894 w 4699"/>
                <a:gd name="T1" fmla="*/ 2268 h 2268"/>
                <a:gd name="T2" fmla="*/ 0 w 4699"/>
                <a:gd name="T3" fmla="*/ 1932 h 2268"/>
                <a:gd name="T4" fmla="*/ 1914 w 4699"/>
                <a:gd name="T5" fmla="*/ 2191 h 2268"/>
                <a:gd name="T6" fmla="*/ 109 w 4699"/>
                <a:gd name="T7" fmla="*/ 1532 h 2268"/>
                <a:gd name="T8" fmla="*/ 1951 w 4699"/>
                <a:gd name="T9" fmla="*/ 2118 h 2268"/>
                <a:gd name="T10" fmla="*/ 283 w 4699"/>
                <a:gd name="T11" fmla="*/ 1156 h 2268"/>
                <a:gd name="T12" fmla="*/ 1995 w 4699"/>
                <a:gd name="T13" fmla="*/ 2050 h 2268"/>
                <a:gd name="T14" fmla="*/ 522 w 4699"/>
                <a:gd name="T15" fmla="*/ 816 h 2268"/>
                <a:gd name="T16" fmla="*/ 2052 w 4699"/>
                <a:gd name="T17" fmla="*/ 1993 h 2268"/>
                <a:gd name="T18" fmla="*/ 817 w 4699"/>
                <a:gd name="T19" fmla="*/ 521 h 2268"/>
                <a:gd name="T20" fmla="*/ 2121 w 4699"/>
                <a:gd name="T21" fmla="*/ 1949 h 2268"/>
                <a:gd name="T22" fmla="*/ 1157 w 4699"/>
                <a:gd name="T23" fmla="*/ 283 h 2268"/>
                <a:gd name="T24" fmla="*/ 2194 w 4699"/>
                <a:gd name="T25" fmla="*/ 1912 h 2268"/>
                <a:gd name="T26" fmla="*/ 1534 w 4699"/>
                <a:gd name="T27" fmla="*/ 109 h 2268"/>
                <a:gd name="T28" fmla="*/ 2271 w 4699"/>
                <a:gd name="T29" fmla="*/ 1892 h 2268"/>
                <a:gd name="T30" fmla="*/ 1935 w 4699"/>
                <a:gd name="T31" fmla="*/ 0 h 2268"/>
                <a:gd name="T32" fmla="*/ 2428 w 4699"/>
                <a:gd name="T33" fmla="*/ 1892 h 2268"/>
                <a:gd name="T34" fmla="*/ 2764 w 4699"/>
                <a:gd name="T35" fmla="*/ 0 h 2268"/>
                <a:gd name="T36" fmla="*/ 2505 w 4699"/>
                <a:gd name="T37" fmla="*/ 1912 h 2268"/>
                <a:gd name="T38" fmla="*/ 3165 w 4699"/>
                <a:gd name="T39" fmla="*/ 109 h 2268"/>
                <a:gd name="T40" fmla="*/ 2578 w 4699"/>
                <a:gd name="T41" fmla="*/ 1949 h 2268"/>
                <a:gd name="T42" fmla="*/ 3542 w 4699"/>
                <a:gd name="T43" fmla="*/ 283 h 2268"/>
                <a:gd name="T44" fmla="*/ 2647 w 4699"/>
                <a:gd name="T45" fmla="*/ 1993 h 2268"/>
                <a:gd name="T46" fmla="*/ 3882 w 4699"/>
                <a:gd name="T47" fmla="*/ 521 h 2268"/>
                <a:gd name="T48" fmla="*/ 2704 w 4699"/>
                <a:gd name="T49" fmla="*/ 2050 h 2268"/>
                <a:gd name="T50" fmla="*/ 4177 w 4699"/>
                <a:gd name="T51" fmla="*/ 816 h 2268"/>
                <a:gd name="T52" fmla="*/ 2748 w 4699"/>
                <a:gd name="T53" fmla="*/ 2118 h 2268"/>
                <a:gd name="T54" fmla="*/ 4416 w 4699"/>
                <a:gd name="T55" fmla="*/ 1156 h 2268"/>
                <a:gd name="T56" fmla="*/ 2785 w 4699"/>
                <a:gd name="T57" fmla="*/ 2191 h 2268"/>
                <a:gd name="T58" fmla="*/ 4590 w 4699"/>
                <a:gd name="T59" fmla="*/ 1532 h 2268"/>
                <a:gd name="T60" fmla="*/ 2805 w 4699"/>
                <a:gd name="T61" fmla="*/ 2268 h 2268"/>
                <a:gd name="T62" fmla="*/ 4699 w 4699"/>
                <a:gd name="T63" fmla="*/ 1932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99" h="2268">
                  <a:moveTo>
                    <a:pt x="1894" y="2268"/>
                  </a:moveTo>
                  <a:lnTo>
                    <a:pt x="0" y="1932"/>
                  </a:lnTo>
                  <a:moveTo>
                    <a:pt x="1914" y="2191"/>
                  </a:moveTo>
                  <a:lnTo>
                    <a:pt x="109" y="1532"/>
                  </a:lnTo>
                  <a:moveTo>
                    <a:pt x="1951" y="2118"/>
                  </a:moveTo>
                  <a:lnTo>
                    <a:pt x="283" y="1156"/>
                  </a:lnTo>
                  <a:moveTo>
                    <a:pt x="1995" y="2050"/>
                  </a:moveTo>
                  <a:lnTo>
                    <a:pt x="522" y="816"/>
                  </a:lnTo>
                  <a:moveTo>
                    <a:pt x="2052" y="1993"/>
                  </a:moveTo>
                  <a:lnTo>
                    <a:pt x="817" y="521"/>
                  </a:lnTo>
                  <a:moveTo>
                    <a:pt x="2121" y="1949"/>
                  </a:moveTo>
                  <a:lnTo>
                    <a:pt x="1157" y="283"/>
                  </a:lnTo>
                  <a:moveTo>
                    <a:pt x="2194" y="1912"/>
                  </a:moveTo>
                  <a:lnTo>
                    <a:pt x="1534" y="109"/>
                  </a:lnTo>
                  <a:moveTo>
                    <a:pt x="2271" y="1892"/>
                  </a:moveTo>
                  <a:lnTo>
                    <a:pt x="1935" y="0"/>
                  </a:lnTo>
                  <a:moveTo>
                    <a:pt x="2428" y="1892"/>
                  </a:moveTo>
                  <a:lnTo>
                    <a:pt x="2764" y="0"/>
                  </a:lnTo>
                  <a:moveTo>
                    <a:pt x="2505" y="1912"/>
                  </a:moveTo>
                  <a:lnTo>
                    <a:pt x="3165" y="109"/>
                  </a:lnTo>
                  <a:moveTo>
                    <a:pt x="2578" y="1949"/>
                  </a:moveTo>
                  <a:lnTo>
                    <a:pt x="3542" y="283"/>
                  </a:lnTo>
                  <a:moveTo>
                    <a:pt x="2647" y="1993"/>
                  </a:moveTo>
                  <a:lnTo>
                    <a:pt x="3882" y="521"/>
                  </a:lnTo>
                  <a:moveTo>
                    <a:pt x="2704" y="2050"/>
                  </a:moveTo>
                  <a:lnTo>
                    <a:pt x="4177" y="816"/>
                  </a:lnTo>
                  <a:moveTo>
                    <a:pt x="2748" y="2118"/>
                  </a:moveTo>
                  <a:lnTo>
                    <a:pt x="4416" y="1156"/>
                  </a:lnTo>
                  <a:moveTo>
                    <a:pt x="2785" y="2191"/>
                  </a:moveTo>
                  <a:lnTo>
                    <a:pt x="4590" y="1532"/>
                  </a:lnTo>
                  <a:moveTo>
                    <a:pt x="2805" y="2268"/>
                  </a:moveTo>
                  <a:lnTo>
                    <a:pt x="4699" y="1932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63"/>
            <p:cNvSpPr>
              <a:spLocks noEditPoints="1"/>
            </p:cNvSpPr>
            <p:nvPr/>
          </p:nvSpPr>
          <p:spPr bwMode="auto">
            <a:xfrm>
              <a:off x="212" y="260"/>
              <a:ext cx="6489" cy="3247"/>
            </a:xfrm>
            <a:custGeom>
              <a:avLst/>
              <a:gdLst>
                <a:gd name="T0" fmla="*/ 1384 w 6489"/>
                <a:gd name="T1" fmla="*/ 586 h 3247"/>
                <a:gd name="T2" fmla="*/ 304 w 6489"/>
                <a:gd name="T3" fmla="*/ 1872 h 3247"/>
                <a:gd name="T4" fmla="*/ 1623 w 6489"/>
                <a:gd name="T5" fmla="*/ 433 h 3247"/>
                <a:gd name="T6" fmla="*/ 433 w 6489"/>
                <a:gd name="T7" fmla="*/ 1621 h 3247"/>
                <a:gd name="T8" fmla="*/ 2081 w 6489"/>
                <a:gd name="T9" fmla="*/ 214 h 3247"/>
                <a:gd name="T10" fmla="*/ 1927 w 6489"/>
                <a:gd name="T11" fmla="*/ 279 h 3247"/>
                <a:gd name="T12" fmla="*/ 1720 w 6489"/>
                <a:gd name="T13" fmla="*/ 380 h 3247"/>
                <a:gd name="T14" fmla="*/ 1526 w 6489"/>
                <a:gd name="T15" fmla="*/ 493 h 3247"/>
                <a:gd name="T16" fmla="*/ 1340 w 6489"/>
                <a:gd name="T17" fmla="*/ 619 h 3247"/>
                <a:gd name="T18" fmla="*/ 1202 w 6489"/>
                <a:gd name="T19" fmla="*/ 724 h 3247"/>
                <a:gd name="T20" fmla="*/ 1032 w 6489"/>
                <a:gd name="T21" fmla="*/ 869 h 3247"/>
                <a:gd name="T22" fmla="*/ 874 w 6489"/>
                <a:gd name="T23" fmla="*/ 1031 h 3247"/>
                <a:gd name="T24" fmla="*/ 725 w 6489"/>
                <a:gd name="T25" fmla="*/ 1201 h 3247"/>
                <a:gd name="T26" fmla="*/ 619 w 6489"/>
                <a:gd name="T27" fmla="*/ 1334 h 3247"/>
                <a:gd name="T28" fmla="*/ 494 w 6489"/>
                <a:gd name="T29" fmla="*/ 1524 h 3247"/>
                <a:gd name="T30" fmla="*/ 381 w 6489"/>
                <a:gd name="T31" fmla="*/ 1718 h 3247"/>
                <a:gd name="T32" fmla="*/ 279 w 6489"/>
                <a:gd name="T33" fmla="*/ 1921 h 3247"/>
                <a:gd name="T34" fmla="*/ 215 w 6489"/>
                <a:gd name="T35" fmla="*/ 2078 h 3247"/>
                <a:gd name="T36" fmla="*/ 142 w 6489"/>
                <a:gd name="T37" fmla="*/ 2293 h 3247"/>
                <a:gd name="T38" fmla="*/ 81 w 6489"/>
                <a:gd name="T39" fmla="*/ 2511 h 3247"/>
                <a:gd name="T40" fmla="*/ 37 w 6489"/>
                <a:gd name="T41" fmla="*/ 2733 h 3247"/>
                <a:gd name="T42" fmla="*/ 16 w 6489"/>
                <a:gd name="T43" fmla="*/ 2903 h 3247"/>
                <a:gd name="T44" fmla="*/ 0 w 6489"/>
                <a:gd name="T45" fmla="*/ 3126 h 3247"/>
                <a:gd name="T46" fmla="*/ 3303 w 6489"/>
                <a:gd name="T47" fmla="*/ 0 h 3247"/>
                <a:gd name="T48" fmla="*/ 3526 w 6489"/>
                <a:gd name="T49" fmla="*/ 12 h 3247"/>
                <a:gd name="T50" fmla="*/ 4356 w 6489"/>
                <a:gd name="T51" fmla="*/ 194 h 3247"/>
                <a:gd name="T52" fmla="*/ 3360 w 6489"/>
                <a:gd name="T53" fmla="*/ 0 h 3247"/>
                <a:gd name="T54" fmla="*/ 3582 w 6489"/>
                <a:gd name="T55" fmla="*/ 16 h 3247"/>
                <a:gd name="T56" fmla="*/ 3752 w 6489"/>
                <a:gd name="T57" fmla="*/ 36 h 3247"/>
                <a:gd name="T58" fmla="*/ 3975 w 6489"/>
                <a:gd name="T59" fmla="*/ 81 h 3247"/>
                <a:gd name="T60" fmla="*/ 4194 w 6489"/>
                <a:gd name="T61" fmla="*/ 142 h 3247"/>
                <a:gd name="T62" fmla="*/ 4408 w 6489"/>
                <a:gd name="T63" fmla="*/ 214 h 3247"/>
                <a:gd name="T64" fmla="*/ 3133 w 6489"/>
                <a:gd name="T65" fmla="*/ 0 h 3247"/>
                <a:gd name="T66" fmla="*/ 2906 w 6489"/>
                <a:gd name="T67" fmla="*/ 16 h 3247"/>
                <a:gd name="T68" fmla="*/ 2736 w 6489"/>
                <a:gd name="T69" fmla="*/ 36 h 3247"/>
                <a:gd name="T70" fmla="*/ 2514 w 6489"/>
                <a:gd name="T71" fmla="*/ 81 h 3247"/>
                <a:gd name="T72" fmla="*/ 2295 w 6489"/>
                <a:gd name="T73" fmla="*/ 142 h 3247"/>
                <a:gd name="T74" fmla="*/ 3246 w 6489"/>
                <a:gd name="T75" fmla="*/ 360 h 3247"/>
                <a:gd name="T76" fmla="*/ 4566 w 6489"/>
                <a:gd name="T77" fmla="*/ 279 h 3247"/>
                <a:gd name="T78" fmla="*/ 4769 w 6489"/>
                <a:gd name="T79" fmla="*/ 380 h 3247"/>
                <a:gd name="T80" fmla="*/ 4963 w 6489"/>
                <a:gd name="T81" fmla="*/ 493 h 3247"/>
                <a:gd name="T82" fmla="*/ 5728 w 6489"/>
                <a:gd name="T83" fmla="*/ 1160 h 3247"/>
                <a:gd name="T84" fmla="*/ 5655 w 6489"/>
                <a:gd name="T85" fmla="*/ 1072 h 3247"/>
                <a:gd name="T86" fmla="*/ 5801 w 6489"/>
                <a:gd name="T87" fmla="*/ 1245 h 3247"/>
                <a:gd name="T88" fmla="*/ 5104 w 6489"/>
                <a:gd name="T89" fmla="*/ 586 h 3247"/>
                <a:gd name="T90" fmla="*/ 5153 w 6489"/>
                <a:gd name="T91" fmla="*/ 619 h 3247"/>
                <a:gd name="T92" fmla="*/ 5287 w 6489"/>
                <a:gd name="T93" fmla="*/ 724 h 3247"/>
                <a:gd name="T94" fmla="*/ 5457 w 6489"/>
                <a:gd name="T95" fmla="*/ 873 h 3247"/>
                <a:gd name="T96" fmla="*/ 6477 w 6489"/>
                <a:gd name="T97" fmla="*/ 2960 h 3247"/>
                <a:gd name="T98" fmla="*/ 6465 w 6489"/>
                <a:gd name="T99" fmla="*/ 2847 h 3247"/>
                <a:gd name="T100" fmla="*/ 6485 w 6489"/>
                <a:gd name="T101" fmla="*/ 3073 h 3247"/>
                <a:gd name="T102" fmla="*/ 6295 w 6489"/>
                <a:gd name="T103" fmla="*/ 2131 h 3247"/>
                <a:gd name="T104" fmla="*/ 6331 w 6489"/>
                <a:gd name="T105" fmla="*/ 2240 h 3247"/>
                <a:gd name="T106" fmla="*/ 6396 w 6489"/>
                <a:gd name="T107" fmla="*/ 2458 h 3247"/>
                <a:gd name="T108" fmla="*/ 6432 w 6489"/>
                <a:gd name="T109" fmla="*/ 2624 h 3247"/>
                <a:gd name="T110" fmla="*/ 6056 w 6489"/>
                <a:gd name="T111" fmla="*/ 1621 h 3247"/>
                <a:gd name="T112" fmla="*/ 5967 w 6489"/>
                <a:gd name="T113" fmla="*/ 1476 h 3247"/>
                <a:gd name="T114" fmla="*/ 6084 w 6489"/>
                <a:gd name="T115" fmla="*/ 1670 h 3247"/>
                <a:gd name="T116" fmla="*/ 6161 w 6489"/>
                <a:gd name="T117" fmla="*/ 1820 h 3247"/>
                <a:gd name="T118" fmla="*/ 6254 w 6489"/>
                <a:gd name="T119" fmla="*/ 2026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9" h="3247">
                  <a:moveTo>
                    <a:pt x="619" y="3247"/>
                  </a:moveTo>
                  <a:lnTo>
                    <a:pt x="478" y="3247"/>
                  </a:lnTo>
                  <a:moveTo>
                    <a:pt x="1984" y="542"/>
                  </a:moveTo>
                  <a:lnTo>
                    <a:pt x="1874" y="303"/>
                  </a:lnTo>
                  <a:moveTo>
                    <a:pt x="1534" y="801"/>
                  </a:moveTo>
                  <a:lnTo>
                    <a:pt x="1384" y="586"/>
                  </a:lnTo>
                  <a:moveTo>
                    <a:pt x="1138" y="1132"/>
                  </a:moveTo>
                  <a:lnTo>
                    <a:pt x="951" y="950"/>
                  </a:lnTo>
                  <a:moveTo>
                    <a:pt x="802" y="1532"/>
                  </a:moveTo>
                  <a:lnTo>
                    <a:pt x="587" y="1383"/>
                  </a:lnTo>
                  <a:moveTo>
                    <a:pt x="542" y="1981"/>
                  </a:moveTo>
                  <a:lnTo>
                    <a:pt x="304" y="1872"/>
                  </a:lnTo>
                  <a:moveTo>
                    <a:pt x="364" y="2471"/>
                  </a:moveTo>
                  <a:lnTo>
                    <a:pt x="109" y="2402"/>
                  </a:lnTo>
                  <a:moveTo>
                    <a:pt x="271" y="2980"/>
                  </a:moveTo>
                  <a:lnTo>
                    <a:pt x="12" y="2960"/>
                  </a:lnTo>
                  <a:moveTo>
                    <a:pt x="1753" y="659"/>
                  </a:moveTo>
                  <a:lnTo>
                    <a:pt x="1623" y="433"/>
                  </a:lnTo>
                  <a:moveTo>
                    <a:pt x="1328" y="958"/>
                  </a:moveTo>
                  <a:lnTo>
                    <a:pt x="1162" y="760"/>
                  </a:lnTo>
                  <a:moveTo>
                    <a:pt x="959" y="1326"/>
                  </a:moveTo>
                  <a:lnTo>
                    <a:pt x="761" y="1156"/>
                  </a:lnTo>
                  <a:moveTo>
                    <a:pt x="660" y="1751"/>
                  </a:moveTo>
                  <a:lnTo>
                    <a:pt x="433" y="1621"/>
                  </a:lnTo>
                  <a:moveTo>
                    <a:pt x="441" y="2220"/>
                  </a:moveTo>
                  <a:lnTo>
                    <a:pt x="194" y="2131"/>
                  </a:lnTo>
                  <a:moveTo>
                    <a:pt x="308" y="2721"/>
                  </a:moveTo>
                  <a:lnTo>
                    <a:pt x="49" y="2677"/>
                  </a:lnTo>
                  <a:moveTo>
                    <a:pt x="2154" y="396"/>
                  </a:moveTo>
                  <a:lnTo>
                    <a:pt x="2081" y="214"/>
                  </a:lnTo>
                  <a:moveTo>
                    <a:pt x="2105" y="417"/>
                  </a:moveTo>
                  <a:lnTo>
                    <a:pt x="2028" y="235"/>
                  </a:lnTo>
                  <a:moveTo>
                    <a:pt x="2052" y="437"/>
                  </a:moveTo>
                  <a:lnTo>
                    <a:pt x="1975" y="255"/>
                  </a:lnTo>
                  <a:moveTo>
                    <a:pt x="2004" y="457"/>
                  </a:moveTo>
                  <a:lnTo>
                    <a:pt x="1927" y="279"/>
                  </a:lnTo>
                  <a:moveTo>
                    <a:pt x="1911" y="505"/>
                  </a:moveTo>
                  <a:lnTo>
                    <a:pt x="1822" y="328"/>
                  </a:lnTo>
                  <a:moveTo>
                    <a:pt x="1862" y="526"/>
                  </a:moveTo>
                  <a:lnTo>
                    <a:pt x="1773" y="352"/>
                  </a:lnTo>
                  <a:moveTo>
                    <a:pt x="1814" y="554"/>
                  </a:moveTo>
                  <a:lnTo>
                    <a:pt x="1720" y="380"/>
                  </a:lnTo>
                  <a:moveTo>
                    <a:pt x="1769" y="578"/>
                  </a:moveTo>
                  <a:lnTo>
                    <a:pt x="1672" y="404"/>
                  </a:lnTo>
                  <a:moveTo>
                    <a:pt x="1676" y="631"/>
                  </a:moveTo>
                  <a:lnTo>
                    <a:pt x="1575" y="461"/>
                  </a:lnTo>
                  <a:moveTo>
                    <a:pt x="1631" y="659"/>
                  </a:moveTo>
                  <a:lnTo>
                    <a:pt x="1526" y="493"/>
                  </a:lnTo>
                  <a:moveTo>
                    <a:pt x="1583" y="687"/>
                  </a:moveTo>
                  <a:lnTo>
                    <a:pt x="1478" y="522"/>
                  </a:lnTo>
                  <a:moveTo>
                    <a:pt x="1542" y="716"/>
                  </a:moveTo>
                  <a:lnTo>
                    <a:pt x="1429" y="554"/>
                  </a:lnTo>
                  <a:moveTo>
                    <a:pt x="1453" y="776"/>
                  </a:moveTo>
                  <a:lnTo>
                    <a:pt x="1340" y="619"/>
                  </a:lnTo>
                  <a:moveTo>
                    <a:pt x="1409" y="809"/>
                  </a:moveTo>
                  <a:lnTo>
                    <a:pt x="1291" y="651"/>
                  </a:lnTo>
                  <a:moveTo>
                    <a:pt x="1368" y="841"/>
                  </a:moveTo>
                  <a:lnTo>
                    <a:pt x="1247" y="687"/>
                  </a:lnTo>
                  <a:moveTo>
                    <a:pt x="1328" y="873"/>
                  </a:moveTo>
                  <a:lnTo>
                    <a:pt x="1202" y="724"/>
                  </a:lnTo>
                  <a:moveTo>
                    <a:pt x="1247" y="942"/>
                  </a:moveTo>
                  <a:lnTo>
                    <a:pt x="1117" y="797"/>
                  </a:lnTo>
                  <a:moveTo>
                    <a:pt x="1206" y="979"/>
                  </a:moveTo>
                  <a:lnTo>
                    <a:pt x="1073" y="833"/>
                  </a:lnTo>
                  <a:moveTo>
                    <a:pt x="1166" y="1015"/>
                  </a:moveTo>
                  <a:lnTo>
                    <a:pt x="1032" y="869"/>
                  </a:lnTo>
                  <a:moveTo>
                    <a:pt x="1125" y="1051"/>
                  </a:moveTo>
                  <a:lnTo>
                    <a:pt x="992" y="910"/>
                  </a:lnTo>
                  <a:moveTo>
                    <a:pt x="1053" y="1124"/>
                  </a:moveTo>
                  <a:lnTo>
                    <a:pt x="911" y="991"/>
                  </a:lnTo>
                  <a:moveTo>
                    <a:pt x="1016" y="1165"/>
                  </a:moveTo>
                  <a:lnTo>
                    <a:pt x="874" y="1031"/>
                  </a:lnTo>
                  <a:moveTo>
                    <a:pt x="980" y="1201"/>
                  </a:moveTo>
                  <a:lnTo>
                    <a:pt x="834" y="1072"/>
                  </a:lnTo>
                  <a:moveTo>
                    <a:pt x="943" y="1241"/>
                  </a:moveTo>
                  <a:lnTo>
                    <a:pt x="798" y="1116"/>
                  </a:lnTo>
                  <a:moveTo>
                    <a:pt x="874" y="1322"/>
                  </a:moveTo>
                  <a:lnTo>
                    <a:pt x="725" y="1201"/>
                  </a:lnTo>
                  <a:moveTo>
                    <a:pt x="842" y="1367"/>
                  </a:moveTo>
                  <a:lnTo>
                    <a:pt x="688" y="1245"/>
                  </a:lnTo>
                  <a:moveTo>
                    <a:pt x="810" y="1407"/>
                  </a:moveTo>
                  <a:lnTo>
                    <a:pt x="656" y="1290"/>
                  </a:lnTo>
                  <a:moveTo>
                    <a:pt x="777" y="1452"/>
                  </a:moveTo>
                  <a:lnTo>
                    <a:pt x="619" y="1334"/>
                  </a:lnTo>
                  <a:moveTo>
                    <a:pt x="717" y="1537"/>
                  </a:moveTo>
                  <a:lnTo>
                    <a:pt x="555" y="1427"/>
                  </a:lnTo>
                  <a:moveTo>
                    <a:pt x="688" y="1581"/>
                  </a:moveTo>
                  <a:lnTo>
                    <a:pt x="522" y="1476"/>
                  </a:lnTo>
                  <a:moveTo>
                    <a:pt x="660" y="1625"/>
                  </a:moveTo>
                  <a:lnTo>
                    <a:pt x="494" y="1524"/>
                  </a:lnTo>
                  <a:moveTo>
                    <a:pt x="632" y="1674"/>
                  </a:moveTo>
                  <a:lnTo>
                    <a:pt x="466" y="1573"/>
                  </a:lnTo>
                  <a:moveTo>
                    <a:pt x="579" y="1763"/>
                  </a:moveTo>
                  <a:lnTo>
                    <a:pt x="409" y="1670"/>
                  </a:lnTo>
                  <a:moveTo>
                    <a:pt x="555" y="1811"/>
                  </a:moveTo>
                  <a:lnTo>
                    <a:pt x="381" y="1718"/>
                  </a:lnTo>
                  <a:moveTo>
                    <a:pt x="530" y="1856"/>
                  </a:moveTo>
                  <a:lnTo>
                    <a:pt x="352" y="1767"/>
                  </a:lnTo>
                  <a:moveTo>
                    <a:pt x="506" y="1904"/>
                  </a:moveTo>
                  <a:lnTo>
                    <a:pt x="328" y="1820"/>
                  </a:lnTo>
                  <a:moveTo>
                    <a:pt x="462" y="2002"/>
                  </a:moveTo>
                  <a:lnTo>
                    <a:pt x="279" y="1921"/>
                  </a:lnTo>
                  <a:moveTo>
                    <a:pt x="437" y="2050"/>
                  </a:moveTo>
                  <a:lnTo>
                    <a:pt x="259" y="1973"/>
                  </a:lnTo>
                  <a:moveTo>
                    <a:pt x="417" y="2099"/>
                  </a:moveTo>
                  <a:lnTo>
                    <a:pt x="235" y="2026"/>
                  </a:lnTo>
                  <a:moveTo>
                    <a:pt x="401" y="2147"/>
                  </a:moveTo>
                  <a:lnTo>
                    <a:pt x="215" y="2078"/>
                  </a:lnTo>
                  <a:moveTo>
                    <a:pt x="364" y="2248"/>
                  </a:moveTo>
                  <a:lnTo>
                    <a:pt x="174" y="2183"/>
                  </a:lnTo>
                  <a:moveTo>
                    <a:pt x="344" y="2301"/>
                  </a:moveTo>
                  <a:lnTo>
                    <a:pt x="158" y="2240"/>
                  </a:lnTo>
                  <a:moveTo>
                    <a:pt x="328" y="2349"/>
                  </a:moveTo>
                  <a:lnTo>
                    <a:pt x="142" y="2293"/>
                  </a:lnTo>
                  <a:moveTo>
                    <a:pt x="316" y="2402"/>
                  </a:moveTo>
                  <a:lnTo>
                    <a:pt x="126" y="2345"/>
                  </a:lnTo>
                  <a:moveTo>
                    <a:pt x="287" y="2503"/>
                  </a:moveTo>
                  <a:lnTo>
                    <a:pt x="93" y="2454"/>
                  </a:lnTo>
                  <a:moveTo>
                    <a:pt x="275" y="2555"/>
                  </a:moveTo>
                  <a:lnTo>
                    <a:pt x="81" y="2511"/>
                  </a:lnTo>
                  <a:moveTo>
                    <a:pt x="263" y="2608"/>
                  </a:moveTo>
                  <a:lnTo>
                    <a:pt x="69" y="2568"/>
                  </a:lnTo>
                  <a:moveTo>
                    <a:pt x="251" y="2661"/>
                  </a:moveTo>
                  <a:lnTo>
                    <a:pt x="57" y="2620"/>
                  </a:lnTo>
                  <a:moveTo>
                    <a:pt x="235" y="2766"/>
                  </a:moveTo>
                  <a:lnTo>
                    <a:pt x="37" y="2733"/>
                  </a:lnTo>
                  <a:moveTo>
                    <a:pt x="227" y="2818"/>
                  </a:moveTo>
                  <a:lnTo>
                    <a:pt x="28" y="2790"/>
                  </a:lnTo>
                  <a:moveTo>
                    <a:pt x="219" y="2871"/>
                  </a:moveTo>
                  <a:lnTo>
                    <a:pt x="24" y="2847"/>
                  </a:lnTo>
                  <a:moveTo>
                    <a:pt x="215" y="2923"/>
                  </a:moveTo>
                  <a:lnTo>
                    <a:pt x="16" y="2903"/>
                  </a:lnTo>
                  <a:moveTo>
                    <a:pt x="202" y="3029"/>
                  </a:moveTo>
                  <a:lnTo>
                    <a:pt x="8" y="3012"/>
                  </a:lnTo>
                  <a:moveTo>
                    <a:pt x="198" y="3081"/>
                  </a:moveTo>
                  <a:lnTo>
                    <a:pt x="4" y="3069"/>
                  </a:lnTo>
                  <a:moveTo>
                    <a:pt x="198" y="3134"/>
                  </a:moveTo>
                  <a:lnTo>
                    <a:pt x="0" y="3126"/>
                  </a:lnTo>
                  <a:moveTo>
                    <a:pt x="198" y="3186"/>
                  </a:moveTo>
                  <a:lnTo>
                    <a:pt x="0" y="3182"/>
                  </a:lnTo>
                  <a:moveTo>
                    <a:pt x="3194" y="198"/>
                  </a:moveTo>
                  <a:lnTo>
                    <a:pt x="3190" y="0"/>
                  </a:lnTo>
                  <a:moveTo>
                    <a:pt x="3299" y="198"/>
                  </a:moveTo>
                  <a:lnTo>
                    <a:pt x="3303" y="0"/>
                  </a:lnTo>
                  <a:moveTo>
                    <a:pt x="2728" y="307"/>
                  </a:moveTo>
                  <a:lnTo>
                    <a:pt x="2680" y="49"/>
                  </a:lnTo>
                  <a:moveTo>
                    <a:pt x="2983" y="271"/>
                  </a:moveTo>
                  <a:lnTo>
                    <a:pt x="2963" y="12"/>
                  </a:lnTo>
                  <a:moveTo>
                    <a:pt x="3506" y="271"/>
                  </a:moveTo>
                  <a:lnTo>
                    <a:pt x="3526" y="12"/>
                  </a:lnTo>
                  <a:moveTo>
                    <a:pt x="3765" y="307"/>
                  </a:moveTo>
                  <a:lnTo>
                    <a:pt x="3809" y="49"/>
                  </a:lnTo>
                  <a:moveTo>
                    <a:pt x="4016" y="364"/>
                  </a:moveTo>
                  <a:lnTo>
                    <a:pt x="4084" y="109"/>
                  </a:lnTo>
                  <a:moveTo>
                    <a:pt x="4267" y="441"/>
                  </a:moveTo>
                  <a:lnTo>
                    <a:pt x="4356" y="194"/>
                  </a:lnTo>
                  <a:moveTo>
                    <a:pt x="2473" y="364"/>
                  </a:moveTo>
                  <a:lnTo>
                    <a:pt x="2405" y="109"/>
                  </a:lnTo>
                  <a:moveTo>
                    <a:pt x="2226" y="441"/>
                  </a:moveTo>
                  <a:lnTo>
                    <a:pt x="2133" y="194"/>
                  </a:lnTo>
                  <a:moveTo>
                    <a:pt x="3352" y="198"/>
                  </a:moveTo>
                  <a:lnTo>
                    <a:pt x="3360" y="0"/>
                  </a:lnTo>
                  <a:moveTo>
                    <a:pt x="3404" y="198"/>
                  </a:moveTo>
                  <a:lnTo>
                    <a:pt x="3417" y="4"/>
                  </a:lnTo>
                  <a:moveTo>
                    <a:pt x="3457" y="202"/>
                  </a:moveTo>
                  <a:lnTo>
                    <a:pt x="3473" y="8"/>
                  </a:lnTo>
                  <a:moveTo>
                    <a:pt x="3562" y="214"/>
                  </a:moveTo>
                  <a:lnTo>
                    <a:pt x="3582" y="16"/>
                  </a:lnTo>
                  <a:moveTo>
                    <a:pt x="3615" y="218"/>
                  </a:moveTo>
                  <a:lnTo>
                    <a:pt x="3639" y="24"/>
                  </a:lnTo>
                  <a:moveTo>
                    <a:pt x="3667" y="226"/>
                  </a:moveTo>
                  <a:lnTo>
                    <a:pt x="3696" y="28"/>
                  </a:lnTo>
                  <a:moveTo>
                    <a:pt x="3720" y="235"/>
                  </a:moveTo>
                  <a:lnTo>
                    <a:pt x="3752" y="36"/>
                  </a:lnTo>
                  <a:moveTo>
                    <a:pt x="3825" y="251"/>
                  </a:moveTo>
                  <a:lnTo>
                    <a:pt x="3866" y="57"/>
                  </a:lnTo>
                  <a:moveTo>
                    <a:pt x="3878" y="263"/>
                  </a:moveTo>
                  <a:lnTo>
                    <a:pt x="3918" y="69"/>
                  </a:lnTo>
                  <a:moveTo>
                    <a:pt x="3931" y="275"/>
                  </a:moveTo>
                  <a:lnTo>
                    <a:pt x="3975" y="81"/>
                  </a:lnTo>
                  <a:moveTo>
                    <a:pt x="3983" y="287"/>
                  </a:moveTo>
                  <a:lnTo>
                    <a:pt x="4032" y="93"/>
                  </a:lnTo>
                  <a:moveTo>
                    <a:pt x="4084" y="315"/>
                  </a:moveTo>
                  <a:lnTo>
                    <a:pt x="4141" y="125"/>
                  </a:lnTo>
                  <a:moveTo>
                    <a:pt x="4137" y="328"/>
                  </a:moveTo>
                  <a:lnTo>
                    <a:pt x="4194" y="142"/>
                  </a:lnTo>
                  <a:moveTo>
                    <a:pt x="4186" y="344"/>
                  </a:moveTo>
                  <a:lnTo>
                    <a:pt x="4246" y="158"/>
                  </a:lnTo>
                  <a:moveTo>
                    <a:pt x="4238" y="364"/>
                  </a:moveTo>
                  <a:lnTo>
                    <a:pt x="4303" y="174"/>
                  </a:lnTo>
                  <a:moveTo>
                    <a:pt x="4339" y="400"/>
                  </a:moveTo>
                  <a:lnTo>
                    <a:pt x="4408" y="214"/>
                  </a:lnTo>
                  <a:moveTo>
                    <a:pt x="4388" y="417"/>
                  </a:moveTo>
                  <a:lnTo>
                    <a:pt x="4461" y="235"/>
                  </a:lnTo>
                  <a:moveTo>
                    <a:pt x="4437" y="437"/>
                  </a:moveTo>
                  <a:lnTo>
                    <a:pt x="4513" y="259"/>
                  </a:lnTo>
                  <a:moveTo>
                    <a:pt x="3137" y="198"/>
                  </a:moveTo>
                  <a:lnTo>
                    <a:pt x="3133" y="0"/>
                  </a:lnTo>
                  <a:moveTo>
                    <a:pt x="3085" y="198"/>
                  </a:moveTo>
                  <a:lnTo>
                    <a:pt x="3076" y="4"/>
                  </a:lnTo>
                  <a:moveTo>
                    <a:pt x="3032" y="202"/>
                  </a:moveTo>
                  <a:lnTo>
                    <a:pt x="3020" y="8"/>
                  </a:lnTo>
                  <a:moveTo>
                    <a:pt x="2927" y="214"/>
                  </a:moveTo>
                  <a:lnTo>
                    <a:pt x="2906" y="16"/>
                  </a:lnTo>
                  <a:moveTo>
                    <a:pt x="2874" y="218"/>
                  </a:moveTo>
                  <a:lnTo>
                    <a:pt x="2850" y="24"/>
                  </a:lnTo>
                  <a:moveTo>
                    <a:pt x="2821" y="226"/>
                  </a:moveTo>
                  <a:lnTo>
                    <a:pt x="2793" y="28"/>
                  </a:lnTo>
                  <a:moveTo>
                    <a:pt x="2769" y="235"/>
                  </a:moveTo>
                  <a:lnTo>
                    <a:pt x="2736" y="36"/>
                  </a:lnTo>
                  <a:moveTo>
                    <a:pt x="2664" y="251"/>
                  </a:moveTo>
                  <a:lnTo>
                    <a:pt x="2627" y="57"/>
                  </a:lnTo>
                  <a:moveTo>
                    <a:pt x="2611" y="263"/>
                  </a:moveTo>
                  <a:lnTo>
                    <a:pt x="2570" y="69"/>
                  </a:lnTo>
                  <a:moveTo>
                    <a:pt x="2558" y="275"/>
                  </a:moveTo>
                  <a:lnTo>
                    <a:pt x="2514" y="81"/>
                  </a:lnTo>
                  <a:moveTo>
                    <a:pt x="2506" y="287"/>
                  </a:moveTo>
                  <a:lnTo>
                    <a:pt x="2461" y="93"/>
                  </a:lnTo>
                  <a:moveTo>
                    <a:pt x="2405" y="315"/>
                  </a:moveTo>
                  <a:lnTo>
                    <a:pt x="2352" y="125"/>
                  </a:lnTo>
                  <a:moveTo>
                    <a:pt x="2352" y="328"/>
                  </a:moveTo>
                  <a:lnTo>
                    <a:pt x="2295" y="142"/>
                  </a:lnTo>
                  <a:moveTo>
                    <a:pt x="2303" y="344"/>
                  </a:moveTo>
                  <a:lnTo>
                    <a:pt x="2243" y="158"/>
                  </a:lnTo>
                  <a:moveTo>
                    <a:pt x="2251" y="360"/>
                  </a:moveTo>
                  <a:lnTo>
                    <a:pt x="2190" y="174"/>
                  </a:lnTo>
                  <a:moveTo>
                    <a:pt x="3246" y="0"/>
                  </a:moveTo>
                  <a:lnTo>
                    <a:pt x="3246" y="360"/>
                  </a:lnTo>
                  <a:moveTo>
                    <a:pt x="4505" y="542"/>
                  </a:moveTo>
                  <a:lnTo>
                    <a:pt x="4615" y="303"/>
                  </a:lnTo>
                  <a:moveTo>
                    <a:pt x="4736" y="659"/>
                  </a:moveTo>
                  <a:lnTo>
                    <a:pt x="4866" y="433"/>
                  </a:lnTo>
                  <a:moveTo>
                    <a:pt x="4485" y="461"/>
                  </a:moveTo>
                  <a:lnTo>
                    <a:pt x="4566" y="279"/>
                  </a:lnTo>
                  <a:moveTo>
                    <a:pt x="4582" y="505"/>
                  </a:moveTo>
                  <a:lnTo>
                    <a:pt x="4667" y="328"/>
                  </a:lnTo>
                  <a:moveTo>
                    <a:pt x="4631" y="530"/>
                  </a:moveTo>
                  <a:lnTo>
                    <a:pt x="4720" y="352"/>
                  </a:lnTo>
                  <a:moveTo>
                    <a:pt x="4675" y="554"/>
                  </a:moveTo>
                  <a:lnTo>
                    <a:pt x="4769" y="380"/>
                  </a:lnTo>
                  <a:moveTo>
                    <a:pt x="4724" y="578"/>
                  </a:moveTo>
                  <a:lnTo>
                    <a:pt x="4817" y="408"/>
                  </a:lnTo>
                  <a:moveTo>
                    <a:pt x="4813" y="631"/>
                  </a:moveTo>
                  <a:lnTo>
                    <a:pt x="4914" y="465"/>
                  </a:lnTo>
                  <a:moveTo>
                    <a:pt x="4862" y="659"/>
                  </a:moveTo>
                  <a:lnTo>
                    <a:pt x="4963" y="493"/>
                  </a:lnTo>
                  <a:moveTo>
                    <a:pt x="4906" y="687"/>
                  </a:moveTo>
                  <a:lnTo>
                    <a:pt x="5011" y="522"/>
                  </a:lnTo>
                  <a:moveTo>
                    <a:pt x="5355" y="1136"/>
                  </a:moveTo>
                  <a:lnTo>
                    <a:pt x="5538" y="950"/>
                  </a:lnTo>
                  <a:moveTo>
                    <a:pt x="5530" y="1326"/>
                  </a:moveTo>
                  <a:lnTo>
                    <a:pt x="5728" y="1160"/>
                  </a:lnTo>
                  <a:moveTo>
                    <a:pt x="5436" y="1128"/>
                  </a:moveTo>
                  <a:lnTo>
                    <a:pt x="5578" y="991"/>
                  </a:lnTo>
                  <a:moveTo>
                    <a:pt x="5473" y="1165"/>
                  </a:moveTo>
                  <a:lnTo>
                    <a:pt x="5619" y="1031"/>
                  </a:lnTo>
                  <a:moveTo>
                    <a:pt x="5509" y="1205"/>
                  </a:moveTo>
                  <a:lnTo>
                    <a:pt x="5655" y="1072"/>
                  </a:lnTo>
                  <a:moveTo>
                    <a:pt x="5546" y="1245"/>
                  </a:moveTo>
                  <a:lnTo>
                    <a:pt x="5691" y="1116"/>
                  </a:lnTo>
                  <a:moveTo>
                    <a:pt x="5615" y="1326"/>
                  </a:moveTo>
                  <a:lnTo>
                    <a:pt x="5764" y="1201"/>
                  </a:lnTo>
                  <a:moveTo>
                    <a:pt x="5647" y="1367"/>
                  </a:moveTo>
                  <a:lnTo>
                    <a:pt x="5801" y="1245"/>
                  </a:lnTo>
                  <a:moveTo>
                    <a:pt x="5679" y="1407"/>
                  </a:moveTo>
                  <a:lnTo>
                    <a:pt x="5837" y="1290"/>
                  </a:lnTo>
                  <a:moveTo>
                    <a:pt x="5712" y="1452"/>
                  </a:moveTo>
                  <a:lnTo>
                    <a:pt x="5870" y="1338"/>
                  </a:lnTo>
                  <a:moveTo>
                    <a:pt x="4955" y="801"/>
                  </a:moveTo>
                  <a:lnTo>
                    <a:pt x="5104" y="586"/>
                  </a:lnTo>
                  <a:moveTo>
                    <a:pt x="5161" y="958"/>
                  </a:moveTo>
                  <a:lnTo>
                    <a:pt x="5331" y="760"/>
                  </a:lnTo>
                  <a:moveTo>
                    <a:pt x="4951" y="716"/>
                  </a:moveTo>
                  <a:lnTo>
                    <a:pt x="5060" y="554"/>
                  </a:lnTo>
                  <a:moveTo>
                    <a:pt x="5036" y="776"/>
                  </a:moveTo>
                  <a:lnTo>
                    <a:pt x="5153" y="619"/>
                  </a:lnTo>
                  <a:moveTo>
                    <a:pt x="5080" y="809"/>
                  </a:moveTo>
                  <a:lnTo>
                    <a:pt x="5198" y="655"/>
                  </a:lnTo>
                  <a:moveTo>
                    <a:pt x="5121" y="841"/>
                  </a:moveTo>
                  <a:lnTo>
                    <a:pt x="5242" y="687"/>
                  </a:lnTo>
                  <a:moveTo>
                    <a:pt x="5165" y="873"/>
                  </a:moveTo>
                  <a:lnTo>
                    <a:pt x="5287" y="724"/>
                  </a:lnTo>
                  <a:moveTo>
                    <a:pt x="5246" y="942"/>
                  </a:moveTo>
                  <a:lnTo>
                    <a:pt x="5372" y="797"/>
                  </a:lnTo>
                  <a:moveTo>
                    <a:pt x="5287" y="979"/>
                  </a:moveTo>
                  <a:lnTo>
                    <a:pt x="5416" y="833"/>
                  </a:lnTo>
                  <a:moveTo>
                    <a:pt x="5323" y="1015"/>
                  </a:moveTo>
                  <a:lnTo>
                    <a:pt x="5457" y="873"/>
                  </a:lnTo>
                  <a:moveTo>
                    <a:pt x="5364" y="1051"/>
                  </a:moveTo>
                  <a:lnTo>
                    <a:pt x="5497" y="910"/>
                  </a:lnTo>
                  <a:moveTo>
                    <a:pt x="6181" y="2725"/>
                  </a:moveTo>
                  <a:lnTo>
                    <a:pt x="6440" y="2677"/>
                  </a:lnTo>
                  <a:moveTo>
                    <a:pt x="6218" y="2980"/>
                  </a:moveTo>
                  <a:lnTo>
                    <a:pt x="6477" y="2960"/>
                  </a:lnTo>
                  <a:moveTo>
                    <a:pt x="6254" y="2766"/>
                  </a:moveTo>
                  <a:lnTo>
                    <a:pt x="6452" y="2733"/>
                  </a:lnTo>
                  <a:moveTo>
                    <a:pt x="6262" y="2818"/>
                  </a:moveTo>
                  <a:lnTo>
                    <a:pt x="6461" y="2790"/>
                  </a:lnTo>
                  <a:moveTo>
                    <a:pt x="6270" y="2871"/>
                  </a:moveTo>
                  <a:lnTo>
                    <a:pt x="6465" y="2847"/>
                  </a:lnTo>
                  <a:moveTo>
                    <a:pt x="6274" y="2923"/>
                  </a:moveTo>
                  <a:lnTo>
                    <a:pt x="6473" y="2903"/>
                  </a:lnTo>
                  <a:moveTo>
                    <a:pt x="6286" y="3029"/>
                  </a:moveTo>
                  <a:lnTo>
                    <a:pt x="6481" y="3016"/>
                  </a:lnTo>
                  <a:moveTo>
                    <a:pt x="6291" y="3081"/>
                  </a:moveTo>
                  <a:lnTo>
                    <a:pt x="6485" y="3073"/>
                  </a:lnTo>
                  <a:moveTo>
                    <a:pt x="6291" y="3134"/>
                  </a:moveTo>
                  <a:lnTo>
                    <a:pt x="6489" y="3130"/>
                  </a:lnTo>
                  <a:moveTo>
                    <a:pt x="6291" y="3190"/>
                  </a:moveTo>
                  <a:lnTo>
                    <a:pt x="6489" y="3186"/>
                  </a:lnTo>
                  <a:moveTo>
                    <a:pt x="6048" y="2224"/>
                  </a:moveTo>
                  <a:lnTo>
                    <a:pt x="6295" y="2131"/>
                  </a:lnTo>
                  <a:moveTo>
                    <a:pt x="6125" y="2471"/>
                  </a:moveTo>
                  <a:lnTo>
                    <a:pt x="6380" y="2402"/>
                  </a:lnTo>
                  <a:moveTo>
                    <a:pt x="6129" y="2248"/>
                  </a:moveTo>
                  <a:lnTo>
                    <a:pt x="6315" y="2188"/>
                  </a:lnTo>
                  <a:moveTo>
                    <a:pt x="6145" y="2301"/>
                  </a:moveTo>
                  <a:lnTo>
                    <a:pt x="6331" y="2240"/>
                  </a:lnTo>
                  <a:moveTo>
                    <a:pt x="6161" y="2349"/>
                  </a:moveTo>
                  <a:lnTo>
                    <a:pt x="6347" y="2293"/>
                  </a:lnTo>
                  <a:moveTo>
                    <a:pt x="6173" y="2402"/>
                  </a:moveTo>
                  <a:lnTo>
                    <a:pt x="6363" y="2349"/>
                  </a:lnTo>
                  <a:moveTo>
                    <a:pt x="6201" y="2503"/>
                  </a:moveTo>
                  <a:lnTo>
                    <a:pt x="6396" y="2458"/>
                  </a:lnTo>
                  <a:moveTo>
                    <a:pt x="6214" y="2555"/>
                  </a:moveTo>
                  <a:lnTo>
                    <a:pt x="6408" y="2511"/>
                  </a:lnTo>
                  <a:moveTo>
                    <a:pt x="6226" y="2608"/>
                  </a:moveTo>
                  <a:lnTo>
                    <a:pt x="6420" y="2568"/>
                  </a:lnTo>
                  <a:moveTo>
                    <a:pt x="6238" y="2661"/>
                  </a:moveTo>
                  <a:lnTo>
                    <a:pt x="6432" y="2624"/>
                  </a:lnTo>
                  <a:moveTo>
                    <a:pt x="5914" y="1993"/>
                  </a:moveTo>
                  <a:lnTo>
                    <a:pt x="6185" y="1868"/>
                  </a:lnTo>
                  <a:moveTo>
                    <a:pt x="5687" y="1532"/>
                  </a:moveTo>
                  <a:lnTo>
                    <a:pt x="5902" y="1383"/>
                  </a:lnTo>
                  <a:moveTo>
                    <a:pt x="5829" y="1751"/>
                  </a:moveTo>
                  <a:lnTo>
                    <a:pt x="6056" y="1621"/>
                  </a:lnTo>
                  <a:moveTo>
                    <a:pt x="5946" y="1981"/>
                  </a:moveTo>
                  <a:lnTo>
                    <a:pt x="6185" y="1872"/>
                  </a:lnTo>
                  <a:moveTo>
                    <a:pt x="5772" y="1541"/>
                  </a:moveTo>
                  <a:lnTo>
                    <a:pt x="5934" y="1427"/>
                  </a:lnTo>
                  <a:moveTo>
                    <a:pt x="5801" y="1581"/>
                  </a:moveTo>
                  <a:lnTo>
                    <a:pt x="5967" y="1476"/>
                  </a:lnTo>
                  <a:moveTo>
                    <a:pt x="5829" y="1630"/>
                  </a:moveTo>
                  <a:lnTo>
                    <a:pt x="5995" y="1524"/>
                  </a:lnTo>
                  <a:moveTo>
                    <a:pt x="5857" y="1674"/>
                  </a:moveTo>
                  <a:lnTo>
                    <a:pt x="6027" y="1573"/>
                  </a:lnTo>
                  <a:moveTo>
                    <a:pt x="5910" y="1767"/>
                  </a:moveTo>
                  <a:lnTo>
                    <a:pt x="6084" y="1670"/>
                  </a:lnTo>
                  <a:moveTo>
                    <a:pt x="5934" y="1811"/>
                  </a:moveTo>
                  <a:lnTo>
                    <a:pt x="6108" y="1718"/>
                  </a:lnTo>
                  <a:moveTo>
                    <a:pt x="5963" y="1860"/>
                  </a:moveTo>
                  <a:lnTo>
                    <a:pt x="6137" y="1771"/>
                  </a:lnTo>
                  <a:moveTo>
                    <a:pt x="5983" y="1909"/>
                  </a:moveTo>
                  <a:lnTo>
                    <a:pt x="6161" y="1820"/>
                  </a:lnTo>
                  <a:moveTo>
                    <a:pt x="6031" y="2002"/>
                  </a:moveTo>
                  <a:lnTo>
                    <a:pt x="6210" y="1925"/>
                  </a:lnTo>
                  <a:moveTo>
                    <a:pt x="6052" y="2050"/>
                  </a:moveTo>
                  <a:lnTo>
                    <a:pt x="6234" y="1973"/>
                  </a:lnTo>
                  <a:moveTo>
                    <a:pt x="6072" y="2103"/>
                  </a:moveTo>
                  <a:lnTo>
                    <a:pt x="6254" y="2026"/>
                  </a:lnTo>
                  <a:moveTo>
                    <a:pt x="6092" y="2151"/>
                  </a:moveTo>
                  <a:lnTo>
                    <a:pt x="6274" y="2078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64"/>
            <p:cNvSpPr>
              <a:spLocks noEditPoints="1"/>
            </p:cNvSpPr>
            <p:nvPr/>
          </p:nvSpPr>
          <p:spPr bwMode="auto">
            <a:xfrm>
              <a:off x="212" y="260"/>
              <a:ext cx="6489" cy="3550"/>
            </a:xfrm>
            <a:custGeom>
              <a:avLst/>
              <a:gdLst>
                <a:gd name="T0" fmla="*/ 841 w 1603"/>
                <a:gd name="T1" fmla="*/ 49 h 878"/>
                <a:gd name="T2" fmla="*/ 880 w 1603"/>
                <a:gd name="T3" fmla="*/ 53 h 878"/>
                <a:gd name="T4" fmla="*/ 919 w 1603"/>
                <a:gd name="T5" fmla="*/ 58 h 878"/>
                <a:gd name="T6" fmla="*/ 958 w 1603"/>
                <a:gd name="T7" fmla="*/ 65 h 878"/>
                <a:gd name="T8" fmla="*/ 992 w 1603"/>
                <a:gd name="T9" fmla="*/ 90 h 878"/>
                <a:gd name="T10" fmla="*/ 1034 w 1603"/>
                <a:gd name="T11" fmla="*/ 85 h 878"/>
                <a:gd name="T12" fmla="*/ 1072 w 1603"/>
                <a:gd name="T13" fmla="*/ 99 h 878"/>
                <a:gd name="T14" fmla="*/ 1108 w 1603"/>
                <a:gd name="T15" fmla="*/ 114 h 878"/>
                <a:gd name="T16" fmla="*/ 1144 w 1603"/>
                <a:gd name="T17" fmla="*/ 131 h 878"/>
                <a:gd name="T18" fmla="*/ 1170 w 1603"/>
                <a:gd name="T19" fmla="*/ 163 h 878"/>
                <a:gd name="T20" fmla="*/ 1212 w 1603"/>
                <a:gd name="T21" fmla="*/ 170 h 878"/>
                <a:gd name="T22" fmla="*/ 1244 w 1603"/>
                <a:gd name="T23" fmla="*/ 192 h 878"/>
                <a:gd name="T24" fmla="*/ 1276 w 1603"/>
                <a:gd name="T25" fmla="*/ 216 h 878"/>
                <a:gd name="T26" fmla="*/ 1306 w 1603"/>
                <a:gd name="T27" fmla="*/ 242 h 878"/>
                <a:gd name="T28" fmla="*/ 1323 w 1603"/>
                <a:gd name="T29" fmla="*/ 281 h 878"/>
                <a:gd name="T30" fmla="*/ 1361 w 1603"/>
                <a:gd name="T31" fmla="*/ 298 h 878"/>
                <a:gd name="T32" fmla="*/ 1387 w 1603"/>
                <a:gd name="T33" fmla="*/ 328 h 878"/>
                <a:gd name="T34" fmla="*/ 1411 w 1603"/>
                <a:gd name="T35" fmla="*/ 359 h 878"/>
                <a:gd name="T36" fmla="*/ 1433 w 1603"/>
                <a:gd name="T37" fmla="*/ 391 h 878"/>
                <a:gd name="T38" fmla="*/ 1440 w 1603"/>
                <a:gd name="T39" fmla="*/ 433 h 878"/>
                <a:gd name="T40" fmla="*/ 1473 w 1603"/>
                <a:gd name="T41" fmla="*/ 460 h 878"/>
                <a:gd name="T42" fmla="*/ 1469 w 1603"/>
                <a:gd name="T43" fmla="*/ 490 h 878"/>
                <a:gd name="T44" fmla="*/ 1500 w 1603"/>
                <a:gd name="T45" fmla="*/ 520 h 878"/>
                <a:gd name="T46" fmla="*/ 1514 w 1603"/>
                <a:gd name="T47" fmla="*/ 556 h 878"/>
                <a:gd name="T48" fmla="*/ 1525 w 1603"/>
                <a:gd name="T49" fmla="*/ 594 h 878"/>
                <a:gd name="T50" fmla="*/ 1535 w 1603"/>
                <a:gd name="T51" fmla="*/ 632 h 878"/>
                <a:gd name="T52" fmla="*/ 1527 w 1603"/>
                <a:gd name="T53" fmla="*/ 674 h 878"/>
                <a:gd name="T54" fmla="*/ 1549 w 1603"/>
                <a:gd name="T55" fmla="*/ 710 h 878"/>
                <a:gd name="T56" fmla="*/ 1553 w 1603"/>
                <a:gd name="T57" fmla="*/ 749 h 878"/>
                <a:gd name="T58" fmla="*/ 1554 w 1603"/>
                <a:gd name="T59" fmla="*/ 789 h 878"/>
                <a:gd name="T60" fmla="*/ 49 w 1603"/>
                <a:gd name="T61" fmla="*/ 775 h 878"/>
                <a:gd name="T62" fmla="*/ 67 w 1603"/>
                <a:gd name="T63" fmla="*/ 737 h 878"/>
                <a:gd name="T64" fmla="*/ 56 w 1603"/>
                <a:gd name="T65" fmla="*/ 697 h 878"/>
                <a:gd name="T66" fmla="*/ 62 w 1603"/>
                <a:gd name="T67" fmla="*/ 658 h 878"/>
                <a:gd name="T68" fmla="*/ 71 w 1603"/>
                <a:gd name="T69" fmla="*/ 619 h 878"/>
                <a:gd name="T70" fmla="*/ 81 w 1603"/>
                <a:gd name="T71" fmla="*/ 581 h 878"/>
                <a:gd name="T72" fmla="*/ 109 w 1603"/>
                <a:gd name="T73" fmla="*/ 549 h 878"/>
                <a:gd name="T74" fmla="*/ 108 w 1603"/>
                <a:gd name="T75" fmla="*/ 507 h 878"/>
                <a:gd name="T76" fmla="*/ 125 w 1603"/>
                <a:gd name="T77" fmla="*/ 471 h 878"/>
                <a:gd name="T78" fmla="*/ 143 w 1603"/>
                <a:gd name="T79" fmla="*/ 436 h 878"/>
                <a:gd name="T80" fmla="*/ 163 w 1603"/>
                <a:gd name="T81" fmla="*/ 402 h 878"/>
                <a:gd name="T82" fmla="*/ 198 w 1603"/>
                <a:gd name="T83" fmla="*/ 379 h 878"/>
                <a:gd name="T84" fmla="*/ 208 w 1603"/>
                <a:gd name="T85" fmla="*/ 338 h 878"/>
                <a:gd name="T86" fmla="*/ 233 w 1603"/>
                <a:gd name="T87" fmla="*/ 307 h 878"/>
                <a:gd name="T88" fmla="*/ 260 w 1603"/>
                <a:gd name="T89" fmla="*/ 278 h 878"/>
                <a:gd name="T90" fmla="*/ 288 w 1603"/>
                <a:gd name="T91" fmla="*/ 251 h 878"/>
                <a:gd name="T92" fmla="*/ 328 w 1603"/>
                <a:gd name="T93" fmla="*/ 237 h 878"/>
                <a:gd name="T94" fmla="*/ 348 w 1603"/>
                <a:gd name="T95" fmla="*/ 200 h 878"/>
                <a:gd name="T96" fmla="*/ 381 w 1603"/>
                <a:gd name="T97" fmla="*/ 177 h 878"/>
                <a:gd name="T98" fmla="*/ 414 w 1603"/>
                <a:gd name="T99" fmla="*/ 156 h 878"/>
                <a:gd name="T100" fmla="*/ 448 w 1603"/>
                <a:gd name="T101" fmla="*/ 137 h 878"/>
                <a:gd name="T102" fmla="*/ 490 w 1603"/>
                <a:gd name="T103" fmla="*/ 134 h 878"/>
                <a:gd name="T104" fmla="*/ 520 w 1603"/>
                <a:gd name="T105" fmla="*/ 103 h 878"/>
                <a:gd name="T106" fmla="*/ 556 w 1603"/>
                <a:gd name="T107" fmla="*/ 89 h 878"/>
                <a:gd name="T108" fmla="*/ 594 w 1603"/>
                <a:gd name="T109" fmla="*/ 78 h 878"/>
                <a:gd name="T110" fmla="*/ 632 w 1603"/>
                <a:gd name="T111" fmla="*/ 68 h 878"/>
                <a:gd name="T112" fmla="*/ 674 w 1603"/>
                <a:gd name="T113" fmla="*/ 76 h 878"/>
                <a:gd name="T114" fmla="*/ 710 w 1603"/>
                <a:gd name="T115" fmla="*/ 54 h 878"/>
                <a:gd name="T116" fmla="*/ 749 w 1603"/>
                <a:gd name="T117" fmla="*/ 50 h 878"/>
                <a:gd name="T118" fmla="*/ 789 w 1603"/>
                <a:gd name="T119" fmla="*/ 4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3" h="878">
                  <a:moveTo>
                    <a:pt x="802" y="0"/>
                  </a:moveTo>
                  <a:cubicBezTo>
                    <a:pt x="802" y="0"/>
                    <a:pt x="802" y="0"/>
                    <a:pt x="802" y="0"/>
                  </a:cubicBezTo>
                  <a:cubicBezTo>
                    <a:pt x="807" y="0"/>
                    <a:pt x="811" y="0"/>
                    <a:pt x="816" y="0"/>
                  </a:cubicBezTo>
                  <a:cubicBezTo>
                    <a:pt x="815" y="49"/>
                    <a:pt x="815" y="49"/>
                    <a:pt x="815" y="49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21" y="0"/>
                    <a:pt x="825" y="0"/>
                    <a:pt x="830" y="0"/>
                  </a:cubicBezTo>
                  <a:cubicBezTo>
                    <a:pt x="828" y="49"/>
                    <a:pt x="828" y="49"/>
                    <a:pt x="828" y="49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5" y="0"/>
                    <a:pt x="839" y="0"/>
                    <a:pt x="844" y="1"/>
                  </a:cubicBezTo>
                  <a:cubicBezTo>
                    <a:pt x="841" y="49"/>
                    <a:pt x="841" y="49"/>
                    <a:pt x="841" y="49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9" y="1"/>
                    <a:pt x="853" y="1"/>
                    <a:pt x="858" y="2"/>
                  </a:cubicBezTo>
                  <a:cubicBezTo>
                    <a:pt x="854" y="50"/>
                    <a:pt x="854" y="50"/>
                    <a:pt x="854" y="50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63" y="2"/>
                    <a:pt x="867" y="2"/>
                    <a:pt x="871" y="3"/>
                  </a:cubicBezTo>
                  <a:cubicBezTo>
                    <a:pt x="866" y="67"/>
                    <a:pt x="866" y="67"/>
                    <a:pt x="866" y="67"/>
                  </a:cubicBezTo>
                  <a:cubicBezTo>
                    <a:pt x="871" y="3"/>
                    <a:pt x="871" y="3"/>
                    <a:pt x="871" y="3"/>
                  </a:cubicBezTo>
                  <a:cubicBezTo>
                    <a:pt x="872" y="3"/>
                    <a:pt x="872" y="3"/>
                    <a:pt x="872" y="3"/>
                  </a:cubicBezTo>
                  <a:cubicBezTo>
                    <a:pt x="877" y="3"/>
                    <a:pt x="881" y="4"/>
                    <a:pt x="885" y="4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5" y="4"/>
                    <a:pt x="885" y="4"/>
                    <a:pt x="885" y="4"/>
                  </a:cubicBezTo>
                  <a:cubicBezTo>
                    <a:pt x="886" y="4"/>
                    <a:pt x="886" y="4"/>
                    <a:pt x="886" y="4"/>
                  </a:cubicBezTo>
                  <a:cubicBezTo>
                    <a:pt x="891" y="5"/>
                    <a:pt x="895" y="5"/>
                    <a:pt x="899" y="6"/>
                  </a:cubicBezTo>
                  <a:cubicBezTo>
                    <a:pt x="893" y="54"/>
                    <a:pt x="893" y="54"/>
                    <a:pt x="893" y="54"/>
                  </a:cubicBezTo>
                  <a:cubicBezTo>
                    <a:pt x="899" y="6"/>
                    <a:pt x="899" y="6"/>
                    <a:pt x="899" y="6"/>
                  </a:cubicBezTo>
                  <a:cubicBezTo>
                    <a:pt x="900" y="6"/>
                    <a:pt x="900" y="6"/>
                    <a:pt x="900" y="6"/>
                  </a:cubicBezTo>
                  <a:cubicBezTo>
                    <a:pt x="905" y="6"/>
                    <a:pt x="909" y="7"/>
                    <a:pt x="913" y="7"/>
                  </a:cubicBezTo>
                  <a:cubicBezTo>
                    <a:pt x="906" y="56"/>
                    <a:pt x="906" y="56"/>
                    <a:pt x="906" y="56"/>
                  </a:cubicBezTo>
                  <a:cubicBezTo>
                    <a:pt x="913" y="7"/>
                    <a:pt x="913" y="7"/>
                    <a:pt x="913" y="7"/>
                  </a:cubicBezTo>
                  <a:cubicBezTo>
                    <a:pt x="913" y="8"/>
                    <a:pt x="914" y="8"/>
                    <a:pt x="914" y="8"/>
                  </a:cubicBezTo>
                  <a:cubicBezTo>
                    <a:pt x="918" y="8"/>
                    <a:pt x="923" y="9"/>
                    <a:pt x="927" y="10"/>
                  </a:cubicBezTo>
                  <a:cubicBezTo>
                    <a:pt x="919" y="58"/>
                    <a:pt x="919" y="58"/>
                    <a:pt x="919" y="58"/>
                  </a:cubicBezTo>
                  <a:cubicBezTo>
                    <a:pt x="927" y="10"/>
                    <a:pt x="927" y="10"/>
                    <a:pt x="927" y="10"/>
                  </a:cubicBezTo>
                  <a:cubicBezTo>
                    <a:pt x="927" y="10"/>
                    <a:pt x="928" y="10"/>
                    <a:pt x="928" y="10"/>
                  </a:cubicBezTo>
                  <a:cubicBezTo>
                    <a:pt x="932" y="10"/>
                    <a:pt x="937" y="11"/>
                    <a:pt x="941" y="12"/>
                  </a:cubicBezTo>
                  <a:cubicBezTo>
                    <a:pt x="930" y="76"/>
                    <a:pt x="930" y="76"/>
                    <a:pt x="930" y="76"/>
                  </a:cubicBezTo>
                  <a:cubicBezTo>
                    <a:pt x="941" y="12"/>
                    <a:pt x="941" y="12"/>
                    <a:pt x="941" y="12"/>
                  </a:cubicBezTo>
                  <a:cubicBezTo>
                    <a:pt x="941" y="12"/>
                    <a:pt x="941" y="12"/>
                    <a:pt x="942" y="12"/>
                  </a:cubicBezTo>
                  <a:cubicBezTo>
                    <a:pt x="946" y="13"/>
                    <a:pt x="950" y="14"/>
                    <a:pt x="955" y="14"/>
                  </a:cubicBezTo>
                  <a:cubicBezTo>
                    <a:pt x="945" y="62"/>
                    <a:pt x="945" y="62"/>
                    <a:pt x="945" y="62"/>
                  </a:cubicBezTo>
                  <a:cubicBezTo>
                    <a:pt x="955" y="14"/>
                    <a:pt x="955" y="14"/>
                    <a:pt x="955" y="14"/>
                  </a:cubicBezTo>
                  <a:cubicBezTo>
                    <a:pt x="955" y="14"/>
                    <a:pt x="955" y="15"/>
                    <a:pt x="955" y="15"/>
                  </a:cubicBezTo>
                  <a:cubicBezTo>
                    <a:pt x="960" y="15"/>
                    <a:pt x="964" y="16"/>
                    <a:pt x="968" y="17"/>
                  </a:cubicBezTo>
                  <a:cubicBezTo>
                    <a:pt x="958" y="65"/>
                    <a:pt x="958" y="65"/>
                    <a:pt x="958" y="65"/>
                  </a:cubicBezTo>
                  <a:cubicBezTo>
                    <a:pt x="968" y="17"/>
                    <a:pt x="968" y="17"/>
                    <a:pt x="968" y="17"/>
                  </a:cubicBezTo>
                  <a:cubicBezTo>
                    <a:pt x="969" y="17"/>
                    <a:pt x="969" y="17"/>
                    <a:pt x="969" y="17"/>
                  </a:cubicBezTo>
                  <a:cubicBezTo>
                    <a:pt x="973" y="18"/>
                    <a:pt x="978" y="19"/>
                    <a:pt x="982" y="20"/>
                  </a:cubicBezTo>
                  <a:cubicBezTo>
                    <a:pt x="971" y="68"/>
                    <a:pt x="971" y="68"/>
                    <a:pt x="971" y="68"/>
                  </a:cubicBezTo>
                  <a:cubicBezTo>
                    <a:pt x="982" y="20"/>
                    <a:pt x="982" y="20"/>
                    <a:pt x="982" y="20"/>
                  </a:cubicBezTo>
                  <a:cubicBezTo>
                    <a:pt x="982" y="20"/>
                    <a:pt x="982" y="20"/>
                    <a:pt x="983" y="20"/>
                  </a:cubicBezTo>
                  <a:cubicBezTo>
                    <a:pt x="987" y="21"/>
                    <a:pt x="991" y="22"/>
                    <a:pt x="996" y="24"/>
                  </a:cubicBezTo>
                  <a:cubicBezTo>
                    <a:pt x="984" y="71"/>
                    <a:pt x="984" y="71"/>
                    <a:pt x="984" y="71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1001" y="25"/>
                    <a:pt x="1005" y="26"/>
                    <a:pt x="1009" y="27"/>
                  </a:cubicBezTo>
                  <a:cubicBezTo>
                    <a:pt x="992" y="90"/>
                    <a:pt x="992" y="90"/>
                    <a:pt x="992" y="90"/>
                  </a:cubicBezTo>
                  <a:cubicBezTo>
                    <a:pt x="1009" y="27"/>
                    <a:pt x="1009" y="27"/>
                    <a:pt x="1009" y="27"/>
                  </a:cubicBezTo>
                  <a:cubicBezTo>
                    <a:pt x="1009" y="27"/>
                    <a:pt x="1010" y="27"/>
                    <a:pt x="1010" y="27"/>
                  </a:cubicBezTo>
                  <a:cubicBezTo>
                    <a:pt x="1014" y="28"/>
                    <a:pt x="1018" y="30"/>
                    <a:pt x="1023" y="31"/>
                  </a:cubicBezTo>
                  <a:cubicBezTo>
                    <a:pt x="1009" y="78"/>
                    <a:pt x="1009" y="78"/>
                    <a:pt x="1009" y="78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8" y="32"/>
                    <a:pt x="1032" y="34"/>
                    <a:pt x="1036" y="35"/>
                  </a:cubicBezTo>
                  <a:cubicBezTo>
                    <a:pt x="1022" y="81"/>
                    <a:pt x="1022" y="81"/>
                    <a:pt x="1022" y="81"/>
                  </a:cubicBezTo>
                  <a:cubicBezTo>
                    <a:pt x="1036" y="35"/>
                    <a:pt x="1036" y="35"/>
                    <a:pt x="1036" y="35"/>
                  </a:cubicBezTo>
                  <a:cubicBezTo>
                    <a:pt x="1036" y="35"/>
                    <a:pt x="1037" y="35"/>
                    <a:pt x="1037" y="35"/>
                  </a:cubicBezTo>
                  <a:cubicBezTo>
                    <a:pt x="1041" y="36"/>
                    <a:pt x="1045" y="38"/>
                    <a:pt x="1049" y="39"/>
                  </a:cubicBezTo>
                  <a:cubicBezTo>
                    <a:pt x="1034" y="85"/>
                    <a:pt x="1034" y="85"/>
                    <a:pt x="1034" y="85"/>
                  </a:cubicBezTo>
                  <a:cubicBezTo>
                    <a:pt x="1049" y="39"/>
                    <a:pt x="1049" y="39"/>
                    <a:pt x="1049" y="39"/>
                  </a:cubicBezTo>
                  <a:cubicBezTo>
                    <a:pt x="1050" y="39"/>
                    <a:pt x="1050" y="39"/>
                    <a:pt x="1050" y="39"/>
                  </a:cubicBezTo>
                  <a:cubicBezTo>
                    <a:pt x="1054" y="41"/>
                    <a:pt x="1058" y="42"/>
                    <a:pt x="1063" y="43"/>
                  </a:cubicBezTo>
                  <a:cubicBezTo>
                    <a:pt x="1047" y="90"/>
                    <a:pt x="1047" y="90"/>
                    <a:pt x="1047" y="90"/>
                  </a:cubicBezTo>
                  <a:cubicBezTo>
                    <a:pt x="1063" y="43"/>
                    <a:pt x="1063" y="43"/>
                    <a:pt x="1063" y="43"/>
                  </a:cubicBezTo>
                  <a:cubicBezTo>
                    <a:pt x="1063" y="44"/>
                    <a:pt x="1063" y="44"/>
                    <a:pt x="1063" y="44"/>
                  </a:cubicBezTo>
                  <a:cubicBezTo>
                    <a:pt x="1068" y="45"/>
                    <a:pt x="1072" y="47"/>
                    <a:pt x="1076" y="48"/>
                  </a:cubicBezTo>
                  <a:cubicBezTo>
                    <a:pt x="1054" y="109"/>
                    <a:pt x="1054" y="109"/>
                    <a:pt x="1054" y="109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81" y="50"/>
                    <a:pt x="1085" y="52"/>
                    <a:pt x="1089" y="53"/>
                  </a:cubicBezTo>
                  <a:cubicBezTo>
                    <a:pt x="1072" y="99"/>
                    <a:pt x="1072" y="99"/>
                    <a:pt x="1072" y="99"/>
                  </a:cubicBezTo>
                  <a:cubicBezTo>
                    <a:pt x="1089" y="53"/>
                    <a:pt x="1089" y="53"/>
                    <a:pt x="1089" y="53"/>
                  </a:cubicBezTo>
                  <a:cubicBezTo>
                    <a:pt x="1089" y="53"/>
                    <a:pt x="1089" y="53"/>
                    <a:pt x="1090" y="53"/>
                  </a:cubicBezTo>
                  <a:cubicBezTo>
                    <a:pt x="1094" y="55"/>
                    <a:pt x="1098" y="57"/>
                    <a:pt x="1102" y="58"/>
                  </a:cubicBezTo>
                  <a:cubicBezTo>
                    <a:pt x="1084" y="103"/>
                    <a:pt x="1084" y="103"/>
                    <a:pt x="1084" y="103"/>
                  </a:cubicBezTo>
                  <a:cubicBezTo>
                    <a:pt x="1102" y="58"/>
                    <a:pt x="1102" y="58"/>
                    <a:pt x="1102" y="58"/>
                  </a:cubicBezTo>
                  <a:cubicBezTo>
                    <a:pt x="1102" y="58"/>
                    <a:pt x="1102" y="58"/>
                    <a:pt x="1103" y="59"/>
                  </a:cubicBezTo>
                  <a:cubicBezTo>
                    <a:pt x="1107" y="60"/>
                    <a:pt x="1111" y="62"/>
                    <a:pt x="1115" y="64"/>
                  </a:cubicBezTo>
                  <a:cubicBezTo>
                    <a:pt x="1096" y="108"/>
                    <a:pt x="1096" y="108"/>
                    <a:pt x="1096" y="108"/>
                  </a:cubicBezTo>
                  <a:cubicBezTo>
                    <a:pt x="1115" y="64"/>
                    <a:pt x="1115" y="64"/>
                    <a:pt x="1115" y="64"/>
                  </a:cubicBezTo>
                  <a:cubicBezTo>
                    <a:pt x="1115" y="64"/>
                    <a:pt x="1115" y="64"/>
                    <a:pt x="1116" y="64"/>
                  </a:cubicBezTo>
                  <a:cubicBezTo>
                    <a:pt x="1120" y="66"/>
                    <a:pt x="1124" y="67"/>
                    <a:pt x="1128" y="69"/>
                  </a:cubicBezTo>
                  <a:cubicBezTo>
                    <a:pt x="1108" y="114"/>
                    <a:pt x="1108" y="114"/>
                    <a:pt x="1108" y="114"/>
                  </a:cubicBezTo>
                  <a:cubicBezTo>
                    <a:pt x="1128" y="69"/>
                    <a:pt x="1128" y="69"/>
                    <a:pt x="1128" y="69"/>
                  </a:cubicBezTo>
                  <a:cubicBezTo>
                    <a:pt x="1128" y="69"/>
                    <a:pt x="1128" y="69"/>
                    <a:pt x="1128" y="70"/>
                  </a:cubicBezTo>
                  <a:cubicBezTo>
                    <a:pt x="1132" y="71"/>
                    <a:pt x="1136" y="73"/>
                    <a:pt x="1140" y="75"/>
                  </a:cubicBezTo>
                  <a:cubicBezTo>
                    <a:pt x="1113" y="134"/>
                    <a:pt x="1113" y="134"/>
                    <a:pt x="1113" y="134"/>
                  </a:cubicBezTo>
                  <a:cubicBezTo>
                    <a:pt x="1140" y="75"/>
                    <a:pt x="1140" y="75"/>
                    <a:pt x="1140" y="75"/>
                  </a:cubicBezTo>
                  <a:cubicBezTo>
                    <a:pt x="1141" y="75"/>
                    <a:pt x="1141" y="75"/>
                    <a:pt x="1141" y="75"/>
                  </a:cubicBezTo>
                  <a:cubicBezTo>
                    <a:pt x="1145" y="77"/>
                    <a:pt x="1149" y="79"/>
                    <a:pt x="1153" y="81"/>
                  </a:cubicBezTo>
                  <a:cubicBezTo>
                    <a:pt x="1132" y="125"/>
                    <a:pt x="1132" y="125"/>
                    <a:pt x="1132" y="125"/>
                  </a:cubicBezTo>
                  <a:cubicBezTo>
                    <a:pt x="1153" y="81"/>
                    <a:pt x="1153" y="81"/>
                    <a:pt x="1153" y="81"/>
                  </a:cubicBezTo>
                  <a:cubicBezTo>
                    <a:pt x="1153" y="81"/>
                    <a:pt x="1153" y="81"/>
                    <a:pt x="1154" y="81"/>
                  </a:cubicBezTo>
                  <a:cubicBezTo>
                    <a:pt x="1158" y="83"/>
                    <a:pt x="1162" y="85"/>
                    <a:pt x="1165" y="87"/>
                  </a:cubicBezTo>
                  <a:cubicBezTo>
                    <a:pt x="1144" y="131"/>
                    <a:pt x="1144" y="131"/>
                    <a:pt x="1144" y="131"/>
                  </a:cubicBezTo>
                  <a:cubicBezTo>
                    <a:pt x="1165" y="87"/>
                    <a:pt x="1165" y="87"/>
                    <a:pt x="1165" y="87"/>
                  </a:cubicBezTo>
                  <a:cubicBezTo>
                    <a:pt x="1166" y="88"/>
                    <a:pt x="1166" y="88"/>
                    <a:pt x="1166" y="88"/>
                  </a:cubicBezTo>
                  <a:cubicBezTo>
                    <a:pt x="1170" y="90"/>
                    <a:pt x="1174" y="92"/>
                    <a:pt x="1178" y="94"/>
                  </a:cubicBezTo>
                  <a:cubicBezTo>
                    <a:pt x="1155" y="137"/>
                    <a:pt x="1155" y="137"/>
                    <a:pt x="1155" y="137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82" y="96"/>
                    <a:pt x="1186" y="98"/>
                    <a:pt x="1190" y="101"/>
                  </a:cubicBezTo>
                  <a:cubicBezTo>
                    <a:pt x="1167" y="143"/>
                    <a:pt x="1167" y="143"/>
                    <a:pt x="1167" y="143"/>
                  </a:cubicBezTo>
                  <a:cubicBezTo>
                    <a:pt x="1190" y="101"/>
                    <a:pt x="1190" y="101"/>
                    <a:pt x="1190" y="101"/>
                  </a:cubicBezTo>
                  <a:cubicBezTo>
                    <a:pt x="1190" y="101"/>
                    <a:pt x="1191" y="101"/>
                    <a:pt x="1191" y="101"/>
                  </a:cubicBezTo>
                  <a:cubicBezTo>
                    <a:pt x="1195" y="103"/>
                    <a:pt x="1198" y="105"/>
                    <a:pt x="1202" y="108"/>
                  </a:cubicBezTo>
                  <a:cubicBezTo>
                    <a:pt x="1170" y="163"/>
                    <a:pt x="1170" y="163"/>
                    <a:pt x="1170" y="163"/>
                  </a:cubicBezTo>
                  <a:cubicBezTo>
                    <a:pt x="1202" y="108"/>
                    <a:pt x="1202" y="108"/>
                    <a:pt x="1202" y="108"/>
                  </a:cubicBezTo>
                  <a:cubicBezTo>
                    <a:pt x="1202" y="108"/>
                    <a:pt x="1203" y="108"/>
                    <a:pt x="1203" y="108"/>
                  </a:cubicBezTo>
                  <a:cubicBezTo>
                    <a:pt x="1207" y="110"/>
                    <a:pt x="1211" y="112"/>
                    <a:pt x="1214" y="115"/>
                  </a:cubicBezTo>
                  <a:cubicBezTo>
                    <a:pt x="1189" y="156"/>
                    <a:pt x="1189" y="156"/>
                    <a:pt x="1189" y="156"/>
                  </a:cubicBezTo>
                  <a:cubicBezTo>
                    <a:pt x="1214" y="115"/>
                    <a:pt x="1214" y="115"/>
                    <a:pt x="1214" y="115"/>
                  </a:cubicBezTo>
                  <a:cubicBezTo>
                    <a:pt x="1215" y="115"/>
                    <a:pt x="1215" y="115"/>
                    <a:pt x="1215" y="115"/>
                  </a:cubicBezTo>
                  <a:cubicBezTo>
                    <a:pt x="1219" y="117"/>
                    <a:pt x="1222" y="120"/>
                    <a:pt x="1226" y="122"/>
                  </a:cubicBezTo>
                  <a:cubicBezTo>
                    <a:pt x="1201" y="163"/>
                    <a:pt x="1201" y="163"/>
                    <a:pt x="1201" y="163"/>
                  </a:cubicBezTo>
                  <a:cubicBezTo>
                    <a:pt x="1226" y="122"/>
                    <a:pt x="1226" y="122"/>
                    <a:pt x="1226" y="122"/>
                  </a:cubicBezTo>
                  <a:cubicBezTo>
                    <a:pt x="1226" y="122"/>
                    <a:pt x="1227" y="122"/>
                    <a:pt x="1227" y="122"/>
                  </a:cubicBezTo>
                  <a:cubicBezTo>
                    <a:pt x="1231" y="125"/>
                    <a:pt x="1234" y="127"/>
                    <a:pt x="1238" y="130"/>
                  </a:cubicBezTo>
                  <a:cubicBezTo>
                    <a:pt x="1212" y="170"/>
                    <a:pt x="1212" y="170"/>
                    <a:pt x="1212" y="170"/>
                  </a:cubicBezTo>
                  <a:cubicBezTo>
                    <a:pt x="1238" y="130"/>
                    <a:pt x="1238" y="130"/>
                    <a:pt x="1238" y="130"/>
                  </a:cubicBezTo>
                  <a:cubicBezTo>
                    <a:pt x="1238" y="130"/>
                    <a:pt x="1238" y="130"/>
                    <a:pt x="1239" y="130"/>
                  </a:cubicBezTo>
                  <a:cubicBezTo>
                    <a:pt x="1242" y="132"/>
                    <a:pt x="1246" y="135"/>
                    <a:pt x="1250" y="137"/>
                  </a:cubicBezTo>
                  <a:cubicBezTo>
                    <a:pt x="1223" y="177"/>
                    <a:pt x="1223" y="177"/>
                    <a:pt x="1223" y="177"/>
                  </a:cubicBezTo>
                  <a:cubicBezTo>
                    <a:pt x="1250" y="137"/>
                    <a:pt x="1250" y="137"/>
                    <a:pt x="1250" y="137"/>
                  </a:cubicBezTo>
                  <a:cubicBezTo>
                    <a:pt x="1250" y="137"/>
                    <a:pt x="1250" y="138"/>
                    <a:pt x="1250" y="138"/>
                  </a:cubicBezTo>
                  <a:cubicBezTo>
                    <a:pt x="1254" y="140"/>
                    <a:pt x="1258" y="143"/>
                    <a:pt x="1261" y="145"/>
                  </a:cubicBezTo>
                  <a:cubicBezTo>
                    <a:pt x="1224" y="198"/>
                    <a:pt x="1224" y="198"/>
                    <a:pt x="1224" y="198"/>
                  </a:cubicBezTo>
                  <a:cubicBezTo>
                    <a:pt x="1261" y="145"/>
                    <a:pt x="1261" y="145"/>
                    <a:pt x="1261" y="145"/>
                  </a:cubicBezTo>
                  <a:cubicBezTo>
                    <a:pt x="1261" y="145"/>
                    <a:pt x="1261" y="145"/>
                    <a:pt x="1262" y="146"/>
                  </a:cubicBezTo>
                  <a:cubicBezTo>
                    <a:pt x="1265" y="148"/>
                    <a:pt x="1269" y="151"/>
                    <a:pt x="1273" y="153"/>
                  </a:cubicBezTo>
                  <a:cubicBezTo>
                    <a:pt x="1244" y="192"/>
                    <a:pt x="1244" y="192"/>
                    <a:pt x="1244" y="192"/>
                  </a:cubicBezTo>
                  <a:cubicBezTo>
                    <a:pt x="1273" y="153"/>
                    <a:pt x="1273" y="153"/>
                    <a:pt x="1273" y="153"/>
                  </a:cubicBezTo>
                  <a:cubicBezTo>
                    <a:pt x="1273" y="154"/>
                    <a:pt x="1273" y="154"/>
                    <a:pt x="1273" y="154"/>
                  </a:cubicBezTo>
                  <a:cubicBezTo>
                    <a:pt x="1277" y="156"/>
                    <a:pt x="1280" y="159"/>
                    <a:pt x="1284" y="162"/>
                  </a:cubicBezTo>
                  <a:cubicBezTo>
                    <a:pt x="1255" y="200"/>
                    <a:pt x="1255" y="200"/>
                    <a:pt x="1255" y="200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8" y="165"/>
                    <a:pt x="1291" y="168"/>
                    <a:pt x="1295" y="170"/>
                  </a:cubicBezTo>
                  <a:cubicBezTo>
                    <a:pt x="1265" y="208"/>
                    <a:pt x="1265" y="208"/>
                    <a:pt x="1265" y="208"/>
                  </a:cubicBezTo>
                  <a:cubicBezTo>
                    <a:pt x="1295" y="170"/>
                    <a:pt x="1295" y="170"/>
                    <a:pt x="1295" y="170"/>
                  </a:cubicBezTo>
                  <a:cubicBezTo>
                    <a:pt x="1295" y="170"/>
                    <a:pt x="1295" y="171"/>
                    <a:pt x="1295" y="171"/>
                  </a:cubicBezTo>
                  <a:cubicBezTo>
                    <a:pt x="1299" y="173"/>
                    <a:pt x="1302" y="176"/>
                    <a:pt x="1306" y="179"/>
                  </a:cubicBezTo>
                  <a:cubicBezTo>
                    <a:pt x="1276" y="216"/>
                    <a:pt x="1276" y="216"/>
                    <a:pt x="1276" y="216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10" y="182"/>
                    <a:pt x="1313" y="185"/>
                    <a:pt x="1317" y="188"/>
                  </a:cubicBezTo>
                  <a:cubicBezTo>
                    <a:pt x="1275" y="237"/>
                    <a:pt x="1275" y="237"/>
                    <a:pt x="1275" y="237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20" y="191"/>
                    <a:pt x="1324" y="194"/>
                    <a:pt x="1327" y="197"/>
                  </a:cubicBezTo>
                  <a:cubicBezTo>
                    <a:pt x="1296" y="233"/>
                    <a:pt x="1296" y="233"/>
                    <a:pt x="1296" y="233"/>
                  </a:cubicBezTo>
                  <a:cubicBezTo>
                    <a:pt x="1327" y="197"/>
                    <a:pt x="1327" y="197"/>
                    <a:pt x="1327" y="197"/>
                  </a:cubicBezTo>
                  <a:cubicBezTo>
                    <a:pt x="1327" y="197"/>
                    <a:pt x="1327" y="197"/>
                    <a:pt x="1328" y="197"/>
                  </a:cubicBezTo>
                  <a:cubicBezTo>
                    <a:pt x="1331" y="200"/>
                    <a:pt x="1334" y="203"/>
                    <a:pt x="1338" y="206"/>
                  </a:cubicBezTo>
                  <a:cubicBezTo>
                    <a:pt x="1306" y="242"/>
                    <a:pt x="1306" y="242"/>
                    <a:pt x="1306" y="242"/>
                  </a:cubicBezTo>
                  <a:cubicBezTo>
                    <a:pt x="1338" y="206"/>
                    <a:pt x="1338" y="206"/>
                    <a:pt x="1338" y="206"/>
                  </a:cubicBezTo>
                  <a:cubicBezTo>
                    <a:pt x="1338" y="206"/>
                    <a:pt x="1338" y="207"/>
                    <a:pt x="1338" y="207"/>
                  </a:cubicBezTo>
                  <a:cubicBezTo>
                    <a:pt x="1341" y="210"/>
                    <a:pt x="1345" y="213"/>
                    <a:pt x="1348" y="216"/>
                  </a:cubicBezTo>
                  <a:cubicBezTo>
                    <a:pt x="1315" y="251"/>
                    <a:pt x="1315" y="251"/>
                    <a:pt x="1315" y="251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52" y="219"/>
                    <a:pt x="1355" y="222"/>
                    <a:pt x="1358" y="225"/>
                  </a:cubicBezTo>
                  <a:cubicBezTo>
                    <a:pt x="1325" y="260"/>
                    <a:pt x="1325" y="260"/>
                    <a:pt x="1325" y="260"/>
                  </a:cubicBezTo>
                  <a:cubicBezTo>
                    <a:pt x="1358" y="225"/>
                    <a:pt x="1358" y="225"/>
                    <a:pt x="1358" y="225"/>
                  </a:cubicBezTo>
                  <a:cubicBezTo>
                    <a:pt x="1358" y="225"/>
                    <a:pt x="1358" y="226"/>
                    <a:pt x="1359" y="226"/>
                  </a:cubicBezTo>
                  <a:cubicBezTo>
                    <a:pt x="1362" y="229"/>
                    <a:pt x="1365" y="232"/>
                    <a:pt x="1368" y="235"/>
                  </a:cubicBezTo>
                  <a:cubicBezTo>
                    <a:pt x="1323" y="281"/>
                    <a:pt x="1323" y="281"/>
                    <a:pt x="1323" y="281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72" y="239"/>
                    <a:pt x="1375" y="242"/>
                    <a:pt x="1378" y="245"/>
                  </a:cubicBezTo>
                  <a:cubicBezTo>
                    <a:pt x="1343" y="279"/>
                    <a:pt x="1343" y="279"/>
                    <a:pt x="1343" y="279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81" y="249"/>
                    <a:pt x="1384" y="252"/>
                    <a:pt x="1387" y="255"/>
                  </a:cubicBezTo>
                  <a:cubicBezTo>
                    <a:pt x="1352" y="288"/>
                    <a:pt x="1352" y="288"/>
                    <a:pt x="1352" y="288"/>
                  </a:cubicBezTo>
                  <a:cubicBezTo>
                    <a:pt x="1387" y="255"/>
                    <a:pt x="1387" y="255"/>
                    <a:pt x="1387" y="255"/>
                  </a:cubicBezTo>
                  <a:cubicBezTo>
                    <a:pt x="1388" y="255"/>
                    <a:pt x="1388" y="255"/>
                    <a:pt x="1388" y="256"/>
                  </a:cubicBezTo>
                  <a:cubicBezTo>
                    <a:pt x="1391" y="259"/>
                    <a:pt x="1394" y="262"/>
                    <a:pt x="1397" y="266"/>
                  </a:cubicBezTo>
                  <a:cubicBezTo>
                    <a:pt x="1361" y="298"/>
                    <a:pt x="1361" y="298"/>
                    <a:pt x="1361" y="298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400" y="269"/>
                    <a:pt x="1403" y="273"/>
                    <a:pt x="1406" y="276"/>
                  </a:cubicBezTo>
                  <a:cubicBezTo>
                    <a:pt x="1370" y="308"/>
                    <a:pt x="1370" y="308"/>
                    <a:pt x="1370" y="308"/>
                  </a:cubicBezTo>
                  <a:cubicBezTo>
                    <a:pt x="1406" y="276"/>
                    <a:pt x="1406" y="276"/>
                    <a:pt x="1406" y="276"/>
                  </a:cubicBezTo>
                  <a:cubicBezTo>
                    <a:pt x="1406" y="276"/>
                    <a:pt x="1406" y="276"/>
                    <a:pt x="1407" y="276"/>
                  </a:cubicBezTo>
                  <a:cubicBezTo>
                    <a:pt x="1410" y="280"/>
                    <a:pt x="1412" y="283"/>
                    <a:pt x="1415" y="287"/>
                  </a:cubicBezTo>
                  <a:cubicBezTo>
                    <a:pt x="1366" y="328"/>
                    <a:pt x="1366" y="328"/>
                    <a:pt x="1366" y="328"/>
                  </a:cubicBezTo>
                  <a:cubicBezTo>
                    <a:pt x="1415" y="287"/>
                    <a:pt x="1415" y="287"/>
                    <a:pt x="1415" y="287"/>
                  </a:cubicBezTo>
                  <a:cubicBezTo>
                    <a:pt x="1415" y="287"/>
                    <a:pt x="1416" y="287"/>
                    <a:pt x="1416" y="287"/>
                  </a:cubicBezTo>
                  <a:cubicBezTo>
                    <a:pt x="1419" y="290"/>
                    <a:pt x="1421" y="294"/>
                    <a:pt x="1424" y="297"/>
                  </a:cubicBezTo>
                  <a:cubicBezTo>
                    <a:pt x="1387" y="328"/>
                    <a:pt x="1387" y="328"/>
                    <a:pt x="1387" y="328"/>
                  </a:cubicBezTo>
                  <a:cubicBezTo>
                    <a:pt x="1424" y="297"/>
                    <a:pt x="1424" y="297"/>
                    <a:pt x="1424" y="297"/>
                  </a:cubicBezTo>
                  <a:cubicBezTo>
                    <a:pt x="1424" y="298"/>
                    <a:pt x="1424" y="298"/>
                    <a:pt x="1425" y="298"/>
                  </a:cubicBezTo>
                  <a:cubicBezTo>
                    <a:pt x="1427" y="301"/>
                    <a:pt x="1430" y="305"/>
                    <a:pt x="1433" y="308"/>
                  </a:cubicBezTo>
                  <a:cubicBezTo>
                    <a:pt x="1395" y="338"/>
                    <a:pt x="1395" y="338"/>
                    <a:pt x="1395" y="338"/>
                  </a:cubicBezTo>
                  <a:cubicBezTo>
                    <a:pt x="1433" y="308"/>
                    <a:pt x="1433" y="308"/>
                    <a:pt x="1433" y="308"/>
                  </a:cubicBezTo>
                  <a:cubicBezTo>
                    <a:pt x="1433" y="308"/>
                    <a:pt x="1433" y="309"/>
                    <a:pt x="1433" y="309"/>
                  </a:cubicBezTo>
                  <a:cubicBezTo>
                    <a:pt x="1436" y="312"/>
                    <a:pt x="1439" y="316"/>
                    <a:pt x="1441" y="319"/>
                  </a:cubicBezTo>
                  <a:cubicBezTo>
                    <a:pt x="1403" y="348"/>
                    <a:pt x="1403" y="348"/>
                    <a:pt x="1403" y="348"/>
                  </a:cubicBezTo>
                  <a:cubicBezTo>
                    <a:pt x="1441" y="319"/>
                    <a:pt x="1441" y="319"/>
                    <a:pt x="1441" y="319"/>
                  </a:cubicBezTo>
                  <a:cubicBezTo>
                    <a:pt x="1442" y="320"/>
                    <a:pt x="1442" y="320"/>
                    <a:pt x="1442" y="320"/>
                  </a:cubicBezTo>
                  <a:cubicBezTo>
                    <a:pt x="1444" y="323"/>
                    <a:pt x="1447" y="327"/>
                    <a:pt x="1450" y="331"/>
                  </a:cubicBezTo>
                  <a:cubicBezTo>
                    <a:pt x="1411" y="359"/>
                    <a:pt x="1411" y="359"/>
                    <a:pt x="1411" y="359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3" y="335"/>
                    <a:pt x="1455" y="338"/>
                    <a:pt x="1458" y="342"/>
                  </a:cubicBezTo>
                  <a:cubicBezTo>
                    <a:pt x="1405" y="379"/>
                    <a:pt x="1405" y="379"/>
                    <a:pt x="1405" y="379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61" y="346"/>
                    <a:pt x="1463" y="350"/>
                    <a:pt x="1466" y="354"/>
                  </a:cubicBezTo>
                  <a:cubicBezTo>
                    <a:pt x="1426" y="381"/>
                    <a:pt x="1426" y="381"/>
                    <a:pt x="1426" y="381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9" y="358"/>
                    <a:pt x="1471" y="361"/>
                    <a:pt x="1474" y="365"/>
                  </a:cubicBezTo>
                  <a:cubicBezTo>
                    <a:pt x="1433" y="391"/>
                    <a:pt x="1433" y="391"/>
                    <a:pt x="1433" y="391"/>
                  </a:cubicBezTo>
                  <a:cubicBezTo>
                    <a:pt x="1474" y="365"/>
                    <a:pt x="1474" y="365"/>
                    <a:pt x="1474" y="365"/>
                  </a:cubicBezTo>
                  <a:cubicBezTo>
                    <a:pt x="1474" y="365"/>
                    <a:pt x="1474" y="365"/>
                    <a:pt x="1474" y="366"/>
                  </a:cubicBezTo>
                  <a:cubicBezTo>
                    <a:pt x="1476" y="369"/>
                    <a:pt x="1479" y="373"/>
                    <a:pt x="1481" y="377"/>
                  </a:cubicBezTo>
                  <a:cubicBezTo>
                    <a:pt x="1440" y="403"/>
                    <a:pt x="1440" y="403"/>
                    <a:pt x="1440" y="403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4" y="381"/>
                    <a:pt x="1486" y="385"/>
                    <a:pt x="1488" y="389"/>
                  </a:cubicBezTo>
                  <a:cubicBezTo>
                    <a:pt x="1447" y="414"/>
                    <a:pt x="1447" y="414"/>
                    <a:pt x="1447" y="414"/>
                  </a:cubicBezTo>
                  <a:cubicBezTo>
                    <a:pt x="1488" y="389"/>
                    <a:pt x="1488" y="389"/>
                    <a:pt x="1488" y="389"/>
                  </a:cubicBezTo>
                  <a:cubicBezTo>
                    <a:pt x="1489" y="389"/>
                    <a:pt x="1489" y="389"/>
                    <a:pt x="1489" y="389"/>
                  </a:cubicBezTo>
                  <a:cubicBezTo>
                    <a:pt x="1491" y="393"/>
                    <a:pt x="1493" y="397"/>
                    <a:pt x="1496" y="401"/>
                  </a:cubicBezTo>
                  <a:cubicBezTo>
                    <a:pt x="1440" y="433"/>
                    <a:pt x="1440" y="433"/>
                    <a:pt x="1440" y="433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8" y="405"/>
                    <a:pt x="1500" y="409"/>
                    <a:pt x="1503" y="413"/>
                  </a:cubicBezTo>
                  <a:cubicBezTo>
                    <a:pt x="1460" y="437"/>
                    <a:pt x="1460" y="437"/>
                    <a:pt x="1460" y="437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5" y="417"/>
                    <a:pt x="1507" y="421"/>
                    <a:pt x="1509" y="425"/>
                  </a:cubicBezTo>
                  <a:cubicBezTo>
                    <a:pt x="1466" y="448"/>
                    <a:pt x="1466" y="448"/>
                    <a:pt x="1466" y="448"/>
                  </a:cubicBezTo>
                  <a:cubicBezTo>
                    <a:pt x="1509" y="425"/>
                    <a:pt x="1509" y="425"/>
                    <a:pt x="1509" y="425"/>
                  </a:cubicBezTo>
                  <a:cubicBezTo>
                    <a:pt x="1509" y="425"/>
                    <a:pt x="1509" y="426"/>
                    <a:pt x="1509" y="426"/>
                  </a:cubicBezTo>
                  <a:cubicBezTo>
                    <a:pt x="1512" y="430"/>
                    <a:pt x="1514" y="434"/>
                    <a:pt x="1516" y="438"/>
                  </a:cubicBezTo>
                  <a:cubicBezTo>
                    <a:pt x="1473" y="460"/>
                    <a:pt x="1473" y="460"/>
                    <a:pt x="1473" y="460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8" y="442"/>
                    <a:pt x="1520" y="446"/>
                    <a:pt x="1522" y="450"/>
                  </a:cubicBezTo>
                  <a:cubicBezTo>
                    <a:pt x="1478" y="472"/>
                    <a:pt x="1478" y="472"/>
                    <a:pt x="1478" y="472"/>
                  </a:cubicBezTo>
                  <a:cubicBezTo>
                    <a:pt x="1522" y="450"/>
                    <a:pt x="1522" y="450"/>
                    <a:pt x="1522" y="450"/>
                  </a:cubicBezTo>
                  <a:cubicBezTo>
                    <a:pt x="1522" y="450"/>
                    <a:pt x="1522" y="450"/>
                    <a:pt x="1522" y="451"/>
                  </a:cubicBezTo>
                  <a:cubicBezTo>
                    <a:pt x="1524" y="454"/>
                    <a:pt x="1526" y="458"/>
                    <a:pt x="1528" y="462"/>
                  </a:cubicBezTo>
                  <a:cubicBezTo>
                    <a:pt x="1461" y="493"/>
                    <a:pt x="1461" y="493"/>
                    <a:pt x="1461" y="493"/>
                  </a:cubicBezTo>
                  <a:cubicBezTo>
                    <a:pt x="1528" y="462"/>
                    <a:pt x="1528" y="462"/>
                    <a:pt x="1528" y="462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469" y="490"/>
                    <a:pt x="1469" y="490"/>
                    <a:pt x="1469" y="490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30" y="467"/>
                    <a:pt x="1532" y="471"/>
                    <a:pt x="1534" y="476"/>
                  </a:cubicBezTo>
                  <a:cubicBezTo>
                    <a:pt x="1490" y="495"/>
                    <a:pt x="1490" y="495"/>
                    <a:pt x="1490" y="495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6" y="480"/>
                    <a:pt x="1538" y="484"/>
                    <a:pt x="1540" y="488"/>
                  </a:cubicBezTo>
                  <a:cubicBezTo>
                    <a:pt x="1495" y="507"/>
                    <a:pt x="1495" y="507"/>
                    <a:pt x="1495" y="507"/>
                  </a:cubicBezTo>
                  <a:cubicBezTo>
                    <a:pt x="1540" y="488"/>
                    <a:pt x="1540" y="488"/>
                    <a:pt x="1540" y="488"/>
                  </a:cubicBezTo>
                  <a:cubicBezTo>
                    <a:pt x="1540" y="488"/>
                    <a:pt x="1540" y="489"/>
                    <a:pt x="1540" y="489"/>
                  </a:cubicBezTo>
                  <a:cubicBezTo>
                    <a:pt x="1541" y="493"/>
                    <a:pt x="1543" y="497"/>
                    <a:pt x="1545" y="501"/>
                  </a:cubicBezTo>
                  <a:cubicBezTo>
                    <a:pt x="1500" y="520"/>
                    <a:pt x="1500" y="520"/>
                    <a:pt x="1500" y="520"/>
                  </a:cubicBezTo>
                  <a:cubicBezTo>
                    <a:pt x="1545" y="501"/>
                    <a:pt x="1545" y="501"/>
                    <a:pt x="1545" y="501"/>
                  </a:cubicBezTo>
                  <a:cubicBezTo>
                    <a:pt x="1545" y="501"/>
                    <a:pt x="1545" y="501"/>
                    <a:pt x="1545" y="502"/>
                  </a:cubicBezTo>
                  <a:cubicBezTo>
                    <a:pt x="1547" y="506"/>
                    <a:pt x="1548" y="510"/>
                    <a:pt x="1550" y="514"/>
                  </a:cubicBezTo>
                  <a:cubicBezTo>
                    <a:pt x="1505" y="532"/>
                    <a:pt x="1505" y="532"/>
                    <a:pt x="1505" y="532"/>
                  </a:cubicBezTo>
                  <a:cubicBezTo>
                    <a:pt x="1550" y="514"/>
                    <a:pt x="1550" y="514"/>
                    <a:pt x="1550" y="514"/>
                  </a:cubicBezTo>
                  <a:cubicBezTo>
                    <a:pt x="1550" y="514"/>
                    <a:pt x="1550" y="514"/>
                    <a:pt x="1550" y="515"/>
                  </a:cubicBezTo>
                  <a:cubicBezTo>
                    <a:pt x="1552" y="519"/>
                    <a:pt x="1553" y="523"/>
                    <a:pt x="1555" y="527"/>
                  </a:cubicBezTo>
                  <a:cubicBezTo>
                    <a:pt x="1494" y="550"/>
                    <a:pt x="1494" y="550"/>
                    <a:pt x="1494" y="550"/>
                  </a:cubicBezTo>
                  <a:cubicBezTo>
                    <a:pt x="1555" y="527"/>
                    <a:pt x="1555" y="527"/>
                    <a:pt x="1555" y="527"/>
                  </a:cubicBezTo>
                  <a:cubicBezTo>
                    <a:pt x="1555" y="527"/>
                    <a:pt x="1555" y="528"/>
                    <a:pt x="1555" y="528"/>
                  </a:cubicBezTo>
                  <a:cubicBezTo>
                    <a:pt x="1557" y="532"/>
                    <a:pt x="1558" y="536"/>
                    <a:pt x="1560" y="541"/>
                  </a:cubicBezTo>
                  <a:cubicBezTo>
                    <a:pt x="1514" y="556"/>
                    <a:pt x="1514" y="556"/>
                    <a:pt x="1514" y="556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1" y="545"/>
                    <a:pt x="1563" y="549"/>
                    <a:pt x="1564" y="554"/>
                  </a:cubicBezTo>
                  <a:cubicBezTo>
                    <a:pt x="1518" y="569"/>
                    <a:pt x="1518" y="569"/>
                    <a:pt x="1518" y="569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6" y="558"/>
                    <a:pt x="1567" y="563"/>
                    <a:pt x="1568" y="567"/>
                  </a:cubicBezTo>
                  <a:cubicBezTo>
                    <a:pt x="1522" y="581"/>
                    <a:pt x="1522" y="581"/>
                    <a:pt x="1522" y="581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70" y="572"/>
                    <a:pt x="1571" y="576"/>
                    <a:pt x="1572" y="581"/>
                  </a:cubicBezTo>
                  <a:cubicBezTo>
                    <a:pt x="1525" y="594"/>
                    <a:pt x="1525" y="594"/>
                    <a:pt x="1525" y="594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4" y="585"/>
                    <a:pt x="1575" y="590"/>
                    <a:pt x="1576" y="594"/>
                  </a:cubicBezTo>
                  <a:cubicBezTo>
                    <a:pt x="1513" y="611"/>
                    <a:pt x="1513" y="611"/>
                    <a:pt x="1513" y="611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7" y="599"/>
                    <a:pt x="1579" y="603"/>
                    <a:pt x="1580" y="608"/>
                  </a:cubicBezTo>
                  <a:cubicBezTo>
                    <a:pt x="1532" y="619"/>
                    <a:pt x="1532" y="619"/>
                    <a:pt x="1532" y="619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1" y="612"/>
                    <a:pt x="1582" y="617"/>
                    <a:pt x="1583" y="621"/>
                  </a:cubicBezTo>
                  <a:cubicBezTo>
                    <a:pt x="1535" y="632"/>
                    <a:pt x="1535" y="632"/>
                    <a:pt x="1535" y="632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4" y="626"/>
                    <a:pt x="1585" y="630"/>
                    <a:pt x="1586" y="635"/>
                  </a:cubicBezTo>
                  <a:cubicBezTo>
                    <a:pt x="1538" y="645"/>
                    <a:pt x="1538" y="645"/>
                    <a:pt x="1538" y="64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7" y="640"/>
                    <a:pt x="1588" y="644"/>
                    <a:pt x="1589" y="649"/>
                  </a:cubicBezTo>
                  <a:cubicBezTo>
                    <a:pt x="1541" y="658"/>
                    <a:pt x="1541" y="658"/>
                    <a:pt x="1541" y="658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90" y="653"/>
                    <a:pt x="1590" y="658"/>
                    <a:pt x="1591" y="662"/>
                  </a:cubicBezTo>
                  <a:cubicBezTo>
                    <a:pt x="1527" y="674"/>
                    <a:pt x="1527" y="674"/>
                    <a:pt x="1527" y="674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2" y="667"/>
                    <a:pt x="1593" y="672"/>
                    <a:pt x="1594" y="676"/>
                  </a:cubicBezTo>
                  <a:cubicBezTo>
                    <a:pt x="1545" y="684"/>
                    <a:pt x="1545" y="684"/>
                    <a:pt x="1545" y="684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81"/>
                    <a:pt x="1595" y="685"/>
                    <a:pt x="1596" y="690"/>
                  </a:cubicBezTo>
                  <a:cubicBezTo>
                    <a:pt x="1547" y="697"/>
                    <a:pt x="1547" y="697"/>
                    <a:pt x="1547" y="697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5"/>
                    <a:pt x="1597" y="699"/>
                    <a:pt x="1597" y="704"/>
                  </a:cubicBezTo>
                  <a:cubicBezTo>
                    <a:pt x="1549" y="710"/>
                    <a:pt x="1549" y="710"/>
                    <a:pt x="1549" y="710"/>
                  </a:cubicBezTo>
                  <a:cubicBezTo>
                    <a:pt x="1597" y="704"/>
                    <a:pt x="1597" y="704"/>
                    <a:pt x="1597" y="704"/>
                  </a:cubicBezTo>
                  <a:cubicBezTo>
                    <a:pt x="1597" y="704"/>
                    <a:pt x="1597" y="704"/>
                    <a:pt x="1598" y="704"/>
                  </a:cubicBezTo>
                  <a:cubicBezTo>
                    <a:pt x="1598" y="709"/>
                    <a:pt x="1599" y="713"/>
                    <a:pt x="1599" y="718"/>
                  </a:cubicBezTo>
                  <a:cubicBezTo>
                    <a:pt x="1550" y="723"/>
                    <a:pt x="1550" y="723"/>
                    <a:pt x="1550" y="723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600" y="722"/>
                    <a:pt x="1600" y="727"/>
                    <a:pt x="1600" y="732"/>
                  </a:cubicBezTo>
                  <a:cubicBezTo>
                    <a:pt x="1536" y="737"/>
                    <a:pt x="1536" y="737"/>
                    <a:pt x="1536" y="737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1" y="736"/>
                    <a:pt x="1601" y="741"/>
                    <a:pt x="1602" y="746"/>
                  </a:cubicBezTo>
                  <a:cubicBezTo>
                    <a:pt x="1553" y="749"/>
                    <a:pt x="1553" y="749"/>
                    <a:pt x="1553" y="749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50"/>
                    <a:pt x="1602" y="755"/>
                    <a:pt x="1602" y="760"/>
                  </a:cubicBezTo>
                  <a:cubicBezTo>
                    <a:pt x="1554" y="762"/>
                    <a:pt x="1554" y="762"/>
                    <a:pt x="1554" y="762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3" y="764"/>
                    <a:pt x="1603" y="769"/>
                    <a:pt x="1603" y="774"/>
                  </a:cubicBezTo>
                  <a:cubicBezTo>
                    <a:pt x="1554" y="775"/>
                    <a:pt x="1554" y="775"/>
                    <a:pt x="1554" y="775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8"/>
                    <a:pt x="1603" y="783"/>
                    <a:pt x="1603" y="788"/>
                  </a:cubicBezTo>
                  <a:cubicBezTo>
                    <a:pt x="1554" y="789"/>
                    <a:pt x="1554" y="789"/>
                    <a:pt x="1554" y="789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92"/>
                    <a:pt x="1603" y="797"/>
                    <a:pt x="1603" y="801"/>
                  </a:cubicBezTo>
                  <a:cubicBezTo>
                    <a:pt x="1603" y="827"/>
                    <a:pt x="1602" y="852"/>
                    <a:pt x="1600" y="878"/>
                  </a:cubicBezTo>
                  <a:cubicBezTo>
                    <a:pt x="3" y="878"/>
                    <a:pt x="3" y="878"/>
                    <a:pt x="3" y="878"/>
                  </a:cubicBezTo>
                  <a:cubicBezTo>
                    <a:pt x="1" y="852"/>
                    <a:pt x="0" y="827"/>
                    <a:pt x="0" y="801"/>
                  </a:cubicBezTo>
                  <a:cubicBezTo>
                    <a:pt x="0" y="797"/>
                    <a:pt x="0" y="792"/>
                    <a:pt x="0" y="787"/>
                  </a:cubicBezTo>
                  <a:cubicBezTo>
                    <a:pt x="49" y="788"/>
                    <a:pt x="49" y="788"/>
                    <a:pt x="49" y="788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3"/>
                    <a:pt x="0" y="778"/>
                    <a:pt x="0" y="773"/>
                  </a:cubicBezTo>
                  <a:cubicBezTo>
                    <a:pt x="49" y="775"/>
                    <a:pt x="49" y="775"/>
                    <a:pt x="49" y="775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69"/>
                    <a:pt x="0" y="764"/>
                    <a:pt x="1" y="759"/>
                  </a:cubicBezTo>
                  <a:cubicBezTo>
                    <a:pt x="49" y="762"/>
                    <a:pt x="49" y="762"/>
                    <a:pt x="49" y="762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5"/>
                    <a:pt x="1" y="750"/>
                    <a:pt x="2" y="745"/>
                  </a:cubicBezTo>
                  <a:cubicBezTo>
                    <a:pt x="50" y="749"/>
                    <a:pt x="50" y="749"/>
                    <a:pt x="50" y="749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1"/>
                    <a:pt x="2" y="736"/>
                    <a:pt x="3" y="732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3" y="732"/>
                    <a:pt x="3" y="732"/>
                    <a:pt x="3" y="732"/>
                  </a:cubicBezTo>
                  <a:cubicBezTo>
                    <a:pt x="3" y="732"/>
                    <a:pt x="3" y="731"/>
                    <a:pt x="3" y="731"/>
                  </a:cubicBezTo>
                  <a:cubicBezTo>
                    <a:pt x="3" y="727"/>
                    <a:pt x="3" y="722"/>
                    <a:pt x="4" y="718"/>
                  </a:cubicBezTo>
                  <a:cubicBezTo>
                    <a:pt x="53" y="723"/>
                    <a:pt x="53" y="723"/>
                    <a:pt x="53" y="723"/>
                  </a:cubicBezTo>
                  <a:cubicBezTo>
                    <a:pt x="4" y="718"/>
                    <a:pt x="4" y="718"/>
                    <a:pt x="4" y="718"/>
                  </a:cubicBezTo>
                  <a:cubicBezTo>
                    <a:pt x="4" y="718"/>
                    <a:pt x="4" y="718"/>
                    <a:pt x="4" y="717"/>
                  </a:cubicBezTo>
                  <a:cubicBezTo>
                    <a:pt x="4" y="713"/>
                    <a:pt x="5" y="708"/>
                    <a:pt x="6" y="704"/>
                  </a:cubicBezTo>
                  <a:cubicBezTo>
                    <a:pt x="54" y="710"/>
                    <a:pt x="54" y="710"/>
                    <a:pt x="54" y="710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699"/>
                    <a:pt x="7" y="694"/>
                    <a:pt x="7" y="690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8" y="685"/>
                    <a:pt x="9" y="681"/>
                    <a:pt x="9" y="676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10" y="671"/>
                    <a:pt x="11" y="667"/>
                    <a:pt x="12" y="662"/>
                  </a:cubicBezTo>
                  <a:cubicBezTo>
                    <a:pt x="76" y="673"/>
                    <a:pt x="76" y="673"/>
                    <a:pt x="76" y="673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3" y="657"/>
                    <a:pt x="13" y="653"/>
                    <a:pt x="14" y="648"/>
                  </a:cubicBezTo>
                  <a:cubicBezTo>
                    <a:pt x="62" y="658"/>
                    <a:pt x="62" y="658"/>
                    <a:pt x="62" y="65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5" y="644"/>
                    <a:pt x="16" y="639"/>
                    <a:pt x="17" y="635"/>
                  </a:cubicBezTo>
                  <a:cubicBezTo>
                    <a:pt x="65" y="645"/>
                    <a:pt x="65" y="645"/>
                    <a:pt x="65" y="645"/>
                  </a:cubicBezTo>
                  <a:cubicBezTo>
                    <a:pt x="17" y="635"/>
                    <a:pt x="17" y="635"/>
                    <a:pt x="17" y="635"/>
                  </a:cubicBezTo>
                  <a:cubicBezTo>
                    <a:pt x="17" y="635"/>
                    <a:pt x="17" y="635"/>
                    <a:pt x="17" y="634"/>
                  </a:cubicBezTo>
                  <a:cubicBezTo>
                    <a:pt x="18" y="630"/>
                    <a:pt x="19" y="625"/>
                    <a:pt x="20" y="621"/>
                  </a:cubicBezTo>
                  <a:cubicBezTo>
                    <a:pt x="68" y="632"/>
                    <a:pt x="68" y="632"/>
                    <a:pt x="68" y="632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1" y="616"/>
                    <a:pt x="22" y="612"/>
                    <a:pt x="23" y="607"/>
                  </a:cubicBezTo>
                  <a:cubicBezTo>
                    <a:pt x="71" y="619"/>
                    <a:pt x="71" y="619"/>
                    <a:pt x="71" y="619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5" y="603"/>
                    <a:pt x="26" y="598"/>
                    <a:pt x="27" y="594"/>
                  </a:cubicBezTo>
                  <a:cubicBezTo>
                    <a:pt x="90" y="611"/>
                    <a:pt x="90" y="611"/>
                    <a:pt x="90" y="611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8" y="589"/>
                    <a:pt x="29" y="585"/>
                    <a:pt x="31" y="580"/>
                  </a:cubicBezTo>
                  <a:cubicBezTo>
                    <a:pt x="78" y="594"/>
                    <a:pt x="78" y="594"/>
                    <a:pt x="78" y="594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2" y="576"/>
                    <a:pt x="33" y="571"/>
                    <a:pt x="35" y="567"/>
                  </a:cubicBezTo>
                  <a:cubicBezTo>
                    <a:pt x="81" y="581"/>
                    <a:pt x="81" y="581"/>
                    <a:pt x="81" y="581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6" y="562"/>
                    <a:pt x="37" y="558"/>
                    <a:pt x="39" y="554"/>
                  </a:cubicBezTo>
                  <a:cubicBezTo>
                    <a:pt x="85" y="569"/>
                    <a:pt x="85" y="569"/>
                    <a:pt x="85" y="569"/>
                  </a:cubicBezTo>
                  <a:cubicBezTo>
                    <a:pt x="39" y="554"/>
                    <a:pt x="39" y="554"/>
                    <a:pt x="39" y="554"/>
                  </a:cubicBezTo>
                  <a:cubicBezTo>
                    <a:pt x="39" y="554"/>
                    <a:pt x="39" y="553"/>
                    <a:pt x="39" y="553"/>
                  </a:cubicBezTo>
                  <a:cubicBezTo>
                    <a:pt x="40" y="549"/>
                    <a:pt x="42" y="545"/>
                    <a:pt x="43" y="540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5" y="536"/>
                    <a:pt x="46" y="531"/>
                    <a:pt x="48" y="527"/>
                  </a:cubicBezTo>
                  <a:cubicBezTo>
                    <a:pt x="109" y="549"/>
                    <a:pt x="109" y="549"/>
                    <a:pt x="109" y="549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50" y="523"/>
                    <a:pt x="51" y="518"/>
                    <a:pt x="53" y="514"/>
                  </a:cubicBezTo>
                  <a:cubicBezTo>
                    <a:pt x="99" y="531"/>
                    <a:pt x="99" y="531"/>
                    <a:pt x="99" y="531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5" y="510"/>
                    <a:pt x="56" y="505"/>
                    <a:pt x="58" y="501"/>
                  </a:cubicBezTo>
                  <a:cubicBezTo>
                    <a:pt x="103" y="519"/>
                    <a:pt x="103" y="519"/>
                    <a:pt x="103" y="519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60" y="497"/>
                    <a:pt x="62" y="492"/>
                    <a:pt x="64" y="488"/>
                  </a:cubicBezTo>
                  <a:cubicBezTo>
                    <a:pt x="108" y="507"/>
                    <a:pt x="108" y="507"/>
                    <a:pt x="108" y="507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5" y="484"/>
                    <a:pt x="67" y="479"/>
                    <a:pt x="69" y="475"/>
                  </a:cubicBezTo>
                  <a:cubicBezTo>
                    <a:pt x="114" y="495"/>
                    <a:pt x="114" y="495"/>
                    <a:pt x="114" y="49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71" y="471"/>
                    <a:pt x="73" y="467"/>
                    <a:pt x="75" y="463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75" y="463"/>
                    <a:pt x="75" y="463"/>
                    <a:pt x="75" y="463"/>
                  </a:cubicBezTo>
                  <a:cubicBezTo>
                    <a:pt x="75" y="463"/>
                    <a:pt x="75" y="462"/>
                    <a:pt x="75" y="462"/>
                  </a:cubicBezTo>
                  <a:cubicBezTo>
                    <a:pt x="77" y="458"/>
                    <a:pt x="79" y="454"/>
                    <a:pt x="81" y="450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3" y="446"/>
                    <a:pt x="85" y="442"/>
                    <a:pt x="87" y="437"/>
                  </a:cubicBezTo>
                  <a:cubicBezTo>
                    <a:pt x="131" y="459"/>
                    <a:pt x="131" y="459"/>
                    <a:pt x="131" y="459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90" y="433"/>
                    <a:pt x="92" y="429"/>
                    <a:pt x="94" y="425"/>
                  </a:cubicBezTo>
                  <a:cubicBezTo>
                    <a:pt x="137" y="448"/>
                    <a:pt x="137" y="448"/>
                    <a:pt x="137" y="448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6" y="421"/>
                    <a:pt x="98" y="417"/>
                    <a:pt x="101" y="413"/>
                  </a:cubicBezTo>
                  <a:cubicBezTo>
                    <a:pt x="143" y="436"/>
                    <a:pt x="143" y="436"/>
                    <a:pt x="143" y="436"/>
                  </a:cubicBezTo>
                  <a:cubicBezTo>
                    <a:pt x="101" y="413"/>
                    <a:pt x="101" y="413"/>
                    <a:pt x="101" y="413"/>
                  </a:cubicBezTo>
                  <a:cubicBezTo>
                    <a:pt x="101" y="413"/>
                    <a:pt x="101" y="413"/>
                    <a:pt x="101" y="412"/>
                  </a:cubicBezTo>
                  <a:cubicBezTo>
                    <a:pt x="103" y="409"/>
                    <a:pt x="105" y="405"/>
                    <a:pt x="107" y="401"/>
                  </a:cubicBezTo>
                  <a:cubicBezTo>
                    <a:pt x="163" y="433"/>
                    <a:pt x="163" y="433"/>
                    <a:pt x="163" y="433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8" y="400"/>
                    <a:pt x="108" y="400"/>
                  </a:cubicBezTo>
                  <a:cubicBezTo>
                    <a:pt x="110" y="396"/>
                    <a:pt x="112" y="393"/>
                    <a:pt x="115" y="389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15" y="388"/>
                    <a:pt x="115" y="388"/>
                    <a:pt x="115" y="388"/>
                  </a:cubicBezTo>
                  <a:cubicBezTo>
                    <a:pt x="117" y="384"/>
                    <a:pt x="119" y="381"/>
                    <a:pt x="122" y="377"/>
                  </a:cubicBezTo>
                  <a:cubicBezTo>
                    <a:pt x="163" y="402"/>
                    <a:pt x="163" y="402"/>
                    <a:pt x="163" y="402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122" y="377"/>
                    <a:pt x="122" y="376"/>
                    <a:pt x="122" y="376"/>
                  </a:cubicBezTo>
                  <a:cubicBezTo>
                    <a:pt x="125" y="373"/>
                    <a:pt x="127" y="369"/>
                    <a:pt x="129" y="365"/>
                  </a:cubicBezTo>
                  <a:cubicBezTo>
                    <a:pt x="170" y="391"/>
                    <a:pt x="170" y="391"/>
                    <a:pt x="170" y="391"/>
                  </a:cubicBezTo>
                  <a:cubicBezTo>
                    <a:pt x="129" y="365"/>
                    <a:pt x="129" y="365"/>
                    <a:pt x="129" y="365"/>
                  </a:cubicBezTo>
                  <a:cubicBezTo>
                    <a:pt x="130" y="365"/>
                    <a:pt x="130" y="365"/>
                    <a:pt x="130" y="365"/>
                  </a:cubicBezTo>
                  <a:cubicBezTo>
                    <a:pt x="132" y="361"/>
                    <a:pt x="135" y="357"/>
                    <a:pt x="137" y="353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40" y="349"/>
                    <a:pt x="143" y="345"/>
                    <a:pt x="145" y="342"/>
                  </a:cubicBezTo>
                  <a:cubicBezTo>
                    <a:pt x="198" y="379"/>
                    <a:pt x="198" y="379"/>
                    <a:pt x="198" y="379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2"/>
                    <a:pt x="145" y="342"/>
                    <a:pt x="145" y="341"/>
                  </a:cubicBezTo>
                  <a:cubicBezTo>
                    <a:pt x="148" y="338"/>
                    <a:pt x="151" y="334"/>
                    <a:pt x="153" y="330"/>
                  </a:cubicBezTo>
                  <a:cubicBezTo>
                    <a:pt x="192" y="359"/>
                    <a:pt x="192" y="359"/>
                    <a:pt x="192" y="359"/>
                  </a:cubicBezTo>
                  <a:cubicBezTo>
                    <a:pt x="153" y="330"/>
                    <a:pt x="153" y="330"/>
                    <a:pt x="153" y="330"/>
                  </a:cubicBezTo>
                  <a:cubicBezTo>
                    <a:pt x="153" y="330"/>
                    <a:pt x="153" y="330"/>
                    <a:pt x="154" y="330"/>
                  </a:cubicBezTo>
                  <a:cubicBezTo>
                    <a:pt x="156" y="326"/>
                    <a:pt x="159" y="323"/>
                    <a:pt x="162" y="319"/>
                  </a:cubicBezTo>
                  <a:cubicBezTo>
                    <a:pt x="200" y="348"/>
                    <a:pt x="200" y="348"/>
                    <a:pt x="200" y="348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5" y="315"/>
                    <a:pt x="167" y="312"/>
                    <a:pt x="170" y="308"/>
                  </a:cubicBezTo>
                  <a:cubicBezTo>
                    <a:pt x="208" y="338"/>
                    <a:pt x="208" y="338"/>
                    <a:pt x="208" y="33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3" y="304"/>
                    <a:pt x="176" y="301"/>
                    <a:pt x="179" y="297"/>
                  </a:cubicBezTo>
                  <a:cubicBezTo>
                    <a:pt x="216" y="327"/>
                    <a:pt x="216" y="327"/>
                    <a:pt x="216" y="32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293"/>
                    <a:pt x="185" y="290"/>
                    <a:pt x="188" y="286"/>
                  </a:cubicBezTo>
                  <a:cubicBezTo>
                    <a:pt x="237" y="328"/>
                    <a:pt x="237" y="328"/>
                    <a:pt x="237" y="328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91" y="283"/>
                    <a:pt x="194" y="279"/>
                    <a:pt x="197" y="276"/>
                  </a:cubicBezTo>
                  <a:cubicBezTo>
                    <a:pt x="233" y="307"/>
                    <a:pt x="233" y="307"/>
                    <a:pt x="233" y="307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197" y="276"/>
                    <a:pt x="197" y="275"/>
                    <a:pt x="197" y="275"/>
                  </a:cubicBezTo>
                  <a:cubicBezTo>
                    <a:pt x="200" y="272"/>
                    <a:pt x="203" y="269"/>
                    <a:pt x="206" y="265"/>
                  </a:cubicBezTo>
                  <a:cubicBezTo>
                    <a:pt x="242" y="297"/>
                    <a:pt x="242" y="297"/>
                    <a:pt x="242" y="297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9" y="262"/>
                    <a:pt x="213" y="258"/>
                    <a:pt x="216" y="255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9" y="251"/>
                    <a:pt x="222" y="248"/>
                    <a:pt x="225" y="245"/>
                  </a:cubicBezTo>
                  <a:cubicBezTo>
                    <a:pt x="260" y="278"/>
                    <a:pt x="260" y="278"/>
                    <a:pt x="260" y="278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6" y="244"/>
                  </a:cubicBezTo>
                  <a:cubicBezTo>
                    <a:pt x="229" y="241"/>
                    <a:pt x="232" y="238"/>
                    <a:pt x="235" y="235"/>
                  </a:cubicBezTo>
                  <a:cubicBezTo>
                    <a:pt x="281" y="280"/>
                    <a:pt x="281" y="280"/>
                    <a:pt x="281" y="280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9" y="231"/>
                    <a:pt x="242" y="228"/>
                    <a:pt x="245" y="225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9" y="222"/>
                    <a:pt x="252" y="218"/>
                    <a:pt x="255" y="215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55" y="215"/>
                    <a:pt x="255" y="215"/>
                    <a:pt x="255" y="215"/>
                  </a:cubicBezTo>
                  <a:cubicBezTo>
                    <a:pt x="255" y="215"/>
                    <a:pt x="255" y="215"/>
                    <a:pt x="256" y="215"/>
                  </a:cubicBezTo>
                  <a:cubicBezTo>
                    <a:pt x="259" y="212"/>
                    <a:pt x="262" y="209"/>
                    <a:pt x="265" y="206"/>
                  </a:cubicBezTo>
                  <a:cubicBezTo>
                    <a:pt x="298" y="242"/>
                    <a:pt x="298" y="242"/>
                    <a:pt x="298" y="242"/>
                  </a:cubicBezTo>
                  <a:cubicBezTo>
                    <a:pt x="265" y="206"/>
                    <a:pt x="265" y="206"/>
                    <a:pt x="265" y="206"/>
                  </a:cubicBezTo>
                  <a:cubicBezTo>
                    <a:pt x="266" y="206"/>
                    <a:pt x="266" y="206"/>
                    <a:pt x="266" y="206"/>
                  </a:cubicBezTo>
                  <a:cubicBezTo>
                    <a:pt x="269" y="203"/>
                    <a:pt x="273" y="200"/>
                    <a:pt x="276" y="197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6" y="197"/>
                    <a:pt x="276" y="196"/>
                    <a:pt x="276" y="196"/>
                  </a:cubicBezTo>
                  <a:cubicBezTo>
                    <a:pt x="280" y="193"/>
                    <a:pt x="283" y="190"/>
                    <a:pt x="287" y="188"/>
                  </a:cubicBezTo>
                  <a:cubicBezTo>
                    <a:pt x="328" y="237"/>
                    <a:pt x="328" y="237"/>
                    <a:pt x="328" y="237"/>
                  </a:cubicBezTo>
                  <a:cubicBezTo>
                    <a:pt x="287" y="188"/>
                    <a:pt x="287" y="188"/>
                    <a:pt x="287" y="188"/>
                  </a:cubicBezTo>
                  <a:cubicBezTo>
                    <a:pt x="287" y="188"/>
                    <a:pt x="287" y="187"/>
                    <a:pt x="287" y="187"/>
                  </a:cubicBezTo>
                  <a:cubicBezTo>
                    <a:pt x="290" y="184"/>
                    <a:pt x="294" y="182"/>
                    <a:pt x="297" y="17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8" y="178"/>
                    <a:pt x="298" y="178"/>
                  </a:cubicBezTo>
                  <a:cubicBezTo>
                    <a:pt x="301" y="176"/>
                    <a:pt x="305" y="173"/>
                    <a:pt x="308" y="170"/>
                  </a:cubicBezTo>
                  <a:cubicBezTo>
                    <a:pt x="338" y="208"/>
                    <a:pt x="338" y="208"/>
                    <a:pt x="338" y="208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8" y="170"/>
                    <a:pt x="309" y="170"/>
                    <a:pt x="309" y="170"/>
                  </a:cubicBezTo>
                  <a:cubicBezTo>
                    <a:pt x="312" y="167"/>
                    <a:pt x="316" y="164"/>
                    <a:pt x="319" y="161"/>
                  </a:cubicBezTo>
                  <a:cubicBezTo>
                    <a:pt x="348" y="200"/>
                    <a:pt x="348" y="200"/>
                    <a:pt x="348" y="200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20" y="161"/>
                    <a:pt x="320" y="161"/>
                    <a:pt x="320" y="161"/>
                  </a:cubicBezTo>
                  <a:cubicBezTo>
                    <a:pt x="323" y="158"/>
                    <a:pt x="327" y="156"/>
                    <a:pt x="331" y="153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5" y="150"/>
                    <a:pt x="338" y="148"/>
                    <a:pt x="342" y="145"/>
                  </a:cubicBezTo>
                  <a:cubicBezTo>
                    <a:pt x="379" y="198"/>
                    <a:pt x="379" y="198"/>
                    <a:pt x="379" y="198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6" y="142"/>
                    <a:pt x="350" y="140"/>
                    <a:pt x="353" y="137"/>
                  </a:cubicBezTo>
                  <a:cubicBezTo>
                    <a:pt x="381" y="177"/>
                    <a:pt x="381" y="177"/>
                    <a:pt x="381" y="177"/>
                  </a:cubicBezTo>
                  <a:cubicBezTo>
                    <a:pt x="353" y="137"/>
                    <a:pt x="353" y="137"/>
                    <a:pt x="353" y="137"/>
                  </a:cubicBezTo>
                  <a:cubicBezTo>
                    <a:pt x="354" y="137"/>
                    <a:pt x="354" y="137"/>
                    <a:pt x="354" y="137"/>
                  </a:cubicBezTo>
                  <a:cubicBezTo>
                    <a:pt x="358" y="134"/>
                    <a:pt x="361" y="132"/>
                    <a:pt x="365" y="129"/>
                  </a:cubicBezTo>
                  <a:cubicBezTo>
                    <a:pt x="391" y="170"/>
                    <a:pt x="391" y="170"/>
                    <a:pt x="391" y="170"/>
                  </a:cubicBezTo>
                  <a:cubicBezTo>
                    <a:pt x="365" y="129"/>
                    <a:pt x="365" y="129"/>
                    <a:pt x="365" y="129"/>
                  </a:cubicBezTo>
                  <a:cubicBezTo>
                    <a:pt x="365" y="129"/>
                    <a:pt x="365" y="129"/>
                    <a:pt x="366" y="129"/>
                  </a:cubicBezTo>
                  <a:cubicBezTo>
                    <a:pt x="369" y="127"/>
                    <a:pt x="373" y="124"/>
                    <a:pt x="377" y="122"/>
                  </a:cubicBezTo>
                  <a:cubicBezTo>
                    <a:pt x="403" y="163"/>
                    <a:pt x="403" y="163"/>
                    <a:pt x="403" y="163"/>
                  </a:cubicBezTo>
                  <a:cubicBezTo>
                    <a:pt x="377" y="122"/>
                    <a:pt x="377" y="122"/>
                    <a:pt x="377" y="122"/>
                  </a:cubicBezTo>
                  <a:cubicBezTo>
                    <a:pt x="377" y="122"/>
                    <a:pt x="377" y="122"/>
                    <a:pt x="377" y="121"/>
                  </a:cubicBezTo>
                  <a:cubicBezTo>
                    <a:pt x="381" y="119"/>
                    <a:pt x="385" y="117"/>
                    <a:pt x="389" y="114"/>
                  </a:cubicBezTo>
                  <a:cubicBezTo>
                    <a:pt x="414" y="156"/>
                    <a:pt x="414" y="156"/>
                    <a:pt x="414" y="156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93" y="112"/>
                    <a:pt x="397" y="110"/>
                    <a:pt x="401" y="107"/>
                  </a:cubicBezTo>
                  <a:cubicBezTo>
                    <a:pt x="433" y="163"/>
                    <a:pt x="433" y="163"/>
                    <a:pt x="433" y="163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5" y="105"/>
                    <a:pt x="409" y="103"/>
                    <a:pt x="413" y="100"/>
                  </a:cubicBezTo>
                  <a:cubicBezTo>
                    <a:pt x="437" y="143"/>
                    <a:pt x="437" y="143"/>
                    <a:pt x="437" y="143"/>
                  </a:cubicBezTo>
                  <a:cubicBezTo>
                    <a:pt x="413" y="100"/>
                    <a:pt x="413" y="100"/>
                    <a:pt x="413" y="100"/>
                  </a:cubicBezTo>
                  <a:cubicBezTo>
                    <a:pt x="413" y="100"/>
                    <a:pt x="413" y="100"/>
                    <a:pt x="414" y="100"/>
                  </a:cubicBezTo>
                  <a:cubicBezTo>
                    <a:pt x="417" y="98"/>
                    <a:pt x="421" y="96"/>
                    <a:pt x="425" y="94"/>
                  </a:cubicBezTo>
                  <a:cubicBezTo>
                    <a:pt x="448" y="137"/>
                    <a:pt x="448" y="137"/>
                    <a:pt x="448" y="137"/>
                  </a:cubicBezTo>
                  <a:cubicBezTo>
                    <a:pt x="425" y="94"/>
                    <a:pt x="425" y="94"/>
                    <a:pt x="425" y="94"/>
                  </a:cubicBezTo>
                  <a:cubicBezTo>
                    <a:pt x="425" y="94"/>
                    <a:pt x="426" y="93"/>
                    <a:pt x="426" y="93"/>
                  </a:cubicBezTo>
                  <a:cubicBezTo>
                    <a:pt x="430" y="91"/>
                    <a:pt x="434" y="89"/>
                    <a:pt x="438" y="87"/>
                  </a:cubicBezTo>
                  <a:cubicBezTo>
                    <a:pt x="460" y="130"/>
                    <a:pt x="460" y="130"/>
                    <a:pt x="460" y="130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42" y="85"/>
                    <a:pt x="446" y="83"/>
                    <a:pt x="450" y="81"/>
                  </a:cubicBezTo>
                  <a:cubicBezTo>
                    <a:pt x="472" y="125"/>
                    <a:pt x="472" y="125"/>
                    <a:pt x="472" y="125"/>
                  </a:cubicBezTo>
                  <a:cubicBezTo>
                    <a:pt x="450" y="81"/>
                    <a:pt x="450" y="81"/>
                    <a:pt x="450" y="81"/>
                  </a:cubicBezTo>
                  <a:cubicBezTo>
                    <a:pt x="450" y="81"/>
                    <a:pt x="451" y="81"/>
                    <a:pt x="451" y="81"/>
                  </a:cubicBezTo>
                  <a:cubicBezTo>
                    <a:pt x="455" y="79"/>
                    <a:pt x="459" y="77"/>
                    <a:pt x="463" y="75"/>
                  </a:cubicBezTo>
                  <a:cubicBezTo>
                    <a:pt x="490" y="134"/>
                    <a:pt x="490" y="134"/>
                    <a:pt x="490" y="134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7" y="73"/>
                    <a:pt x="471" y="71"/>
                    <a:pt x="476" y="69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80" y="67"/>
                    <a:pt x="484" y="65"/>
                    <a:pt x="488" y="63"/>
                  </a:cubicBezTo>
                  <a:cubicBezTo>
                    <a:pt x="507" y="108"/>
                    <a:pt x="507" y="108"/>
                    <a:pt x="507" y="108"/>
                  </a:cubicBezTo>
                  <a:cubicBezTo>
                    <a:pt x="488" y="63"/>
                    <a:pt x="488" y="63"/>
                    <a:pt x="488" y="63"/>
                  </a:cubicBezTo>
                  <a:cubicBezTo>
                    <a:pt x="489" y="63"/>
                    <a:pt x="489" y="63"/>
                    <a:pt x="489" y="63"/>
                  </a:cubicBezTo>
                  <a:cubicBezTo>
                    <a:pt x="493" y="61"/>
                    <a:pt x="497" y="60"/>
                    <a:pt x="501" y="58"/>
                  </a:cubicBezTo>
                  <a:cubicBezTo>
                    <a:pt x="520" y="103"/>
                    <a:pt x="520" y="103"/>
                    <a:pt x="520" y="103"/>
                  </a:cubicBezTo>
                  <a:cubicBezTo>
                    <a:pt x="501" y="58"/>
                    <a:pt x="501" y="58"/>
                    <a:pt x="501" y="58"/>
                  </a:cubicBezTo>
                  <a:cubicBezTo>
                    <a:pt x="501" y="58"/>
                    <a:pt x="502" y="58"/>
                    <a:pt x="502" y="58"/>
                  </a:cubicBezTo>
                  <a:cubicBezTo>
                    <a:pt x="506" y="56"/>
                    <a:pt x="510" y="55"/>
                    <a:pt x="514" y="53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14" y="53"/>
                    <a:pt x="514" y="53"/>
                    <a:pt x="514" y="53"/>
                  </a:cubicBezTo>
                  <a:cubicBezTo>
                    <a:pt x="515" y="53"/>
                    <a:pt x="515" y="53"/>
                    <a:pt x="515" y="53"/>
                  </a:cubicBezTo>
                  <a:cubicBezTo>
                    <a:pt x="519" y="51"/>
                    <a:pt x="523" y="50"/>
                    <a:pt x="527" y="48"/>
                  </a:cubicBezTo>
                  <a:cubicBezTo>
                    <a:pt x="550" y="109"/>
                    <a:pt x="550" y="109"/>
                    <a:pt x="550" y="109"/>
                  </a:cubicBezTo>
                  <a:cubicBezTo>
                    <a:pt x="527" y="48"/>
                    <a:pt x="527" y="48"/>
                    <a:pt x="527" y="48"/>
                  </a:cubicBezTo>
                  <a:cubicBezTo>
                    <a:pt x="528" y="48"/>
                    <a:pt x="528" y="48"/>
                    <a:pt x="528" y="48"/>
                  </a:cubicBezTo>
                  <a:cubicBezTo>
                    <a:pt x="532" y="46"/>
                    <a:pt x="536" y="45"/>
                    <a:pt x="541" y="43"/>
                  </a:cubicBezTo>
                  <a:cubicBezTo>
                    <a:pt x="556" y="89"/>
                    <a:pt x="556" y="89"/>
                    <a:pt x="556" y="89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5" y="42"/>
                    <a:pt x="550" y="40"/>
                    <a:pt x="554" y="39"/>
                  </a:cubicBezTo>
                  <a:cubicBezTo>
                    <a:pt x="569" y="85"/>
                    <a:pt x="569" y="85"/>
                    <a:pt x="569" y="85"/>
                  </a:cubicBezTo>
                  <a:cubicBezTo>
                    <a:pt x="554" y="39"/>
                    <a:pt x="554" y="39"/>
                    <a:pt x="554" y="39"/>
                  </a:cubicBezTo>
                  <a:cubicBezTo>
                    <a:pt x="554" y="39"/>
                    <a:pt x="554" y="39"/>
                    <a:pt x="555" y="39"/>
                  </a:cubicBezTo>
                  <a:cubicBezTo>
                    <a:pt x="559" y="37"/>
                    <a:pt x="563" y="36"/>
                    <a:pt x="567" y="35"/>
                  </a:cubicBezTo>
                  <a:cubicBezTo>
                    <a:pt x="581" y="81"/>
                    <a:pt x="581" y="81"/>
                    <a:pt x="581" y="81"/>
                  </a:cubicBezTo>
                  <a:cubicBezTo>
                    <a:pt x="567" y="35"/>
                    <a:pt x="567" y="35"/>
                    <a:pt x="567" y="35"/>
                  </a:cubicBezTo>
                  <a:cubicBezTo>
                    <a:pt x="567" y="35"/>
                    <a:pt x="568" y="34"/>
                    <a:pt x="568" y="34"/>
                  </a:cubicBezTo>
                  <a:cubicBezTo>
                    <a:pt x="572" y="33"/>
                    <a:pt x="576" y="32"/>
                    <a:pt x="581" y="31"/>
                  </a:cubicBezTo>
                  <a:cubicBezTo>
                    <a:pt x="594" y="78"/>
                    <a:pt x="594" y="78"/>
                    <a:pt x="594" y="78"/>
                  </a:cubicBezTo>
                  <a:cubicBezTo>
                    <a:pt x="581" y="31"/>
                    <a:pt x="581" y="31"/>
                    <a:pt x="581" y="31"/>
                  </a:cubicBezTo>
                  <a:cubicBezTo>
                    <a:pt x="581" y="31"/>
                    <a:pt x="581" y="30"/>
                    <a:pt x="581" y="30"/>
                  </a:cubicBezTo>
                  <a:cubicBezTo>
                    <a:pt x="586" y="29"/>
                    <a:pt x="590" y="28"/>
                    <a:pt x="594" y="27"/>
                  </a:cubicBezTo>
                  <a:cubicBezTo>
                    <a:pt x="611" y="90"/>
                    <a:pt x="611" y="90"/>
                    <a:pt x="611" y="90"/>
                  </a:cubicBezTo>
                  <a:cubicBezTo>
                    <a:pt x="594" y="27"/>
                    <a:pt x="594" y="27"/>
                    <a:pt x="594" y="27"/>
                  </a:cubicBezTo>
                  <a:cubicBezTo>
                    <a:pt x="594" y="27"/>
                    <a:pt x="595" y="27"/>
                    <a:pt x="595" y="27"/>
                  </a:cubicBezTo>
                  <a:cubicBezTo>
                    <a:pt x="599" y="26"/>
                    <a:pt x="603" y="24"/>
                    <a:pt x="608" y="23"/>
                  </a:cubicBezTo>
                  <a:cubicBezTo>
                    <a:pt x="619" y="71"/>
                    <a:pt x="619" y="71"/>
                    <a:pt x="619" y="71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13" y="22"/>
                    <a:pt x="617" y="21"/>
                    <a:pt x="621" y="20"/>
                  </a:cubicBezTo>
                  <a:cubicBezTo>
                    <a:pt x="632" y="68"/>
                    <a:pt x="632" y="68"/>
                    <a:pt x="632" y="68"/>
                  </a:cubicBezTo>
                  <a:cubicBezTo>
                    <a:pt x="621" y="20"/>
                    <a:pt x="621" y="20"/>
                    <a:pt x="621" y="20"/>
                  </a:cubicBezTo>
                  <a:cubicBezTo>
                    <a:pt x="621" y="20"/>
                    <a:pt x="622" y="20"/>
                    <a:pt x="622" y="20"/>
                  </a:cubicBezTo>
                  <a:cubicBezTo>
                    <a:pt x="626" y="19"/>
                    <a:pt x="631" y="18"/>
                    <a:pt x="635" y="17"/>
                  </a:cubicBezTo>
                  <a:cubicBezTo>
                    <a:pt x="645" y="65"/>
                    <a:pt x="645" y="65"/>
                    <a:pt x="645" y="65"/>
                  </a:cubicBezTo>
                  <a:cubicBezTo>
                    <a:pt x="635" y="17"/>
                    <a:pt x="635" y="17"/>
                    <a:pt x="635" y="17"/>
                  </a:cubicBezTo>
                  <a:cubicBezTo>
                    <a:pt x="635" y="17"/>
                    <a:pt x="635" y="17"/>
                    <a:pt x="636" y="17"/>
                  </a:cubicBezTo>
                  <a:cubicBezTo>
                    <a:pt x="640" y="16"/>
                    <a:pt x="644" y="15"/>
                    <a:pt x="649" y="14"/>
                  </a:cubicBezTo>
                  <a:cubicBezTo>
                    <a:pt x="658" y="62"/>
                    <a:pt x="658" y="62"/>
                    <a:pt x="658" y="62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54" y="13"/>
                    <a:pt x="658" y="12"/>
                    <a:pt x="662" y="12"/>
                  </a:cubicBezTo>
                  <a:cubicBezTo>
                    <a:pt x="674" y="76"/>
                    <a:pt x="674" y="76"/>
                    <a:pt x="674" y="76"/>
                  </a:cubicBezTo>
                  <a:cubicBezTo>
                    <a:pt x="662" y="12"/>
                    <a:pt x="662" y="12"/>
                    <a:pt x="662" y="12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7" y="11"/>
                    <a:pt x="672" y="10"/>
                    <a:pt x="676" y="9"/>
                  </a:cubicBezTo>
                  <a:cubicBezTo>
                    <a:pt x="684" y="58"/>
                    <a:pt x="684" y="58"/>
                    <a:pt x="684" y="58"/>
                  </a:cubicBezTo>
                  <a:cubicBezTo>
                    <a:pt x="676" y="9"/>
                    <a:pt x="676" y="9"/>
                    <a:pt x="676" y="9"/>
                  </a:cubicBezTo>
                  <a:cubicBezTo>
                    <a:pt x="676" y="9"/>
                    <a:pt x="677" y="9"/>
                    <a:pt x="677" y="9"/>
                  </a:cubicBezTo>
                  <a:cubicBezTo>
                    <a:pt x="681" y="9"/>
                    <a:pt x="686" y="8"/>
                    <a:pt x="690" y="7"/>
                  </a:cubicBezTo>
                  <a:cubicBezTo>
                    <a:pt x="697" y="56"/>
                    <a:pt x="697" y="56"/>
                    <a:pt x="697" y="56"/>
                  </a:cubicBezTo>
                  <a:cubicBezTo>
                    <a:pt x="690" y="7"/>
                    <a:pt x="690" y="7"/>
                    <a:pt x="690" y="7"/>
                  </a:cubicBezTo>
                  <a:cubicBezTo>
                    <a:pt x="690" y="7"/>
                    <a:pt x="691" y="7"/>
                    <a:pt x="691" y="7"/>
                  </a:cubicBezTo>
                  <a:cubicBezTo>
                    <a:pt x="695" y="7"/>
                    <a:pt x="700" y="6"/>
                    <a:pt x="704" y="5"/>
                  </a:cubicBezTo>
                  <a:cubicBezTo>
                    <a:pt x="710" y="54"/>
                    <a:pt x="710" y="54"/>
                    <a:pt x="710" y="54"/>
                  </a:cubicBezTo>
                  <a:cubicBezTo>
                    <a:pt x="704" y="5"/>
                    <a:pt x="704" y="5"/>
                    <a:pt x="704" y="5"/>
                  </a:cubicBezTo>
                  <a:cubicBezTo>
                    <a:pt x="704" y="5"/>
                    <a:pt x="704" y="5"/>
                    <a:pt x="705" y="5"/>
                  </a:cubicBezTo>
                  <a:cubicBezTo>
                    <a:pt x="709" y="5"/>
                    <a:pt x="713" y="4"/>
                    <a:pt x="718" y="4"/>
                  </a:cubicBezTo>
                  <a:cubicBezTo>
                    <a:pt x="723" y="53"/>
                    <a:pt x="723" y="53"/>
                    <a:pt x="723" y="53"/>
                  </a:cubicBezTo>
                  <a:cubicBezTo>
                    <a:pt x="718" y="4"/>
                    <a:pt x="718" y="4"/>
                    <a:pt x="718" y="4"/>
                  </a:cubicBezTo>
                  <a:cubicBezTo>
                    <a:pt x="718" y="4"/>
                    <a:pt x="718" y="4"/>
                    <a:pt x="719" y="4"/>
                  </a:cubicBezTo>
                  <a:cubicBezTo>
                    <a:pt x="723" y="3"/>
                    <a:pt x="727" y="3"/>
                    <a:pt x="732" y="3"/>
                  </a:cubicBezTo>
                  <a:cubicBezTo>
                    <a:pt x="737" y="67"/>
                    <a:pt x="737" y="67"/>
                    <a:pt x="737" y="67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7" y="2"/>
                    <a:pt x="741" y="2"/>
                    <a:pt x="746" y="1"/>
                  </a:cubicBezTo>
                  <a:cubicBezTo>
                    <a:pt x="749" y="50"/>
                    <a:pt x="749" y="50"/>
                    <a:pt x="749" y="50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51" y="1"/>
                    <a:pt x="755" y="1"/>
                    <a:pt x="760" y="1"/>
                  </a:cubicBezTo>
                  <a:cubicBezTo>
                    <a:pt x="762" y="49"/>
                    <a:pt x="762" y="49"/>
                    <a:pt x="762" y="49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5" y="0"/>
                    <a:pt x="769" y="0"/>
                    <a:pt x="774" y="0"/>
                  </a:cubicBezTo>
                  <a:cubicBezTo>
                    <a:pt x="775" y="49"/>
                    <a:pt x="775" y="49"/>
                    <a:pt x="775" y="4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9" y="0"/>
                    <a:pt x="783" y="0"/>
                    <a:pt x="788" y="0"/>
                  </a:cubicBezTo>
                  <a:cubicBezTo>
                    <a:pt x="789" y="49"/>
                    <a:pt x="789" y="49"/>
                    <a:pt x="789" y="49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93" y="0"/>
                    <a:pt x="797" y="0"/>
                    <a:pt x="802" y="0"/>
                  </a:cubicBezTo>
                  <a:close/>
                  <a:moveTo>
                    <a:pt x="153" y="803"/>
                  </a:moveTo>
                  <a:cubicBezTo>
                    <a:pt x="118" y="803"/>
                    <a:pt x="118" y="803"/>
                    <a:pt x="118" y="80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65"/>
            <p:cNvSpPr>
              <a:spLocks noEditPoints="1"/>
            </p:cNvSpPr>
            <p:nvPr/>
          </p:nvSpPr>
          <p:spPr bwMode="auto">
            <a:xfrm>
              <a:off x="759" y="814"/>
              <a:ext cx="5395" cy="2685"/>
            </a:xfrm>
            <a:custGeom>
              <a:avLst/>
              <a:gdLst>
                <a:gd name="T0" fmla="*/ 727 w 1333"/>
                <a:gd name="T1" fmla="*/ 1 h 664"/>
                <a:gd name="T2" fmla="*/ 1333 w 1333"/>
                <a:gd name="T3" fmla="*/ 664 h 664"/>
                <a:gd name="T4" fmla="*/ 0 w 1333"/>
                <a:gd name="T5" fmla="*/ 664 h 664"/>
                <a:gd name="T6" fmla="*/ 609 w 1333"/>
                <a:gd name="T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3" h="664">
                  <a:moveTo>
                    <a:pt x="727" y="1"/>
                  </a:moveTo>
                  <a:cubicBezTo>
                    <a:pt x="1066" y="31"/>
                    <a:pt x="1333" y="318"/>
                    <a:pt x="1333" y="664"/>
                  </a:cubicBezTo>
                  <a:moveTo>
                    <a:pt x="0" y="664"/>
                  </a:moveTo>
                  <a:cubicBezTo>
                    <a:pt x="0" y="317"/>
                    <a:pt x="269" y="30"/>
                    <a:pt x="609" y="0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66"/>
            <p:cNvSpPr/>
            <p:nvPr/>
          </p:nvSpPr>
          <p:spPr bwMode="auto">
            <a:xfrm>
              <a:off x="1111" y="1158"/>
              <a:ext cx="4691" cy="2341"/>
            </a:xfrm>
            <a:custGeom>
              <a:avLst/>
              <a:gdLst>
                <a:gd name="T0" fmla="*/ 0 w 1159"/>
                <a:gd name="T1" fmla="*/ 579 h 579"/>
                <a:gd name="T2" fmla="*/ 580 w 1159"/>
                <a:gd name="T3" fmla="*/ 0 h 579"/>
                <a:gd name="T4" fmla="*/ 1159 w 1159"/>
                <a:gd name="T5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9" h="579">
                  <a:moveTo>
                    <a:pt x="0" y="579"/>
                  </a:moveTo>
                  <a:cubicBezTo>
                    <a:pt x="0" y="261"/>
                    <a:pt x="261" y="0"/>
                    <a:pt x="580" y="0"/>
                  </a:cubicBezTo>
                  <a:cubicBezTo>
                    <a:pt x="898" y="0"/>
                    <a:pt x="1159" y="261"/>
                    <a:pt x="1159" y="579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Line 67"/>
            <p:cNvSpPr>
              <a:spLocks noChangeShapeType="1"/>
            </p:cNvSpPr>
            <p:nvPr/>
          </p:nvSpPr>
          <p:spPr bwMode="auto">
            <a:xfrm>
              <a:off x="1030" y="3499"/>
              <a:ext cx="481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Line 68"/>
            <p:cNvSpPr>
              <a:spLocks noChangeShapeType="1"/>
            </p:cNvSpPr>
            <p:nvPr/>
          </p:nvSpPr>
          <p:spPr bwMode="auto">
            <a:xfrm>
              <a:off x="212" y="3499"/>
              <a:ext cx="202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Line 69"/>
            <p:cNvSpPr>
              <a:spLocks noChangeShapeType="1"/>
            </p:cNvSpPr>
            <p:nvPr/>
          </p:nvSpPr>
          <p:spPr bwMode="auto">
            <a:xfrm>
              <a:off x="6498" y="3499"/>
              <a:ext cx="20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Line 70"/>
            <p:cNvSpPr>
              <a:spLocks noChangeShapeType="1"/>
            </p:cNvSpPr>
            <p:nvPr/>
          </p:nvSpPr>
          <p:spPr bwMode="auto">
            <a:xfrm>
              <a:off x="6090" y="3499"/>
              <a:ext cx="141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0"/>
            <p:cNvSpPr>
              <a:spLocks noEditPoints="1"/>
            </p:cNvSpPr>
            <p:nvPr/>
          </p:nvSpPr>
          <p:spPr bwMode="auto">
            <a:xfrm rot="11873045">
              <a:off x="516" y="2887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0" name="量角器01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 rot="7239069">
            <a:off x="1555716" y="432518"/>
            <a:ext cx="5168778" cy="2830616"/>
            <a:chOff x="212" y="252"/>
            <a:chExt cx="6497" cy="3558"/>
          </a:xfrm>
        </p:grpSpPr>
        <p:sp>
          <p:nvSpPr>
            <p:cNvPr id="19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2" y="252"/>
              <a:ext cx="6497" cy="3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5"/>
            <p:cNvSpPr/>
            <p:nvPr/>
          </p:nvSpPr>
          <p:spPr bwMode="auto">
            <a:xfrm>
              <a:off x="2997" y="3042"/>
              <a:ext cx="919" cy="457"/>
            </a:xfrm>
            <a:custGeom>
              <a:avLst/>
              <a:gdLst>
                <a:gd name="T0" fmla="*/ 0 w 227"/>
                <a:gd name="T1" fmla="*/ 113 h 113"/>
                <a:gd name="T2" fmla="*/ 114 w 227"/>
                <a:gd name="T3" fmla="*/ 0 h 113"/>
                <a:gd name="T4" fmla="*/ 227 w 227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113">
                  <a:moveTo>
                    <a:pt x="0" y="113"/>
                  </a:moveTo>
                  <a:cubicBezTo>
                    <a:pt x="0" y="51"/>
                    <a:pt x="51" y="0"/>
                    <a:pt x="114" y="0"/>
                  </a:cubicBezTo>
                  <a:cubicBezTo>
                    <a:pt x="176" y="0"/>
                    <a:pt x="227" y="51"/>
                    <a:pt x="227" y="11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Line 6"/>
            <p:cNvSpPr>
              <a:spLocks noChangeShapeType="1"/>
            </p:cNvSpPr>
            <p:nvPr/>
          </p:nvSpPr>
          <p:spPr bwMode="auto">
            <a:xfrm flipV="1">
              <a:off x="3912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Line 7"/>
            <p:cNvSpPr>
              <a:spLocks noChangeShapeType="1"/>
            </p:cNvSpPr>
            <p:nvPr/>
          </p:nvSpPr>
          <p:spPr bwMode="auto">
            <a:xfrm flipV="1">
              <a:off x="4357" y="903"/>
              <a:ext cx="49" cy="13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Line 8"/>
            <p:cNvSpPr>
              <a:spLocks noChangeShapeType="1"/>
            </p:cNvSpPr>
            <p:nvPr/>
          </p:nvSpPr>
          <p:spPr bwMode="auto">
            <a:xfrm flipV="1">
              <a:off x="4770" y="1105"/>
              <a:ext cx="73" cy="125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Line 9"/>
            <p:cNvSpPr>
              <a:spLocks noChangeShapeType="1"/>
            </p:cNvSpPr>
            <p:nvPr/>
          </p:nvSpPr>
          <p:spPr bwMode="auto">
            <a:xfrm flipV="1">
              <a:off x="5146" y="1384"/>
              <a:ext cx="90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Line 10"/>
            <p:cNvSpPr>
              <a:spLocks noChangeShapeType="1"/>
            </p:cNvSpPr>
            <p:nvPr/>
          </p:nvSpPr>
          <p:spPr bwMode="auto">
            <a:xfrm flipV="1">
              <a:off x="5470" y="1724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Line 11"/>
            <p:cNvSpPr>
              <a:spLocks noChangeShapeType="1"/>
            </p:cNvSpPr>
            <p:nvPr/>
          </p:nvSpPr>
          <p:spPr bwMode="auto">
            <a:xfrm flipV="1">
              <a:off x="5733" y="2116"/>
              <a:ext cx="122" cy="7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Line 12"/>
            <p:cNvSpPr>
              <a:spLocks noChangeShapeType="1"/>
            </p:cNvSpPr>
            <p:nvPr/>
          </p:nvSpPr>
          <p:spPr bwMode="auto">
            <a:xfrm flipV="1">
              <a:off x="5928" y="2557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Line 13"/>
            <p:cNvSpPr>
              <a:spLocks noChangeShapeType="1"/>
            </p:cNvSpPr>
            <p:nvPr/>
          </p:nvSpPr>
          <p:spPr bwMode="auto">
            <a:xfrm flipV="1">
              <a:off x="6045" y="3022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Line 14"/>
            <p:cNvSpPr>
              <a:spLocks noChangeShapeType="1"/>
            </p:cNvSpPr>
            <p:nvPr/>
          </p:nvSpPr>
          <p:spPr bwMode="auto">
            <a:xfrm flipH="1" flipV="1">
              <a:off x="2977" y="778"/>
              <a:ext cx="24" cy="1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Line 15"/>
            <p:cNvSpPr>
              <a:spLocks noChangeShapeType="1"/>
            </p:cNvSpPr>
            <p:nvPr/>
          </p:nvSpPr>
          <p:spPr bwMode="auto">
            <a:xfrm flipH="1" flipV="1">
              <a:off x="2511" y="903"/>
              <a:ext cx="49" cy="13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Line 16"/>
            <p:cNvSpPr>
              <a:spLocks noChangeShapeType="1"/>
            </p:cNvSpPr>
            <p:nvPr/>
          </p:nvSpPr>
          <p:spPr bwMode="auto">
            <a:xfrm flipH="1" flipV="1">
              <a:off x="2070" y="1109"/>
              <a:ext cx="73" cy="126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Line 17"/>
            <p:cNvSpPr>
              <a:spLocks noChangeShapeType="1"/>
            </p:cNvSpPr>
            <p:nvPr/>
          </p:nvSpPr>
          <p:spPr bwMode="auto">
            <a:xfrm flipH="1" flipV="1">
              <a:off x="1677" y="1384"/>
              <a:ext cx="94" cy="10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Line 18"/>
            <p:cNvSpPr>
              <a:spLocks noChangeShapeType="1"/>
            </p:cNvSpPr>
            <p:nvPr/>
          </p:nvSpPr>
          <p:spPr bwMode="auto">
            <a:xfrm flipH="1" flipV="1">
              <a:off x="1337" y="1728"/>
              <a:ext cx="110" cy="93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Line 19"/>
            <p:cNvSpPr>
              <a:spLocks noChangeShapeType="1"/>
            </p:cNvSpPr>
            <p:nvPr/>
          </p:nvSpPr>
          <p:spPr bwMode="auto">
            <a:xfrm flipH="1" flipV="1">
              <a:off x="1058" y="2124"/>
              <a:ext cx="126" cy="69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Line 20"/>
            <p:cNvSpPr>
              <a:spLocks noChangeShapeType="1"/>
            </p:cNvSpPr>
            <p:nvPr/>
          </p:nvSpPr>
          <p:spPr bwMode="auto">
            <a:xfrm flipH="1" flipV="1">
              <a:off x="856" y="2561"/>
              <a:ext cx="133" cy="48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Line 21"/>
            <p:cNvSpPr>
              <a:spLocks noChangeShapeType="1"/>
            </p:cNvSpPr>
            <p:nvPr/>
          </p:nvSpPr>
          <p:spPr bwMode="auto">
            <a:xfrm flipH="1" flipV="1">
              <a:off x="730" y="3026"/>
              <a:ext cx="142" cy="2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Line 22"/>
            <p:cNvSpPr>
              <a:spLocks noChangeShapeType="1"/>
            </p:cNvSpPr>
            <p:nvPr/>
          </p:nvSpPr>
          <p:spPr bwMode="auto">
            <a:xfrm flipV="1">
              <a:off x="3458" y="956"/>
              <a:ext cx="0" cy="2547"/>
            </a:xfrm>
            <a:prstGeom prst="line">
              <a:avLst/>
            </a:prstGeom>
            <a:noFill/>
            <a:ln w="6350" cap="flat">
              <a:solidFill>
                <a:srgbClr val="E6001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3"/>
            <p:cNvSpPr>
              <a:spLocks noEditPoints="1"/>
            </p:cNvSpPr>
            <p:nvPr/>
          </p:nvSpPr>
          <p:spPr bwMode="auto">
            <a:xfrm>
              <a:off x="3284" y="660"/>
              <a:ext cx="361" cy="235"/>
            </a:xfrm>
            <a:custGeom>
              <a:avLst/>
              <a:gdLst>
                <a:gd name="T0" fmla="*/ 0 w 89"/>
                <a:gd name="T1" fmla="*/ 43 h 58"/>
                <a:gd name="T2" fmla="*/ 17 w 89"/>
                <a:gd name="T3" fmla="*/ 58 h 58"/>
                <a:gd name="T4" fmla="*/ 34 w 89"/>
                <a:gd name="T5" fmla="*/ 47 h 58"/>
                <a:gd name="T6" fmla="*/ 38 w 89"/>
                <a:gd name="T7" fmla="*/ 26 h 58"/>
                <a:gd name="T8" fmla="*/ 18 w 89"/>
                <a:gd name="T9" fmla="*/ 0 h 58"/>
                <a:gd name="T10" fmla="*/ 0 w 89"/>
                <a:gd name="T11" fmla="*/ 20 h 58"/>
                <a:gd name="T12" fmla="*/ 18 w 89"/>
                <a:gd name="T13" fmla="*/ 38 h 58"/>
                <a:gd name="T14" fmla="*/ 31 w 89"/>
                <a:gd name="T15" fmla="*/ 31 h 58"/>
                <a:gd name="T16" fmla="*/ 31 w 89"/>
                <a:gd name="T17" fmla="*/ 31 h 58"/>
                <a:gd name="T18" fmla="*/ 17 w 89"/>
                <a:gd name="T19" fmla="*/ 53 h 58"/>
                <a:gd name="T20" fmla="*/ 8 w 89"/>
                <a:gd name="T21" fmla="*/ 43 h 58"/>
                <a:gd name="T22" fmla="*/ 0 w 89"/>
                <a:gd name="T23" fmla="*/ 43 h 58"/>
                <a:gd name="T24" fmla="*/ 19 w 89"/>
                <a:gd name="T25" fmla="*/ 32 h 58"/>
                <a:gd name="T26" fmla="*/ 7 w 89"/>
                <a:gd name="T27" fmla="*/ 19 h 58"/>
                <a:gd name="T28" fmla="*/ 18 w 89"/>
                <a:gd name="T29" fmla="*/ 6 h 58"/>
                <a:gd name="T30" fmla="*/ 30 w 89"/>
                <a:gd name="T31" fmla="*/ 19 h 58"/>
                <a:gd name="T32" fmla="*/ 19 w 89"/>
                <a:gd name="T33" fmla="*/ 32 h 58"/>
                <a:gd name="T34" fmla="*/ 81 w 89"/>
                <a:gd name="T35" fmla="*/ 29 h 58"/>
                <a:gd name="T36" fmla="*/ 69 w 89"/>
                <a:gd name="T37" fmla="*/ 52 h 58"/>
                <a:gd name="T38" fmla="*/ 57 w 89"/>
                <a:gd name="T39" fmla="*/ 29 h 58"/>
                <a:gd name="T40" fmla="*/ 69 w 89"/>
                <a:gd name="T41" fmla="*/ 6 h 58"/>
                <a:gd name="T42" fmla="*/ 81 w 89"/>
                <a:gd name="T43" fmla="*/ 29 h 58"/>
                <a:gd name="T44" fmla="*/ 89 w 89"/>
                <a:gd name="T45" fmla="*/ 29 h 58"/>
                <a:gd name="T46" fmla="*/ 85 w 89"/>
                <a:gd name="T47" fmla="*/ 10 h 58"/>
                <a:gd name="T48" fmla="*/ 69 w 89"/>
                <a:gd name="T49" fmla="*/ 0 h 58"/>
                <a:gd name="T50" fmla="*/ 55 w 89"/>
                <a:gd name="T51" fmla="*/ 7 h 58"/>
                <a:gd name="T52" fmla="*/ 49 w 89"/>
                <a:gd name="T53" fmla="*/ 29 h 58"/>
                <a:gd name="T54" fmla="*/ 69 w 89"/>
                <a:gd name="T55" fmla="*/ 58 h 58"/>
                <a:gd name="T56" fmla="*/ 89 w 89"/>
                <a:gd name="T57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9" h="58">
                  <a:moveTo>
                    <a:pt x="0" y="43"/>
                  </a:moveTo>
                  <a:cubicBezTo>
                    <a:pt x="1" y="53"/>
                    <a:pt x="7" y="58"/>
                    <a:pt x="17" y="58"/>
                  </a:cubicBezTo>
                  <a:cubicBezTo>
                    <a:pt x="25" y="58"/>
                    <a:pt x="31" y="55"/>
                    <a:pt x="34" y="47"/>
                  </a:cubicBezTo>
                  <a:cubicBezTo>
                    <a:pt x="37" y="42"/>
                    <a:pt x="38" y="35"/>
                    <a:pt x="38" y="26"/>
                  </a:cubicBezTo>
                  <a:cubicBezTo>
                    <a:pt x="38" y="9"/>
                    <a:pt x="31" y="0"/>
                    <a:pt x="18" y="0"/>
                  </a:cubicBezTo>
                  <a:cubicBezTo>
                    <a:pt x="7" y="0"/>
                    <a:pt x="0" y="7"/>
                    <a:pt x="0" y="20"/>
                  </a:cubicBezTo>
                  <a:cubicBezTo>
                    <a:pt x="0" y="31"/>
                    <a:pt x="6" y="37"/>
                    <a:pt x="18" y="38"/>
                  </a:cubicBezTo>
                  <a:cubicBezTo>
                    <a:pt x="24" y="38"/>
                    <a:pt x="28" y="36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9" y="46"/>
                    <a:pt x="25" y="53"/>
                    <a:pt x="17" y="53"/>
                  </a:cubicBezTo>
                  <a:cubicBezTo>
                    <a:pt x="12" y="53"/>
                    <a:pt x="8" y="50"/>
                    <a:pt x="8" y="4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19" y="32"/>
                  </a:moveTo>
                  <a:cubicBezTo>
                    <a:pt x="11" y="32"/>
                    <a:pt x="7" y="28"/>
                    <a:pt x="7" y="19"/>
                  </a:cubicBezTo>
                  <a:cubicBezTo>
                    <a:pt x="8" y="11"/>
                    <a:pt x="11" y="7"/>
                    <a:pt x="18" y="6"/>
                  </a:cubicBezTo>
                  <a:cubicBezTo>
                    <a:pt x="26" y="7"/>
                    <a:pt x="30" y="11"/>
                    <a:pt x="30" y="19"/>
                  </a:cubicBezTo>
                  <a:cubicBezTo>
                    <a:pt x="30" y="27"/>
                    <a:pt x="26" y="31"/>
                    <a:pt x="19" y="32"/>
                  </a:cubicBezTo>
                  <a:close/>
                  <a:moveTo>
                    <a:pt x="81" y="29"/>
                  </a:moveTo>
                  <a:cubicBezTo>
                    <a:pt x="81" y="45"/>
                    <a:pt x="77" y="52"/>
                    <a:pt x="69" y="52"/>
                  </a:cubicBezTo>
                  <a:cubicBezTo>
                    <a:pt x="61" y="52"/>
                    <a:pt x="57" y="45"/>
                    <a:pt x="57" y="29"/>
                  </a:cubicBezTo>
                  <a:cubicBezTo>
                    <a:pt x="57" y="14"/>
                    <a:pt x="61" y="6"/>
                    <a:pt x="69" y="6"/>
                  </a:cubicBezTo>
                  <a:cubicBezTo>
                    <a:pt x="77" y="6"/>
                    <a:pt x="81" y="14"/>
                    <a:pt x="81" y="29"/>
                  </a:cubicBezTo>
                  <a:close/>
                  <a:moveTo>
                    <a:pt x="89" y="29"/>
                  </a:moveTo>
                  <a:cubicBezTo>
                    <a:pt x="89" y="21"/>
                    <a:pt x="87" y="15"/>
                    <a:pt x="85" y="10"/>
                  </a:cubicBezTo>
                  <a:cubicBezTo>
                    <a:pt x="81" y="3"/>
                    <a:pt x="76" y="0"/>
                    <a:pt x="69" y="0"/>
                  </a:cubicBezTo>
                  <a:cubicBezTo>
                    <a:pt x="62" y="0"/>
                    <a:pt x="58" y="2"/>
                    <a:pt x="55" y="7"/>
                  </a:cubicBezTo>
                  <a:cubicBezTo>
                    <a:pt x="51" y="13"/>
                    <a:pt x="49" y="20"/>
                    <a:pt x="49" y="29"/>
                  </a:cubicBezTo>
                  <a:cubicBezTo>
                    <a:pt x="50" y="48"/>
                    <a:pt x="56" y="58"/>
                    <a:pt x="69" y="58"/>
                  </a:cubicBezTo>
                  <a:cubicBezTo>
                    <a:pt x="82" y="58"/>
                    <a:pt x="88" y="48"/>
                    <a:pt x="89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4"/>
            <p:cNvSpPr>
              <a:spLocks noEditPoints="1"/>
            </p:cNvSpPr>
            <p:nvPr/>
          </p:nvSpPr>
          <p:spPr bwMode="auto">
            <a:xfrm>
              <a:off x="3807" y="571"/>
              <a:ext cx="311" cy="186"/>
            </a:xfrm>
            <a:custGeom>
              <a:avLst/>
              <a:gdLst>
                <a:gd name="T0" fmla="*/ 15 w 77"/>
                <a:gd name="T1" fmla="*/ 1 h 46"/>
                <a:gd name="T2" fmla="*/ 11 w 77"/>
                <a:gd name="T3" fmla="*/ 0 h 46"/>
                <a:gd name="T4" fmla="*/ 7 w 77"/>
                <a:gd name="T5" fmla="*/ 5 h 46"/>
                <a:gd name="T6" fmla="*/ 1 w 77"/>
                <a:gd name="T7" fmla="*/ 6 h 46"/>
                <a:gd name="T8" fmla="*/ 0 w 77"/>
                <a:gd name="T9" fmla="*/ 9 h 46"/>
                <a:gd name="T10" fmla="*/ 9 w 77"/>
                <a:gd name="T11" fmla="*/ 11 h 46"/>
                <a:gd name="T12" fmla="*/ 5 w 77"/>
                <a:gd name="T13" fmla="*/ 36 h 46"/>
                <a:gd name="T14" fmla="*/ 9 w 77"/>
                <a:gd name="T15" fmla="*/ 36 h 46"/>
                <a:gd name="T16" fmla="*/ 15 w 77"/>
                <a:gd name="T17" fmla="*/ 1 h 46"/>
                <a:gd name="T18" fmla="*/ 43 w 77"/>
                <a:gd name="T19" fmla="*/ 24 h 46"/>
                <a:gd name="T20" fmla="*/ 34 w 77"/>
                <a:gd name="T21" fmla="*/ 37 h 46"/>
                <a:gd name="T22" fmla="*/ 29 w 77"/>
                <a:gd name="T23" fmla="*/ 22 h 46"/>
                <a:gd name="T24" fmla="*/ 38 w 77"/>
                <a:gd name="T25" fmla="*/ 9 h 46"/>
                <a:gd name="T26" fmla="*/ 43 w 77"/>
                <a:gd name="T27" fmla="*/ 24 h 46"/>
                <a:gd name="T28" fmla="*/ 48 w 77"/>
                <a:gd name="T29" fmla="*/ 25 h 46"/>
                <a:gd name="T30" fmla="*/ 47 w 77"/>
                <a:gd name="T31" fmla="*/ 12 h 46"/>
                <a:gd name="T32" fmla="*/ 39 w 77"/>
                <a:gd name="T33" fmla="*/ 5 h 46"/>
                <a:gd name="T34" fmla="*/ 29 w 77"/>
                <a:gd name="T35" fmla="*/ 8 h 46"/>
                <a:gd name="T36" fmla="*/ 24 w 77"/>
                <a:gd name="T37" fmla="*/ 21 h 46"/>
                <a:gd name="T38" fmla="*/ 33 w 77"/>
                <a:gd name="T39" fmla="*/ 41 h 46"/>
                <a:gd name="T40" fmla="*/ 48 w 77"/>
                <a:gd name="T41" fmla="*/ 25 h 46"/>
                <a:gd name="T42" fmla="*/ 71 w 77"/>
                <a:gd name="T43" fmla="*/ 28 h 46"/>
                <a:gd name="T44" fmla="*/ 62 w 77"/>
                <a:gd name="T45" fmla="*/ 41 h 46"/>
                <a:gd name="T46" fmla="*/ 57 w 77"/>
                <a:gd name="T47" fmla="*/ 26 h 46"/>
                <a:gd name="T48" fmla="*/ 66 w 77"/>
                <a:gd name="T49" fmla="*/ 13 h 46"/>
                <a:gd name="T50" fmla="*/ 71 w 77"/>
                <a:gd name="T51" fmla="*/ 28 h 46"/>
                <a:gd name="T52" fmla="*/ 76 w 77"/>
                <a:gd name="T53" fmla="*/ 29 h 46"/>
                <a:gd name="T54" fmla="*/ 75 w 77"/>
                <a:gd name="T55" fmla="*/ 17 h 46"/>
                <a:gd name="T56" fmla="*/ 67 w 77"/>
                <a:gd name="T57" fmla="*/ 9 h 46"/>
                <a:gd name="T58" fmla="*/ 57 w 77"/>
                <a:gd name="T59" fmla="*/ 12 h 46"/>
                <a:gd name="T60" fmla="*/ 52 w 77"/>
                <a:gd name="T61" fmla="*/ 25 h 46"/>
                <a:gd name="T62" fmla="*/ 61 w 77"/>
                <a:gd name="T63" fmla="*/ 45 h 46"/>
                <a:gd name="T64" fmla="*/ 76 w 77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46">
                  <a:moveTo>
                    <a:pt x="15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9" y="5"/>
                    <a:pt x="7" y="5"/>
                  </a:cubicBezTo>
                  <a:cubicBezTo>
                    <a:pt x="6" y="6"/>
                    <a:pt x="4" y="6"/>
                    <a:pt x="1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5" y="1"/>
                    <a:pt x="15" y="1"/>
                    <a:pt x="15" y="1"/>
                  </a:cubicBezTo>
                  <a:close/>
                  <a:moveTo>
                    <a:pt x="43" y="24"/>
                  </a:moveTo>
                  <a:cubicBezTo>
                    <a:pt x="42" y="33"/>
                    <a:pt x="39" y="38"/>
                    <a:pt x="34" y="37"/>
                  </a:cubicBezTo>
                  <a:cubicBezTo>
                    <a:pt x="29" y="36"/>
                    <a:pt x="27" y="31"/>
                    <a:pt x="29" y="22"/>
                  </a:cubicBezTo>
                  <a:cubicBezTo>
                    <a:pt x="30" y="12"/>
                    <a:pt x="33" y="8"/>
                    <a:pt x="38" y="9"/>
                  </a:cubicBezTo>
                  <a:cubicBezTo>
                    <a:pt x="43" y="10"/>
                    <a:pt x="45" y="15"/>
                    <a:pt x="43" y="24"/>
                  </a:cubicBezTo>
                  <a:close/>
                  <a:moveTo>
                    <a:pt x="48" y="25"/>
                  </a:moveTo>
                  <a:cubicBezTo>
                    <a:pt x="49" y="20"/>
                    <a:pt x="49" y="16"/>
                    <a:pt x="47" y="12"/>
                  </a:cubicBezTo>
                  <a:cubicBezTo>
                    <a:pt x="46" y="8"/>
                    <a:pt x="43" y="5"/>
                    <a:pt x="39" y="5"/>
                  </a:cubicBezTo>
                  <a:cubicBezTo>
                    <a:pt x="35" y="4"/>
                    <a:pt x="32" y="5"/>
                    <a:pt x="29" y="8"/>
                  </a:cubicBezTo>
                  <a:cubicBezTo>
                    <a:pt x="26" y="11"/>
                    <a:pt x="25" y="15"/>
                    <a:pt x="24" y="21"/>
                  </a:cubicBezTo>
                  <a:cubicBezTo>
                    <a:pt x="22" y="33"/>
                    <a:pt x="25" y="39"/>
                    <a:pt x="33" y="41"/>
                  </a:cubicBezTo>
                  <a:cubicBezTo>
                    <a:pt x="41" y="42"/>
                    <a:pt x="46" y="37"/>
                    <a:pt x="48" y="25"/>
                  </a:cubicBezTo>
                  <a:close/>
                  <a:moveTo>
                    <a:pt x="71" y="28"/>
                  </a:moveTo>
                  <a:cubicBezTo>
                    <a:pt x="70" y="38"/>
                    <a:pt x="67" y="42"/>
                    <a:pt x="62" y="41"/>
                  </a:cubicBezTo>
                  <a:cubicBezTo>
                    <a:pt x="57" y="41"/>
                    <a:pt x="55" y="36"/>
                    <a:pt x="57" y="26"/>
                  </a:cubicBezTo>
                  <a:cubicBezTo>
                    <a:pt x="58" y="17"/>
                    <a:pt x="61" y="12"/>
                    <a:pt x="66" y="13"/>
                  </a:cubicBezTo>
                  <a:cubicBezTo>
                    <a:pt x="71" y="14"/>
                    <a:pt x="73" y="19"/>
                    <a:pt x="71" y="28"/>
                  </a:cubicBezTo>
                  <a:close/>
                  <a:moveTo>
                    <a:pt x="76" y="29"/>
                  </a:moveTo>
                  <a:cubicBezTo>
                    <a:pt x="77" y="24"/>
                    <a:pt x="77" y="20"/>
                    <a:pt x="75" y="17"/>
                  </a:cubicBezTo>
                  <a:cubicBezTo>
                    <a:pt x="74" y="12"/>
                    <a:pt x="71" y="10"/>
                    <a:pt x="67" y="9"/>
                  </a:cubicBezTo>
                  <a:cubicBezTo>
                    <a:pt x="63" y="8"/>
                    <a:pt x="60" y="10"/>
                    <a:pt x="57" y="12"/>
                  </a:cubicBezTo>
                  <a:cubicBezTo>
                    <a:pt x="54" y="15"/>
                    <a:pt x="52" y="20"/>
                    <a:pt x="52" y="25"/>
                  </a:cubicBezTo>
                  <a:cubicBezTo>
                    <a:pt x="50" y="37"/>
                    <a:pt x="53" y="44"/>
                    <a:pt x="61" y="45"/>
                  </a:cubicBezTo>
                  <a:cubicBezTo>
                    <a:pt x="69" y="46"/>
                    <a:pt x="74" y="41"/>
                    <a:pt x="76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5"/>
            <p:cNvSpPr>
              <a:spLocks noEditPoints="1"/>
            </p:cNvSpPr>
            <p:nvPr/>
          </p:nvSpPr>
          <p:spPr bwMode="auto">
            <a:xfrm>
              <a:off x="4305" y="685"/>
              <a:ext cx="295" cy="222"/>
            </a:xfrm>
            <a:custGeom>
              <a:avLst/>
              <a:gdLst>
                <a:gd name="T0" fmla="*/ 16 w 73"/>
                <a:gd name="T1" fmla="*/ 2 h 55"/>
                <a:gd name="T2" fmla="*/ 13 w 73"/>
                <a:gd name="T3" fmla="*/ 0 h 55"/>
                <a:gd name="T4" fmla="*/ 8 w 73"/>
                <a:gd name="T5" fmla="*/ 5 h 55"/>
                <a:gd name="T6" fmla="*/ 1 w 73"/>
                <a:gd name="T7" fmla="*/ 4 h 55"/>
                <a:gd name="T8" fmla="*/ 0 w 73"/>
                <a:gd name="T9" fmla="*/ 7 h 55"/>
                <a:gd name="T10" fmla="*/ 8 w 73"/>
                <a:gd name="T11" fmla="*/ 10 h 55"/>
                <a:gd name="T12" fmla="*/ 0 w 73"/>
                <a:gd name="T13" fmla="*/ 34 h 55"/>
                <a:gd name="T14" fmla="*/ 4 w 73"/>
                <a:gd name="T15" fmla="*/ 35 h 55"/>
                <a:gd name="T16" fmla="*/ 16 w 73"/>
                <a:gd name="T17" fmla="*/ 2 h 55"/>
                <a:gd name="T18" fmla="*/ 43 w 73"/>
                <a:gd name="T19" fmla="*/ 11 h 55"/>
                <a:gd name="T20" fmla="*/ 39 w 73"/>
                <a:gd name="T21" fmla="*/ 10 h 55"/>
                <a:gd name="T22" fmla="*/ 35 w 73"/>
                <a:gd name="T23" fmla="*/ 14 h 55"/>
                <a:gd name="T24" fmla="*/ 28 w 73"/>
                <a:gd name="T25" fmla="*/ 13 h 55"/>
                <a:gd name="T26" fmla="*/ 27 w 73"/>
                <a:gd name="T27" fmla="*/ 16 h 55"/>
                <a:gd name="T28" fmla="*/ 35 w 73"/>
                <a:gd name="T29" fmla="*/ 19 h 55"/>
                <a:gd name="T30" fmla="*/ 27 w 73"/>
                <a:gd name="T31" fmla="*/ 43 h 55"/>
                <a:gd name="T32" fmla="*/ 31 w 73"/>
                <a:gd name="T33" fmla="*/ 45 h 55"/>
                <a:gd name="T34" fmla="*/ 43 w 73"/>
                <a:gd name="T35" fmla="*/ 11 h 55"/>
                <a:gd name="T36" fmla="*/ 67 w 73"/>
                <a:gd name="T37" fmla="*/ 38 h 55"/>
                <a:gd name="T38" fmla="*/ 55 w 73"/>
                <a:gd name="T39" fmla="*/ 50 h 55"/>
                <a:gd name="T40" fmla="*/ 53 w 73"/>
                <a:gd name="T41" fmla="*/ 34 h 55"/>
                <a:gd name="T42" fmla="*/ 64 w 73"/>
                <a:gd name="T43" fmla="*/ 22 h 55"/>
                <a:gd name="T44" fmla="*/ 67 w 73"/>
                <a:gd name="T45" fmla="*/ 38 h 55"/>
                <a:gd name="T46" fmla="*/ 71 w 73"/>
                <a:gd name="T47" fmla="*/ 40 h 55"/>
                <a:gd name="T48" fmla="*/ 73 w 73"/>
                <a:gd name="T49" fmla="*/ 27 h 55"/>
                <a:gd name="T50" fmla="*/ 66 w 73"/>
                <a:gd name="T51" fmla="*/ 18 h 55"/>
                <a:gd name="T52" fmla="*/ 56 w 73"/>
                <a:gd name="T53" fmla="*/ 20 h 55"/>
                <a:gd name="T54" fmla="*/ 48 w 73"/>
                <a:gd name="T55" fmla="*/ 32 h 55"/>
                <a:gd name="T56" fmla="*/ 54 w 73"/>
                <a:gd name="T57" fmla="*/ 53 h 55"/>
                <a:gd name="T58" fmla="*/ 71 w 73"/>
                <a:gd name="T5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55">
                  <a:moveTo>
                    <a:pt x="16" y="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3"/>
                    <a:pt x="10" y="4"/>
                    <a:pt x="8" y="5"/>
                  </a:cubicBezTo>
                  <a:cubicBezTo>
                    <a:pt x="6" y="5"/>
                    <a:pt x="4" y="5"/>
                    <a:pt x="1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43" y="11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38" y="12"/>
                    <a:pt x="36" y="13"/>
                    <a:pt x="35" y="14"/>
                  </a:cubicBezTo>
                  <a:cubicBezTo>
                    <a:pt x="33" y="14"/>
                    <a:pt x="31" y="14"/>
                    <a:pt x="28" y="13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43" y="11"/>
                    <a:pt x="43" y="11"/>
                    <a:pt x="43" y="11"/>
                  </a:cubicBezTo>
                  <a:close/>
                  <a:moveTo>
                    <a:pt x="67" y="38"/>
                  </a:moveTo>
                  <a:cubicBezTo>
                    <a:pt x="64" y="47"/>
                    <a:pt x="60" y="51"/>
                    <a:pt x="55" y="50"/>
                  </a:cubicBezTo>
                  <a:cubicBezTo>
                    <a:pt x="50" y="48"/>
                    <a:pt x="50" y="43"/>
                    <a:pt x="53" y="34"/>
                  </a:cubicBezTo>
                  <a:cubicBezTo>
                    <a:pt x="56" y="25"/>
                    <a:pt x="60" y="21"/>
                    <a:pt x="64" y="22"/>
                  </a:cubicBezTo>
                  <a:cubicBezTo>
                    <a:pt x="69" y="24"/>
                    <a:pt x="70" y="29"/>
                    <a:pt x="67" y="38"/>
                  </a:cubicBezTo>
                  <a:close/>
                  <a:moveTo>
                    <a:pt x="71" y="40"/>
                  </a:moveTo>
                  <a:cubicBezTo>
                    <a:pt x="73" y="35"/>
                    <a:pt x="73" y="31"/>
                    <a:pt x="73" y="27"/>
                  </a:cubicBezTo>
                  <a:cubicBezTo>
                    <a:pt x="72" y="23"/>
                    <a:pt x="70" y="20"/>
                    <a:pt x="66" y="18"/>
                  </a:cubicBezTo>
                  <a:cubicBezTo>
                    <a:pt x="62" y="17"/>
                    <a:pt x="58" y="18"/>
                    <a:pt x="56" y="20"/>
                  </a:cubicBezTo>
                  <a:cubicBezTo>
                    <a:pt x="52" y="23"/>
                    <a:pt x="50" y="27"/>
                    <a:pt x="48" y="32"/>
                  </a:cubicBezTo>
                  <a:cubicBezTo>
                    <a:pt x="44" y="43"/>
                    <a:pt x="46" y="50"/>
                    <a:pt x="54" y="53"/>
                  </a:cubicBezTo>
                  <a:cubicBezTo>
                    <a:pt x="61" y="55"/>
                    <a:pt x="67" y="51"/>
                    <a:pt x="71" y="4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6"/>
            <p:cNvSpPr>
              <a:spLocks noEditPoints="1"/>
            </p:cNvSpPr>
            <p:nvPr/>
          </p:nvSpPr>
          <p:spPr bwMode="auto">
            <a:xfrm>
              <a:off x="4758" y="887"/>
              <a:ext cx="295" cy="250"/>
            </a:xfrm>
            <a:custGeom>
              <a:avLst/>
              <a:gdLst>
                <a:gd name="T0" fmla="*/ 21 w 73"/>
                <a:gd name="T1" fmla="*/ 1 h 62"/>
                <a:gd name="T2" fmla="*/ 18 w 73"/>
                <a:gd name="T3" fmla="*/ 0 h 62"/>
                <a:gd name="T4" fmla="*/ 13 w 73"/>
                <a:gd name="T5" fmla="*/ 3 h 62"/>
                <a:gd name="T6" fmla="*/ 6 w 73"/>
                <a:gd name="T7" fmla="*/ 1 h 62"/>
                <a:gd name="T8" fmla="*/ 4 w 73"/>
                <a:gd name="T9" fmla="*/ 4 h 62"/>
                <a:gd name="T10" fmla="*/ 12 w 73"/>
                <a:gd name="T11" fmla="*/ 8 h 62"/>
                <a:gd name="T12" fmla="*/ 0 w 73"/>
                <a:gd name="T13" fmla="*/ 30 h 62"/>
                <a:gd name="T14" fmla="*/ 4 w 73"/>
                <a:gd name="T15" fmla="*/ 33 h 62"/>
                <a:gd name="T16" fmla="*/ 21 w 73"/>
                <a:gd name="T17" fmla="*/ 1 h 62"/>
                <a:gd name="T18" fmla="*/ 30 w 73"/>
                <a:gd name="T19" fmla="*/ 21 h 62"/>
                <a:gd name="T20" fmla="*/ 40 w 73"/>
                <a:gd name="T21" fmla="*/ 17 h 62"/>
                <a:gd name="T22" fmla="*/ 43 w 73"/>
                <a:gd name="T23" fmla="*/ 26 h 62"/>
                <a:gd name="T24" fmla="*/ 40 w 73"/>
                <a:gd name="T25" fmla="*/ 29 h 62"/>
                <a:gd name="T26" fmla="*/ 34 w 73"/>
                <a:gd name="T27" fmla="*/ 30 h 62"/>
                <a:gd name="T28" fmla="*/ 28 w 73"/>
                <a:gd name="T29" fmla="*/ 30 h 62"/>
                <a:gd name="T30" fmla="*/ 14 w 73"/>
                <a:gd name="T31" fmla="*/ 38 h 62"/>
                <a:gd name="T32" fmla="*/ 35 w 73"/>
                <a:gd name="T33" fmla="*/ 50 h 62"/>
                <a:gd name="T34" fmla="*/ 37 w 73"/>
                <a:gd name="T35" fmla="*/ 46 h 62"/>
                <a:gd name="T36" fmla="*/ 20 w 73"/>
                <a:gd name="T37" fmla="*/ 37 h 62"/>
                <a:gd name="T38" fmla="*/ 29 w 73"/>
                <a:gd name="T39" fmla="*/ 34 h 62"/>
                <a:gd name="T40" fmla="*/ 33 w 73"/>
                <a:gd name="T41" fmla="*/ 34 h 62"/>
                <a:gd name="T42" fmla="*/ 47 w 73"/>
                <a:gd name="T43" fmla="*/ 28 h 62"/>
                <a:gd name="T44" fmla="*/ 43 w 73"/>
                <a:gd name="T45" fmla="*/ 13 h 62"/>
                <a:gd name="T46" fmla="*/ 33 w 73"/>
                <a:gd name="T47" fmla="*/ 12 h 62"/>
                <a:gd name="T48" fmla="*/ 26 w 73"/>
                <a:gd name="T49" fmla="*/ 19 h 62"/>
                <a:gd name="T50" fmla="*/ 30 w 73"/>
                <a:gd name="T51" fmla="*/ 21 h 62"/>
                <a:gd name="T52" fmla="*/ 65 w 73"/>
                <a:gd name="T53" fmla="*/ 46 h 62"/>
                <a:gd name="T54" fmla="*/ 51 w 73"/>
                <a:gd name="T55" fmla="*/ 55 h 62"/>
                <a:gd name="T56" fmla="*/ 52 w 73"/>
                <a:gd name="T57" fmla="*/ 39 h 62"/>
                <a:gd name="T58" fmla="*/ 65 w 73"/>
                <a:gd name="T59" fmla="*/ 30 h 62"/>
                <a:gd name="T60" fmla="*/ 65 w 73"/>
                <a:gd name="T61" fmla="*/ 46 h 62"/>
                <a:gd name="T62" fmla="*/ 69 w 73"/>
                <a:gd name="T63" fmla="*/ 49 h 62"/>
                <a:gd name="T64" fmla="*/ 73 w 73"/>
                <a:gd name="T65" fmla="*/ 37 h 62"/>
                <a:gd name="T66" fmla="*/ 67 w 73"/>
                <a:gd name="T67" fmla="*/ 27 h 62"/>
                <a:gd name="T68" fmla="*/ 57 w 73"/>
                <a:gd name="T69" fmla="*/ 26 h 62"/>
                <a:gd name="T70" fmla="*/ 47 w 73"/>
                <a:gd name="T71" fmla="*/ 37 h 62"/>
                <a:gd name="T72" fmla="*/ 50 w 73"/>
                <a:gd name="T73" fmla="*/ 58 h 62"/>
                <a:gd name="T74" fmla="*/ 69 w 73"/>
                <a:gd name="T75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62">
                  <a:moveTo>
                    <a:pt x="21" y="1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1" y="3"/>
                    <a:pt x="9" y="2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0" y="21"/>
                  </a:moveTo>
                  <a:cubicBezTo>
                    <a:pt x="33" y="16"/>
                    <a:pt x="36" y="14"/>
                    <a:pt x="40" y="17"/>
                  </a:cubicBezTo>
                  <a:cubicBezTo>
                    <a:pt x="44" y="19"/>
                    <a:pt x="45" y="22"/>
                    <a:pt x="43" y="26"/>
                  </a:cubicBezTo>
                  <a:cubicBezTo>
                    <a:pt x="43" y="27"/>
                    <a:pt x="41" y="28"/>
                    <a:pt x="40" y="29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2" y="30"/>
                    <a:pt x="17" y="33"/>
                    <a:pt x="14" y="38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2" y="35"/>
                    <a:pt x="25" y="34"/>
                    <a:pt x="29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1" y="34"/>
                    <a:pt x="45" y="32"/>
                    <a:pt x="47" y="28"/>
                  </a:cubicBezTo>
                  <a:cubicBezTo>
                    <a:pt x="50" y="22"/>
                    <a:pt x="49" y="17"/>
                    <a:pt x="43" y="13"/>
                  </a:cubicBezTo>
                  <a:cubicBezTo>
                    <a:pt x="39" y="11"/>
                    <a:pt x="36" y="11"/>
                    <a:pt x="33" y="12"/>
                  </a:cubicBezTo>
                  <a:cubicBezTo>
                    <a:pt x="30" y="13"/>
                    <a:pt x="28" y="15"/>
                    <a:pt x="26" y="19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65" y="46"/>
                  </a:moveTo>
                  <a:cubicBezTo>
                    <a:pt x="60" y="55"/>
                    <a:pt x="56" y="58"/>
                    <a:pt x="51" y="55"/>
                  </a:cubicBezTo>
                  <a:cubicBezTo>
                    <a:pt x="47" y="53"/>
                    <a:pt x="47" y="48"/>
                    <a:pt x="52" y="39"/>
                  </a:cubicBezTo>
                  <a:cubicBezTo>
                    <a:pt x="56" y="31"/>
                    <a:pt x="61" y="28"/>
                    <a:pt x="65" y="30"/>
                  </a:cubicBezTo>
                  <a:cubicBezTo>
                    <a:pt x="70" y="33"/>
                    <a:pt x="69" y="38"/>
                    <a:pt x="65" y="46"/>
                  </a:cubicBezTo>
                  <a:close/>
                  <a:moveTo>
                    <a:pt x="69" y="49"/>
                  </a:moveTo>
                  <a:cubicBezTo>
                    <a:pt x="71" y="44"/>
                    <a:pt x="73" y="40"/>
                    <a:pt x="73" y="37"/>
                  </a:cubicBezTo>
                  <a:cubicBezTo>
                    <a:pt x="73" y="32"/>
                    <a:pt x="71" y="29"/>
                    <a:pt x="67" y="27"/>
                  </a:cubicBezTo>
                  <a:cubicBezTo>
                    <a:pt x="64" y="25"/>
                    <a:pt x="60" y="25"/>
                    <a:pt x="57" y="26"/>
                  </a:cubicBezTo>
                  <a:cubicBezTo>
                    <a:pt x="53" y="28"/>
                    <a:pt x="50" y="32"/>
                    <a:pt x="47" y="37"/>
                  </a:cubicBezTo>
                  <a:cubicBezTo>
                    <a:pt x="42" y="47"/>
                    <a:pt x="43" y="55"/>
                    <a:pt x="50" y="58"/>
                  </a:cubicBezTo>
                  <a:cubicBezTo>
                    <a:pt x="57" y="62"/>
                    <a:pt x="63" y="59"/>
                    <a:pt x="69" y="4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7"/>
            <p:cNvSpPr>
              <a:spLocks noEditPoints="1"/>
            </p:cNvSpPr>
            <p:nvPr/>
          </p:nvSpPr>
          <p:spPr bwMode="auto">
            <a:xfrm>
              <a:off x="5171" y="1162"/>
              <a:ext cx="291" cy="279"/>
            </a:xfrm>
            <a:custGeom>
              <a:avLst/>
              <a:gdLst>
                <a:gd name="T0" fmla="*/ 26 w 72"/>
                <a:gd name="T1" fmla="*/ 3 h 69"/>
                <a:gd name="T2" fmla="*/ 23 w 72"/>
                <a:gd name="T3" fmla="*/ 0 h 69"/>
                <a:gd name="T4" fmla="*/ 17 w 72"/>
                <a:gd name="T5" fmla="*/ 3 h 69"/>
                <a:gd name="T6" fmla="*/ 11 w 72"/>
                <a:gd name="T7" fmla="*/ 0 h 69"/>
                <a:gd name="T8" fmla="*/ 9 w 72"/>
                <a:gd name="T9" fmla="*/ 3 h 69"/>
                <a:gd name="T10" fmla="*/ 16 w 72"/>
                <a:gd name="T11" fmla="*/ 8 h 69"/>
                <a:gd name="T12" fmla="*/ 0 w 72"/>
                <a:gd name="T13" fmla="*/ 28 h 69"/>
                <a:gd name="T14" fmla="*/ 3 w 72"/>
                <a:gd name="T15" fmla="*/ 30 h 69"/>
                <a:gd name="T16" fmla="*/ 26 w 72"/>
                <a:gd name="T17" fmla="*/ 3 h 69"/>
                <a:gd name="T18" fmla="*/ 31 w 72"/>
                <a:gd name="T19" fmla="*/ 31 h 69"/>
                <a:gd name="T20" fmla="*/ 32 w 72"/>
                <a:gd name="T21" fmla="*/ 32 h 69"/>
                <a:gd name="T22" fmla="*/ 35 w 72"/>
                <a:gd name="T23" fmla="*/ 43 h 69"/>
                <a:gd name="T24" fmla="*/ 24 w 72"/>
                <a:gd name="T25" fmla="*/ 43 h 69"/>
                <a:gd name="T26" fmla="*/ 23 w 72"/>
                <a:gd name="T27" fmla="*/ 32 h 69"/>
                <a:gd name="T28" fmla="*/ 20 w 72"/>
                <a:gd name="T29" fmla="*/ 29 h 69"/>
                <a:gd name="T30" fmla="*/ 17 w 72"/>
                <a:gd name="T31" fmla="*/ 41 h 69"/>
                <a:gd name="T32" fmla="*/ 22 w 72"/>
                <a:gd name="T33" fmla="*/ 46 h 69"/>
                <a:gd name="T34" fmla="*/ 31 w 72"/>
                <a:gd name="T35" fmla="*/ 50 h 69"/>
                <a:gd name="T36" fmla="*/ 39 w 72"/>
                <a:gd name="T37" fmla="*/ 45 h 69"/>
                <a:gd name="T38" fmla="*/ 39 w 72"/>
                <a:gd name="T39" fmla="*/ 35 h 69"/>
                <a:gd name="T40" fmla="*/ 39 w 72"/>
                <a:gd name="T41" fmla="*/ 35 h 69"/>
                <a:gd name="T42" fmla="*/ 47 w 72"/>
                <a:gd name="T43" fmla="*/ 32 h 69"/>
                <a:gd name="T44" fmla="*/ 45 w 72"/>
                <a:gd name="T45" fmla="*/ 18 h 69"/>
                <a:gd name="T46" fmla="*/ 36 w 72"/>
                <a:gd name="T47" fmla="*/ 15 h 69"/>
                <a:gd name="T48" fmla="*/ 28 w 72"/>
                <a:gd name="T49" fmla="*/ 20 h 69"/>
                <a:gd name="T50" fmla="*/ 32 w 72"/>
                <a:gd name="T51" fmla="*/ 22 h 69"/>
                <a:gd name="T52" fmla="*/ 42 w 72"/>
                <a:gd name="T53" fmla="*/ 21 h 69"/>
                <a:gd name="T54" fmla="*/ 44 w 72"/>
                <a:gd name="T55" fmla="*/ 29 h 69"/>
                <a:gd name="T56" fmla="*/ 35 w 72"/>
                <a:gd name="T57" fmla="*/ 30 h 69"/>
                <a:gd name="T58" fmla="*/ 33 w 72"/>
                <a:gd name="T59" fmla="*/ 28 h 69"/>
                <a:gd name="T60" fmla="*/ 31 w 72"/>
                <a:gd name="T61" fmla="*/ 31 h 69"/>
                <a:gd name="T62" fmla="*/ 61 w 72"/>
                <a:gd name="T63" fmla="*/ 55 h 69"/>
                <a:gd name="T64" fmla="*/ 46 w 72"/>
                <a:gd name="T65" fmla="*/ 61 h 69"/>
                <a:gd name="T66" fmla="*/ 50 w 72"/>
                <a:gd name="T67" fmla="*/ 45 h 69"/>
                <a:gd name="T68" fmla="*/ 64 w 72"/>
                <a:gd name="T69" fmla="*/ 39 h 69"/>
                <a:gd name="T70" fmla="*/ 61 w 72"/>
                <a:gd name="T71" fmla="*/ 55 h 69"/>
                <a:gd name="T72" fmla="*/ 65 w 72"/>
                <a:gd name="T73" fmla="*/ 58 h 69"/>
                <a:gd name="T74" fmla="*/ 71 w 72"/>
                <a:gd name="T75" fmla="*/ 46 h 69"/>
                <a:gd name="T76" fmla="*/ 67 w 72"/>
                <a:gd name="T77" fmla="*/ 35 h 69"/>
                <a:gd name="T78" fmla="*/ 57 w 72"/>
                <a:gd name="T79" fmla="*/ 34 h 69"/>
                <a:gd name="T80" fmla="*/ 46 w 72"/>
                <a:gd name="T81" fmla="*/ 42 h 69"/>
                <a:gd name="T82" fmla="*/ 44 w 72"/>
                <a:gd name="T83" fmla="*/ 64 h 69"/>
                <a:gd name="T84" fmla="*/ 65 w 72"/>
                <a:gd name="T85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69">
                  <a:moveTo>
                    <a:pt x="26" y="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9" y="3"/>
                    <a:pt x="17" y="3"/>
                  </a:cubicBezTo>
                  <a:cubicBezTo>
                    <a:pt x="16" y="3"/>
                    <a:pt x="14" y="2"/>
                    <a:pt x="11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6" y="3"/>
                    <a:pt x="26" y="3"/>
                    <a:pt x="26" y="3"/>
                  </a:cubicBezTo>
                  <a:close/>
                  <a:moveTo>
                    <a:pt x="31" y="31"/>
                  </a:moveTo>
                  <a:cubicBezTo>
                    <a:pt x="31" y="31"/>
                    <a:pt x="32" y="32"/>
                    <a:pt x="32" y="32"/>
                  </a:cubicBezTo>
                  <a:cubicBezTo>
                    <a:pt x="37" y="36"/>
                    <a:pt x="37" y="39"/>
                    <a:pt x="35" y="43"/>
                  </a:cubicBezTo>
                  <a:cubicBezTo>
                    <a:pt x="32" y="46"/>
                    <a:pt x="28" y="46"/>
                    <a:pt x="24" y="43"/>
                  </a:cubicBezTo>
                  <a:cubicBezTo>
                    <a:pt x="20" y="40"/>
                    <a:pt x="20" y="36"/>
                    <a:pt x="23" y="3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6" y="34"/>
                    <a:pt x="16" y="37"/>
                    <a:pt x="17" y="41"/>
                  </a:cubicBezTo>
                  <a:cubicBezTo>
                    <a:pt x="18" y="42"/>
                    <a:pt x="20" y="44"/>
                    <a:pt x="22" y="46"/>
                  </a:cubicBezTo>
                  <a:cubicBezTo>
                    <a:pt x="25" y="49"/>
                    <a:pt x="28" y="50"/>
                    <a:pt x="31" y="50"/>
                  </a:cubicBezTo>
                  <a:cubicBezTo>
                    <a:pt x="34" y="49"/>
                    <a:pt x="37" y="48"/>
                    <a:pt x="39" y="45"/>
                  </a:cubicBezTo>
                  <a:cubicBezTo>
                    <a:pt x="41" y="42"/>
                    <a:pt x="42" y="39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5" y="35"/>
                    <a:pt x="47" y="32"/>
                  </a:cubicBezTo>
                  <a:cubicBezTo>
                    <a:pt x="51" y="27"/>
                    <a:pt x="50" y="22"/>
                    <a:pt x="45" y="18"/>
                  </a:cubicBezTo>
                  <a:cubicBezTo>
                    <a:pt x="42" y="15"/>
                    <a:pt x="39" y="14"/>
                    <a:pt x="36" y="15"/>
                  </a:cubicBezTo>
                  <a:cubicBezTo>
                    <a:pt x="33" y="15"/>
                    <a:pt x="31" y="17"/>
                    <a:pt x="28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5" y="19"/>
                    <a:pt x="39" y="18"/>
                    <a:pt x="42" y="21"/>
                  </a:cubicBezTo>
                  <a:cubicBezTo>
                    <a:pt x="45" y="24"/>
                    <a:pt x="46" y="26"/>
                    <a:pt x="44" y="29"/>
                  </a:cubicBezTo>
                  <a:cubicBezTo>
                    <a:pt x="41" y="32"/>
                    <a:pt x="38" y="32"/>
                    <a:pt x="35" y="30"/>
                  </a:cubicBezTo>
                  <a:cubicBezTo>
                    <a:pt x="34" y="29"/>
                    <a:pt x="34" y="29"/>
                    <a:pt x="33" y="28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61" y="55"/>
                  </a:moveTo>
                  <a:cubicBezTo>
                    <a:pt x="55" y="62"/>
                    <a:pt x="50" y="64"/>
                    <a:pt x="46" y="61"/>
                  </a:cubicBezTo>
                  <a:cubicBezTo>
                    <a:pt x="42" y="58"/>
                    <a:pt x="44" y="53"/>
                    <a:pt x="50" y="45"/>
                  </a:cubicBezTo>
                  <a:cubicBezTo>
                    <a:pt x="56" y="38"/>
                    <a:pt x="60" y="36"/>
                    <a:pt x="64" y="39"/>
                  </a:cubicBezTo>
                  <a:cubicBezTo>
                    <a:pt x="68" y="42"/>
                    <a:pt x="67" y="47"/>
                    <a:pt x="61" y="55"/>
                  </a:cubicBezTo>
                  <a:close/>
                  <a:moveTo>
                    <a:pt x="65" y="58"/>
                  </a:moveTo>
                  <a:cubicBezTo>
                    <a:pt x="68" y="54"/>
                    <a:pt x="70" y="50"/>
                    <a:pt x="71" y="46"/>
                  </a:cubicBezTo>
                  <a:cubicBezTo>
                    <a:pt x="72" y="42"/>
                    <a:pt x="70" y="38"/>
                    <a:pt x="67" y="35"/>
                  </a:cubicBezTo>
                  <a:cubicBezTo>
                    <a:pt x="64" y="33"/>
                    <a:pt x="60" y="32"/>
                    <a:pt x="57" y="34"/>
                  </a:cubicBezTo>
                  <a:cubicBezTo>
                    <a:pt x="53" y="35"/>
                    <a:pt x="49" y="38"/>
                    <a:pt x="46" y="42"/>
                  </a:cubicBezTo>
                  <a:cubicBezTo>
                    <a:pt x="38" y="52"/>
                    <a:pt x="38" y="59"/>
                    <a:pt x="44" y="64"/>
                  </a:cubicBezTo>
                  <a:cubicBezTo>
                    <a:pt x="50" y="69"/>
                    <a:pt x="57" y="67"/>
                    <a:pt x="65" y="5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8"/>
            <p:cNvSpPr>
              <a:spLocks noEditPoints="1"/>
            </p:cNvSpPr>
            <p:nvPr/>
          </p:nvSpPr>
          <p:spPr bwMode="auto">
            <a:xfrm>
              <a:off x="5531" y="1501"/>
              <a:ext cx="275" cy="304"/>
            </a:xfrm>
            <a:custGeom>
              <a:avLst/>
              <a:gdLst>
                <a:gd name="T0" fmla="*/ 30 w 68"/>
                <a:gd name="T1" fmla="*/ 5 h 75"/>
                <a:gd name="T2" fmla="*/ 28 w 68"/>
                <a:gd name="T3" fmla="*/ 3 h 75"/>
                <a:gd name="T4" fmla="*/ 22 w 68"/>
                <a:gd name="T5" fmla="*/ 4 h 75"/>
                <a:gd name="T6" fmla="*/ 16 w 68"/>
                <a:gd name="T7" fmla="*/ 0 h 75"/>
                <a:gd name="T8" fmla="*/ 14 w 68"/>
                <a:gd name="T9" fmla="*/ 2 h 75"/>
                <a:gd name="T10" fmla="*/ 19 w 68"/>
                <a:gd name="T11" fmla="*/ 9 h 75"/>
                <a:gd name="T12" fmla="*/ 0 w 68"/>
                <a:gd name="T13" fmla="*/ 25 h 75"/>
                <a:gd name="T14" fmla="*/ 3 w 68"/>
                <a:gd name="T15" fmla="*/ 29 h 75"/>
                <a:gd name="T16" fmla="*/ 30 w 68"/>
                <a:gd name="T17" fmla="*/ 5 h 75"/>
                <a:gd name="T18" fmla="*/ 34 w 68"/>
                <a:gd name="T19" fmla="*/ 51 h 75"/>
                <a:gd name="T20" fmla="*/ 37 w 68"/>
                <a:gd name="T21" fmla="*/ 48 h 75"/>
                <a:gd name="T22" fmla="*/ 33 w 68"/>
                <a:gd name="T23" fmla="*/ 44 h 75"/>
                <a:gd name="T24" fmla="*/ 51 w 68"/>
                <a:gd name="T25" fmla="*/ 29 h 75"/>
                <a:gd name="T26" fmla="*/ 48 w 68"/>
                <a:gd name="T27" fmla="*/ 26 h 75"/>
                <a:gd name="T28" fmla="*/ 20 w 68"/>
                <a:gd name="T29" fmla="*/ 29 h 75"/>
                <a:gd name="T30" fmla="*/ 17 w 68"/>
                <a:gd name="T31" fmla="*/ 32 h 75"/>
                <a:gd name="T32" fmla="*/ 28 w 68"/>
                <a:gd name="T33" fmla="*/ 44 h 75"/>
                <a:gd name="T34" fmla="*/ 21 w 68"/>
                <a:gd name="T35" fmla="*/ 49 h 75"/>
                <a:gd name="T36" fmla="*/ 24 w 68"/>
                <a:gd name="T37" fmla="*/ 53 h 75"/>
                <a:gd name="T38" fmla="*/ 30 w 68"/>
                <a:gd name="T39" fmla="*/ 47 h 75"/>
                <a:gd name="T40" fmla="*/ 34 w 68"/>
                <a:gd name="T41" fmla="*/ 51 h 75"/>
                <a:gd name="T42" fmla="*/ 43 w 68"/>
                <a:gd name="T43" fmla="*/ 30 h 75"/>
                <a:gd name="T44" fmla="*/ 43 w 68"/>
                <a:gd name="T45" fmla="*/ 30 h 75"/>
                <a:gd name="T46" fmla="*/ 30 w 68"/>
                <a:gd name="T47" fmla="*/ 41 h 75"/>
                <a:gd name="T48" fmla="*/ 23 w 68"/>
                <a:gd name="T49" fmla="*/ 32 h 75"/>
                <a:gd name="T50" fmla="*/ 43 w 68"/>
                <a:gd name="T51" fmla="*/ 30 h 75"/>
                <a:gd name="T52" fmla="*/ 56 w 68"/>
                <a:gd name="T53" fmla="*/ 63 h 75"/>
                <a:gd name="T54" fmla="*/ 40 w 68"/>
                <a:gd name="T55" fmla="*/ 66 h 75"/>
                <a:gd name="T56" fmla="*/ 46 w 68"/>
                <a:gd name="T57" fmla="*/ 52 h 75"/>
                <a:gd name="T58" fmla="*/ 62 w 68"/>
                <a:gd name="T59" fmla="*/ 48 h 75"/>
                <a:gd name="T60" fmla="*/ 56 w 68"/>
                <a:gd name="T61" fmla="*/ 63 h 75"/>
                <a:gd name="T62" fmla="*/ 59 w 68"/>
                <a:gd name="T63" fmla="*/ 66 h 75"/>
                <a:gd name="T64" fmla="*/ 66 w 68"/>
                <a:gd name="T65" fmla="*/ 56 h 75"/>
                <a:gd name="T66" fmla="*/ 65 w 68"/>
                <a:gd name="T67" fmla="*/ 45 h 75"/>
                <a:gd name="T68" fmla="*/ 55 w 68"/>
                <a:gd name="T69" fmla="*/ 41 h 75"/>
                <a:gd name="T70" fmla="*/ 43 w 68"/>
                <a:gd name="T71" fmla="*/ 48 h 75"/>
                <a:gd name="T72" fmla="*/ 37 w 68"/>
                <a:gd name="T73" fmla="*/ 69 h 75"/>
                <a:gd name="T74" fmla="*/ 59 w 68"/>
                <a:gd name="T75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5">
                  <a:moveTo>
                    <a:pt x="30" y="5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5" y="4"/>
                    <a:pt x="23" y="5"/>
                    <a:pt x="22" y="4"/>
                  </a:cubicBezTo>
                  <a:cubicBezTo>
                    <a:pt x="20" y="4"/>
                    <a:pt x="18" y="2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34" y="51"/>
                  </a:moveTo>
                  <a:cubicBezTo>
                    <a:pt x="37" y="48"/>
                    <a:pt x="37" y="48"/>
                    <a:pt x="37" y="48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4" y="51"/>
                    <a:pt x="34" y="51"/>
                    <a:pt x="34" y="51"/>
                  </a:cubicBezTo>
                  <a:close/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43" y="30"/>
                    <a:pt x="43" y="30"/>
                    <a:pt x="43" y="30"/>
                  </a:cubicBezTo>
                  <a:close/>
                  <a:moveTo>
                    <a:pt x="56" y="63"/>
                  </a:moveTo>
                  <a:cubicBezTo>
                    <a:pt x="49" y="69"/>
                    <a:pt x="43" y="70"/>
                    <a:pt x="40" y="66"/>
                  </a:cubicBezTo>
                  <a:cubicBezTo>
                    <a:pt x="37" y="63"/>
                    <a:pt x="39" y="58"/>
                    <a:pt x="46" y="52"/>
                  </a:cubicBezTo>
                  <a:cubicBezTo>
                    <a:pt x="53" y="45"/>
                    <a:pt x="58" y="44"/>
                    <a:pt x="62" y="48"/>
                  </a:cubicBezTo>
                  <a:cubicBezTo>
                    <a:pt x="65" y="51"/>
                    <a:pt x="63" y="56"/>
                    <a:pt x="56" y="63"/>
                  </a:cubicBezTo>
                  <a:close/>
                  <a:moveTo>
                    <a:pt x="59" y="66"/>
                  </a:moveTo>
                  <a:cubicBezTo>
                    <a:pt x="63" y="63"/>
                    <a:pt x="65" y="60"/>
                    <a:pt x="66" y="56"/>
                  </a:cubicBezTo>
                  <a:cubicBezTo>
                    <a:pt x="68" y="52"/>
                    <a:pt x="68" y="48"/>
                    <a:pt x="65" y="45"/>
                  </a:cubicBezTo>
                  <a:cubicBezTo>
                    <a:pt x="62" y="42"/>
                    <a:pt x="59" y="41"/>
                    <a:pt x="55" y="41"/>
                  </a:cubicBezTo>
                  <a:cubicBezTo>
                    <a:pt x="51" y="42"/>
                    <a:pt x="47" y="44"/>
                    <a:pt x="43" y="48"/>
                  </a:cubicBezTo>
                  <a:cubicBezTo>
                    <a:pt x="34" y="56"/>
                    <a:pt x="32" y="63"/>
                    <a:pt x="37" y="69"/>
                  </a:cubicBezTo>
                  <a:cubicBezTo>
                    <a:pt x="43" y="75"/>
                    <a:pt x="50" y="74"/>
                    <a:pt x="59" y="6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9"/>
            <p:cNvSpPr>
              <a:spLocks noEditPoints="1"/>
            </p:cNvSpPr>
            <p:nvPr/>
          </p:nvSpPr>
          <p:spPr bwMode="auto">
            <a:xfrm>
              <a:off x="5831" y="1902"/>
              <a:ext cx="251" cy="319"/>
            </a:xfrm>
            <a:custGeom>
              <a:avLst/>
              <a:gdLst>
                <a:gd name="T0" fmla="*/ 33 w 62"/>
                <a:gd name="T1" fmla="*/ 8 h 79"/>
                <a:gd name="T2" fmla="*/ 31 w 62"/>
                <a:gd name="T3" fmla="*/ 5 h 79"/>
                <a:gd name="T4" fmla="*/ 25 w 62"/>
                <a:gd name="T5" fmla="*/ 5 h 79"/>
                <a:gd name="T6" fmla="*/ 20 w 62"/>
                <a:gd name="T7" fmla="*/ 0 h 79"/>
                <a:gd name="T8" fmla="*/ 17 w 62"/>
                <a:gd name="T9" fmla="*/ 2 h 79"/>
                <a:gd name="T10" fmla="*/ 21 w 62"/>
                <a:gd name="T11" fmla="*/ 10 h 79"/>
                <a:gd name="T12" fmla="*/ 0 w 62"/>
                <a:gd name="T13" fmla="*/ 23 h 79"/>
                <a:gd name="T14" fmla="*/ 2 w 62"/>
                <a:gd name="T15" fmla="*/ 27 h 79"/>
                <a:gd name="T16" fmla="*/ 33 w 62"/>
                <a:gd name="T17" fmla="*/ 8 h 79"/>
                <a:gd name="T18" fmla="*/ 38 w 62"/>
                <a:gd name="T19" fmla="*/ 27 h 79"/>
                <a:gd name="T20" fmla="*/ 46 w 62"/>
                <a:gd name="T21" fmla="*/ 40 h 79"/>
                <a:gd name="T22" fmla="*/ 50 w 62"/>
                <a:gd name="T23" fmla="*/ 38 h 79"/>
                <a:gd name="T24" fmla="*/ 40 w 62"/>
                <a:gd name="T25" fmla="*/ 22 h 79"/>
                <a:gd name="T26" fmla="*/ 22 w 62"/>
                <a:gd name="T27" fmla="*/ 30 h 79"/>
                <a:gd name="T28" fmla="*/ 24 w 62"/>
                <a:gd name="T29" fmla="*/ 33 h 79"/>
                <a:gd name="T30" fmla="*/ 31 w 62"/>
                <a:gd name="T31" fmla="*/ 37 h 79"/>
                <a:gd name="T32" fmla="*/ 28 w 62"/>
                <a:gd name="T33" fmla="*/ 48 h 79"/>
                <a:gd name="T34" fmla="*/ 17 w 62"/>
                <a:gd name="T35" fmla="*/ 46 h 79"/>
                <a:gd name="T36" fmla="*/ 18 w 62"/>
                <a:gd name="T37" fmla="*/ 36 h 79"/>
                <a:gd name="T38" fmla="*/ 16 w 62"/>
                <a:gd name="T39" fmla="*/ 32 h 79"/>
                <a:gd name="T40" fmla="*/ 14 w 62"/>
                <a:gd name="T41" fmla="*/ 47 h 79"/>
                <a:gd name="T42" fmla="*/ 21 w 62"/>
                <a:gd name="T43" fmla="*/ 53 h 79"/>
                <a:gd name="T44" fmla="*/ 31 w 62"/>
                <a:gd name="T45" fmla="*/ 52 h 79"/>
                <a:gd name="T46" fmla="*/ 35 w 62"/>
                <a:gd name="T47" fmla="*/ 36 h 79"/>
                <a:gd name="T48" fmla="*/ 29 w 62"/>
                <a:gd name="T49" fmla="*/ 31 h 79"/>
                <a:gd name="T50" fmla="*/ 38 w 62"/>
                <a:gd name="T51" fmla="*/ 27 h 79"/>
                <a:gd name="T52" fmla="*/ 48 w 62"/>
                <a:gd name="T53" fmla="*/ 69 h 79"/>
                <a:gd name="T54" fmla="*/ 32 w 62"/>
                <a:gd name="T55" fmla="*/ 70 h 79"/>
                <a:gd name="T56" fmla="*/ 40 w 62"/>
                <a:gd name="T57" fmla="*/ 56 h 79"/>
                <a:gd name="T58" fmla="*/ 56 w 62"/>
                <a:gd name="T59" fmla="*/ 55 h 79"/>
                <a:gd name="T60" fmla="*/ 48 w 62"/>
                <a:gd name="T61" fmla="*/ 69 h 79"/>
                <a:gd name="T62" fmla="*/ 51 w 62"/>
                <a:gd name="T63" fmla="*/ 73 h 79"/>
                <a:gd name="T64" fmla="*/ 60 w 62"/>
                <a:gd name="T65" fmla="*/ 64 h 79"/>
                <a:gd name="T66" fmla="*/ 60 w 62"/>
                <a:gd name="T67" fmla="*/ 53 h 79"/>
                <a:gd name="T68" fmla="*/ 51 w 62"/>
                <a:gd name="T69" fmla="*/ 48 h 79"/>
                <a:gd name="T70" fmla="*/ 38 w 62"/>
                <a:gd name="T71" fmla="*/ 52 h 79"/>
                <a:gd name="T72" fmla="*/ 29 w 62"/>
                <a:gd name="T73" fmla="*/ 72 h 79"/>
                <a:gd name="T74" fmla="*/ 51 w 62"/>
                <a:gd name="T75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79">
                  <a:moveTo>
                    <a:pt x="33" y="8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28" y="6"/>
                    <a:pt x="26" y="6"/>
                    <a:pt x="25" y="5"/>
                  </a:cubicBezTo>
                  <a:cubicBezTo>
                    <a:pt x="23" y="5"/>
                    <a:pt x="22" y="3"/>
                    <a:pt x="20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3" y="8"/>
                    <a:pt x="33" y="8"/>
                    <a:pt x="33" y="8"/>
                  </a:cubicBezTo>
                  <a:close/>
                  <a:moveTo>
                    <a:pt x="38" y="27"/>
                  </a:moveTo>
                  <a:cubicBezTo>
                    <a:pt x="46" y="40"/>
                    <a:pt x="46" y="40"/>
                    <a:pt x="46" y="4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7" y="33"/>
                    <a:pt x="29" y="35"/>
                    <a:pt x="31" y="37"/>
                  </a:cubicBezTo>
                  <a:cubicBezTo>
                    <a:pt x="33" y="41"/>
                    <a:pt x="32" y="45"/>
                    <a:pt x="28" y="48"/>
                  </a:cubicBezTo>
                  <a:cubicBezTo>
                    <a:pt x="23" y="50"/>
                    <a:pt x="20" y="49"/>
                    <a:pt x="17" y="46"/>
                  </a:cubicBezTo>
                  <a:cubicBezTo>
                    <a:pt x="15" y="42"/>
                    <a:pt x="15" y="38"/>
                    <a:pt x="18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6"/>
                    <a:pt x="10" y="41"/>
                    <a:pt x="14" y="47"/>
                  </a:cubicBezTo>
                  <a:cubicBezTo>
                    <a:pt x="16" y="50"/>
                    <a:pt x="18" y="53"/>
                    <a:pt x="21" y="53"/>
                  </a:cubicBezTo>
                  <a:cubicBezTo>
                    <a:pt x="25" y="54"/>
                    <a:pt x="28" y="54"/>
                    <a:pt x="31" y="52"/>
                  </a:cubicBezTo>
                  <a:cubicBezTo>
                    <a:pt x="37" y="48"/>
                    <a:pt x="38" y="42"/>
                    <a:pt x="35" y="36"/>
                  </a:cubicBezTo>
                  <a:cubicBezTo>
                    <a:pt x="33" y="33"/>
                    <a:pt x="31" y="32"/>
                    <a:pt x="29" y="31"/>
                  </a:cubicBezTo>
                  <a:cubicBezTo>
                    <a:pt x="38" y="27"/>
                    <a:pt x="38" y="27"/>
                    <a:pt x="38" y="27"/>
                  </a:cubicBezTo>
                  <a:close/>
                  <a:moveTo>
                    <a:pt x="48" y="69"/>
                  </a:moveTo>
                  <a:cubicBezTo>
                    <a:pt x="40" y="74"/>
                    <a:pt x="35" y="74"/>
                    <a:pt x="32" y="70"/>
                  </a:cubicBezTo>
                  <a:cubicBezTo>
                    <a:pt x="29" y="66"/>
                    <a:pt x="32" y="61"/>
                    <a:pt x="40" y="56"/>
                  </a:cubicBezTo>
                  <a:cubicBezTo>
                    <a:pt x="49" y="51"/>
                    <a:pt x="54" y="51"/>
                    <a:pt x="56" y="55"/>
                  </a:cubicBezTo>
                  <a:cubicBezTo>
                    <a:pt x="59" y="59"/>
                    <a:pt x="56" y="64"/>
                    <a:pt x="48" y="69"/>
                  </a:cubicBezTo>
                  <a:close/>
                  <a:moveTo>
                    <a:pt x="51" y="73"/>
                  </a:moveTo>
                  <a:cubicBezTo>
                    <a:pt x="55" y="70"/>
                    <a:pt x="58" y="68"/>
                    <a:pt x="60" y="64"/>
                  </a:cubicBezTo>
                  <a:cubicBezTo>
                    <a:pt x="62" y="61"/>
                    <a:pt x="62" y="57"/>
                    <a:pt x="60" y="53"/>
                  </a:cubicBezTo>
                  <a:cubicBezTo>
                    <a:pt x="58" y="50"/>
                    <a:pt x="55" y="48"/>
                    <a:pt x="51" y="48"/>
                  </a:cubicBezTo>
                  <a:cubicBezTo>
                    <a:pt x="47" y="48"/>
                    <a:pt x="43" y="49"/>
                    <a:pt x="38" y="52"/>
                  </a:cubicBezTo>
                  <a:cubicBezTo>
                    <a:pt x="28" y="58"/>
                    <a:pt x="25" y="65"/>
                    <a:pt x="29" y="72"/>
                  </a:cubicBezTo>
                  <a:cubicBezTo>
                    <a:pt x="33" y="79"/>
                    <a:pt x="40" y="79"/>
                    <a:pt x="51" y="7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0"/>
            <p:cNvSpPr>
              <a:spLocks noEditPoints="1"/>
            </p:cNvSpPr>
            <p:nvPr/>
          </p:nvSpPr>
          <p:spPr bwMode="auto">
            <a:xfrm>
              <a:off x="6057" y="2355"/>
              <a:ext cx="223" cy="327"/>
            </a:xfrm>
            <a:custGeom>
              <a:avLst/>
              <a:gdLst>
                <a:gd name="T0" fmla="*/ 35 w 55"/>
                <a:gd name="T1" fmla="*/ 9 h 81"/>
                <a:gd name="T2" fmla="*/ 33 w 55"/>
                <a:gd name="T3" fmla="*/ 6 h 81"/>
                <a:gd name="T4" fmla="*/ 27 w 55"/>
                <a:gd name="T5" fmla="*/ 5 h 81"/>
                <a:gd name="T6" fmla="*/ 23 w 55"/>
                <a:gd name="T7" fmla="*/ 0 h 81"/>
                <a:gd name="T8" fmla="*/ 20 w 55"/>
                <a:gd name="T9" fmla="*/ 1 h 81"/>
                <a:gd name="T10" fmla="*/ 23 w 55"/>
                <a:gd name="T11" fmla="*/ 9 h 81"/>
                <a:gd name="T12" fmla="*/ 0 w 55"/>
                <a:gd name="T13" fmla="*/ 18 h 81"/>
                <a:gd name="T14" fmla="*/ 1 w 55"/>
                <a:gd name="T15" fmla="*/ 22 h 81"/>
                <a:gd name="T16" fmla="*/ 35 w 55"/>
                <a:gd name="T17" fmla="*/ 9 h 81"/>
                <a:gd name="T18" fmla="*/ 39 w 55"/>
                <a:gd name="T19" fmla="*/ 46 h 81"/>
                <a:gd name="T20" fmla="*/ 44 w 55"/>
                <a:gd name="T21" fmla="*/ 33 h 81"/>
                <a:gd name="T22" fmla="*/ 36 w 55"/>
                <a:gd name="T23" fmla="*/ 26 h 81"/>
                <a:gd name="T24" fmla="*/ 21 w 55"/>
                <a:gd name="T25" fmla="*/ 28 h 81"/>
                <a:gd name="T26" fmla="*/ 11 w 55"/>
                <a:gd name="T27" fmla="*/ 35 h 81"/>
                <a:gd name="T28" fmla="*/ 9 w 55"/>
                <a:gd name="T29" fmla="*/ 45 h 81"/>
                <a:gd name="T30" fmla="*/ 15 w 55"/>
                <a:gd name="T31" fmla="*/ 52 h 81"/>
                <a:gd name="T32" fmla="*/ 25 w 55"/>
                <a:gd name="T33" fmla="*/ 52 h 81"/>
                <a:gd name="T34" fmla="*/ 32 w 55"/>
                <a:gd name="T35" fmla="*/ 38 h 81"/>
                <a:gd name="T36" fmla="*/ 24 w 55"/>
                <a:gd name="T37" fmla="*/ 32 h 81"/>
                <a:gd name="T38" fmla="*/ 25 w 55"/>
                <a:gd name="T39" fmla="*/ 31 h 81"/>
                <a:gd name="T40" fmla="*/ 40 w 55"/>
                <a:gd name="T41" fmla="*/ 34 h 81"/>
                <a:gd name="T42" fmla="*/ 37 w 55"/>
                <a:gd name="T43" fmla="*/ 42 h 81"/>
                <a:gd name="T44" fmla="*/ 39 w 55"/>
                <a:gd name="T45" fmla="*/ 46 h 81"/>
                <a:gd name="T46" fmla="*/ 18 w 55"/>
                <a:gd name="T47" fmla="*/ 35 h 81"/>
                <a:gd name="T48" fmla="*/ 28 w 55"/>
                <a:gd name="T49" fmla="*/ 39 h 81"/>
                <a:gd name="T50" fmla="*/ 23 w 55"/>
                <a:gd name="T51" fmla="*/ 48 h 81"/>
                <a:gd name="T52" fmla="*/ 13 w 55"/>
                <a:gd name="T53" fmla="*/ 44 h 81"/>
                <a:gd name="T54" fmla="*/ 18 w 55"/>
                <a:gd name="T55" fmla="*/ 35 h 81"/>
                <a:gd name="T56" fmla="*/ 39 w 55"/>
                <a:gd name="T57" fmla="*/ 72 h 81"/>
                <a:gd name="T58" fmla="*/ 23 w 55"/>
                <a:gd name="T59" fmla="*/ 70 h 81"/>
                <a:gd name="T60" fmla="*/ 34 w 55"/>
                <a:gd name="T61" fmla="*/ 58 h 81"/>
                <a:gd name="T62" fmla="*/ 50 w 55"/>
                <a:gd name="T63" fmla="*/ 60 h 81"/>
                <a:gd name="T64" fmla="*/ 39 w 55"/>
                <a:gd name="T65" fmla="*/ 72 h 81"/>
                <a:gd name="T66" fmla="*/ 41 w 55"/>
                <a:gd name="T67" fmla="*/ 77 h 81"/>
                <a:gd name="T68" fmla="*/ 51 w 55"/>
                <a:gd name="T69" fmla="*/ 70 h 81"/>
                <a:gd name="T70" fmla="*/ 54 w 55"/>
                <a:gd name="T71" fmla="*/ 58 h 81"/>
                <a:gd name="T72" fmla="*/ 46 w 55"/>
                <a:gd name="T73" fmla="*/ 52 h 81"/>
                <a:gd name="T74" fmla="*/ 32 w 55"/>
                <a:gd name="T75" fmla="*/ 54 h 81"/>
                <a:gd name="T76" fmla="*/ 20 w 55"/>
                <a:gd name="T77" fmla="*/ 72 h 81"/>
                <a:gd name="T78" fmla="*/ 41 w 55"/>
                <a:gd name="T7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81">
                  <a:moveTo>
                    <a:pt x="35" y="9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6" y="4"/>
                    <a:pt x="25" y="3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39" y="46"/>
                  </a:moveTo>
                  <a:cubicBezTo>
                    <a:pt x="44" y="43"/>
                    <a:pt x="46" y="39"/>
                    <a:pt x="44" y="33"/>
                  </a:cubicBezTo>
                  <a:cubicBezTo>
                    <a:pt x="42" y="29"/>
                    <a:pt x="40" y="27"/>
                    <a:pt x="36" y="26"/>
                  </a:cubicBezTo>
                  <a:cubicBezTo>
                    <a:pt x="33" y="25"/>
                    <a:pt x="27" y="25"/>
                    <a:pt x="21" y="28"/>
                  </a:cubicBezTo>
                  <a:cubicBezTo>
                    <a:pt x="16" y="30"/>
                    <a:pt x="13" y="32"/>
                    <a:pt x="11" y="35"/>
                  </a:cubicBezTo>
                  <a:cubicBezTo>
                    <a:pt x="8" y="38"/>
                    <a:pt x="8" y="41"/>
                    <a:pt x="9" y="45"/>
                  </a:cubicBezTo>
                  <a:cubicBezTo>
                    <a:pt x="11" y="49"/>
                    <a:pt x="13" y="51"/>
                    <a:pt x="15" y="52"/>
                  </a:cubicBezTo>
                  <a:cubicBezTo>
                    <a:pt x="19" y="54"/>
                    <a:pt x="22" y="54"/>
                    <a:pt x="25" y="52"/>
                  </a:cubicBezTo>
                  <a:cubicBezTo>
                    <a:pt x="32" y="50"/>
                    <a:pt x="34" y="45"/>
                    <a:pt x="32" y="38"/>
                  </a:cubicBezTo>
                  <a:cubicBezTo>
                    <a:pt x="30" y="34"/>
                    <a:pt x="28" y="32"/>
                    <a:pt x="24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9"/>
                    <a:pt x="38" y="30"/>
                    <a:pt x="40" y="34"/>
                  </a:cubicBezTo>
                  <a:cubicBezTo>
                    <a:pt x="41" y="38"/>
                    <a:pt x="40" y="40"/>
                    <a:pt x="37" y="42"/>
                  </a:cubicBezTo>
                  <a:cubicBezTo>
                    <a:pt x="39" y="46"/>
                    <a:pt x="39" y="46"/>
                    <a:pt x="39" y="46"/>
                  </a:cubicBezTo>
                  <a:close/>
                  <a:moveTo>
                    <a:pt x="18" y="35"/>
                  </a:moveTo>
                  <a:cubicBezTo>
                    <a:pt x="23" y="33"/>
                    <a:pt x="26" y="34"/>
                    <a:pt x="28" y="39"/>
                  </a:cubicBezTo>
                  <a:cubicBezTo>
                    <a:pt x="29" y="43"/>
                    <a:pt x="28" y="46"/>
                    <a:pt x="23" y="48"/>
                  </a:cubicBezTo>
                  <a:cubicBezTo>
                    <a:pt x="18" y="50"/>
                    <a:pt x="15" y="48"/>
                    <a:pt x="13" y="44"/>
                  </a:cubicBezTo>
                  <a:cubicBezTo>
                    <a:pt x="11" y="40"/>
                    <a:pt x="13" y="37"/>
                    <a:pt x="18" y="35"/>
                  </a:cubicBezTo>
                  <a:close/>
                  <a:moveTo>
                    <a:pt x="39" y="72"/>
                  </a:moveTo>
                  <a:cubicBezTo>
                    <a:pt x="30" y="76"/>
                    <a:pt x="25" y="75"/>
                    <a:pt x="23" y="70"/>
                  </a:cubicBezTo>
                  <a:cubicBezTo>
                    <a:pt x="21" y="66"/>
                    <a:pt x="25" y="62"/>
                    <a:pt x="34" y="58"/>
                  </a:cubicBezTo>
                  <a:cubicBezTo>
                    <a:pt x="43" y="55"/>
                    <a:pt x="48" y="55"/>
                    <a:pt x="50" y="60"/>
                  </a:cubicBezTo>
                  <a:cubicBezTo>
                    <a:pt x="52" y="65"/>
                    <a:pt x="48" y="69"/>
                    <a:pt x="39" y="72"/>
                  </a:cubicBezTo>
                  <a:close/>
                  <a:moveTo>
                    <a:pt x="41" y="77"/>
                  </a:moveTo>
                  <a:cubicBezTo>
                    <a:pt x="46" y="75"/>
                    <a:pt x="49" y="72"/>
                    <a:pt x="51" y="70"/>
                  </a:cubicBezTo>
                  <a:cubicBezTo>
                    <a:pt x="55" y="66"/>
                    <a:pt x="55" y="62"/>
                    <a:pt x="54" y="58"/>
                  </a:cubicBezTo>
                  <a:cubicBezTo>
                    <a:pt x="52" y="55"/>
                    <a:pt x="50" y="52"/>
                    <a:pt x="46" y="52"/>
                  </a:cubicBezTo>
                  <a:cubicBezTo>
                    <a:pt x="42" y="51"/>
                    <a:pt x="37" y="51"/>
                    <a:pt x="32" y="54"/>
                  </a:cubicBezTo>
                  <a:cubicBezTo>
                    <a:pt x="21" y="58"/>
                    <a:pt x="17" y="64"/>
                    <a:pt x="20" y="72"/>
                  </a:cubicBezTo>
                  <a:cubicBezTo>
                    <a:pt x="23" y="79"/>
                    <a:pt x="30" y="81"/>
                    <a:pt x="41" y="7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1"/>
            <p:cNvSpPr>
              <a:spLocks noEditPoints="1"/>
            </p:cNvSpPr>
            <p:nvPr/>
          </p:nvSpPr>
          <p:spPr bwMode="auto">
            <a:xfrm>
              <a:off x="6203" y="2840"/>
              <a:ext cx="190" cy="323"/>
            </a:xfrm>
            <a:custGeom>
              <a:avLst/>
              <a:gdLst>
                <a:gd name="T0" fmla="*/ 36 w 47"/>
                <a:gd name="T1" fmla="*/ 11 h 80"/>
                <a:gd name="T2" fmla="*/ 35 w 47"/>
                <a:gd name="T3" fmla="*/ 8 h 80"/>
                <a:gd name="T4" fmla="*/ 29 w 47"/>
                <a:gd name="T5" fmla="*/ 6 h 80"/>
                <a:gd name="T6" fmla="*/ 27 w 47"/>
                <a:gd name="T7" fmla="*/ 0 h 80"/>
                <a:gd name="T8" fmla="*/ 23 w 47"/>
                <a:gd name="T9" fmla="*/ 0 h 80"/>
                <a:gd name="T10" fmla="*/ 25 w 47"/>
                <a:gd name="T11" fmla="*/ 9 h 80"/>
                <a:gd name="T12" fmla="*/ 0 w 47"/>
                <a:gd name="T13" fmla="*/ 14 h 80"/>
                <a:gd name="T14" fmla="*/ 1 w 47"/>
                <a:gd name="T15" fmla="*/ 18 h 80"/>
                <a:gd name="T16" fmla="*/ 36 w 47"/>
                <a:gd name="T17" fmla="*/ 11 h 80"/>
                <a:gd name="T18" fmla="*/ 33 w 47"/>
                <a:gd name="T19" fmla="*/ 24 h 80"/>
                <a:gd name="T20" fmla="*/ 37 w 47"/>
                <a:gd name="T21" fmla="*/ 43 h 80"/>
                <a:gd name="T22" fmla="*/ 23 w 47"/>
                <a:gd name="T23" fmla="*/ 37 h 80"/>
                <a:gd name="T24" fmla="*/ 4 w 47"/>
                <a:gd name="T25" fmla="*/ 35 h 80"/>
                <a:gd name="T26" fmla="*/ 5 w 47"/>
                <a:gd name="T27" fmla="*/ 40 h 80"/>
                <a:gd name="T28" fmla="*/ 22 w 47"/>
                <a:gd name="T29" fmla="*/ 41 h 80"/>
                <a:gd name="T30" fmla="*/ 38 w 47"/>
                <a:gd name="T31" fmla="*/ 48 h 80"/>
                <a:gd name="T32" fmla="*/ 42 w 47"/>
                <a:gd name="T33" fmla="*/ 47 h 80"/>
                <a:gd name="T34" fmla="*/ 38 w 47"/>
                <a:gd name="T35" fmla="*/ 23 h 80"/>
                <a:gd name="T36" fmla="*/ 33 w 47"/>
                <a:gd name="T37" fmla="*/ 24 h 80"/>
                <a:gd name="T38" fmla="*/ 30 w 47"/>
                <a:gd name="T39" fmla="*/ 74 h 80"/>
                <a:gd name="T40" fmla="*/ 14 w 47"/>
                <a:gd name="T41" fmla="*/ 69 h 80"/>
                <a:gd name="T42" fmla="*/ 27 w 47"/>
                <a:gd name="T43" fmla="*/ 59 h 80"/>
                <a:gd name="T44" fmla="*/ 42 w 47"/>
                <a:gd name="T45" fmla="*/ 64 h 80"/>
                <a:gd name="T46" fmla="*/ 30 w 47"/>
                <a:gd name="T47" fmla="*/ 74 h 80"/>
                <a:gd name="T48" fmla="*/ 30 w 47"/>
                <a:gd name="T49" fmla="*/ 78 h 80"/>
                <a:gd name="T50" fmla="*/ 42 w 47"/>
                <a:gd name="T51" fmla="*/ 73 h 80"/>
                <a:gd name="T52" fmla="*/ 46 w 47"/>
                <a:gd name="T53" fmla="*/ 63 h 80"/>
                <a:gd name="T54" fmla="*/ 40 w 47"/>
                <a:gd name="T55" fmla="*/ 55 h 80"/>
                <a:gd name="T56" fmla="*/ 26 w 47"/>
                <a:gd name="T57" fmla="*/ 54 h 80"/>
                <a:gd name="T58" fmla="*/ 10 w 47"/>
                <a:gd name="T59" fmla="*/ 70 h 80"/>
                <a:gd name="T60" fmla="*/ 30 w 47"/>
                <a:gd name="T6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80">
                  <a:moveTo>
                    <a:pt x="36" y="11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3" y="8"/>
                    <a:pt x="30" y="7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33" y="24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4" y="41"/>
                    <a:pt x="29" y="39"/>
                    <a:pt x="23" y="37"/>
                  </a:cubicBezTo>
                  <a:cubicBezTo>
                    <a:pt x="15" y="35"/>
                    <a:pt x="9" y="34"/>
                    <a:pt x="4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11" y="40"/>
                    <a:pt x="17" y="40"/>
                    <a:pt x="22" y="41"/>
                  </a:cubicBezTo>
                  <a:cubicBezTo>
                    <a:pt x="29" y="43"/>
                    <a:pt x="35" y="46"/>
                    <a:pt x="38" y="48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30" y="74"/>
                  </a:moveTo>
                  <a:cubicBezTo>
                    <a:pt x="20" y="76"/>
                    <a:pt x="15" y="74"/>
                    <a:pt x="14" y="69"/>
                  </a:cubicBezTo>
                  <a:cubicBezTo>
                    <a:pt x="13" y="64"/>
                    <a:pt x="17" y="61"/>
                    <a:pt x="27" y="59"/>
                  </a:cubicBezTo>
                  <a:cubicBezTo>
                    <a:pt x="36" y="57"/>
                    <a:pt x="41" y="59"/>
                    <a:pt x="42" y="64"/>
                  </a:cubicBezTo>
                  <a:cubicBezTo>
                    <a:pt x="43" y="68"/>
                    <a:pt x="39" y="72"/>
                    <a:pt x="30" y="74"/>
                  </a:cubicBezTo>
                  <a:close/>
                  <a:moveTo>
                    <a:pt x="30" y="78"/>
                  </a:moveTo>
                  <a:cubicBezTo>
                    <a:pt x="36" y="77"/>
                    <a:pt x="39" y="76"/>
                    <a:pt x="42" y="73"/>
                  </a:cubicBezTo>
                  <a:cubicBezTo>
                    <a:pt x="46" y="71"/>
                    <a:pt x="47" y="67"/>
                    <a:pt x="46" y="63"/>
                  </a:cubicBezTo>
                  <a:cubicBezTo>
                    <a:pt x="45" y="59"/>
                    <a:pt x="43" y="56"/>
                    <a:pt x="40" y="55"/>
                  </a:cubicBezTo>
                  <a:cubicBezTo>
                    <a:pt x="36" y="53"/>
                    <a:pt x="31" y="53"/>
                    <a:pt x="26" y="54"/>
                  </a:cubicBezTo>
                  <a:cubicBezTo>
                    <a:pt x="14" y="57"/>
                    <a:pt x="9" y="62"/>
                    <a:pt x="10" y="70"/>
                  </a:cubicBezTo>
                  <a:cubicBezTo>
                    <a:pt x="12" y="78"/>
                    <a:pt x="19" y="80"/>
                    <a:pt x="30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2"/>
            <p:cNvSpPr>
              <a:spLocks noEditPoints="1"/>
            </p:cNvSpPr>
            <p:nvPr/>
          </p:nvSpPr>
          <p:spPr bwMode="auto">
            <a:xfrm>
              <a:off x="6268" y="3345"/>
              <a:ext cx="150" cy="316"/>
            </a:xfrm>
            <a:custGeom>
              <a:avLst/>
              <a:gdLst>
                <a:gd name="T0" fmla="*/ 36 w 37"/>
                <a:gd name="T1" fmla="*/ 13 h 78"/>
                <a:gd name="T2" fmla="*/ 36 w 37"/>
                <a:gd name="T3" fmla="*/ 9 h 78"/>
                <a:gd name="T4" fmla="*/ 30 w 37"/>
                <a:gd name="T5" fmla="*/ 6 h 78"/>
                <a:gd name="T6" fmla="*/ 28 w 37"/>
                <a:gd name="T7" fmla="*/ 0 h 78"/>
                <a:gd name="T8" fmla="*/ 25 w 37"/>
                <a:gd name="T9" fmla="*/ 0 h 78"/>
                <a:gd name="T10" fmla="*/ 25 w 37"/>
                <a:gd name="T11" fmla="*/ 8 h 78"/>
                <a:gd name="T12" fmla="*/ 0 w 37"/>
                <a:gd name="T13" fmla="*/ 9 h 78"/>
                <a:gd name="T14" fmla="*/ 0 w 37"/>
                <a:gd name="T15" fmla="*/ 13 h 78"/>
                <a:gd name="T16" fmla="*/ 36 w 37"/>
                <a:gd name="T17" fmla="*/ 13 h 78"/>
                <a:gd name="T18" fmla="*/ 27 w 37"/>
                <a:gd name="T19" fmla="*/ 48 h 78"/>
                <a:gd name="T20" fmla="*/ 36 w 37"/>
                <a:gd name="T21" fmla="*/ 37 h 78"/>
                <a:gd name="T22" fmla="*/ 26 w 37"/>
                <a:gd name="T23" fmla="*/ 26 h 78"/>
                <a:gd name="T24" fmla="*/ 19 w 37"/>
                <a:gd name="T25" fmla="*/ 31 h 78"/>
                <a:gd name="T26" fmla="*/ 10 w 37"/>
                <a:gd name="T27" fmla="*/ 25 h 78"/>
                <a:gd name="T28" fmla="*/ 2 w 37"/>
                <a:gd name="T29" fmla="*/ 29 h 78"/>
                <a:gd name="T30" fmla="*/ 0 w 37"/>
                <a:gd name="T31" fmla="*/ 38 h 78"/>
                <a:gd name="T32" fmla="*/ 2 w 37"/>
                <a:gd name="T33" fmla="*/ 46 h 78"/>
                <a:gd name="T34" fmla="*/ 11 w 37"/>
                <a:gd name="T35" fmla="*/ 49 h 78"/>
                <a:gd name="T36" fmla="*/ 19 w 37"/>
                <a:gd name="T37" fmla="*/ 44 h 78"/>
                <a:gd name="T38" fmla="*/ 27 w 37"/>
                <a:gd name="T39" fmla="*/ 48 h 78"/>
                <a:gd name="T40" fmla="*/ 17 w 37"/>
                <a:gd name="T41" fmla="*/ 37 h 78"/>
                <a:gd name="T42" fmla="*/ 10 w 37"/>
                <a:gd name="T43" fmla="*/ 45 h 78"/>
                <a:gd name="T44" fmla="*/ 3 w 37"/>
                <a:gd name="T45" fmla="*/ 38 h 78"/>
                <a:gd name="T46" fmla="*/ 10 w 37"/>
                <a:gd name="T47" fmla="*/ 30 h 78"/>
                <a:gd name="T48" fmla="*/ 17 w 37"/>
                <a:gd name="T49" fmla="*/ 37 h 78"/>
                <a:gd name="T50" fmla="*/ 21 w 37"/>
                <a:gd name="T51" fmla="*/ 37 h 78"/>
                <a:gd name="T52" fmla="*/ 26 w 37"/>
                <a:gd name="T53" fmla="*/ 31 h 78"/>
                <a:gd name="T54" fmla="*/ 32 w 37"/>
                <a:gd name="T55" fmla="*/ 37 h 78"/>
                <a:gd name="T56" fmla="*/ 27 w 37"/>
                <a:gd name="T57" fmla="*/ 43 h 78"/>
                <a:gd name="T58" fmla="*/ 21 w 37"/>
                <a:gd name="T59" fmla="*/ 37 h 78"/>
                <a:gd name="T60" fmla="*/ 18 w 37"/>
                <a:gd name="T61" fmla="*/ 73 h 78"/>
                <a:gd name="T62" fmla="*/ 4 w 37"/>
                <a:gd name="T63" fmla="*/ 66 h 78"/>
                <a:gd name="T64" fmla="*/ 18 w 37"/>
                <a:gd name="T65" fmla="*/ 58 h 78"/>
                <a:gd name="T66" fmla="*/ 33 w 37"/>
                <a:gd name="T67" fmla="*/ 65 h 78"/>
                <a:gd name="T68" fmla="*/ 18 w 37"/>
                <a:gd name="T69" fmla="*/ 73 h 78"/>
                <a:gd name="T70" fmla="*/ 18 w 37"/>
                <a:gd name="T71" fmla="*/ 78 h 78"/>
                <a:gd name="T72" fmla="*/ 31 w 37"/>
                <a:gd name="T73" fmla="*/ 75 h 78"/>
                <a:gd name="T74" fmla="*/ 37 w 37"/>
                <a:gd name="T75" fmla="*/ 65 h 78"/>
                <a:gd name="T76" fmla="*/ 32 w 37"/>
                <a:gd name="T77" fmla="*/ 56 h 78"/>
                <a:gd name="T78" fmla="*/ 18 w 37"/>
                <a:gd name="T79" fmla="*/ 53 h 78"/>
                <a:gd name="T80" fmla="*/ 0 w 37"/>
                <a:gd name="T81" fmla="*/ 66 h 78"/>
                <a:gd name="T82" fmla="*/ 18 w 37"/>
                <a:gd name="T8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36" y="13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1" y="8"/>
                    <a:pt x="30" y="6"/>
                  </a:cubicBezTo>
                  <a:cubicBezTo>
                    <a:pt x="29" y="5"/>
                    <a:pt x="29" y="3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6" y="13"/>
                    <a:pt x="36" y="13"/>
                    <a:pt x="36" y="13"/>
                  </a:cubicBezTo>
                  <a:close/>
                  <a:moveTo>
                    <a:pt x="27" y="48"/>
                  </a:moveTo>
                  <a:cubicBezTo>
                    <a:pt x="33" y="47"/>
                    <a:pt x="36" y="43"/>
                    <a:pt x="36" y="37"/>
                  </a:cubicBezTo>
                  <a:cubicBezTo>
                    <a:pt x="36" y="30"/>
                    <a:pt x="33" y="26"/>
                    <a:pt x="26" y="26"/>
                  </a:cubicBezTo>
                  <a:cubicBezTo>
                    <a:pt x="23" y="26"/>
                    <a:pt x="20" y="28"/>
                    <a:pt x="19" y="31"/>
                  </a:cubicBezTo>
                  <a:cubicBezTo>
                    <a:pt x="17" y="27"/>
                    <a:pt x="14" y="25"/>
                    <a:pt x="10" y="25"/>
                  </a:cubicBezTo>
                  <a:cubicBezTo>
                    <a:pt x="6" y="25"/>
                    <a:pt x="4" y="26"/>
                    <a:pt x="2" y="29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0" y="41"/>
                    <a:pt x="1" y="44"/>
                    <a:pt x="2" y="46"/>
                  </a:cubicBezTo>
                  <a:cubicBezTo>
                    <a:pt x="5" y="48"/>
                    <a:pt x="8" y="50"/>
                    <a:pt x="11" y="49"/>
                  </a:cubicBezTo>
                  <a:cubicBezTo>
                    <a:pt x="15" y="49"/>
                    <a:pt x="18" y="47"/>
                    <a:pt x="19" y="44"/>
                  </a:cubicBezTo>
                  <a:cubicBezTo>
                    <a:pt x="21" y="46"/>
                    <a:pt x="24" y="48"/>
                    <a:pt x="27" y="48"/>
                  </a:cubicBezTo>
                  <a:close/>
                  <a:moveTo>
                    <a:pt x="17" y="37"/>
                  </a:moveTo>
                  <a:cubicBezTo>
                    <a:pt x="17" y="42"/>
                    <a:pt x="15" y="44"/>
                    <a:pt x="10" y="45"/>
                  </a:cubicBezTo>
                  <a:cubicBezTo>
                    <a:pt x="6" y="45"/>
                    <a:pt x="4" y="42"/>
                    <a:pt x="3" y="38"/>
                  </a:cubicBezTo>
                  <a:cubicBezTo>
                    <a:pt x="3" y="33"/>
                    <a:pt x="6" y="30"/>
                    <a:pt x="10" y="30"/>
                  </a:cubicBezTo>
                  <a:cubicBezTo>
                    <a:pt x="15" y="30"/>
                    <a:pt x="17" y="33"/>
                    <a:pt x="17" y="37"/>
                  </a:cubicBezTo>
                  <a:close/>
                  <a:moveTo>
                    <a:pt x="21" y="37"/>
                  </a:moveTo>
                  <a:cubicBezTo>
                    <a:pt x="21" y="33"/>
                    <a:pt x="23" y="31"/>
                    <a:pt x="26" y="31"/>
                  </a:cubicBezTo>
                  <a:cubicBezTo>
                    <a:pt x="30" y="31"/>
                    <a:pt x="32" y="33"/>
                    <a:pt x="32" y="37"/>
                  </a:cubicBezTo>
                  <a:cubicBezTo>
                    <a:pt x="32" y="41"/>
                    <a:pt x="30" y="43"/>
                    <a:pt x="27" y="43"/>
                  </a:cubicBezTo>
                  <a:cubicBezTo>
                    <a:pt x="23" y="43"/>
                    <a:pt x="21" y="41"/>
                    <a:pt x="21" y="37"/>
                  </a:cubicBezTo>
                  <a:close/>
                  <a:moveTo>
                    <a:pt x="18" y="73"/>
                  </a:moveTo>
                  <a:cubicBezTo>
                    <a:pt x="9" y="73"/>
                    <a:pt x="4" y="71"/>
                    <a:pt x="4" y="66"/>
                  </a:cubicBezTo>
                  <a:cubicBezTo>
                    <a:pt x="4" y="61"/>
                    <a:pt x="8" y="58"/>
                    <a:pt x="18" y="58"/>
                  </a:cubicBezTo>
                  <a:cubicBezTo>
                    <a:pt x="28" y="58"/>
                    <a:pt x="32" y="60"/>
                    <a:pt x="33" y="65"/>
                  </a:cubicBezTo>
                  <a:cubicBezTo>
                    <a:pt x="33" y="70"/>
                    <a:pt x="28" y="73"/>
                    <a:pt x="18" y="73"/>
                  </a:cubicBezTo>
                  <a:close/>
                  <a:moveTo>
                    <a:pt x="18" y="78"/>
                  </a:moveTo>
                  <a:cubicBezTo>
                    <a:pt x="24" y="78"/>
                    <a:pt x="28" y="77"/>
                    <a:pt x="31" y="75"/>
                  </a:cubicBezTo>
                  <a:cubicBezTo>
                    <a:pt x="35" y="73"/>
                    <a:pt x="37" y="69"/>
                    <a:pt x="37" y="65"/>
                  </a:cubicBezTo>
                  <a:cubicBezTo>
                    <a:pt x="37" y="61"/>
                    <a:pt x="35" y="58"/>
                    <a:pt x="32" y="56"/>
                  </a:cubicBezTo>
                  <a:cubicBezTo>
                    <a:pt x="28" y="54"/>
                    <a:pt x="24" y="53"/>
                    <a:pt x="18" y="53"/>
                  </a:cubicBezTo>
                  <a:cubicBezTo>
                    <a:pt x="6" y="54"/>
                    <a:pt x="0" y="58"/>
                    <a:pt x="0" y="66"/>
                  </a:cubicBezTo>
                  <a:cubicBezTo>
                    <a:pt x="1" y="74"/>
                    <a:pt x="7" y="78"/>
                    <a:pt x="18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3"/>
            <p:cNvSpPr>
              <a:spLocks noEditPoints="1"/>
            </p:cNvSpPr>
            <p:nvPr/>
          </p:nvSpPr>
          <p:spPr bwMode="auto">
            <a:xfrm>
              <a:off x="2843" y="575"/>
              <a:ext cx="231" cy="174"/>
            </a:xfrm>
            <a:custGeom>
              <a:avLst/>
              <a:gdLst>
                <a:gd name="T0" fmla="*/ 22 w 57"/>
                <a:gd name="T1" fmla="*/ 14 h 43"/>
                <a:gd name="T2" fmla="*/ 9 w 57"/>
                <a:gd name="T3" fmla="*/ 7 h 43"/>
                <a:gd name="T4" fmla="*/ 0 w 57"/>
                <a:gd name="T5" fmla="*/ 18 h 43"/>
                <a:gd name="T6" fmla="*/ 6 w 57"/>
                <a:gd name="T7" fmla="*/ 24 h 43"/>
                <a:gd name="T8" fmla="*/ 2 w 57"/>
                <a:gd name="T9" fmla="*/ 34 h 43"/>
                <a:gd name="T10" fmla="*/ 7 w 57"/>
                <a:gd name="T11" fmla="*/ 42 h 43"/>
                <a:gd name="T12" fmla="*/ 16 w 57"/>
                <a:gd name="T13" fmla="*/ 42 h 43"/>
                <a:gd name="T14" fmla="*/ 24 w 57"/>
                <a:gd name="T15" fmla="*/ 38 h 43"/>
                <a:gd name="T16" fmla="*/ 26 w 57"/>
                <a:gd name="T17" fmla="*/ 29 h 43"/>
                <a:gd name="T18" fmla="*/ 19 w 57"/>
                <a:gd name="T19" fmla="*/ 22 h 43"/>
                <a:gd name="T20" fmla="*/ 22 w 57"/>
                <a:gd name="T21" fmla="*/ 14 h 43"/>
                <a:gd name="T22" fmla="*/ 13 w 57"/>
                <a:gd name="T23" fmla="*/ 25 h 43"/>
                <a:gd name="T24" fmla="*/ 21 w 57"/>
                <a:gd name="T25" fmla="*/ 31 h 43"/>
                <a:gd name="T26" fmla="*/ 15 w 57"/>
                <a:gd name="T27" fmla="*/ 39 h 43"/>
                <a:gd name="T28" fmla="*/ 7 w 57"/>
                <a:gd name="T29" fmla="*/ 33 h 43"/>
                <a:gd name="T30" fmla="*/ 13 w 57"/>
                <a:gd name="T31" fmla="*/ 25 h 43"/>
                <a:gd name="T32" fmla="*/ 12 w 57"/>
                <a:gd name="T33" fmla="*/ 21 h 43"/>
                <a:gd name="T34" fmla="*/ 5 w 57"/>
                <a:gd name="T35" fmla="*/ 17 h 43"/>
                <a:gd name="T36" fmla="*/ 10 w 57"/>
                <a:gd name="T37" fmla="*/ 11 h 43"/>
                <a:gd name="T38" fmla="*/ 17 w 57"/>
                <a:gd name="T39" fmla="*/ 15 h 43"/>
                <a:gd name="T40" fmla="*/ 12 w 57"/>
                <a:gd name="T41" fmla="*/ 21 h 43"/>
                <a:gd name="T42" fmla="*/ 51 w 57"/>
                <a:gd name="T43" fmla="*/ 18 h 43"/>
                <a:gd name="T44" fmla="*/ 46 w 57"/>
                <a:gd name="T45" fmla="*/ 33 h 43"/>
                <a:gd name="T46" fmla="*/ 36 w 57"/>
                <a:gd name="T47" fmla="*/ 21 h 43"/>
                <a:gd name="T48" fmla="*/ 41 w 57"/>
                <a:gd name="T49" fmla="*/ 5 h 43"/>
                <a:gd name="T50" fmla="*/ 51 w 57"/>
                <a:gd name="T51" fmla="*/ 18 h 43"/>
                <a:gd name="T52" fmla="*/ 55 w 57"/>
                <a:gd name="T53" fmla="*/ 17 h 43"/>
                <a:gd name="T54" fmla="*/ 51 w 57"/>
                <a:gd name="T55" fmla="*/ 5 h 43"/>
                <a:gd name="T56" fmla="*/ 40 w 57"/>
                <a:gd name="T57" fmla="*/ 1 h 43"/>
                <a:gd name="T58" fmla="*/ 32 w 57"/>
                <a:gd name="T59" fmla="*/ 7 h 43"/>
                <a:gd name="T60" fmla="*/ 31 w 57"/>
                <a:gd name="T61" fmla="*/ 21 h 43"/>
                <a:gd name="T62" fmla="*/ 46 w 57"/>
                <a:gd name="T63" fmla="*/ 37 h 43"/>
                <a:gd name="T64" fmla="*/ 55 w 57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43">
                  <a:moveTo>
                    <a:pt x="22" y="14"/>
                  </a:moveTo>
                  <a:cubicBezTo>
                    <a:pt x="20" y="8"/>
                    <a:pt x="16" y="6"/>
                    <a:pt x="9" y="7"/>
                  </a:cubicBezTo>
                  <a:cubicBezTo>
                    <a:pt x="3" y="8"/>
                    <a:pt x="0" y="12"/>
                    <a:pt x="0" y="18"/>
                  </a:cubicBezTo>
                  <a:cubicBezTo>
                    <a:pt x="1" y="22"/>
                    <a:pt x="3" y="24"/>
                    <a:pt x="6" y="24"/>
                  </a:cubicBezTo>
                  <a:cubicBezTo>
                    <a:pt x="3" y="26"/>
                    <a:pt x="1" y="30"/>
                    <a:pt x="2" y="34"/>
                  </a:cubicBezTo>
                  <a:cubicBezTo>
                    <a:pt x="2" y="38"/>
                    <a:pt x="4" y="40"/>
                    <a:pt x="7" y="42"/>
                  </a:cubicBezTo>
                  <a:cubicBezTo>
                    <a:pt x="9" y="43"/>
                    <a:pt x="12" y="43"/>
                    <a:pt x="16" y="42"/>
                  </a:cubicBezTo>
                  <a:cubicBezTo>
                    <a:pt x="19" y="42"/>
                    <a:pt x="22" y="40"/>
                    <a:pt x="24" y="38"/>
                  </a:cubicBezTo>
                  <a:cubicBezTo>
                    <a:pt x="26" y="36"/>
                    <a:pt x="26" y="33"/>
                    <a:pt x="26" y="29"/>
                  </a:cubicBezTo>
                  <a:cubicBezTo>
                    <a:pt x="25" y="25"/>
                    <a:pt x="23" y="23"/>
                    <a:pt x="19" y="22"/>
                  </a:cubicBezTo>
                  <a:cubicBezTo>
                    <a:pt x="21" y="20"/>
                    <a:pt x="22" y="17"/>
                    <a:pt x="22" y="14"/>
                  </a:cubicBezTo>
                  <a:close/>
                  <a:moveTo>
                    <a:pt x="13" y="25"/>
                  </a:moveTo>
                  <a:cubicBezTo>
                    <a:pt x="17" y="25"/>
                    <a:pt x="20" y="26"/>
                    <a:pt x="21" y="31"/>
                  </a:cubicBezTo>
                  <a:cubicBezTo>
                    <a:pt x="22" y="35"/>
                    <a:pt x="20" y="38"/>
                    <a:pt x="15" y="39"/>
                  </a:cubicBezTo>
                  <a:cubicBezTo>
                    <a:pt x="11" y="40"/>
                    <a:pt x="8" y="38"/>
                    <a:pt x="7" y="33"/>
                  </a:cubicBezTo>
                  <a:cubicBezTo>
                    <a:pt x="6" y="29"/>
                    <a:pt x="8" y="26"/>
                    <a:pt x="13" y="25"/>
                  </a:cubicBezTo>
                  <a:close/>
                  <a:moveTo>
                    <a:pt x="12" y="21"/>
                  </a:moveTo>
                  <a:cubicBezTo>
                    <a:pt x="8" y="22"/>
                    <a:pt x="6" y="20"/>
                    <a:pt x="5" y="17"/>
                  </a:cubicBezTo>
                  <a:cubicBezTo>
                    <a:pt x="4" y="14"/>
                    <a:pt x="6" y="11"/>
                    <a:pt x="10" y="11"/>
                  </a:cubicBezTo>
                  <a:cubicBezTo>
                    <a:pt x="14" y="10"/>
                    <a:pt x="16" y="11"/>
                    <a:pt x="17" y="15"/>
                  </a:cubicBezTo>
                  <a:cubicBezTo>
                    <a:pt x="18" y="18"/>
                    <a:pt x="16" y="20"/>
                    <a:pt x="12" y="21"/>
                  </a:cubicBezTo>
                  <a:close/>
                  <a:moveTo>
                    <a:pt x="51" y="18"/>
                  </a:moveTo>
                  <a:cubicBezTo>
                    <a:pt x="52" y="27"/>
                    <a:pt x="51" y="32"/>
                    <a:pt x="46" y="33"/>
                  </a:cubicBezTo>
                  <a:cubicBezTo>
                    <a:pt x="41" y="34"/>
                    <a:pt x="38" y="30"/>
                    <a:pt x="36" y="21"/>
                  </a:cubicBezTo>
                  <a:cubicBezTo>
                    <a:pt x="34" y="11"/>
                    <a:pt x="36" y="6"/>
                    <a:pt x="41" y="5"/>
                  </a:cubicBezTo>
                  <a:cubicBezTo>
                    <a:pt x="46" y="4"/>
                    <a:pt x="49" y="9"/>
                    <a:pt x="51" y="18"/>
                  </a:cubicBezTo>
                  <a:close/>
                  <a:moveTo>
                    <a:pt x="55" y="17"/>
                  </a:moveTo>
                  <a:cubicBezTo>
                    <a:pt x="54" y="12"/>
                    <a:pt x="53" y="8"/>
                    <a:pt x="51" y="5"/>
                  </a:cubicBezTo>
                  <a:cubicBezTo>
                    <a:pt x="48" y="2"/>
                    <a:pt x="44" y="0"/>
                    <a:pt x="40" y="1"/>
                  </a:cubicBezTo>
                  <a:cubicBezTo>
                    <a:pt x="36" y="2"/>
                    <a:pt x="33" y="4"/>
                    <a:pt x="32" y="7"/>
                  </a:cubicBezTo>
                  <a:cubicBezTo>
                    <a:pt x="30" y="11"/>
                    <a:pt x="30" y="16"/>
                    <a:pt x="31" y="21"/>
                  </a:cubicBezTo>
                  <a:cubicBezTo>
                    <a:pt x="33" y="33"/>
                    <a:pt x="38" y="38"/>
                    <a:pt x="46" y="37"/>
                  </a:cubicBezTo>
                  <a:cubicBezTo>
                    <a:pt x="54" y="35"/>
                    <a:pt x="57" y="29"/>
                    <a:pt x="55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4"/>
            <p:cNvSpPr>
              <a:spLocks noEditPoints="1"/>
            </p:cNvSpPr>
            <p:nvPr/>
          </p:nvSpPr>
          <p:spPr bwMode="auto">
            <a:xfrm>
              <a:off x="2337" y="697"/>
              <a:ext cx="251" cy="194"/>
            </a:xfrm>
            <a:custGeom>
              <a:avLst/>
              <a:gdLst>
                <a:gd name="T0" fmla="*/ 1 w 62"/>
                <a:gd name="T1" fmla="*/ 21 h 48"/>
                <a:gd name="T2" fmla="*/ 20 w 62"/>
                <a:gd name="T3" fmla="*/ 14 h 48"/>
                <a:gd name="T4" fmla="*/ 16 w 62"/>
                <a:gd name="T5" fmla="*/ 30 h 48"/>
                <a:gd name="T6" fmla="*/ 17 w 62"/>
                <a:gd name="T7" fmla="*/ 48 h 48"/>
                <a:gd name="T8" fmla="*/ 21 w 62"/>
                <a:gd name="T9" fmla="*/ 46 h 48"/>
                <a:gd name="T10" fmla="*/ 20 w 62"/>
                <a:gd name="T11" fmla="*/ 30 h 48"/>
                <a:gd name="T12" fmla="*/ 25 w 62"/>
                <a:gd name="T13" fmla="*/ 12 h 48"/>
                <a:gd name="T14" fmla="*/ 23 w 62"/>
                <a:gd name="T15" fmla="*/ 8 h 48"/>
                <a:gd name="T16" fmla="*/ 0 w 62"/>
                <a:gd name="T17" fmla="*/ 17 h 48"/>
                <a:gd name="T18" fmla="*/ 1 w 62"/>
                <a:gd name="T19" fmla="*/ 21 h 48"/>
                <a:gd name="T20" fmla="*/ 54 w 62"/>
                <a:gd name="T21" fmla="*/ 16 h 48"/>
                <a:gd name="T22" fmla="*/ 52 w 62"/>
                <a:gd name="T23" fmla="*/ 32 h 48"/>
                <a:gd name="T24" fmla="*/ 40 w 62"/>
                <a:gd name="T25" fmla="*/ 21 h 48"/>
                <a:gd name="T26" fmla="*/ 42 w 62"/>
                <a:gd name="T27" fmla="*/ 5 h 48"/>
                <a:gd name="T28" fmla="*/ 54 w 62"/>
                <a:gd name="T29" fmla="*/ 16 h 48"/>
                <a:gd name="T30" fmla="*/ 58 w 62"/>
                <a:gd name="T31" fmla="*/ 14 h 48"/>
                <a:gd name="T32" fmla="*/ 52 w 62"/>
                <a:gd name="T33" fmla="*/ 4 h 48"/>
                <a:gd name="T34" fmla="*/ 40 w 62"/>
                <a:gd name="T35" fmla="*/ 1 h 48"/>
                <a:gd name="T36" fmla="*/ 34 w 62"/>
                <a:gd name="T37" fmla="*/ 9 h 48"/>
                <a:gd name="T38" fmla="*/ 35 w 62"/>
                <a:gd name="T39" fmla="*/ 23 h 48"/>
                <a:gd name="T40" fmla="*/ 53 w 62"/>
                <a:gd name="T41" fmla="*/ 35 h 48"/>
                <a:gd name="T42" fmla="*/ 58 w 62"/>
                <a:gd name="T43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48">
                  <a:moveTo>
                    <a:pt x="1" y="21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18" y="18"/>
                    <a:pt x="17" y="23"/>
                    <a:pt x="16" y="30"/>
                  </a:cubicBezTo>
                  <a:cubicBezTo>
                    <a:pt x="15" y="37"/>
                    <a:pt x="15" y="43"/>
                    <a:pt x="17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0"/>
                    <a:pt x="20" y="35"/>
                    <a:pt x="20" y="30"/>
                  </a:cubicBezTo>
                  <a:cubicBezTo>
                    <a:pt x="21" y="22"/>
                    <a:pt x="23" y="16"/>
                    <a:pt x="25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54" y="16"/>
                  </a:moveTo>
                  <a:cubicBezTo>
                    <a:pt x="57" y="25"/>
                    <a:pt x="56" y="30"/>
                    <a:pt x="52" y="32"/>
                  </a:cubicBezTo>
                  <a:cubicBezTo>
                    <a:pt x="47" y="34"/>
                    <a:pt x="43" y="30"/>
                    <a:pt x="40" y="21"/>
                  </a:cubicBezTo>
                  <a:cubicBezTo>
                    <a:pt x="36" y="12"/>
                    <a:pt x="37" y="7"/>
                    <a:pt x="42" y="5"/>
                  </a:cubicBezTo>
                  <a:cubicBezTo>
                    <a:pt x="46" y="3"/>
                    <a:pt x="50" y="7"/>
                    <a:pt x="54" y="16"/>
                  </a:cubicBezTo>
                  <a:close/>
                  <a:moveTo>
                    <a:pt x="58" y="14"/>
                  </a:moveTo>
                  <a:cubicBezTo>
                    <a:pt x="56" y="10"/>
                    <a:pt x="54" y="6"/>
                    <a:pt x="52" y="4"/>
                  </a:cubicBezTo>
                  <a:cubicBezTo>
                    <a:pt x="48" y="1"/>
                    <a:pt x="44" y="0"/>
                    <a:pt x="40" y="1"/>
                  </a:cubicBezTo>
                  <a:cubicBezTo>
                    <a:pt x="37" y="3"/>
                    <a:pt x="34" y="5"/>
                    <a:pt x="34" y="9"/>
                  </a:cubicBezTo>
                  <a:cubicBezTo>
                    <a:pt x="33" y="13"/>
                    <a:pt x="33" y="17"/>
                    <a:pt x="35" y="23"/>
                  </a:cubicBezTo>
                  <a:cubicBezTo>
                    <a:pt x="39" y="34"/>
                    <a:pt x="45" y="38"/>
                    <a:pt x="53" y="35"/>
                  </a:cubicBezTo>
                  <a:cubicBezTo>
                    <a:pt x="60" y="33"/>
                    <a:pt x="62" y="26"/>
                    <a:pt x="58" y="1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5"/>
            <p:cNvSpPr>
              <a:spLocks noEditPoints="1"/>
            </p:cNvSpPr>
            <p:nvPr/>
          </p:nvSpPr>
          <p:spPr bwMode="auto">
            <a:xfrm>
              <a:off x="1892" y="899"/>
              <a:ext cx="235" cy="210"/>
            </a:xfrm>
            <a:custGeom>
              <a:avLst/>
              <a:gdLst>
                <a:gd name="T0" fmla="*/ 21 w 58"/>
                <a:gd name="T1" fmla="*/ 21 h 52"/>
                <a:gd name="T2" fmla="*/ 7 w 58"/>
                <a:gd name="T3" fmla="*/ 18 h 52"/>
                <a:gd name="T4" fmla="*/ 1 w 58"/>
                <a:gd name="T5" fmla="*/ 26 h 52"/>
                <a:gd name="T6" fmla="*/ 5 w 58"/>
                <a:gd name="T7" fmla="*/ 41 h 52"/>
                <a:gd name="T8" fmla="*/ 13 w 58"/>
                <a:gd name="T9" fmla="*/ 50 h 52"/>
                <a:gd name="T10" fmla="*/ 24 w 58"/>
                <a:gd name="T11" fmla="*/ 50 h 52"/>
                <a:gd name="T12" fmla="*/ 30 w 58"/>
                <a:gd name="T13" fmla="*/ 43 h 52"/>
                <a:gd name="T14" fmla="*/ 29 w 58"/>
                <a:gd name="T15" fmla="*/ 33 h 52"/>
                <a:gd name="T16" fmla="*/ 13 w 58"/>
                <a:gd name="T17" fmla="*/ 29 h 52"/>
                <a:gd name="T18" fmla="*/ 8 w 58"/>
                <a:gd name="T19" fmla="*/ 37 h 52"/>
                <a:gd name="T20" fmla="*/ 8 w 58"/>
                <a:gd name="T21" fmla="*/ 37 h 52"/>
                <a:gd name="T22" fmla="*/ 9 w 58"/>
                <a:gd name="T23" fmla="*/ 21 h 52"/>
                <a:gd name="T24" fmla="*/ 17 w 58"/>
                <a:gd name="T25" fmla="*/ 23 h 52"/>
                <a:gd name="T26" fmla="*/ 21 w 58"/>
                <a:gd name="T27" fmla="*/ 21 h 52"/>
                <a:gd name="T28" fmla="*/ 12 w 58"/>
                <a:gd name="T29" fmla="*/ 43 h 52"/>
                <a:gd name="T30" fmla="*/ 15 w 58"/>
                <a:gd name="T31" fmla="*/ 33 h 52"/>
                <a:gd name="T32" fmla="*/ 25 w 58"/>
                <a:gd name="T33" fmla="*/ 36 h 52"/>
                <a:gd name="T34" fmla="*/ 23 w 58"/>
                <a:gd name="T35" fmla="*/ 46 h 52"/>
                <a:gd name="T36" fmla="*/ 12 w 58"/>
                <a:gd name="T37" fmla="*/ 43 h 52"/>
                <a:gd name="T38" fmla="*/ 49 w 58"/>
                <a:gd name="T39" fmla="*/ 15 h 52"/>
                <a:gd name="T40" fmla="*/ 49 w 58"/>
                <a:gd name="T41" fmla="*/ 31 h 52"/>
                <a:gd name="T42" fmla="*/ 36 w 58"/>
                <a:gd name="T43" fmla="*/ 22 h 52"/>
                <a:gd name="T44" fmla="*/ 35 w 58"/>
                <a:gd name="T45" fmla="*/ 6 h 52"/>
                <a:gd name="T46" fmla="*/ 49 w 58"/>
                <a:gd name="T47" fmla="*/ 15 h 52"/>
                <a:gd name="T48" fmla="*/ 53 w 58"/>
                <a:gd name="T49" fmla="*/ 12 h 52"/>
                <a:gd name="T50" fmla="*/ 44 w 58"/>
                <a:gd name="T51" fmla="*/ 3 h 52"/>
                <a:gd name="T52" fmla="*/ 33 w 58"/>
                <a:gd name="T53" fmla="*/ 3 h 52"/>
                <a:gd name="T54" fmla="*/ 27 w 58"/>
                <a:gd name="T55" fmla="*/ 11 h 52"/>
                <a:gd name="T56" fmla="*/ 31 w 58"/>
                <a:gd name="T57" fmla="*/ 25 h 52"/>
                <a:gd name="T58" fmla="*/ 51 w 58"/>
                <a:gd name="T59" fmla="*/ 34 h 52"/>
                <a:gd name="T60" fmla="*/ 53 w 58"/>
                <a:gd name="T61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52">
                  <a:moveTo>
                    <a:pt x="21" y="21"/>
                  </a:moveTo>
                  <a:cubicBezTo>
                    <a:pt x="17" y="16"/>
                    <a:pt x="12" y="15"/>
                    <a:pt x="7" y="18"/>
                  </a:cubicBezTo>
                  <a:cubicBezTo>
                    <a:pt x="4" y="20"/>
                    <a:pt x="2" y="22"/>
                    <a:pt x="1" y="26"/>
                  </a:cubicBezTo>
                  <a:cubicBezTo>
                    <a:pt x="0" y="30"/>
                    <a:pt x="2" y="35"/>
                    <a:pt x="5" y="41"/>
                  </a:cubicBezTo>
                  <a:cubicBezTo>
                    <a:pt x="8" y="46"/>
                    <a:pt x="10" y="49"/>
                    <a:pt x="13" y="50"/>
                  </a:cubicBezTo>
                  <a:cubicBezTo>
                    <a:pt x="17" y="52"/>
                    <a:pt x="20" y="52"/>
                    <a:pt x="24" y="50"/>
                  </a:cubicBezTo>
                  <a:cubicBezTo>
                    <a:pt x="28" y="48"/>
                    <a:pt x="30" y="45"/>
                    <a:pt x="30" y="43"/>
                  </a:cubicBezTo>
                  <a:cubicBezTo>
                    <a:pt x="31" y="39"/>
                    <a:pt x="31" y="36"/>
                    <a:pt x="29" y="33"/>
                  </a:cubicBezTo>
                  <a:cubicBezTo>
                    <a:pt x="25" y="27"/>
                    <a:pt x="20" y="26"/>
                    <a:pt x="13" y="29"/>
                  </a:cubicBezTo>
                  <a:cubicBezTo>
                    <a:pt x="10" y="31"/>
                    <a:pt x="8" y="34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29"/>
                    <a:pt x="4" y="24"/>
                    <a:pt x="9" y="21"/>
                  </a:cubicBezTo>
                  <a:cubicBezTo>
                    <a:pt x="12" y="20"/>
                    <a:pt x="14" y="20"/>
                    <a:pt x="17" y="2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12" y="43"/>
                  </a:moveTo>
                  <a:cubicBezTo>
                    <a:pt x="10" y="39"/>
                    <a:pt x="11" y="35"/>
                    <a:pt x="15" y="33"/>
                  </a:cubicBezTo>
                  <a:cubicBezTo>
                    <a:pt x="19" y="31"/>
                    <a:pt x="22" y="32"/>
                    <a:pt x="25" y="36"/>
                  </a:cubicBezTo>
                  <a:cubicBezTo>
                    <a:pt x="27" y="40"/>
                    <a:pt x="26" y="44"/>
                    <a:pt x="23" y="46"/>
                  </a:cubicBezTo>
                  <a:cubicBezTo>
                    <a:pt x="19" y="49"/>
                    <a:pt x="15" y="48"/>
                    <a:pt x="12" y="43"/>
                  </a:cubicBezTo>
                  <a:close/>
                  <a:moveTo>
                    <a:pt x="49" y="15"/>
                  </a:moveTo>
                  <a:cubicBezTo>
                    <a:pt x="53" y="23"/>
                    <a:pt x="54" y="28"/>
                    <a:pt x="49" y="31"/>
                  </a:cubicBezTo>
                  <a:cubicBezTo>
                    <a:pt x="45" y="34"/>
                    <a:pt x="40" y="31"/>
                    <a:pt x="36" y="22"/>
                  </a:cubicBezTo>
                  <a:cubicBezTo>
                    <a:pt x="31" y="14"/>
                    <a:pt x="31" y="9"/>
                    <a:pt x="35" y="6"/>
                  </a:cubicBezTo>
                  <a:cubicBezTo>
                    <a:pt x="39" y="4"/>
                    <a:pt x="44" y="7"/>
                    <a:pt x="49" y="15"/>
                  </a:cubicBezTo>
                  <a:close/>
                  <a:moveTo>
                    <a:pt x="53" y="12"/>
                  </a:moveTo>
                  <a:cubicBezTo>
                    <a:pt x="50" y="8"/>
                    <a:pt x="47" y="5"/>
                    <a:pt x="44" y="3"/>
                  </a:cubicBezTo>
                  <a:cubicBezTo>
                    <a:pt x="40" y="1"/>
                    <a:pt x="37" y="0"/>
                    <a:pt x="33" y="3"/>
                  </a:cubicBezTo>
                  <a:cubicBezTo>
                    <a:pt x="29" y="5"/>
                    <a:pt x="28" y="7"/>
                    <a:pt x="27" y="11"/>
                  </a:cubicBezTo>
                  <a:cubicBezTo>
                    <a:pt x="27" y="15"/>
                    <a:pt x="28" y="20"/>
                    <a:pt x="31" y="25"/>
                  </a:cubicBezTo>
                  <a:cubicBezTo>
                    <a:pt x="37" y="35"/>
                    <a:pt x="44" y="38"/>
                    <a:pt x="51" y="34"/>
                  </a:cubicBezTo>
                  <a:cubicBezTo>
                    <a:pt x="58" y="30"/>
                    <a:pt x="58" y="23"/>
                    <a:pt x="5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36"/>
            <p:cNvSpPr>
              <a:spLocks noEditPoints="1"/>
            </p:cNvSpPr>
            <p:nvPr/>
          </p:nvSpPr>
          <p:spPr bwMode="auto">
            <a:xfrm>
              <a:off x="1471" y="1182"/>
              <a:ext cx="239" cy="230"/>
            </a:xfrm>
            <a:custGeom>
              <a:avLst/>
              <a:gdLst>
                <a:gd name="T0" fmla="*/ 6 w 59"/>
                <a:gd name="T1" fmla="*/ 31 h 57"/>
                <a:gd name="T2" fmla="*/ 17 w 59"/>
                <a:gd name="T3" fmla="*/ 21 h 57"/>
                <a:gd name="T4" fmla="*/ 14 w 59"/>
                <a:gd name="T5" fmla="*/ 18 h 57"/>
                <a:gd name="T6" fmla="*/ 0 w 59"/>
                <a:gd name="T7" fmla="*/ 30 h 57"/>
                <a:gd name="T8" fmla="*/ 11 w 59"/>
                <a:gd name="T9" fmla="*/ 46 h 57"/>
                <a:gd name="T10" fmla="*/ 14 w 59"/>
                <a:gd name="T11" fmla="*/ 44 h 57"/>
                <a:gd name="T12" fmla="*/ 17 w 59"/>
                <a:gd name="T13" fmla="*/ 37 h 57"/>
                <a:gd name="T14" fmla="*/ 28 w 59"/>
                <a:gd name="T15" fmla="*/ 38 h 57"/>
                <a:gd name="T16" fmla="*/ 27 w 59"/>
                <a:gd name="T17" fmla="*/ 49 h 57"/>
                <a:gd name="T18" fmla="*/ 17 w 59"/>
                <a:gd name="T19" fmla="*/ 49 h 57"/>
                <a:gd name="T20" fmla="*/ 14 w 59"/>
                <a:gd name="T21" fmla="*/ 52 h 57"/>
                <a:gd name="T22" fmla="*/ 29 w 59"/>
                <a:gd name="T23" fmla="*/ 52 h 57"/>
                <a:gd name="T24" fmla="*/ 34 w 59"/>
                <a:gd name="T25" fmla="*/ 44 h 57"/>
                <a:gd name="T26" fmla="*/ 31 w 59"/>
                <a:gd name="T27" fmla="*/ 34 h 57"/>
                <a:gd name="T28" fmla="*/ 15 w 59"/>
                <a:gd name="T29" fmla="*/ 33 h 57"/>
                <a:gd name="T30" fmla="*/ 11 w 59"/>
                <a:gd name="T31" fmla="*/ 39 h 57"/>
                <a:gd name="T32" fmla="*/ 6 w 59"/>
                <a:gd name="T33" fmla="*/ 31 h 57"/>
                <a:gd name="T34" fmla="*/ 48 w 59"/>
                <a:gd name="T35" fmla="*/ 13 h 57"/>
                <a:gd name="T36" fmla="*/ 51 w 59"/>
                <a:gd name="T37" fmla="*/ 29 h 57"/>
                <a:gd name="T38" fmla="*/ 36 w 59"/>
                <a:gd name="T39" fmla="*/ 23 h 57"/>
                <a:gd name="T40" fmla="*/ 33 w 59"/>
                <a:gd name="T41" fmla="*/ 7 h 57"/>
                <a:gd name="T42" fmla="*/ 48 w 59"/>
                <a:gd name="T43" fmla="*/ 13 h 57"/>
                <a:gd name="T44" fmla="*/ 51 w 59"/>
                <a:gd name="T45" fmla="*/ 10 h 57"/>
                <a:gd name="T46" fmla="*/ 41 w 59"/>
                <a:gd name="T47" fmla="*/ 2 h 57"/>
                <a:gd name="T48" fmla="*/ 30 w 59"/>
                <a:gd name="T49" fmla="*/ 4 h 57"/>
                <a:gd name="T50" fmla="*/ 26 w 59"/>
                <a:gd name="T51" fmla="*/ 13 h 57"/>
                <a:gd name="T52" fmla="*/ 32 w 59"/>
                <a:gd name="T53" fmla="*/ 26 h 57"/>
                <a:gd name="T54" fmla="*/ 53 w 59"/>
                <a:gd name="T55" fmla="*/ 32 h 57"/>
                <a:gd name="T56" fmla="*/ 51 w 59"/>
                <a:gd name="T57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7">
                  <a:moveTo>
                    <a:pt x="6" y="3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1"/>
                    <a:pt x="14" y="39"/>
                    <a:pt x="17" y="37"/>
                  </a:cubicBezTo>
                  <a:cubicBezTo>
                    <a:pt x="21" y="34"/>
                    <a:pt x="24" y="34"/>
                    <a:pt x="28" y="38"/>
                  </a:cubicBezTo>
                  <a:cubicBezTo>
                    <a:pt x="31" y="42"/>
                    <a:pt x="30" y="46"/>
                    <a:pt x="27" y="49"/>
                  </a:cubicBezTo>
                  <a:cubicBezTo>
                    <a:pt x="24" y="52"/>
                    <a:pt x="20" y="52"/>
                    <a:pt x="17" y="4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8" y="57"/>
                    <a:pt x="23" y="57"/>
                    <a:pt x="29" y="52"/>
                  </a:cubicBezTo>
                  <a:cubicBezTo>
                    <a:pt x="32" y="49"/>
                    <a:pt x="34" y="47"/>
                    <a:pt x="34" y="44"/>
                  </a:cubicBezTo>
                  <a:cubicBezTo>
                    <a:pt x="34" y="40"/>
                    <a:pt x="33" y="37"/>
                    <a:pt x="31" y="34"/>
                  </a:cubicBezTo>
                  <a:cubicBezTo>
                    <a:pt x="26" y="29"/>
                    <a:pt x="21" y="29"/>
                    <a:pt x="15" y="33"/>
                  </a:cubicBezTo>
                  <a:cubicBezTo>
                    <a:pt x="13" y="35"/>
                    <a:pt x="11" y="37"/>
                    <a:pt x="11" y="39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48" y="13"/>
                  </a:moveTo>
                  <a:cubicBezTo>
                    <a:pt x="54" y="20"/>
                    <a:pt x="55" y="25"/>
                    <a:pt x="51" y="29"/>
                  </a:cubicBezTo>
                  <a:cubicBezTo>
                    <a:pt x="47" y="32"/>
                    <a:pt x="42" y="30"/>
                    <a:pt x="36" y="23"/>
                  </a:cubicBezTo>
                  <a:cubicBezTo>
                    <a:pt x="30" y="15"/>
                    <a:pt x="29" y="10"/>
                    <a:pt x="33" y="7"/>
                  </a:cubicBezTo>
                  <a:cubicBezTo>
                    <a:pt x="37" y="4"/>
                    <a:pt x="42" y="6"/>
                    <a:pt x="48" y="13"/>
                  </a:cubicBezTo>
                  <a:close/>
                  <a:moveTo>
                    <a:pt x="51" y="10"/>
                  </a:moveTo>
                  <a:cubicBezTo>
                    <a:pt x="48" y="6"/>
                    <a:pt x="45" y="3"/>
                    <a:pt x="41" y="2"/>
                  </a:cubicBezTo>
                  <a:cubicBezTo>
                    <a:pt x="37" y="0"/>
                    <a:pt x="33" y="1"/>
                    <a:pt x="30" y="4"/>
                  </a:cubicBezTo>
                  <a:cubicBezTo>
                    <a:pt x="27" y="6"/>
                    <a:pt x="26" y="9"/>
                    <a:pt x="26" y="13"/>
                  </a:cubicBezTo>
                  <a:cubicBezTo>
                    <a:pt x="27" y="17"/>
                    <a:pt x="29" y="21"/>
                    <a:pt x="32" y="26"/>
                  </a:cubicBezTo>
                  <a:cubicBezTo>
                    <a:pt x="40" y="35"/>
                    <a:pt x="47" y="37"/>
                    <a:pt x="53" y="32"/>
                  </a:cubicBezTo>
                  <a:cubicBezTo>
                    <a:pt x="59" y="26"/>
                    <a:pt x="59" y="19"/>
                    <a:pt x="51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37"/>
            <p:cNvSpPr>
              <a:spLocks noEditPoints="1"/>
            </p:cNvSpPr>
            <p:nvPr/>
          </p:nvSpPr>
          <p:spPr bwMode="auto">
            <a:xfrm>
              <a:off x="1143" y="1538"/>
              <a:ext cx="207" cy="222"/>
            </a:xfrm>
            <a:custGeom>
              <a:avLst/>
              <a:gdLst>
                <a:gd name="T0" fmla="*/ 27 w 51"/>
                <a:gd name="T1" fmla="*/ 36 h 55"/>
                <a:gd name="T2" fmla="*/ 24 w 51"/>
                <a:gd name="T3" fmla="*/ 33 h 55"/>
                <a:gd name="T4" fmla="*/ 21 w 51"/>
                <a:gd name="T5" fmla="*/ 37 h 55"/>
                <a:gd name="T6" fmla="*/ 3 w 51"/>
                <a:gd name="T7" fmla="*/ 22 h 55"/>
                <a:gd name="T8" fmla="*/ 0 w 51"/>
                <a:gd name="T9" fmla="*/ 25 h 55"/>
                <a:gd name="T10" fmla="*/ 7 w 51"/>
                <a:gd name="T11" fmla="*/ 52 h 55"/>
                <a:gd name="T12" fmla="*/ 11 w 51"/>
                <a:gd name="T13" fmla="*/ 55 h 55"/>
                <a:gd name="T14" fmla="*/ 21 w 51"/>
                <a:gd name="T15" fmla="*/ 43 h 55"/>
                <a:gd name="T16" fmla="*/ 27 w 51"/>
                <a:gd name="T17" fmla="*/ 49 h 55"/>
                <a:gd name="T18" fmla="*/ 30 w 51"/>
                <a:gd name="T19" fmla="*/ 45 h 55"/>
                <a:gd name="T20" fmla="*/ 23 w 51"/>
                <a:gd name="T21" fmla="*/ 40 h 55"/>
                <a:gd name="T22" fmla="*/ 27 w 51"/>
                <a:gd name="T23" fmla="*/ 36 h 55"/>
                <a:gd name="T24" fmla="*/ 5 w 51"/>
                <a:gd name="T25" fmla="*/ 30 h 55"/>
                <a:gd name="T26" fmla="*/ 5 w 51"/>
                <a:gd name="T27" fmla="*/ 30 h 55"/>
                <a:gd name="T28" fmla="*/ 18 w 51"/>
                <a:gd name="T29" fmla="*/ 41 h 55"/>
                <a:gd name="T30" fmla="*/ 10 w 51"/>
                <a:gd name="T31" fmla="*/ 50 h 55"/>
                <a:gd name="T32" fmla="*/ 5 w 51"/>
                <a:gd name="T33" fmla="*/ 30 h 55"/>
                <a:gd name="T34" fmla="*/ 37 w 51"/>
                <a:gd name="T35" fmla="*/ 10 h 55"/>
                <a:gd name="T36" fmla="*/ 43 w 51"/>
                <a:gd name="T37" fmla="*/ 25 h 55"/>
                <a:gd name="T38" fmla="*/ 28 w 51"/>
                <a:gd name="T39" fmla="*/ 22 h 55"/>
                <a:gd name="T40" fmla="*/ 21 w 51"/>
                <a:gd name="T41" fmla="*/ 7 h 55"/>
                <a:gd name="T42" fmla="*/ 37 w 51"/>
                <a:gd name="T43" fmla="*/ 10 h 55"/>
                <a:gd name="T44" fmla="*/ 40 w 51"/>
                <a:gd name="T45" fmla="*/ 7 h 55"/>
                <a:gd name="T46" fmla="*/ 29 w 51"/>
                <a:gd name="T47" fmla="*/ 1 h 55"/>
                <a:gd name="T48" fmla="*/ 18 w 51"/>
                <a:gd name="T49" fmla="*/ 4 h 55"/>
                <a:gd name="T50" fmla="*/ 16 w 51"/>
                <a:gd name="T51" fmla="*/ 14 h 55"/>
                <a:gd name="T52" fmla="*/ 24 w 51"/>
                <a:gd name="T53" fmla="*/ 25 h 55"/>
                <a:gd name="T54" fmla="*/ 46 w 51"/>
                <a:gd name="T55" fmla="*/ 27 h 55"/>
                <a:gd name="T56" fmla="*/ 40 w 51"/>
                <a:gd name="T5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7" y="36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7" y="36"/>
                    <a:pt x="27" y="36"/>
                    <a:pt x="27" y="36"/>
                  </a:cubicBezTo>
                  <a:close/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5" y="30"/>
                    <a:pt x="5" y="30"/>
                    <a:pt x="5" y="30"/>
                  </a:cubicBezTo>
                  <a:close/>
                  <a:moveTo>
                    <a:pt x="37" y="10"/>
                  </a:moveTo>
                  <a:cubicBezTo>
                    <a:pt x="44" y="16"/>
                    <a:pt x="46" y="21"/>
                    <a:pt x="43" y="25"/>
                  </a:cubicBezTo>
                  <a:cubicBezTo>
                    <a:pt x="40" y="29"/>
                    <a:pt x="35" y="28"/>
                    <a:pt x="28" y="22"/>
                  </a:cubicBezTo>
                  <a:cubicBezTo>
                    <a:pt x="20" y="15"/>
                    <a:pt x="18" y="11"/>
                    <a:pt x="21" y="7"/>
                  </a:cubicBezTo>
                  <a:cubicBezTo>
                    <a:pt x="25" y="3"/>
                    <a:pt x="30" y="4"/>
                    <a:pt x="37" y="10"/>
                  </a:cubicBezTo>
                  <a:close/>
                  <a:moveTo>
                    <a:pt x="40" y="7"/>
                  </a:moveTo>
                  <a:cubicBezTo>
                    <a:pt x="36" y="3"/>
                    <a:pt x="33" y="1"/>
                    <a:pt x="29" y="1"/>
                  </a:cubicBezTo>
                  <a:cubicBezTo>
                    <a:pt x="25" y="0"/>
                    <a:pt x="21" y="1"/>
                    <a:pt x="18" y="4"/>
                  </a:cubicBezTo>
                  <a:cubicBezTo>
                    <a:pt x="16" y="7"/>
                    <a:pt x="15" y="10"/>
                    <a:pt x="16" y="14"/>
                  </a:cubicBezTo>
                  <a:cubicBezTo>
                    <a:pt x="17" y="18"/>
                    <a:pt x="20" y="22"/>
                    <a:pt x="24" y="25"/>
                  </a:cubicBezTo>
                  <a:cubicBezTo>
                    <a:pt x="34" y="33"/>
                    <a:pt x="41" y="33"/>
                    <a:pt x="46" y="27"/>
                  </a:cubicBezTo>
                  <a:cubicBezTo>
                    <a:pt x="51" y="21"/>
                    <a:pt x="49" y="14"/>
                    <a:pt x="40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38"/>
            <p:cNvSpPr>
              <a:spLocks noEditPoints="1"/>
            </p:cNvSpPr>
            <p:nvPr/>
          </p:nvSpPr>
          <p:spPr bwMode="auto">
            <a:xfrm>
              <a:off x="835" y="1950"/>
              <a:ext cx="215" cy="235"/>
            </a:xfrm>
            <a:custGeom>
              <a:avLst/>
              <a:gdLst>
                <a:gd name="T0" fmla="*/ 18 w 53"/>
                <a:gd name="T1" fmla="*/ 44 h 58"/>
                <a:gd name="T2" fmla="*/ 19 w 53"/>
                <a:gd name="T3" fmla="*/ 42 h 58"/>
                <a:gd name="T4" fmla="*/ 29 w 53"/>
                <a:gd name="T5" fmla="*/ 39 h 58"/>
                <a:gd name="T6" fmla="*/ 31 w 53"/>
                <a:gd name="T7" fmla="*/ 49 h 58"/>
                <a:gd name="T8" fmla="*/ 20 w 53"/>
                <a:gd name="T9" fmla="*/ 51 h 58"/>
                <a:gd name="T10" fmla="*/ 18 w 53"/>
                <a:gd name="T11" fmla="*/ 55 h 58"/>
                <a:gd name="T12" fmla="*/ 30 w 53"/>
                <a:gd name="T13" fmla="*/ 56 h 58"/>
                <a:gd name="T14" fmla="*/ 34 w 53"/>
                <a:gd name="T15" fmla="*/ 51 h 58"/>
                <a:gd name="T16" fmla="*/ 36 w 53"/>
                <a:gd name="T17" fmla="*/ 41 h 58"/>
                <a:gd name="T18" fmla="*/ 31 w 53"/>
                <a:gd name="T19" fmla="*/ 34 h 58"/>
                <a:gd name="T20" fmla="*/ 21 w 53"/>
                <a:gd name="T21" fmla="*/ 35 h 58"/>
                <a:gd name="T22" fmla="*/ 20 w 53"/>
                <a:gd name="T23" fmla="*/ 35 h 58"/>
                <a:gd name="T24" fmla="*/ 16 w 53"/>
                <a:gd name="T25" fmla="*/ 27 h 58"/>
                <a:gd name="T26" fmla="*/ 2 w 53"/>
                <a:gd name="T27" fmla="*/ 32 h 58"/>
                <a:gd name="T28" fmla="*/ 1 w 53"/>
                <a:gd name="T29" fmla="*/ 41 h 58"/>
                <a:gd name="T30" fmla="*/ 7 w 53"/>
                <a:gd name="T31" fmla="*/ 48 h 58"/>
                <a:gd name="T32" fmla="*/ 9 w 53"/>
                <a:gd name="T33" fmla="*/ 44 h 58"/>
                <a:gd name="T34" fmla="*/ 6 w 53"/>
                <a:gd name="T35" fmla="*/ 34 h 58"/>
                <a:gd name="T36" fmla="*/ 14 w 53"/>
                <a:gd name="T37" fmla="*/ 32 h 58"/>
                <a:gd name="T38" fmla="*/ 16 w 53"/>
                <a:gd name="T39" fmla="*/ 40 h 58"/>
                <a:gd name="T40" fmla="*/ 15 w 53"/>
                <a:gd name="T41" fmla="*/ 42 h 58"/>
                <a:gd name="T42" fmla="*/ 18 w 53"/>
                <a:gd name="T43" fmla="*/ 44 h 58"/>
                <a:gd name="T44" fmla="*/ 38 w 53"/>
                <a:gd name="T45" fmla="*/ 8 h 58"/>
                <a:gd name="T46" fmla="*/ 46 w 53"/>
                <a:gd name="T47" fmla="*/ 22 h 58"/>
                <a:gd name="T48" fmla="*/ 30 w 53"/>
                <a:gd name="T49" fmla="*/ 21 h 58"/>
                <a:gd name="T50" fmla="*/ 22 w 53"/>
                <a:gd name="T51" fmla="*/ 7 h 58"/>
                <a:gd name="T52" fmla="*/ 38 w 53"/>
                <a:gd name="T53" fmla="*/ 8 h 58"/>
                <a:gd name="T54" fmla="*/ 40 w 53"/>
                <a:gd name="T55" fmla="*/ 4 h 58"/>
                <a:gd name="T56" fmla="*/ 28 w 53"/>
                <a:gd name="T57" fmla="*/ 0 h 58"/>
                <a:gd name="T58" fmla="*/ 18 w 53"/>
                <a:gd name="T59" fmla="*/ 5 h 58"/>
                <a:gd name="T60" fmla="*/ 18 w 53"/>
                <a:gd name="T61" fmla="*/ 15 h 58"/>
                <a:gd name="T62" fmla="*/ 28 w 53"/>
                <a:gd name="T63" fmla="*/ 25 h 58"/>
                <a:gd name="T64" fmla="*/ 50 w 53"/>
                <a:gd name="T65" fmla="*/ 23 h 58"/>
                <a:gd name="T66" fmla="*/ 40 w 53"/>
                <a:gd name="T6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58">
                  <a:moveTo>
                    <a:pt x="18" y="44"/>
                  </a:moveTo>
                  <a:cubicBezTo>
                    <a:pt x="18" y="44"/>
                    <a:pt x="19" y="43"/>
                    <a:pt x="19" y="42"/>
                  </a:cubicBezTo>
                  <a:cubicBezTo>
                    <a:pt x="22" y="38"/>
                    <a:pt x="25" y="36"/>
                    <a:pt x="29" y="39"/>
                  </a:cubicBezTo>
                  <a:cubicBezTo>
                    <a:pt x="32" y="41"/>
                    <a:pt x="33" y="44"/>
                    <a:pt x="31" y="49"/>
                  </a:cubicBezTo>
                  <a:cubicBezTo>
                    <a:pt x="28" y="53"/>
                    <a:pt x="25" y="54"/>
                    <a:pt x="20" y="5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23" y="58"/>
                    <a:pt x="26" y="58"/>
                    <a:pt x="30" y="56"/>
                  </a:cubicBezTo>
                  <a:cubicBezTo>
                    <a:pt x="31" y="55"/>
                    <a:pt x="32" y="53"/>
                    <a:pt x="34" y="51"/>
                  </a:cubicBezTo>
                  <a:cubicBezTo>
                    <a:pt x="36" y="47"/>
                    <a:pt x="37" y="44"/>
                    <a:pt x="36" y="41"/>
                  </a:cubicBezTo>
                  <a:cubicBezTo>
                    <a:pt x="35" y="38"/>
                    <a:pt x="34" y="36"/>
                    <a:pt x="31" y="34"/>
                  </a:cubicBezTo>
                  <a:cubicBezTo>
                    <a:pt x="27" y="32"/>
                    <a:pt x="24" y="32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2"/>
                    <a:pt x="19" y="29"/>
                    <a:pt x="16" y="27"/>
                  </a:cubicBezTo>
                  <a:cubicBezTo>
                    <a:pt x="11" y="25"/>
                    <a:pt x="6" y="26"/>
                    <a:pt x="2" y="32"/>
                  </a:cubicBezTo>
                  <a:cubicBezTo>
                    <a:pt x="1" y="35"/>
                    <a:pt x="0" y="38"/>
                    <a:pt x="1" y="41"/>
                  </a:cubicBezTo>
                  <a:cubicBezTo>
                    <a:pt x="2" y="44"/>
                    <a:pt x="4" y="46"/>
                    <a:pt x="7" y="48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5" y="42"/>
                    <a:pt x="4" y="38"/>
                    <a:pt x="6" y="34"/>
                  </a:cubicBezTo>
                  <a:cubicBezTo>
                    <a:pt x="8" y="31"/>
                    <a:pt x="11" y="30"/>
                    <a:pt x="14" y="32"/>
                  </a:cubicBezTo>
                  <a:cubicBezTo>
                    <a:pt x="17" y="34"/>
                    <a:pt x="18" y="36"/>
                    <a:pt x="16" y="40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8" y="44"/>
                    <a:pt x="18" y="44"/>
                    <a:pt x="18" y="44"/>
                  </a:cubicBezTo>
                  <a:close/>
                  <a:moveTo>
                    <a:pt x="38" y="8"/>
                  </a:moveTo>
                  <a:cubicBezTo>
                    <a:pt x="46" y="13"/>
                    <a:pt x="49" y="17"/>
                    <a:pt x="46" y="22"/>
                  </a:cubicBezTo>
                  <a:cubicBezTo>
                    <a:pt x="44" y="26"/>
                    <a:pt x="39" y="26"/>
                    <a:pt x="30" y="21"/>
                  </a:cubicBezTo>
                  <a:cubicBezTo>
                    <a:pt x="22" y="16"/>
                    <a:pt x="19" y="12"/>
                    <a:pt x="22" y="7"/>
                  </a:cubicBezTo>
                  <a:cubicBezTo>
                    <a:pt x="24" y="3"/>
                    <a:pt x="30" y="3"/>
                    <a:pt x="38" y="8"/>
                  </a:cubicBezTo>
                  <a:close/>
                  <a:moveTo>
                    <a:pt x="40" y="4"/>
                  </a:move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8" y="5"/>
                  </a:cubicBezTo>
                  <a:cubicBezTo>
                    <a:pt x="16" y="9"/>
                    <a:pt x="16" y="12"/>
                    <a:pt x="18" y="15"/>
                  </a:cubicBezTo>
                  <a:cubicBezTo>
                    <a:pt x="19" y="19"/>
                    <a:pt x="23" y="22"/>
                    <a:pt x="28" y="25"/>
                  </a:cubicBezTo>
                  <a:cubicBezTo>
                    <a:pt x="38" y="31"/>
                    <a:pt x="45" y="30"/>
                    <a:pt x="50" y="23"/>
                  </a:cubicBezTo>
                  <a:cubicBezTo>
                    <a:pt x="53" y="17"/>
                    <a:pt x="50" y="10"/>
                    <a:pt x="40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39"/>
            <p:cNvSpPr>
              <a:spLocks noEditPoints="1"/>
            </p:cNvSpPr>
            <p:nvPr/>
          </p:nvSpPr>
          <p:spPr bwMode="auto">
            <a:xfrm>
              <a:off x="629" y="2407"/>
              <a:ext cx="198" cy="247"/>
            </a:xfrm>
            <a:custGeom>
              <a:avLst/>
              <a:gdLst>
                <a:gd name="T0" fmla="*/ 11 w 49"/>
                <a:gd name="T1" fmla="*/ 48 h 61"/>
                <a:gd name="T2" fmla="*/ 5 w 49"/>
                <a:gd name="T3" fmla="*/ 38 h 61"/>
                <a:gd name="T4" fmla="*/ 14 w 49"/>
                <a:gd name="T5" fmla="*/ 33 h 61"/>
                <a:gd name="T6" fmla="*/ 18 w 49"/>
                <a:gd name="T7" fmla="*/ 36 h 61"/>
                <a:gd name="T8" fmla="*/ 19 w 49"/>
                <a:gd name="T9" fmla="*/ 42 h 61"/>
                <a:gd name="T10" fmla="*/ 20 w 49"/>
                <a:gd name="T11" fmla="*/ 48 h 61"/>
                <a:gd name="T12" fmla="*/ 31 w 49"/>
                <a:gd name="T13" fmla="*/ 61 h 61"/>
                <a:gd name="T14" fmla="*/ 39 w 49"/>
                <a:gd name="T15" fmla="*/ 38 h 61"/>
                <a:gd name="T16" fmla="*/ 35 w 49"/>
                <a:gd name="T17" fmla="*/ 36 h 61"/>
                <a:gd name="T18" fmla="*/ 28 w 49"/>
                <a:gd name="T19" fmla="*/ 54 h 61"/>
                <a:gd name="T20" fmla="*/ 24 w 49"/>
                <a:gd name="T21" fmla="*/ 47 h 61"/>
                <a:gd name="T22" fmla="*/ 23 w 49"/>
                <a:gd name="T23" fmla="*/ 42 h 61"/>
                <a:gd name="T24" fmla="*/ 16 w 49"/>
                <a:gd name="T25" fmla="*/ 29 h 61"/>
                <a:gd name="T26" fmla="*/ 2 w 49"/>
                <a:gd name="T27" fmla="*/ 36 h 61"/>
                <a:gd name="T28" fmla="*/ 2 w 49"/>
                <a:gd name="T29" fmla="*/ 46 h 61"/>
                <a:gd name="T30" fmla="*/ 9 w 49"/>
                <a:gd name="T31" fmla="*/ 52 h 61"/>
                <a:gd name="T32" fmla="*/ 11 w 49"/>
                <a:gd name="T33" fmla="*/ 48 h 61"/>
                <a:gd name="T34" fmla="*/ 32 w 49"/>
                <a:gd name="T35" fmla="*/ 6 h 61"/>
                <a:gd name="T36" fmla="*/ 43 w 49"/>
                <a:gd name="T37" fmla="*/ 18 h 61"/>
                <a:gd name="T38" fmla="*/ 27 w 49"/>
                <a:gd name="T39" fmla="*/ 20 h 61"/>
                <a:gd name="T40" fmla="*/ 16 w 49"/>
                <a:gd name="T41" fmla="*/ 9 h 61"/>
                <a:gd name="T42" fmla="*/ 32 w 49"/>
                <a:gd name="T43" fmla="*/ 6 h 61"/>
                <a:gd name="T44" fmla="*/ 34 w 49"/>
                <a:gd name="T45" fmla="*/ 2 h 61"/>
                <a:gd name="T46" fmla="*/ 21 w 49"/>
                <a:gd name="T47" fmla="*/ 0 h 61"/>
                <a:gd name="T48" fmla="*/ 12 w 49"/>
                <a:gd name="T49" fmla="*/ 7 h 61"/>
                <a:gd name="T50" fmla="*/ 13 w 49"/>
                <a:gd name="T51" fmla="*/ 17 h 61"/>
                <a:gd name="T52" fmla="*/ 25 w 49"/>
                <a:gd name="T53" fmla="*/ 25 h 61"/>
                <a:gd name="T54" fmla="*/ 46 w 49"/>
                <a:gd name="T55" fmla="*/ 20 h 61"/>
                <a:gd name="T56" fmla="*/ 34 w 49"/>
                <a:gd name="T5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61">
                  <a:moveTo>
                    <a:pt x="11" y="48"/>
                  </a:moveTo>
                  <a:cubicBezTo>
                    <a:pt x="6" y="46"/>
                    <a:pt x="4" y="42"/>
                    <a:pt x="5" y="38"/>
                  </a:cubicBezTo>
                  <a:cubicBezTo>
                    <a:pt x="7" y="34"/>
                    <a:pt x="10" y="32"/>
                    <a:pt x="14" y="33"/>
                  </a:cubicBezTo>
                  <a:cubicBezTo>
                    <a:pt x="15" y="34"/>
                    <a:pt x="17" y="35"/>
                    <a:pt x="18" y="36"/>
                  </a:cubicBezTo>
                  <a:cubicBezTo>
                    <a:pt x="18" y="37"/>
                    <a:pt x="19" y="39"/>
                    <a:pt x="19" y="42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54"/>
                    <a:pt x="25" y="58"/>
                    <a:pt x="31" y="6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3"/>
                    <a:pt x="25" y="51"/>
                    <a:pt x="24" y="47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35"/>
                    <a:pt x="20" y="30"/>
                    <a:pt x="16" y="29"/>
                  </a:cubicBezTo>
                  <a:cubicBezTo>
                    <a:pt x="9" y="27"/>
                    <a:pt x="4" y="29"/>
                    <a:pt x="2" y="36"/>
                  </a:cubicBezTo>
                  <a:cubicBezTo>
                    <a:pt x="0" y="40"/>
                    <a:pt x="0" y="43"/>
                    <a:pt x="2" y="46"/>
                  </a:cubicBezTo>
                  <a:cubicBezTo>
                    <a:pt x="3" y="49"/>
                    <a:pt x="6" y="51"/>
                    <a:pt x="9" y="52"/>
                  </a:cubicBezTo>
                  <a:cubicBezTo>
                    <a:pt x="11" y="48"/>
                    <a:pt x="11" y="48"/>
                    <a:pt x="11" y="48"/>
                  </a:cubicBezTo>
                  <a:close/>
                  <a:moveTo>
                    <a:pt x="32" y="6"/>
                  </a:moveTo>
                  <a:cubicBezTo>
                    <a:pt x="41" y="10"/>
                    <a:pt x="44" y="14"/>
                    <a:pt x="43" y="18"/>
                  </a:cubicBezTo>
                  <a:cubicBezTo>
                    <a:pt x="41" y="23"/>
                    <a:pt x="36" y="24"/>
                    <a:pt x="27" y="20"/>
                  </a:cubicBezTo>
                  <a:cubicBezTo>
                    <a:pt x="18" y="17"/>
                    <a:pt x="14" y="13"/>
                    <a:pt x="16" y="9"/>
                  </a:cubicBezTo>
                  <a:cubicBezTo>
                    <a:pt x="18" y="4"/>
                    <a:pt x="23" y="3"/>
                    <a:pt x="32" y="6"/>
                  </a:cubicBezTo>
                  <a:close/>
                  <a:moveTo>
                    <a:pt x="34" y="2"/>
                  </a:moveTo>
                  <a:cubicBezTo>
                    <a:pt x="29" y="0"/>
                    <a:pt x="25" y="0"/>
                    <a:pt x="21" y="0"/>
                  </a:cubicBezTo>
                  <a:cubicBezTo>
                    <a:pt x="17" y="1"/>
                    <a:pt x="14" y="3"/>
                    <a:pt x="12" y="7"/>
                  </a:cubicBezTo>
                  <a:cubicBezTo>
                    <a:pt x="11" y="11"/>
                    <a:pt x="11" y="14"/>
                    <a:pt x="13" y="17"/>
                  </a:cubicBezTo>
                  <a:cubicBezTo>
                    <a:pt x="16" y="20"/>
                    <a:pt x="20" y="23"/>
                    <a:pt x="25" y="25"/>
                  </a:cubicBezTo>
                  <a:cubicBezTo>
                    <a:pt x="36" y="29"/>
                    <a:pt x="43" y="27"/>
                    <a:pt x="46" y="20"/>
                  </a:cubicBezTo>
                  <a:cubicBezTo>
                    <a:pt x="49" y="12"/>
                    <a:pt x="45" y="6"/>
                    <a:pt x="34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2"/>
            <p:cNvSpPr>
              <a:spLocks noEditPoints="1"/>
            </p:cNvSpPr>
            <p:nvPr/>
          </p:nvSpPr>
          <p:spPr bwMode="auto">
            <a:xfrm>
              <a:off x="479" y="3458"/>
              <a:ext cx="142" cy="93"/>
            </a:xfrm>
            <a:custGeom>
              <a:avLst/>
              <a:gdLst>
                <a:gd name="T0" fmla="*/ 0 w 35"/>
                <a:gd name="T1" fmla="*/ 11 h 23"/>
                <a:gd name="T2" fmla="*/ 18 w 35"/>
                <a:gd name="T3" fmla="*/ 23 h 23"/>
                <a:gd name="T4" fmla="*/ 35 w 35"/>
                <a:gd name="T5" fmla="*/ 12 h 23"/>
                <a:gd name="T6" fmla="*/ 17 w 35"/>
                <a:gd name="T7" fmla="*/ 0 h 23"/>
                <a:gd name="T8" fmla="*/ 0 w 35"/>
                <a:gd name="T9" fmla="*/ 11 h 23"/>
                <a:gd name="T10" fmla="*/ 4 w 35"/>
                <a:gd name="T11" fmla="*/ 11 h 23"/>
                <a:gd name="T12" fmla="*/ 17 w 35"/>
                <a:gd name="T13" fmla="*/ 5 h 23"/>
                <a:gd name="T14" fmla="*/ 31 w 35"/>
                <a:gd name="T15" fmla="*/ 11 h 23"/>
                <a:gd name="T16" fmla="*/ 18 w 35"/>
                <a:gd name="T17" fmla="*/ 18 h 23"/>
                <a:gd name="T18" fmla="*/ 4 w 35"/>
                <a:gd name="T1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3">
                  <a:moveTo>
                    <a:pt x="0" y="11"/>
                  </a:moveTo>
                  <a:cubicBezTo>
                    <a:pt x="0" y="18"/>
                    <a:pt x="6" y="23"/>
                    <a:pt x="18" y="23"/>
                  </a:cubicBezTo>
                  <a:cubicBezTo>
                    <a:pt x="29" y="23"/>
                    <a:pt x="35" y="18"/>
                    <a:pt x="35" y="12"/>
                  </a:cubicBezTo>
                  <a:cubicBezTo>
                    <a:pt x="35" y="4"/>
                    <a:pt x="29" y="0"/>
                    <a:pt x="17" y="0"/>
                  </a:cubicBezTo>
                  <a:cubicBezTo>
                    <a:pt x="6" y="0"/>
                    <a:pt x="0" y="4"/>
                    <a:pt x="0" y="11"/>
                  </a:cubicBezTo>
                  <a:close/>
                  <a:moveTo>
                    <a:pt x="4" y="11"/>
                  </a:moveTo>
                  <a:cubicBezTo>
                    <a:pt x="4" y="7"/>
                    <a:pt x="9" y="5"/>
                    <a:pt x="17" y="5"/>
                  </a:cubicBezTo>
                  <a:cubicBezTo>
                    <a:pt x="26" y="5"/>
                    <a:pt x="31" y="7"/>
                    <a:pt x="31" y="11"/>
                  </a:cubicBezTo>
                  <a:cubicBezTo>
                    <a:pt x="31" y="16"/>
                    <a:pt x="26" y="18"/>
                    <a:pt x="18" y="18"/>
                  </a:cubicBezTo>
                  <a:cubicBezTo>
                    <a:pt x="8" y="18"/>
                    <a:pt x="4" y="15"/>
                    <a:pt x="4" y="1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3"/>
            <p:cNvSpPr>
              <a:spLocks noEditPoints="1"/>
            </p:cNvSpPr>
            <p:nvPr/>
          </p:nvSpPr>
          <p:spPr bwMode="auto">
            <a:xfrm>
              <a:off x="3778" y="935"/>
              <a:ext cx="235" cy="174"/>
            </a:xfrm>
            <a:custGeom>
              <a:avLst/>
              <a:gdLst>
                <a:gd name="T0" fmla="*/ 26 w 58"/>
                <a:gd name="T1" fmla="*/ 12 h 43"/>
                <a:gd name="T2" fmla="*/ 17 w 58"/>
                <a:gd name="T3" fmla="*/ 1 h 43"/>
                <a:gd name="T4" fmla="*/ 5 w 58"/>
                <a:gd name="T5" fmla="*/ 9 h 43"/>
                <a:gd name="T6" fmla="*/ 8 w 58"/>
                <a:gd name="T7" fmla="*/ 17 h 43"/>
                <a:gd name="T8" fmla="*/ 1 w 58"/>
                <a:gd name="T9" fmla="*/ 24 h 43"/>
                <a:gd name="T10" fmla="*/ 3 w 58"/>
                <a:gd name="T11" fmla="*/ 33 h 43"/>
                <a:gd name="T12" fmla="*/ 11 w 58"/>
                <a:gd name="T13" fmla="*/ 37 h 43"/>
                <a:gd name="T14" fmla="*/ 20 w 58"/>
                <a:gd name="T15" fmla="*/ 36 h 43"/>
                <a:gd name="T16" fmla="*/ 25 w 58"/>
                <a:gd name="T17" fmla="*/ 28 h 43"/>
                <a:gd name="T18" fmla="*/ 21 w 58"/>
                <a:gd name="T19" fmla="*/ 19 h 43"/>
                <a:gd name="T20" fmla="*/ 26 w 58"/>
                <a:gd name="T21" fmla="*/ 12 h 43"/>
                <a:gd name="T22" fmla="*/ 14 w 58"/>
                <a:gd name="T23" fmla="*/ 20 h 43"/>
                <a:gd name="T24" fmla="*/ 20 w 58"/>
                <a:gd name="T25" fmla="*/ 28 h 43"/>
                <a:gd name="T26" fmla="*/ 12 w 58"/>
                <a:gd name="T27" fmla="*/ 33 h 43"/>
                <a:gd name="T28" fmla="*/ 6 w 58"/>
                <a:gd name="T29" fmla="*/ 25 h 43"/>
                <a:gd name="T30" fmla="*/ 14 w 58"/>
                <a:gd name="T31" fmla="*/ 20 h 43"/>
                <a:gd name="T32" fmla="*/ 15 w 58"/>
                <a:gd name="T33" fmla="*/ 16 h 43"/>
                <a:gd name="T34" fmla="*/ 9 w 58"/>
                <a:gd name="T35" fmla="*/ 9 h 43"/>
                <a:gd name="T36" fmla="*/ 16 w 58"/>
                <a:gd name="T37" fmla="*/ 5 h 43"/>
                <a:gd name="T38" fmla="*/ 22 w 58"/>
                <a:gd name="T39" fmla="*/ 11 h 43"/>
                <a:gd name="T40" fmla="*/ 15 w 58"/>
                <a:gd name="T41" fmla="*/ 16 h 43"/>
                <a:gd name="T42" fmla="*/ 52 w 58"/>
                <a:gd name="T43" fmla="*/ 26 h 43"/>
                <a:gd name="T44" fmla="*/ 42 w 58"/>
                <a:gd name="T45" fmla="*/ 39 h 43"/>
                <a:gd name="T46" fmla="*/ 37 w 58"/>
                <a:gd name="T47" fmla="*/ 23 h 43"/>
                <a:gd name="T48" fmla="*/ 47 w 58"/>
                <a:gd name="T49" fmla="*/ 10 h 43"/>
                <a:gd name="T50" fmla="*/ 52 w 58"/>
                <a:gd name="T51" fmla="*/ 26 h 43"/>
                <a:gd name="T52" fmla="*/ 57 w 58"/>
                <a:gd name="T53" fmla="*/ 27 h 43"/>
                <a:gd name="T54" fmla="*/ 57 w 58"/>
                <a:gd name="T55" fmla="*/ 14 h 43"/>
                <a:gd name="T56" fmla="*/ 48 w 58"/>
                <a:gd name="T57" fmla="*/ 6 h 43"/>
                <a:gd name="T58" fmla="*/ 38 w 58"/>
                <a:gd name="T59" fmla="*/ 9 h 43"/>
                <a:gd name="T60" fmla="*/ 33 w 58"/>
                <a:gd name="T61" fmla="*/ 22 h 43"/>
                <a:gd name="T62" fmla="*/ 42 w 58"/>
                <a:gd name="T63" fmla="*/ 42 h 43"/>
                <a:gd name="T64" fmla="*/ 57 w 58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43">
                  <a:moveTo>
                    <a:pt x="26" y="12"/>
                  </a:moveTo>
                  <a:cubicBezTo>
                    <a:pt x="27" y="6"/>
                    <a:pt x="24" y="2"/>
                    <a:pt x="17" y="1"/>
                  </a:cubicBezTo>
                  <a:cubicBezTo>
                    <a:pt x="11" y="0"/>
                    <a:pt x="7" y="2"/>
                    <a:pt x="5" y="9"/>
                  </a:cubicBezTo>
                  <a:cubicBezTo>
                    <a:pt x="4" y="12"/>
                    <a:pt x="5" y="15"/>
                    <a:pt x="8" y="17"/>
                  </a:cubicBezTo>
                  <a:cubicBezTo>
                    <a:pt x="4" y="17"/>
                    <a:pt x="2" y="20"/>
                    <a:pt x="1" y="24"/>
                  </a:cubicBezTo>
                  <a:cubicBezTo>
                    <a:pt x="0" y="28"/>
                    <a:pt x="1" y="31"/>
                    <a:pt x="3" y="33"/>
                  </a:cubicBezTo>
                  <a:cubicBezTo>
                    <a:pt x="5" y="35"/>
                    <a:pt x="8" y="36"/>
                    <a:pt x="11" y="37"/>
                  </a:cubicBezTo>
                  <a:cubicBezTo>
                    <a:pt x="15" y="37"/>
                    <a:pt x="18" y="37"/>
                    <a:pt x="20" y="36"/>
                  </a:cubicBezTo>
                  <a:cubicBezTo>
                    <a:pt x="23" y="34"/>
                    <a:pt x="24" y="31"/>
                    <a:pt x="25" y="28"/>
                  </a:cubicBezTo>
                  <a:cubicBezTo>
                    <a:pt x="26" y="24"/>
                    <a:pt x="24" y="21"/>
                    <a:pt x="21" y="19"/>
                  </a:cubicBezTo>
                  <a:cubicBezTo>
                    <a:pt x="24" y="18"/>
                    <a:pt x="26" y="15"/>
                    <a:pt x="26" y="12"/>
                  </a:cubicBezTo>
                  <a:close/>
                  <a:moveTo>
                    <a:pt x="14" y="20"/>
                  </a:moveTo>
                  <a:cubicBezTo>
                    <a:pt x="19" y="21"/>
                    <a:pt x="21" y="23"/>
                    <a:pt x="20" y="28"/>
                  </a:cubicBezTo>
                  <a:cubicBezTo>
                    <a:pt x="19" y="32"/>
                    <a:pt x="17" y="34"/>
                    <a:pt x="12" y="33"/>
                  </a:cubicBezTo>
                  <a:cubicBezTo>
                    <a:pt x="7" y="32"/>
                    <a:pt x="5" y="30"/>
                    <a:pt x="6" y="25"/>
                  </a:cubicBezTo>
                  <a:cubicBezTo>
                    <a:pt x="7" y="21"/>
                    <a:pt x="9" y="19"/>
                    <a:pt x="14" y="20"/>
                  </a:cubicBezTo>
                  <a:close/>
                  <a:moveTo>
                    <a:pt x="15" y="16"/>
                  </a:moveTo>
                  <a:cubicBezTo>
                    <a:pt x="11" y="15"/>
                    <a:pt x="9" y="13"/>
                    <a:pt x="9" y="9"/>
                  </a:cubicBezTo>
                  <a:cubicBezTo>
                    <a:pt x="10" y="6"/>
                    <a:pt x="13" y="4"/>
                    <a:pt x="16" y="5"/>
                  </a:cubicBezTo>
                  <a:cubicBezTo>
                    <a:pt x="20" y="6"/>
                    <a:pt x="22" y="8"/>
                    <a:pt x="22" y="11"/>
                  </a:cubicBezTo>
                  <a:cubicBezTo>
                    <a:pt x="21" y="15"/>
                    <a:pt x="19" y="16"/>
                    <a:pt x="15" y="16"/>
                  </a:cubicBezTo>
                  <a:close/>
                  <a:moveTo>
                    <a:pt x="52" y="26"/>
                  </a:moveTo>
                  <a:cubicBezTo>
                    <a:pt x="51" y="35"/>
                    <a:pt x="47" y="39"/>
                    <a:pt x="42" y="39"/>
                  </a:cubicBezTo>
                  <a:cubicBezTo>
                    <a:pt x="37" y="38"/>
                    <a:pt x="36" y="33"/>
                    <a:pt x="37" y="23"/>
                  </a:cubicBezTo>
                  <a:cubicBezTo>
                    <a:pt x="39" y="14"/>
                    <a:pt x="42" y="10"/>
                    <a:pt x="47" y="10"/>
                  </a:cubicBezTo>
                  <a:cubicBezTo>
                    <a:pt x="52" y="11"/>
                    <a:pt x="54" y="16"/>
                    <a:pt x="52" y="26"/>
                  </a:cubicBezTo>
                  <a:close/>
                  <a:moveTo>
                    <a:pt x="57" y="27"/>
                  </a:moveTo>
                  <a:cubicBezTo>
                    <a:pt x="58" y="22"/>
                    <a:pt x="58" y="17"/>
                    <a:pt x="57" y="14"/>
                  </a:cubicBezTo>
                  <a:cubicBezTo>
                    <a:pt x="55" y="10"/>
                    <a:pt x="52" y="7"/>
                    <a:pt x="48" y="6"/>
                  </a:cubicBezTo>
                  <a:cubicBezTo>
                    <a:pt x="44" y="6"/>
                    <a:pt x="41" y="7"/>
                    <a:pt x="38" y="9"/>
                  </a:cubicBezTo>
                  <a:cubicBezTo>
                    <a:pt x="36" y="12"/>
                    <a:pt x="34" y="17"/>
                    <a:pt x="33" y="22"/>
                  </a:cubicBezTo>
                  <a:cubicBezTo>
                    <a:pt x="31" y="34"/>
                    <a:pt x="34" y="41"/>
                    <a:pt x="42" y="42"/>
                  </a:cubicBezTo>
                  <a:cubicBezTo>
                    <a:pt x="50" y="43"/>
                    <a:pt x="55" y="38"/>
                    <a:pt x="57" y="2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4"/>
            <p:cNvSpPr>
              <a:spLocks noEditPoints="1"/>
            </p:cNvSpPr>
            <p:nvPr/>
          </p:nvSpPr>
          <p:spPr bwMode="auto">
            <a:xfrm>
              <a:off x="4211" y="1032"/>
              <a:ext cx="227" cy="207"/>
            </a:xfrm>
            <a:custGeom>
              <a:avLst/>
              <a:gdLst>
                <a:gd name="T0" fmla="*/ 6 w 56"/>
                <a:gd name="T1" fmla="*/ 4 h 51"/>
                <a:gd name="T2" fmla="*/ 24 w 56"/>
                <a:gd name="T3" fmla="*/ 11 h 51"/>
                <a:gd name="T4" fmla="*/ 12 w 56"/>
                <a:gd name="T5" fmla="*/ 20 h 51"/>
                <a:gd name="T6" fmla="*/ 0 w 56"/>
                <a:gd name="T7" fmla="*/ 35 h 51"/>
                <a:gd name="T8" fmla="*/ 4 w 56"/>
                <a:gd name="T9" fmla="*/ 36 h 51"/>
                <a:gd name="T10" fmla="*/ 15 w 56"/>
                <a:gd name="T11" fmla="*/ 23 h 51"/>
                <a:gd name="T12" fmla="*/ 29 w 56"/>
                <a:gd name="T13" fmla="*/ 12 h 51"/>
                <a:gd name="T14" fmla="*/ 30 w 56"/>
                <a:gd name="T15" fmla="*/ 8 h 51"/>
                <a:gd name="T16" fmla="*/ 7 w 56"/>
                <a:gd name="T17" fmla="*/ 0 h 51"/>
                <a:gd name="T18" fmla="*/ 6 w 56"/>
                <a:gd name="T19" fmla="*/ 4 h 51"/>
                <a:gd name="T20" fmla="*/ 49 w 56"/>
                <a:gd name="T21" fmla="*/ 34 h 51"/>
                <a:gd name="T22" fmla="*/ 37 w 56"/>
                <a:gd name="T23" fmla="*/ 45 h 51"/>
                <a:gd name="T24" fmla="*/ 35 w 56"/>
                <a:gd name="T25" fmla="*/ 29 h 51"/>
                <a:gd name="T26" fmla="*/ 47 w 56"/>
                <a:gd name="T27" fmla="*/ 18 h 51"/>
                <a:gd name="T28" fmla="*/ 49 w 56"/>
                <a:gd name="T29" fmla="*/ 34 h 51"/>
                <a:gd name="T30" fmla="*/ 53 w 56"/>
                <a:gd name="T31" fmla="*/ 36 h 51"/>
                <a:gd name="T32" fmla="*/ 55 w 56"/>
                <a:gd name="T33" fmla="*/ 23 h 51"/>
                <a:gd name="T34" fmla="*/ 48 w 56"/>
                <a:gd name="T35" fmla="*/ 14 h 51"/>
                <a:gd name="T36" fmla="*/ 38 w 56"/>
                <a:gd name="T37" fmla="*/ 15 h 51"/>
                <a:gd name="T38" fmla="*/ 30 w 56"/>
                <a:gd name="T39" fmla="*/ 27 h 51"/>
                <a:gd name="T40" fmla="*/ 36 w 56"/>
                <a:gd name="T41" fmla="*/ 48 h 51"/>
                <a:gd name="T42" fmla="*/ 53 w 56"/>
                <a:gd name="T43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1">
                  <a:moveTo>
                    <a:pt x="6" y="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0" y="13"/>
                    <a:pt x="16" y="16"/>
                    <a:pt x="12" y="20"/>
                  </a:cubicBezTo>
                  <a:cubicBezTo>
                    <a:pt x="6" y="25"/>
                    <a:pt x="2" y="30"/>
                    <a:pt x="0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8" y="31"/>
                    <a:pt x="11" y="27"/>
                    <a:pt x="15" y="23"/>
                  </a:cubicBezTo>
                  <a:cubicBezTo>
                    <a:pt x="20" y="18"/>
                    <a:pt x="25" y="14"/>
                    <a:pt x="29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49" y="34"/>
                  </a:moveTo>
                  <a:cubicBezTo>
                    <a:pt x="46" y="43"/>
                    <a:pt x="42" y="46"/>
                    <a:pt x="37" y="45"/>
                  </a:cubicBezTo>
                  <a:cubicBezTo>
                    <a:pt x="32" y="43"/>
                    <a:pt x="32" y="38"/>
                    <a:pt x="35" y="29"/>
                  </a:cubicBezTo>
                  <a:cubicBezTo>
                    <a:pt x="38" y="20"/>
                    <a:pt x="42" y="16"/>
                    <a:pt x="47" y="18"/>
                  </a:cubicBezTo>
                  <a:cubicBezTo>
                    <a:pt x="51" y="20"/>
                    <a:pt x="52" y="25"/>
                    <a:pt x="49" y="34"/>
                  </a:cubicBezTo>
                  <a:close/>
                  <a:moveTo>
                    <a:pt x="53" y="36"/>
                  </a:moveTo>
                  <a:cubicBezTo>
                    <a:pt x="55" y="31"/>
                    <a:pt x="56" y="27"/>
                    <a:pt x="55" y="23"/>
                  </a:cubicBezTo>
                  <a:cubicBezTo>
                    <a:pt x="55" y="19"/>
                    <a:pt x="52" y="16"/>
                    <a:pt x="48" y="14"/>
                  </a:cubicBezTo>
                  <a:cubicBezTo>
                    <a:pt x="44" y="13"/>
                    <a:pt x="41" y="13"/>
                    <a:pt x="38" y="15"/>
                  </a:cubicBezTo>
                  <a:cubicBezTo>
                    <a:pt x="35" y="18"/>
                    <a:pt x="32" y="22"/>
                    <a:pt x="30" y="27"/>
                  </a:cubicBezTo>
                  <a:cubicBezTo>
                    <a:pt x="26" y="38"/>
                    <a:pt x="28" y="45"/>
                    <a:pt x="36" y="48"/>
                  </a:cubicBezTo>
                  <a:cubicBezTo>
                    <a:pt x="43" y="51"/>
                    <a:pt x="49" y="47"/>
                    <a:pt x="53" y="3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45"/>
            <p:cNvSpPr>
              <a:spLocks noEditPoints="1"/>
            </p:cNvSpPr>
            <p:nvPr/>
          </p:nvSpPr>
          <p:spPr bwMode="auto">
            <a:xfrm>
              <a:off x="4604" y="1222"/>
              <a:ext cx="231" cy="211"/>
            </a:xfrm>
            <a:custGeom>
              <a:avLst/>
              <a:gdLst>
                <a:gd name="T0" fmla="*/ 29 w 57"/>
                <a:gd name="T1" fmla="*/ 15 h 52"/>
                <a:gd name="T2" fmla="*/ 25 w 57"/>
                <a:gd name="T3" fmla="*/ 2 h 52"/>
                <a:gd name="T4" fmla="*/ 15 w 57"/>
                <a:gd name="T5" fmla="*/ 1 h 52"/>
                <a:gd name="T6" fmla="*/ 4 w 57"/>
                <a:gd name="T7" fmla="*/ 12 h 52"/>
                <a:gd name="T8" fmla="*/ 0 w 57"/>
                <a:gd name="T9" fmla="*/ 24 h 52"/>
                <a:gd name="T10" fmla="*/ 6 w 57"/>
                <a:gd name="T11" fmla="*/ 33 h 52"/>
                <a:gd name="T12" fmla="*/ 15 w 57"/>
                <a:gd name="T13" fmla="*/ 35 h 52"/>
                <a:gd name="T14" fmla="*/ 23 w 57"/>
                <a:gd name="T15" fmla="*/ 29 h 52"/>
                <a:gd name="T16" fmla="*/ 18 w 57"/>
                <a:gd name="T17" fmla="*/ 13 h 52"/>
                <a:gd name="T18" fmla="*/ 9 w 57"/>
                <a:gd name="T19" fmla="*/ 13 h 52"/>
                <a:gd name="T20" fmla="*/ 9 w 57"/>
                <a:gd name="T21" fmla="*/ 12 h 52"/>
                <a:gd name="T22" fmla="*/ 23 w 57"/>
                <a:gd name="T23" fmla="*/ 5 h 52"/>
                <a:gd name="T24" fmla="*/ 26 w 57"/>
                <a:gd name="T25" fmla="*/ 13 h 52"/>
                <a:gd name="T26" fmla="*/ 29 w 57"/>
                <a:gd name="T27" fmla="*/ 15 h 52"/>
                <a:gd name="T28" fmla="*/ 6 w 57"/>
                <a:gd name="T29" fmla="*/ 19 h 52"/>
                <a:gd name="T30" fmla="*/ 16 w 57"/>
                <a:gd name="T31" fmla="*/ 16 h 52"/>
                <a:gd name="T32" fmla="*/ 18 w 57"/>
                <a:gd name="T33" fmla="*/ 26 h 52"/>
                <a:gd name="T34" fmla="*/ 8 w 57"/>
                <a:gd name="T35" fmla="*/ 30 h 52"/>
                <a:gd name="T36" fmla="*/ 6 w 57"/>
                <a:gd name="T37" fmla="*/ 19 h 52"/>
                <a:gd name="T38" fmla="*/ 48 w 57"/>
                <a:gd name="T39" fmla="*/ 37 h 52"/>
                <a:gd name="T40" fmla="*/ 35 w 57"/>
                <a:gd name="T41" fmla="*/ 45 h 52"/>
                <a:gd name="T42" fmla="*/ 35 w 57"/>
                <a:gd name="T43" fmla="*/ 29 h 52"/>
                <a:gd name="T44" fmla="*/ 49 w 57"/>
                <a:gd name="T45" fmla="*/ 20 h 52"/>
                <a:gd name="T46" fmla="*/ 48 w 57"/>
                <a:gd name="T47" fmla="*/ 37 h 52"/>
                <a:gd name="T48" fmla="*/ 53 w 57"/>
                <a:gd name="T49" fmla="*/ 39 h 52"/>
                <a:gd name="T50" fmla="*/ 56 w 57"/>
                <a:gd name="T51" fmla="*/ 27 h 52"/>
                <a:gd name="T52" fmla="*/ 51 w 57"/>
                <a:gd name="T53" fmla="*/ 17 h 52"/>
                <a:gd name="T54" fmla="*/ 41 w 57"/>
                <a:gd name="T55" fmla="*/ 16 h 52"/>
                <a:gd name="T56" fmla="*/ 31 w 57"/>
                <a:gd name="T57" fmla="*/ 27 h 52"/>
                <a:gd name="T58" fmla="*/ 33 w 57"/>
                <a:gd name="T59" fmla="*/ 48 h 52"/>
                <a:gd name="T60" fmla="*/ 53 w 57"/>
                <a:gd name="T6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52">
                  <a:moveTo>
                    <a:pt x="29" y="15"/>
                  </a:moveTo>
                  <a:cubicBezTo>
                    <a:pt x="32" y="10"/>
                    <a:pt x="30" y="5"/>
                    <a:pt x="25" y="2"/>
                  </a:cubicBezTo>
                  <a:cubicBezTo>
                    <a:pt x="22" y="0"/>
                    <a:pt x="18" y="0"/>
                    <a:pt x="15" y="1"/>
                  </a:cubicBezTo>
                  <a:cubicBezTo>
                    <a:pt x="11" y="2"/>
                    <a:pt x="7" y="6"/>
                    <a:pt x="4" y="12"/>
                  </a:cubicBezTo>
                  <a:cubicBezTo>
                    <a:pt x="1" y="17"/>
                    <a:pt x="0" y="21"/>
                    <a:pt x="0" y="24"/>
                  </a:cubicBezTo>
                  <a:cubicBezTo>
                    <a:pt x="0" y="28"/>
                    <a:pt x="2" y="31"/>
                    <a:pt x="6" y="33"/>
                  </a:cubicBezTo>
                  <a:cubicBezTo>
                    <a:pt x="9" y="35"/>
                    <a:pt x="13" y="36"/>
                    <a:pt x="15" y="35"/>
                  </a:cubicBezTo>
                  <a:cubicBezTo>
                    <a:pt x="18" y="34"/>
                    <a:pt x="21" y="32"/>
                    <a:pt x="23" y="29"/>
                  </a:cubicBezTo>
                  <a:cubicBezTo>
                    <a:pt x="26" y="22"/>
                    <a:pt x="25" y="17"/>
                    <a:pt x="18" y="13"/>
                  </a:cubicBezTo>
                  <a:cubicBezTo>
                    <a:pt x="15" y="11"/>
                    <a:pt x="12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4" y="5"/>
                    <a:pt x="18" y="3"/>
                    <a:pt x="23" y="5"/>
                  </a:cubicBezTo>
                  <a:cubicBezTo>
                    <a:pt x="26" y="7"/>
                    <a:pt x="27" y="10"/>
                    <a:pt x="26" y="13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6" y="19"/>
                  </a:moveTo>
                  <a:cubicBezTo>
                    <a:pt x="8" y="15"/>
                    <a:pt x="12" y="14"/>
                    <a:pt x="16" y="16"/>
                  </a:cubicBezTo>
                  <a:cubicBezTo>
                    <a:pt x="20" y="19"/>
                    <a:pt x="21" y="22"/>
                    <a:pt x="18" y="26"/>
                  </a:cubicBezTo>
                  <a:cubicBezTo>
                    <a:pt x="16" y="31"/>
                    <a:pt x="12" y="32"/>
                    <a:pt x="8" y="30"/>
                  </a:cubicBezTo>
                  <a:cubicBezTo>
                    <a:pt x="4" y="28"/>
                    <a:pt x="3" y="24"/>
                    <a:pt x="6" y="19"/>
                  </a:cubicBezTo>
                  <a:close/>
                  <a:moveTo>
                    <a:pt x="48" y="37"/>
                  </a:moveTo>
                  <a:cubicBezTo>
                    <a:pt x="44" y="45"/>
                    <a:pt x="39" y="48"/>
                    <a:pt x="35" y="45"/>
                  </a:cubicBezTo>
                  <a:cubicBezTo>
                    <a:pt x="30" y="43"/>
                    <a:pt x="31" y="37"/>
                    <a:pt x="35" y="29"/>
                  </a:cubicBezTo>
                  <a:cubicBezTo>
                    <a:pt x="40" y="21"/>
                    <a:pt x="45" y="18"/>
                    <a:pt x="49" y="20"/>
                  </a:cubicBezTo>
                  <a:cubicBezTo>
                    <a:pt x="53" y="23"/>
                    <a:pt x="53" y="28"/>
                    <a:pt x="48" y="37"/>
                  </a:cubicBezTo>
                  <a:close/>
                  <a:moveTo>
                    <a:pt x="53" y="39"/>
                  </a:moveTo>
                  <a:cubicBezTo>
                    <a:pt x="55" y="35"/>
                    <a:pt x="56" y="31"/>
                    <a:pt x="56" y="27"/>
                  </a:cubicBezTo>
                  <a:cubicBezTo>
                    <a:pt x="57" y="22"/>
                    <a:pt x="55" y="19"/>
                    <a:pt x="51" y="17"/>
                  </a:cubicBezTo>
                  <a:cubicBezTo>
                    <a:pt x="48" y="15"/>
                    <a:pt x="44" y="15"/>
                    <a:pt x="41" y="16"/>
                  </a:cubicBezTo>
                  <a:cubicBezTo>
                    <a:pt x="37" y="18"/>
                    <a:pt x="34" y="22"/>
                    <a:pt x="31" y="27"/>
                  </a:cubicBezTo>
                  <a:cubicBezTo>
                    <a:pt x="26" y="37"/>
                    <a:pt x="26" y="44"/>
                    <a:pt x="33" y="48"/>
                  </a:cubicBezTo>
                  <a:cubicBezTo>
                    <a:pt x="40" y="52"/>
                    <a:pt x="46" y="49"/>
                    <a:pt x="53" y="3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6"/>
            <p:cNvSpPr>
              <a:spLocks noEditPoints="1"/>
            </p:cNvSpPr>
            <p:nvPr/>
          </p:nvSpPr>
          <p:spPr bwMode="auto">
            <a:xfrm>
              <a:off x="4956" y="1457"/>
              <a:ext cx="239" cy="234"/>
            </a:xfrm>
            <a:custGeom>
              <a:avLst/>
              <a:gdLst>
                <a:gd name="T0" fmla="*/ 23 w 59"/>
                <a:gd name="T1" fmla="*/ 6 h 58"/>
                <a:gd name="T2" fmla="*/ 34 w 59"/>
                <a:gd name="T3" fmla="*/ 16 h 58"/>
                <a:gd name="T4" fmla="*/ 37 w 59"/>
                <a:gd name="T5" fmla="*/ 12 h 58"/>
                <a:gd name="T6" fmla="*/ 23 w 59"/>
                <a:gd name="T7" fmla="*/ 0 h 58"/>
                <a:gd name="T8" fmla="*/ 9 w 59"/>
                <a:gd name="T9" fmla="*/ 13 h 58"/>
                <a:gd name="T10" fmla="*/ 11 w 59"/>
                <a:gd name="T11" fmla="*/ 16 h 58"/>
                <a:gd name="T12" fmla="*/ 19 w 59"/>
                <a:gd name="T13" fmla="*/ 18 h 58"/>
                <a:gd name="T14" fmla="*/ 20 w 59"/>
                <a:gd name="T15" fmla="*/ 29 h 58"/>
                <a:gd name="T16" fmla="*/ 9 w 59"/>
                <a:gd name="T17" fmla="*/ 30 h 58"/>
                <a:gd name="T18" fmla="*/ 7 w 59"/>
                <a:gd name="T19" fmla="*/ 21 h 58"/>
                <a:gd name="T20" fmla="*/ 3 w 59"/>
                <a:gd name="T21" fmla="*/ 18 h 58"/>
                <a:gd name="T22" fmla="*/ 6 w 59"/>
                <a:gd name="T23" fmla="*/ 33 h 58"/>
                <a:gd name="T24" fmla="*/ 15 w 59"/>
                <a:gd name="T25" fmla="*/ 36 h 58"/>
                <a:gd name="T26" fmla="*/ 24 w 59"/>
                <a:gd name="T27" fmla="*/ 32 h 58"/>
                <a:gd name="T28" fmla="*/ 22 w 59"/>
                <a:gd name="T29" fmla="*/ 15 h 58"/>
                <a:gd name="T30" fmla="*/ 16 w 59"/>
                <a:gd name="T31" fmla="*/ 12 h 58"/>
                <a:gd name="T32" fmla="*/ 23 w 59"/>
                <a:gd name="T33" fmla="*/ 6 h 58"/>
                <a:gd name="T34" fmla="*/ 48 w 59"/>
                <a:gd name="T35" fmla="*/ 44 h 58"/>
                <a:gd name="T36" fmla="*/ 33 w 59"/>
                <a:gd name="T37" fmla="*/ 50 h 58"/>
                <a:gd name="T38" fmla="*/ 36 w 59"/>
                <a:gd name="T39" fmla="*/ 35 h 58"/>
                <a:gd name="T40" fmla="*/ 51 w 59"/>
                <a:gd name="T41" fmla="*/ 28 h 58"/>
                <a:gd name="T42" fmla="*/ 48 w 59"/>
                <a:gd name="T43" fmla="*/ 44 h 58"/>
                <a:gd name="T44" fmla="*/ 52 w 59"/>
                <a:gd name="T45" fmla="*/ 47 h 58"/>
                <a:gd name="T46" fmla="*/ 57 w 59"/>
                <a:gd name="T47" fmla="*/ 36 h 58"/>
                <a:gd name="T48" fmla="*/ 54 w 59"/>
                <a:gd name="T49" fmla="*/ 25 h 58"/>
                <a:gd name="T50" fmla="*/ 44 w 59"/>
                <a:gd name="T51" fmla="*/ 23 h 58"/>
                <a:gd name="T52" fmla="*/ 33 w 59"/>
                <a:gd name="T53" fmla="*/ 31 h 58"/>
                <a:gd name="T54" fmla="*/ 31 w 59"/>
                <a:gd name="T55" fmla="*/ 53 h 58"/>
                <a:gd name="T56" fmla="*/ 52 w 59"/>
                <a:gd name="T57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8">
                  <a:moveTo>
                    <a:pt x="23" y="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5"/>
                    <a:pt x="17" y="16"/>
                    <a:pt x="19" y="18"/>
                  </a:cubicBezTo>
                  <a:cubicBezTo>
                    <a:pt x="22" y="21"/>
                    <a:pt x="23" y="25"/>
                    <a:pt x="20" y="29"/>
                  </a:cubicBezTo>
                  <a:cubicBezTo>
                    <a:pt x="16" y="33"/>
                    <a:pt x="12" y="33"/>
                    <a:pt x="9" y="30"/>
                  </a:cubicBezTo>
                  <a:cubicBezTo>
                    <a:pt x="5" y="27"/>
                    <a:pt x="5" y="24"/>
                    <a:pt x="7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23"/>
                    <a:pt x="1" y="28"/>
                    <a:pt x="6" y="33"/>
                  </a:cubicBezTo>
                  <a:cubicBezTo>
                    <a:pt x="9" y="35"/>
                    <a:pt x="12" y="36"/>
                    <a:pt x="15" y="36"/>
                  </a:cubicBezTo>
                  <a:cubicBezTo>
                    <a:pt x="19" y="36"/>
                    <a:pt x="21" y="34"/>
                    <a:pt x="24" y="32"/>
                  </a:cubicBezTo>
                  <a:cubicBezTo>
                    <a:pt x="28" y="26"/>
                    <a:pt x="27" y="20"/>
                    <a:pt x="22" y="15"/>
                  </a:cubicBezTo>
                  <a:cubicBezTo>
                    <a:pt x="20" y="14"/>
                    <a:pt x="18" y="13"/>
                    <a:pt x="16" y="1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48" y="44"/>
                  </a:moveTo>
                  <a:cubicBezTo>
                    <a:pt x="42" y="51"/>
                    <a:pt x="37" y="54"/>
                    <a:pt x="33" y="50"/>
                  </a:cubicBezTo>
                  <a:cubicBezTo>
                    <a:pt x="29" y="47"/>
                    <a:pt x="30" y="42"/>
                    <a:pt x="36" y="35"/>
                  </a:cubicBezTo>
                  <a:cubicBezTo>
                    <a:pt x="43" y="27"/>
                    <a:pt x="48" y="25"/>
                    <a:pt x="51" y="28"/>
                  </a:cubicBezTo>
                  <a:cubicBezTo>
                    <a:pt x="55" y="32"/>
                    <a:pt x="54" y="37"/>
                    <a:pt x="48" y="44"/>
                  </a:cubicBezTo>
                  <a:close/>
                  <a:moveTo>
                    <a:pt x="52" y="47"/>
                  </a:moveTo>
                  <a:cubicBezTo>
                    <a:pt x="55" y="43"/>
                    <a:pt x="57" y="40"/>
                    <a:pt x="57" y="36"/>
                  </a:cubicBezTo>
                  <a:cubicBezTo>
                    <a:pt x="59" y="32"/>
                    <a:pt x="57" y="28"/>
                    <a:pt x="54" y="25"/>
                  </a:cubicBezTo>
                  <a:cubicBezTo>
                    <a:pt x="51" y="23"/>
                    <a:pt x="48" y="22"/>
                    <a:pt x="44" y="23"/>
                  </a:cubicBezTo>
                  <a:cubicBezTo>
                    <a:pt x="40" y="24"/>
                    <a:pt x="36" y="27"/>
                    <a:pt x="33" y="31"/>
                  </a:cubicBezTo>
                  <a:cubicBezTo>
                    <a:pt x="25" y="41"/>
                    <a:pt x="25" y="48"/>
                    <a:pt x="31" y="53"/>
                  </a:cubicBezTo>
                  <a:cubicBezTo>
                    <a:pt x="37" y="58"/>
                    <a:pt x="44" y="56"/>
                    <a:pt x="52" y="4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47"/>
            <p:cNvSpPr>
              <a:spLocks noEditPoints="1"/>
            </p:cNvSpPr>
            <p:nvPr/>
          </p:nvSpPr>
          <p:spPr bwMode="auto">
            <a:xfrm>
              <a:off x="5288" y="1801"/>
              <a:ext cx="211" cy="206"/>
            </a:xfrm>
            <a:custGeom>
              <a:avLst/>
              <a:gdLst>
                <a:gd name="T0" fmla="*/ 16 w 52"/>
                <a:gd name="T1" fmla="*/ 24 h 51"/>
                <a:gd name="T2" fmla="*/ 19 w 52"/>
                <a:gd name="T3" fmla="*/ 22 h 51"/>
                <a:gd name="T4" fmla="*/ 16 w 52"/>
                <a:gd name="T5" fmla="*/ 18 h 51"/>
                <a:gd name="T6" fmla="*/ 34 w 52"/>
                <a:gd name="T7" fmla="*/ 3 h 51"/>
                <a:gd name="T8" fmla="*/ 31 w 52"/>
                <a:gd name="T9" fmla="*/ 0 h 51"/>
                <a:gd name="T10" fmla="*/ 3 w 52"/>
                <a:gd name="T11" fmla="*/ 2 h 51"/>
                <a:gd name="T12" fmla="*/ 0 w 52"/>
                <a:gd name="T13" fmla="*/ 5 h 51"/>
                <a:gd name="T14" fmla="*/ 10 w 52"/>
                <a:gd name="T15" fmla="*/ 17 h 51"/>
                <a:gd name="T16" fmla="*/ 3 w 52"/>
                <a:gd name="T17" fmla="*/ 23 h 51"/>
                <a:gd name="T18" fmla="*/ 6 w 52"/>
                <a:gd name="T19" fmla="*/ 26 h 51"/>
                <a:gd name="T20" fmla="*/ 13 w 52"/>
                <a:gd name="T21" fmla="*/ 20 h 51"/>
                <a:gd name="T22" fmla="*/ 16 w 52"/>
                <a:gd name="T23" fmla="*/ 24 h 51"/>
                <a:gd name="T24" fmla="*/ 25 w 52"/>
                <a:gd name="T25" fmla="*/ 4 h 51"/>
                <a:gd name="T26" fmla="*/ 25 w 52"/>
                <a:gd name="T27" fmla="*/ 4 h 51"/>
                <a:gd name="T28" fmla="*/ 13 w 52"/>
                <a:gd name="T29" fmla="*/ 15 h 51"/>
                <a:gd name="T30" fmla="*/ 5 w 52"/>
                <a:gd name="T31" fmla="*/ 6 h 51"/>
                <a:gd name="T32" fmla="*/ 25 w 52"/>
                <a:gd name="T33" fmla="*/ 4 h 51"/>
                <a:gd name="T34" fmla="*/ 40 w 52"/>
                <a:gd name="T35" fmla="*/ 39 h 51"/>
                <a:gd name="T36" fmla="*/ 24 w 52"/>
                <a:gd name="T37" fmla="*/ 42 h 51"/>
                <a:gd name="T38" fmla="*/ 30 w 52"/>
                <a:gd name="T39" fmla="*/ 27 h 51"/>
                <a:gd name="T40" fmla="*/ 46 w 52"/>
                <a:gd name="T41" fmla="*/ 24 h 51"/>
                <a:gd name="T42" fmla="*/ 40 w 52"/>
                <a:gd name="T43" fmla="*/ 39 h 51"/>
                <a:gd name="T44" fmla="*/ 43 w 52"/>
                <a:gd name="T45" fmla="*/ 43 h 51"/>
                <a:gd name="T46" fmla="*/ 50 w 52"/>
                <a:gd name="T47" fmla="*/ 33 h 51"/>
                <a:gd name="T48" fmla="*/ 49 w 52"/>
                <a:gd name="T49" fmla="*/ 21 h 51"/>
                <a:gd name="T50" fmla="*/ 40 w 52"/>
                <a:gd name="T51" fmla="*/ 17 h 51"/>
                <a:gd name="T52" fmla="*/ 27 w 52"/>
                <a:gd name="T53" fmla="*/ 24 h 51"/>
                <a:gd name="T54" fmla="*/ 21 w 52"/>
                <a:gd name="T55" fmla="*/ 45 h 51"/>
                <a:gd name="T56" fmla="*/ 43 w 52"/>
                <a:gd name="T5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1">
                  <a:moveTo>
                    <a:pt x="16" y="24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40" y="39"/>
                  </a:moveTo>
                  <a:cubicBezTo>
                    <a:pt x="32" y="45"/>
                    <a:pt x="27" y="46"/>
                    <a:pt x="24" y="42"/>
                  </a:cubicBezTo>
                  <a:cubicBezTo>
                    <a:pt x="21" y="39"/>
                    <a:pt x="23" y="34"/>
                    <a:pt x="30" y="27"/>
                  </a:cubicBezTo>
                  <a:cubicBezTo>
                    <a:pt x="37" y="21"/>
                    <a:pt x="43" y="20"/>
                    <a:pt x="46" y="24"/>
                  </a:cubicBezTo>
                  <a:cubicBezTo>
                    <a:pt x="49" y="28"/>
                    <a:pt x="47" y="33"/>
                    <a:pt x="40" y="39"/>
                  </a:cubicBezTo>
                  <a:close/>
                  <a:moveTo>
                    <a:pt x="43" y="43"/>
                  </a:moveTo>
                  <a:cubicBezTo>
                    <a:pt x="47" y="39"/>
                    <a:pt x="49" y="36"/>
                    <a:pt x="50" y="33"/>
                  </a:cubicBezTo>
                  <a:cubicBezTo>
                    <a:pt x="52" y="28"/>
                    <a:pt x="52" y="25"/>
                    <a:pt x="49" y="21"/>
                  </a:cubicBezTo>
                  <a:cubicBezTo>
                    <a:pt x="46" y="18"/>
                    <a:pt x="43" y="17"/>
                    <a:pt x="40" y="17"/>
                  </a:cubicBezTo>
                  <a:cubicBezTo>
                    <a:pt x="36" y="18"/>
                    <a:pt x="31" y="20"/>
                    <a:pt x="27" y="24"/>
                  </a:cubicBezTo>
                  <a:cubicBezTo>
                    <a:pt x="18" y="31"/>
                    <a:pt x="16" y="38"/>
                    <a:pt x="21" y="45"/>
                  </a:cubicBezTo>
                  <a:cubicBezTo>
                    <a:pt x="26" y="51"/>
                    <a:pt x="33" y="50"/>
                    <a:pt x="43" y="4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48"/>
            <p:cNvSpPr>
              <a:spLocks noEditPoints="1"/>
            </p:cNvSpPr>
            <p:nvPr/>
          </p:nvSpPr>
          <p:spPr bwMode="auto">
            <a:xfrm>
              <a:off x="5535" y="2128"/>
              <a:ext cx="211" cy="239"/>
            </a:xfrm>
            <a:custGeom>
              <a:avLst/>
              <a:gdLst>
                <a:gd name="T0" fmla="*/ 16 w 52"/>
                <a:gd name="T1" fmla="*/ 14 h 59"/>
                <a:gd name="T2" fmla="*/ 17 w 52"/>
                <a:gd name="T3" fmla="*/ 16 h 59"/>
                <a:gd name="T4" fmla="*/ 15 w 52"/>
                <a:gd name="T5" fmla="*/ 26 h 59"/>
                <a:gd name="T6" fmla="*/ 6 w 52"/>
                <a:gd name="T7" fmla="*/ 23 h 59"/>
                <a:gd name="T8" fmla="*/ 9 w 52"/>
                <a:gd name="T9" fmla="*/ 12 h 59"/>
                <a:gd name="T10" fmla="*/ 6 w 52"/>
                <a:gd name="T11" fmla="*/ 8 h 59"/>
                <a:gd name="T12" fmla="*/ 0 w 52"/>
                <a:gd name="T13" fmla="*/ 18 h 59"/>
                <a:gd name="T14" fmla="*/ 2 w 52"/>
                <a:gd name="T15" fmla="*/ 24 h 59"/>
                <a:gd name="T16" fmla="*/ 10 w 52"/>
                <a:gd name="T17" fmla="*/ 31 h 59"/>
                <a:gd name="T18" fmla="*/ 18 w 52"/>
                <a:gd name="T19" fmla="*/ 30 h 59"/>
                <a:gd name="T20" fmla="*/ 23 w 52"/>
                <a:gd name="T21" fmla="*/ 21 h 59"/>
                <a:gd name="T22" fmla="*/ 23 w 52"/>
                <a:gd name="T23" fmla="*/ 21 h 59"/>
                <a:gd name="T24" fmla="*/ 31 w 52"/>
                <a:gd name="T25" fmla="*/ 21 h 59"/>
                <a:gd name="T26" fmla="*/ 34 w 52"/>
                <a:gd name="T27" fmla="*/ 6 h 59"/>
                <a:gd name="T28" fmla="*/ 27 w 52"/>
                <a:gd name="T29" fmla="*/ 1 h 59"/>
                <a:gd name="T30" fmla="*/ 18 w 52"/>
                <a:gd name="T31" fmla="*/ 2 h 59"/>
                <a:gd name="T32" fmla="*/ 20 w 52"/>
                <a:gd name="T33" fmla="*/ 6 h 59"/>
                <a:gd name="T34" fmla="*/ 30 w 52"/>
                <a:gd name="T35" fmla="*/ 8 h 59"/>
                <a:gd name="T36" fmla="*/ 29 w 52"/>
                <a:gd name="T37" fmla="*/ 17 h 59"/>
                <a:gd name="T38" fmla="*/ 20 w 52"/>
                <a:gd name="T39" fmla="*/ 14 h 59"/>
                <a:gd name="T40" fmla="*/ 19 w 52"/>
                <a:gd name="T41" fmla="*/ 12 h 59"/>
                <a:gd name="T42" fmla="*/ 16 w 52"/>
                <a:gd name="T43" fmla="*/ 14 h 59"/>
                <a:gd name="T44" fmla="*/ 37 w 52"/>
                <a:gd name="T45" fmla="*/ 49 h 59"/>
                <a:gd name="T46" fmla="*/ 21 w 52"/>
                <a:gd name="T47" fmla="*/ 50 h 59"/>
                <a:gd name="T48" fmla="*/ 30 w 52"/>
                <a:gd name="T49" fmla="*/ 36 h 59"/>
                <a:gd name="T50" fmla="*/ 46 w 52"/>
                <a:gd name="T51" fmla="*/ 35 h 59"/>
                <a:gd name="T52" fmla="*/ 37 w 52"/>
                <a:gd name="T53" fmla="*/ 49 h 59"/>
                <a:gd name="T54" fmla="*/ 40 w 52"/>
                <a:gd name="T55" fmla="*/ 53 h 59"/>
                <a:gd name="T56" fmla="*/ 49 w 52"/>
                <a:gd name="T57" fmla="*/ 45 h 59"/>
                <a:gd name="T58" fmla="*/ 50 w 52"/>
                <a:gd name="T59" fmla="*/ 33 h 59"/>
                <a:gd name="T60" fmla="*/ 41 w 52"/>
                <a:gd name="T61" fmla="*/ 28 h 59"/>
                <a:gd name="T62" fmla="*/ 27 w 52"/>
                <a:gd name="T63" fmla="*/ 32 h 59"/>
                <a:gd name="T64" fmla="*/ 18 w 52"/>
                <a:gd name="T65" fmla="*/ 52 h 59"/>
                <a:gd name="T66" fmla="*/ 40 w 52"/>
                <a:gd name="T6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9">
                  <a:moveTo>
                    <a:pt x="16" y="14"/>
                  </a:moveTo>
                  <a:cubicBezTo>
                    <a:pt x="16" y="14"/>
                    <a:pt x="17" y="15"/>
                    <a:pt x="17" y="16"/>
                  </a:cubicBezTo>
                  <a:cubicBezTo>
                    <a:pt x="20" y="20"/>
                    <a:pt x="19" y="24"/>
                    <a:pt x="15" y="26"/>
                  </a:cubicBezTo>
                  <a:cubicBezTo>
                    <a:pt x="12" y="28"/>
                    <a:pt x="8" y="27"/>
                    <a:pt x="6" y="23"/>
                  </a:cubicBezTo>
                  <a:cubicBezTo>
                    <a:pt x="3" y="18"/>
                    <a:pt x="4" y="15"/>
                    <a:pt x="9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1"/>
                    <a:pt x="0" y="14"/>
                    <a:pt x="0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5" y="28"/>
                    <a:pt x="7" y="30"/>
                    <a:pt x="10" y="31"/>
                  </a:cubicBezTo>
                  <a:cubicBezTo>
                    <a:pt x="13" y="32"/>
                    <a:pt x="16" y="32"/>
                    <a:pt x="18" y="30"/>
                  </a:cubicBezTo>
                  <a:cubicBezTo>
                    <a:pt x="22" y="28"/>
                    <a:pt x="24" y="25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2"/>
                    <a:pt x="28" y="22"/>
                    <a:pt x="31" y="21"/>
                  </a:cubicBezTo>
                  <a:cubicBezTo>
                    <a:pt x="36" y="17"/>
                    <a:pt x="37" y="13"/>
                    <a:pt x="34" y="6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25" y="0"/>
                    <a:pt x="22" y="0"/>
                    <a:pt x="18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8" y="4"/>
                    <a:pt x="30" y="8"/>
                  </a:cubicBezTo>
                  <a:cubicBezTo>
                    <a:pt x="32" y="12"/>
                    <a:pt x="32" y="15"/>
                    <a:pt x="29" y="17"/>
                  </a:cubicBezTo>
                  <a:cubicBezTo>
                    <a:pt x="26" y="19"/>
                    <a:pt x="23" y="18"/>
                    <a:pt x="20" y="14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37" y="49"/>
                  </a:moveTo>
                  <a:cubicBezTo>
                    <a:pt x="29" y="54"/>
                    <a:pt x="24" y="54"/>
                    <a:pt x="21" y="50"/>
                  </a:cubicBezTo>
                  <a:cubicBezTo>
                    <a:pt x="19" y="46"/>
                    <a:pt x="22" y="41"/>
                    <a:pt x="30" y="36"/>
                  </a:cubicBezTo>
                  <a:cubicBezTo>
                    <a:pt x="38" y="31"/>
                    <a:pt x="44" y="31"/>
                    <a:pt x="46" y="35"/>
                  </a:cubicBezTo>
                  <a:cubicBezTo>
                    <a:pt x="49" y="40"/>
                    <a:pt x="46" y="44"/>
                    <a:pt x="37" y="49"/>
                  </a:cubicBezTo>
                  <a:close/>
                  <a:moveTo>
                    <a:pt x="40" y="53"/>
                  </a:moveTo>
                  <a:cubicBezTo>
                    <a:pt x="44" y="51"/>
                    <a:pt x="47" y="48"/>
                    <a:pt x="49" y="45"/>
                  </a:cubicBezTo>
                  <a:cubicBezTo>
                    <a:pt x="52" y="41"/>
                    <a:pt x="52" y="37"/>
                    <a:pt x="50" y="33"/>
                  </a:cubicBezTo>
                  <a:cubicBezTo>
                    <a:pt x="48" y="30"/>
                    <a:pt x="45" y="28"/>
                    <a:pt x="41" y="28"/>
                  </a:cubicBezTo>
                  <a:cubicBezTo>
                    <a:pt x="37" y="28"/>
                    <a:pt x="33" y="29"/>
                    <a:pt x="27" y="32"/>
                  </a:cubicBezTo>
                  <a:cubicBezTo>
                    <a:pt x="17" y="38"/>
                    <a:pt x="14" y="45"/>
                    <a:pt x="18" y="52"/>
                  </a:cubicBezTo>
                  <a:cubicBezTo>
                    <a:pt x="22" y="58"/>
                    <a:pt x="29" y="59"/>
                    <a:pt x="40" y="5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49"/>
            <p:cNvSpPr>
              <a:spLocks noEditPoints="1"/>
            </p:cNvSpPr>
            <p:nvPr/>
          </p:nvSpPr>
          <p:spPr bwMode="auto">
            <a:xfrm>
              <a:off x="5721" y="2524"/>
              <a:ext cx="203" cy="243"/>
            </a:xfrm>
            <a:custGeom>
              <a:avLst/>
              <a:gdLst>
                <a:gd name="T0" fmla="*/ 23 w 50"/>
                <a:gd name="T1" fmla="*/ 6 h 60"/>
                <a:gd name="T2" fmla="*/ 34 w 50"/>
                <a:gd name="T3" fmla="*/ 10 h 60"/>
                <a:gd name="T4" fmla="*/ 30 w 50"/>
                <a:gd name="T5" fmla="*/ 19 h 60"/>
                <a:gd name="T6" fmla="*/ 25 w 50"/>
                <a:gd name="T7" fmla="*/ 19 h 60"/>
                <a:gd name="T8" fmla="*/ 20 w 50"/>
                <a:gd name="T9" fmla="*/ 15 h 60"/>
                <a:gd name="T10" fmla="*/ 16 w 50"/>
                <a:gd name="T11" fmla="*/ 12 h 60"/>
                <a:gd name="T12" fmla="*/ 0 w 50"/>
                <a:gd name="T13" fmla="*/ 9 h 60"/>
                <a:gd name="T14" fmla="*/ 8 w 50"/>
                <a:gd name="T15" fmla="*/ 32 h 60"/>
                <a:gd name="T16" fmla="*/ 12 w 50"/>
                <a:gd name="T17" fmla="*/ 30 h 60"/>
                <a:gd name="T18" fmla="*/ 5 w 50"/>
                <a:gd name="T19" fmla="*/ 12 h 60"/>
                <a:gd name="T20" fmla="*/ 14 w 50"/>
                <a:gd name="T21" fmla="*/ 15 h 60"/>
                <a:gd name="T22" fmla="*/ 17 w 50"/>
                <a:gd name="T23" fmla="*/ 18 h 60"/>
                <a:gd name="T24" fmla="*/ 32 w 50"/>
                <a:gd name="T25" fmla="*/ 23 h 60"/>
                <a:gd name="T26" fmla="*/ 38 w 50"/>
                <a:gd name="T27" fmla="*/ 9 h 60"/>
                <a:gd name="T28" fmla="*/ 31 w 50"/>
                <a:gd name="T29" fmla="*/ 2 h 60"/>
                <a:gd name="T30" fmla="*/ 21 w 50"/>
                <a:gd name="T31" fmla="*/ 2 h 60"/>
                <a:gd name="T32" fmla="*/ 23 w 50"/>
                <a:gd name="T33" fmla="*/ 6 h 60"/>
                <a:gd name="T34" fmla="*/ 33 w 50"/>
                <a:gd name="T35" fmla="*/ 51 h 60"/>
                <a:gd name="T36" fmla="*/ 17 w 50"/>
                <a:gd name="T37" fmla="*/ 49 h 60"/>
                <a:gd name="T38" fmla="*/ 28 w 50"/>
                <a:gd name="T39" fmla="*/ 37 h 60"/>
                <a:gd name="T40" fmla="*/ 44 w 50"/>
                <a:gd name="T41" fmla="*/ 39 h 60"/>
                <a:gd name="T42" fmla="*/ 33 w 50"/>
                <a:gd name="T43" fmla="*/ 51 h 60"/>
                <a:gd name="T44" fmla="*/ 35 w 50"/>
                <a:gd name="T45" fmla="*/ 56 h 60"/>
                <a:gd name="T46" fmla="*/ 46 w 50"/>
                <a:gd name="T47" fmla="*/ 49 h 60"/>
                <a:gd name="T48" fmla="*/ 48 w 50"/>
                <a:gd name="T49" fmla="*/ 38 h 60"/>
                <a:gd name="T50" fmla="*/ 41 w 50"/>
                <a:gd name="T51" fmla="*/ 31 h 60"/>
                <a:gd name="T52" fmla="*/ 27 w 50"/>
                <a:gd name="T53" fmla="*/ 33 h 60"/>
                <a:gd name="T54" fmla="*/ 14 w 50"/>
                <a:gd name="T55" fmla="*/ 50 h 60"/>
                <a:gd name="T56" fmla="*/ 35 w 50"/>
                <a:gd name="T5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60">
                  <a:moveTo>
                    <a:pt x="23" y="6"/>
                  </a:moveTo>
                  <a:cubicBezTo>
                    <a:pt x="28" y="4"/>
                    <a:pt x="32" y="5"/>
                    <a:pt x="34" y="10"/>
                  </a:cubicBezTo>
                  <a:cubicBezTo>
                    <a:pt x="35" y="14"/>
                    <a:pt x="34" y="17"/>
                    <a:pt x="30" y="19"/>
                  </a:cubicBezTo>
                  <a:cubicBezTo>
                    <a:pt x="28" y="19"/>
                    <a:pt x="27" y="19"/>
                    <a:pt x="25" y="19"/>
                  </a:cubicBezTo>
                  <a:cubicBezTo>
                    <a:pt x="24" y="19"/>
                    <a:pt x="22" y="17"/>
                    <a:pt x="20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8"/>
                    <a:pt x="6" y="7"/>
                    <a:pt x="0" y="9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11" y="13"/>
                    <a:pt x="14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2" y="24"/>
                    <a:pt x="27" y="25"/>
                    <a:pt x="32" y="23"/>
                  </a:cubicBezTo>
                  <a:cubicBezTo>
                    <a:pt x="38" y="21"/>
                    <a:pt x="40" y="16"/>
                    <a:pt x="38" y="9"/>
                  </a:cubicBezTo>
                  <a:cubicBezTo>
                    <a:pt x="36" y="5"/>
                    <a:pt x="34" y="3"/>
                    <a:pt x="31" y="2"/>
                  </a:cubicBezTo>
                  <a:cubicBezTo>
                    <a:pt x="28" y="0"/>
                    <a:pt x="25" y="0"/>
                    <a:pt x="21" y="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33" y="51"/>
                  </a:moveTo>
                  <a:cubicBezTo>
                    <a:pt x="25" y="54"/>
                    <a:pt x="19" y="54"/>
                    <a:pt x="17" y="49"/>
                  </a:cubicBezTo>
                  <a:cubicBezTo>
                    <a:pt x="16" y="44"/>
                    <a:pt x="19" y="40"/>
                    <a:pt x="28" y="37"/>
                  </a:cubicBezTo>
                  <a:cubicBezTo>
                    <a:pt x="37" y="34"/>
                    <a:pt x="43" y="35"/>
                    <a:pt x="44" y="39"/>
                  </a:cubicBezTo>
                  <a:cubicBezTo>
                    <a:pt x="46" y="44"/>
                    <a:pt x="42" y="48"/>
                    <a:pt x="33" y="51"/>
                  </a:cubicBezTo>
                  <a:close/>
                  <a:moveTo>
                    <a:pt x="35" y="56"/>
                  </a:moveTo>
                  <a:cubicBezTo>
                    <a:pt x="40" y="54"/>
                    <a:pt x="44" y="52"/>
                    <a:pt x="46" y="49"/>
                  </a:cubicBezTo>
                  <a:cubicBezTo>
                    <a:pt x="49" y="46"/>
                    <a:pt x="50" y="42"/>
                    <a:pt x="48" y="38"/>
                  </a:cubicBezTo>
                  <a:cubicBezTo>
                    <a:pt x="47" y="34"/>
                    <a:pt x="44" y="32"/>
                    <a:pt x="41" y="31"/>
                  </a:cubicBezTo>
                  <a:cubicBezTo>
                    <a:pt x="37" y="30"/>
                    <a:pt x="32" y="31"/>
                    <a:pt x="27" y="33"/>
                  </a:cubicBezTo>
                  <a:cubicBezTo>
                    <a:pt x="16" y="37"/>
                    <a:pt x="11" y="43"/>
                    <a:pt x="14" y="50"/>
                  </a:cubicBezTo>
                  <a:cubicBezTo>
                    <a:pt x="17" y="58"/>
                    <a:pt x="24" y="60"/>
                    <a:pt x="35" y="5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0"/>
            <p:cNvSpPr>
              <a:spLocks noEditPoints="1"/>
            </p:cNvSpPr>
            <p:nvPr/>
          </p:nvSpPr>
          <p:spPr bwMode="auto">
            <a:xfrm>
              <a:off x="5859" y="2961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1"/>
            <p:cNvSpPr>
              <a:spLocks noEditPoints="1"/>
            </p:cNvSpPr>
            <p:nvPr/>
          </p:nvSpPr>
          <p:spPr bwMode="auto">
            <a:xfrm>
              <a:off x="5903" y="3454"/>
              <a:ext cx="146" cy="97"/>
            </a:xfrm>
            <a:custGeom>
              <a:avLst/>
              <a:gdLst>
                <a:gd name="T0" fmla="*/ 18 w 36"/>
                <a:gd name="T1" fmla="*/ 20 h 24"/>
                <a:gd name="T2" fmla="*/ 3 w 36"/>
                <a:gd name="T3" fmla="*/ 12 h 24"/>
                <a:gd name="T4" fmla="*/ 18 w 36"/>
                <a:gd name="T5" fmla="*/ 5 h 24"/>
                <a:gd name="T6" fmla="*/ 32 w 36"/>
                <a:gd name="T7" fmla="*/ 12 h 24"/>
                <a:gd name="T8" fmla="*/ 18 w 36"/>
                <a:gd name="T9" fmla="*/ 20 h 24"/>
                <a:gd name="T10" fmla="*/ 18 w 36"/>
                <a:gd name="T11" fmla="*/ 24 h 24"/>
                <a:gd name="T12" fmla="*/ 30 w 36"/>
                <a:gd name="T13" fmla="*/ 22 h 24"/>
                <a:gd name="T14" fmla="*/ 36 w 36"/>
                <a:gd name="T15" fmla="*/ 12 h 24"/>
                <a:gd name="T16" fmla="*/ 32 w 36"/>
                <a:gd name="T17" fmla="*/ 3 h 24"/>
                <a:gd name="T18" fmla="*/ 18 w 36"/>
                <a:gd name="T19" fmla="*/ 0 h 24"/>
                <a:gd name="T20" fmla="*/ 0 w 36"/>
                <a:gd name="T21" fmla="*/ 12 h 24"/>
                <a:gd name="T22" fmla="*/ 18 w 36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4">
                  <a:moveTo>
                    <a:pt x="18" y="20"/>
                  </a:moveTo>
                  <a:cubicBezTo>
                    <a:pt x="8" y="20"/>
                    <a:pt x="4" y="17"/>
                    <a:pt x="3" y="12"/>
                  </a:cubicBezTo>
                  <a:cubicBezTo>
                    <a:pt x="3" y="7"/>
                    <a:pt x="8" y="5"/>
                    <a:pt x="18" y="5"/>
                  </a:cubicBezTo>
                  <a:cubicBezTo>
                    <a:pt x="27" y="5"/>
                    <a:pt x="32" y="7"/>
                    <a:pt x="32" y="12"/>
                  </a:cubicBezTo>
                  <a:cubicBezTo>
                    <a:pt x="32" y="17"/>
                    <a:pt x="27" y="20"/>
                    <a:pt x="18" y="20"/>
                  </a:cubicBezTo>
                  <a:close/>
                  <a:moveTo>
                    <a:pt x="18" y="24"/>
                  </a:moveTo>
                  <a:cubicBezTo>
                    <a:pt x="23" y="24"/>
                    <a:pt x="27" y="23"/>
                    <a:pt x="30" y="22"/>
                  </a:cubicBezTo>
                  <a:cubicBezTo>
                    <a:pt x="34" y="20"/>
                    <a:pt x="36" y="16"/>
                    <a:pt x="36" y="12"/>
                  </a:cubicBezTo>
                  <a:cubicBezTo>
                    <a:pt x="36" y="8"/>
                    <a:pt x="35" y="5"/>
                    <a:pt x="32" y="3"/>
                  </a:cubicBezTo>
                  <a:cubicBezTo>
                    <a:pt x="28" y="1"/>
                    <a:pt x="24" y="0"/>
                    <a:pt x="18" y="0"/>
                  </a:cubicBezTo>
                  <a:cubicBezTo>
                    <a:pt x="6" y="0"/>
                    <a:pt x="0" y="4"/>
                    <a:pt x="0" y="12"/>
                  </a:cubicBezTo>
                  <a:cubicBezTo>
                    <a:pt x="0" y="20"/>
                    <a:pt x="6" y="24"/>
                    <a:pt x="18" y="2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2"/>
            <p:cNvSpPr>
              <a:spLocks noEditPoints="1"/>
            </p:cNvSpPr>
            <p:nvPr/>
          </p:nvSpPr>
          <p:spPr bwMode="auto">
            <a:xfrm>
              <a:off x="2880" y="923"/>
              <a:ext cx="323" cy="186"/>
            </a:xfrm>
            <a:custGeom>
              <a:avLst/>
              <a:gdLst>
                <a:gd name="T0" fmla="*/ 11 w 80"/>
                <a:gd name="T1" fmla="*/ 10 h 46"/>
                <a:gd name="T2" fmla="*/ 8 w 80"/>
                <a:gd name="T3" fmla="*/ 11 h 46"/>
                <a:gd name="T4" fmla="*/ 6 w 80"/>
                <a:gd name="T5" fmla="*/ 17 h 46"/>
                <a:gd name="T6" fmla="*/ 0 w 80"/>
                <a:gd name="T7" fmla="*/ 20 h 46"/>
                <a:gd name="T8" fmla="*/ 0 w 80"/>
                <a:gd name="T9" fmla="*/ 23 h 46"/>
                <a:gd name="T10" fmla="*/ 9 w 80"/>
                <a:gd name="T11" fmla="*/ 21 h 46"/>
                <a:gd name="T12" fmla="*/ 13 w 80"/>
                <a:gd name="T13" fmla="*/ 46 h 46"/>
                <a:gd name="T14" fmla="*/ 18 w 80"/>
                <a:gd name="T15" fmla="*/ 45 h 46"/>
                <a:gd name="T16" fmla="*/ 11 w 80"/>
                <a:gd name="T17" fmla="*/ 10 h 46"/>
                <a:gd name="T18" fmla="*/ 46 w 80"/>
                <a:gd name="T19" fmla="*/ 22 h 46"/>
                <a:gd name="T20" fmla="*/ 41 w 80"/>
                <a:gd name="T21" fmla="*/ 38 h 46"/>
                <a:gd name="T22" fmla="*/ 31 w 80"/>
                <a:gd name="T23" fmla="*/ 25 h 46"/>
                <a:gd name="T24" fmla="*/ 36 w 80"/>
                <a:gd name="T25" fmla="*/ 10 h 46"/>
                <a:gd name="T26" fmla="*/ 46 w 80"/>
                <a:gd name="T27" fmla="*/ 22 h 46"/>
                <a:gd name="T28" fmla="*/ 51 w 80"/>
                <a:gd name="T29" fmla="*/ 22 h 46"/>
                <a:gd name="T30" fmla="*/ 46 w 80"/>
                <a:gd name="T31" fmla="*/ 10 h 46"/>
                <a:gd name="T32" fmla="*/ 35 w 80"/>
                <a:gd name="T33" fmla="*/ 6 h 46"/>
                <a:gd name="T34" fmla="*/ 27 w 80"/>
                <a:gd name="T35" fmla="*/ 12 h 46"/>
                <a:gd name="T36" fmla="*/ 26 w 80"/>
                <a:gd name="T37" fmla="*/ 26 h 46"/>
                <a:gd name="T38" fmla="*/ 42 w 80"/>
                <a:gd name="T39" fmla="*/ 41 h 46"/>
                <a:gd name="T40" fmla="*/ 51 w 80"/>
                <a:gd name="T41" fmla="*/ 22 h 46"/>
                <a:gd name="T42" fmla="*/ 74 w 80"/>
                <a:gd name="T43" fmla="*/ 17 h 46"/>
                <a:gd name="T44" fmla="*/ 69 w 80"/>
                <a:gd name="T45" fmla="*/ 33 h 46"/>
                <a:gd name="T46" fmla="*/ 59 w 80"/>
                <a:gd name="T47" fmla="*/ 20 h 46"/>
                <a:gd name="T48" fmla="*/ 64 w 80"/>
                <a:gd name="T49" fmla="*/ 4 h 46"/>
                <a:gd name="T50" fmla="*/ 74 w 80"/>
                <a:gd name="T51" fmla="*/ 17 h 46"/>
                <a:gd name="T52" fmla="*/ 78 w 80"/>
                <a:gd name="T53" fmla="*/ 16 h 46"/>
                <a:gd name="T54" fmla="*/ 73 w 80"/>
                <a:gd name="T55" fmla="*/ 5 h 46"/>
                <a:gd name="T56" fmla="*/ 63 w 80"/>
                <a:gd name="T57" fmla="*/ 0 h 46"/>
                <a:gd name="T58" fmla="*/ 55 w 80"/>
                <a:gd name="T59" fmla="*/ 7 h 46"/>
                <a:gd name="T60" fmla="*/ 54 w 80"/>
                <a:gd name="T61" fmla="*/ 21 h 46"/>
                <a:gd name="T62" fmla="*/ 70 w 80"/>
                <a:gd name="T63" fmla="*/ 36 h 46"/>
                <a:gd name="T64" fmla="*/ 78 w 80"/>
                <a:gd name="T6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46">
                  <a:moveTo>
                    <a:pt x="11" y="1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4"/>
                    <a:pt x="7" y="16"/>
                    <a:pt x="6" y="17"/>
                  </a:cubicBezTo>
                  <a:cubicBezTo>
                    <a:pt x="5" y="18"/>
                    <a:pt x="3" y="19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46" y="22"/>
                  </a:moveTo>
                  <a:cubicBezTo>
                    <a:pt x="48" y="32"/>
                    <a:pt x="46" y="37"/>
                    <a:pt x="41" y="38"/>
                  </a:cubicBezTo>
                  <a:cubicBezTo>
                    <a:pt x="36" y="39"/>
                    <a:pt x="33" y="35"/>
                    <a:pt x="31" y="25"/>
                  </a:cubicBezTo>
                  <a:cubicBezTo>
                    <a:pt x="29" y="16"/>
                    <a:pt x="31" y="11"/>
                    <a:pt x="36" y="10"/>
                  </a:cubicBezTo>
                  <a:cubicBezTo>
                    <a:pt x="41" y="9"/>
                    <a:pt x="44" y="13"/>
                    <a:pt x="46" y="22"/>
                  </a:cubicBezTo>
                  <a:close/>
                  <a:moveTo>
                    <a:pt x="51" y="22"/>
                  </a:moveTo>
                  <a:cubicBezTo>
                    <a:pt x="50" y="16"/>
                    <a:pt x="48" y="13"/>
                    <a:pt x="46" y="10"/>
                  </a:cubicBezTo>
                  <a:cubicBezTo>
                    <a:pt x="43" y="6"/>
                    <a:pt x="39" y="5"/>
                    <a:pt x="35" y="6"/>
                  </a:cubicBezTo>
                  <a:cubicBezTo>
                    <a:pt x="31" y="6"/>
                    <a:pt x="28" y="9"/>
                    <a:pt x="27" y="12"/>
                  </a:cubicBezTo>
                  <a:cubicBezTo>
                    <a:pt x="25" y="16"/>
                    <a:pt x="25" y="20"/>
                    <a:pt x="26" y="26"/>
                  </a:cubicBezTo>
                  <a:cubicBezTo>
                    <a:pt x="29" y="38"/>
                    <a:pt x="34" y="43"/>
                    <a:pt x="42" y="41"/>
                  </a:cubicBezTo>
                  <a:cubicBezTo>
                    <a:pt x="50" y="40"/>
                    <a:pt x="53" y="33"/>
                    <a:pt x="51" y="22"/>
                  </a:cubicBezTo>
                  <a:close/>
                  <a:moveTo>
                    <a:pt x="74" y="17"/>
                  </a:moveTo>
                  <a:cubicBezTo>
                    <a:pt x="75" y="26"/>
                    <a:pt x="74" y="32"/>
                    <a:pt x="69" y="33"/>
                  </a:cubicBezTo>
                  <a:cubicBezTo>
                    <a:pt x="64" y="34"/>
                    <a:pt x="61" y="29"/>
                    <a:pt x="59" y="20"/>
                  </a:cubicBezTo>
                  <a:cubicBezTo>
                    <a:pt x="57" y="11"/>
                    <a:pt x="59" y="5"/>
                    <a:pt x="64" y="4"/>
                  </a:cubicBezTo>
                  <a:cubicBezTo>
                    <a:pt x="68" y="4"/>
                    <a:pt x="72" y="8"/>
                    <a:pt x="74" y="17"/>
                  </a:cubicBezTo>
                  <a:close/>
                  <a:moveTo>
                    <a:pt x="78" y="16"/>
                  </a:moveTo>
                  <a:cubicBezTo>
                    <a:pt x="77" y="11"/>
                    <a:pt x="76" y="7"/>
                    <a:pt x="73" y="5"/>
                  </a:cubicBezTo>
                  <a:cubicBezTo>
                    <a:pt x="71" y="1"/>
                    <a:pt x="67" y="0"/>
                    <a:pt x="63" y="0"/>
                  </a:cubicBezTo>
                  <a:cubicBezTo>
                    <a:pt x="59" y="1"/>
                    <a:pt x="56" y="3"/>
                    <a:pt x="55" y="7"/>
                  </a:cubicBezTo>
                  <a:cubicBezTo>
                    <a:pt x="53" y="10"/>
                    <a:pt x="53" y="15"/>
                    <a:pt x="54" y="21"/>
                  </a:cubicBezTo>
                  <a:cubicBezTo>
                    <a:pt x="57" y="32"/>
                    <a:pt x="62" y="37"/>
                    <a:pt x="70" y="36"/>
                  </a:cubicBezTo>
                  <a:cubicBezTo>
                    <a:pt x="77" y="34"/>
                    <a:pt x="80" y="28"/>
                    <a:pt x="78" y="1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3"/>
            <p:cNvSpPr>
              <a:spLocks noEditPoints="1"/>
            </p:cNvSpPr>
            <p:nvPr/>
          </p:nvSpPr>
          <p:spPr bwMode="auto">
            <a:xfrm>
              <a:off x="2451" y="1012"/>
              <a:ext cx="327" cy="227"/>
            </a:xfrm>
            <a:custGeom>
              <a:avLst/>
              <a:gdLst>
                <a:gd name="T0" fmla="*/ 10 w 81"/>
                <a:gd name="T1" fmla="*/ 21 h 56"/>
                <a:gd name="T2" fmla="*/ 7 w 81"/>
                <a:gd name="T3" fmla="*/ 22 h 56"/>
                <a:gd name="T4" fmla="*/ 6 w 81"/>
                <a:gd name="T5" fmla="*/ 28 h 56"/>
                <a:gd name="T6" fmla="*/ 0 w 81"/>
                <a:gd name="T7" fmla="*/ 32 h 56"/>
                <a:gd name="T8" fmla="*/ 2 w 81"/>
                <a:gd name="T9" fmla="*/ 35 h 56"/>
                <a:gd name="T10" fmla="*/ 10 w 81"/>
                <a:gd name="T11" fmla="*/ 32 h 56"/>
                <a:gd name="T12" fmla="*/ 19 w 81"/>
                <a:gd name="T13" fmla="*/ 56 h 56"/>
                <a:gd name="T14" fmla="*/ 23 w 81"/>
                <a:gd name="T15" fmla="*/ 54 h 56"/>
                <a:gd name="T16" fmla="*/ 10 w 81"/>
                <a:gd name="T17" fmla="*/ 21 h 56"/>
                <a:gd name="T18" fmla="*/ 37 w 81"/>
                <a:gd name="T19" fmla="*/ 11 h 56"/>
                <a:gd name="T20" fmla="*/ 33 w 81"/>
                <a:gd name="T21" fmla="*/ 12 h 56"/>
                <a:gd name="T22" fmla="*/ 32 w 81"/>
                <a:gd name="T23" fmla="*/ 18 h 56"/>
                <a:gd name="T24" fmla="*/ 27 w 81"/>
                <a:gd name="T25" fmla="*/ 22 h 56"/>
                <a:gd name="T26" fmla="*/ 28 w 81"/>
                <a:gd name="T27" fmla="*/ 25 h 56"/>
                <a:gd name="T28" fmla="*/ 36 w 81"/>
                <a:gd name="T29" fmla="*/ 22 h 56"/>
                <a:gd name="T30" fmla="*/ 45 w 81"/>
                <a:gd name="T31" fmla="*/ 46 h 56"/>
                <a:gd name="T32" fmla="*/ 49 w 81"/>
                <a:gd name="T33" fmla="*/ 44 h 56"/>
                <a:gd name="T34" fmla="*/ 37 w 81"/>
                <a:gd name="T35" fmla="*/ 11 h 56"/>
                <a:gd name="T36" fmla="*/ 73 w 81"/>
                <a:gd name="T37" fmla="*/ 16 h 56"/>
                <a:gd name="T38" fmla="*/ 71 w 81"/>
                <a:gd name="T39" fmla="*/ 33 h 56"/>
                <a:gd name="T40" fmla="*/ 59 w 81"/>
                <a:gd name="T41" fmla="*/ 22 h 56"/>
                <a:gd name="T42" fmla="*/ 61 w 81"/>
                <a:gd name="T43" fmla="*/ 6 h 56"/>
                <a:gd name="T44" fmla="*/ 73 w 81"/>
                <a:gd name="T45" fmla="*/ 16 h 56"/>
                <a:gd name="T46" fmla="*/ 77 w 81"/>
                <a:gd name="T47" fmla="*/ 15 h 56"/>
                <a:gd name="T48" fmla="*/ 71 w 81"/>
                <a:gd name="T49" fmla="*/ 4 h 56"/>
                <a:gd name="T50" fmla="*/ 59 w 81"/>
                <a:gd name="T51" fmla="*/ 2 h 56"/>
                <a:gd name="T52" fmla="*/ 53 w 81"/>
                <a:gd name="T53" fmla="*/ 10 h 56"/>
                <a:gd name="T54" fmla="*/ 54 w 81"/>
                <a:gd name="T55" fmla="*/ 24 h 56"/>
                <a:gd name="T56" fmla="*/ 72 w 81"/>
                <a:gd name="T57" fmla="*/ 36 h 56"/>
                <a:gd name="T58" fmla="*/ 77 w 81"/>
                <a:gd name="T5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56">
                  <a:moveTo>
                    <a:pt x="10" y="2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8" y="25"/>
                    <a:pt x="7" y="27"/>
                    <a:pt x="6" y="28"/>
                  </a:cubicBezTo>
                  <a:cubicBezTo>
                    <a:pt x="5" y="29"/>
                    <a:pt x="3" y="31"/>
                    <a:pt x="0" y="3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37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4" y="15"/>
                    <a:pt x="34" y="17"/>
                    <a:pt x="32" y="18"/>
                  </a:cubicBezTo>
                  <a:cubicBezTo>
                    <a:pt x="32" y="19"/>
                    <a:pt x="30" y="20"/>
                    <a:pt x="27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37" y="11"/>
                    <a:pt x="37" y="11"/>
                    <a:pt x="37" y="11"/>
                  </a:cubicBezTo>
                  <a:close/>
                  <a:moveTo>
                    <a:pt x="73" y="16"/>
                  </a:moveTo>
                  <a:cubicBezTo>
                    <a:pt x="76" y="25"/>
                    <a:pt x="76" y="31"/>
                    <a:pt x="71" y="33"/>
                  </a:cubicBezTo>
                  <a:cubicBezTo>
                    <a:pt x="66" y="34"/>
                    <a:pt x="62" y="31"/>
                    <a:pt x="59" y="22"/>
                  </a:cubicBezTo>
                  <a:cubicBezTo>
                    <a:pt x="56" y="13"/>
                    <a:pt x="56" y="8"/>
                    <a:pt x="61" y="6"/>
                  </a:cubicBezTo>
                  <a:cubicBezTo>
                    <a:pt x="66" y="4"/>
                    <a:pt x="70" y="8"/>
                    <a:pt x="73" y="16"/>
                  </a:cubicBezTo>
                  <a:close/>
                  <a:moveTo>
                    <a:pt x="77" y="15"/>
                  </a:moveTo>
                  <a:cubicBezTo>
                    <a:pt x="76" y="10"/>
                    <a:pt x="73" y="6"/>
                    <a:pt x="71" y="4"/>
                  </a:cubicBezTo>
                  <a:cubicBezTo>
                    <a:pt x="67" y="1"/>
                    <a:pt x="63" y="0"/>
                    <a:pt x="59" y="2"/>
                  </a:cubicBezTo>
                  <a:cubicBezTo>
                    <a:pt x="56" y="3"/>
                    <a:pt x="53" y="6"/>
                    <a:pt x="53" y="10"/>
                  </a:cubicBezTo>
                  <a:cubicBezTo>
                    <a:pt x="52" y="13"/>
                    <a:pt x="52" y="18"/>
                    <a:pt x="54" y="24"/>
                  </a:cubicBezTo>
                  <a:cubicBezTo>
                    <a:pt x="59" y="35"/>
                    <a:pt x="65" y="39"/>
                    <a:pt x="72" y="36"/>
                  </a:cubicBezTo>
                  <a:cubicBezTo>
                    <a:pt x="80" y="33"/>
                    <a:pt x="81" y="26"/>
                    <a:pt x="77" y="15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54"/>
            <p:cNvSpPr>
              <a:spLocks noEditPoints="1"/>
            </p:cNvSpPr>
            <p:nvPr/>
          </p:nvSpPr>
          <p:spPr bwMode="auto">
            <a:xfrm>
              <a:off x="2058" y="1182"/>
              <a:ext cx="320" cy="251"/>
            </a:xfrm>
            <a:custGeom>
              <a:avLst/>
              <a:gdLst>
                <a:gd name="T0" fmla="*/ 8 w 79"/>
                <a:gd name="T1" fmla="*/ 29 h 62"/>
                <a:gd name="T2" fmla="*/ 5 w 79"/>
                <a:gd name="T3" fmla="*/ 31 h 62"/>
                <a:gd name="T4" fmla="*/ 5 w 79"/>
                <a:gd name="T5" fmla="*/ 37 h 62"/>
                <a:gd name="T6" fmla="*/ 0 w 79"/>
                <a:gd name="T7" fmla="*/ 42 h 62"/>
                <a:gd name="T8" fmla="*/ 2 w 79"/>
                <a:gd name="T9" fmla="*/ 45 h 62"/>
                <a:gd name="T10" fmla="*/ 9 w 79"/>
                <a:gd name="T11" fmla="*/ 40 h 62"/>
                <a:gd name="T12" fmla="*/ 22 w 79"/>
                <a:gd name="T13" fmla="*/ 62 h 62"/>
                <a:gd name="T14" fmla="*/ 26 w 79"/>
                <a:gd name="T15" fmla="*/ 60 h 62"/>
                <a:gd name="T16" fmla="*/ 8 w 79"/>
                <a:gd name="T17" fmla="*/ 29 h 62"/>
                <a:gd name="T18" fmla="*/ 29 w 79"/>
                <a:gd name="T19" fmla="*/ 31 h 62"/>
                <a:gd name="T20" fmla="*/ 30 w 79"/>
                <a:gd name="T21" fmla="*/ 20 h 62"/>
                <a:gd name="T22" fmla="*/ 40 w 79"/>
                <a:gd name="T23" fmla="*/ 22 h 62"/>
                <a:gd name="T24" fmla="*/ 41 w 79"/>
                <a:gd name="T25" fmla="*/ 27 h 62"/>
                <a:gd name="T26" fmla="*/ 38 w 79"/>
                <a:gd name="T27" fmla="*/ 33 h 62"/>
                <a:gd name="T28" fmla="*/ 36 w 79"/>
                <a:gd name="T29" fmla="*/ 37 h 62"/>
                <a:gd name="T30" fmla="*/ 36 w 79"/>
                <a:gd name="T31" fmla="*/ 54 h 62"/>
                <a:gd name="T32" fmla="*/ 57 w 79"/>
                <a:gd name="T33" fmla="*/ 41 h 62"/>
                <a:gd name="T34" fmla="*/ 55 w 79"/>
                <a:gd name="T35" fmla="*/ 38 h 62"/>
                <a:gd name="T36" fmla="*/ 38 w 79"/>
                <a:gd name="T37" fmla="*/ 48 h 62"/>
                <a:gd name="T38" fmla="*/ 40 w 79"/>
                <a:gd name="T39" fmla="*/ 39 h 62"/>
                <a:gd name="T40" fmla="*/ 42 w 79"/>
                <a:gd name="T41" fmla="*/ 35 h 62"/>
                <a:gd name="T42" fmla="*/ 44 w 79"/>
                <a:gd name="T43" fmla="*/ 20 h 62"/>
                <a:gd name="T44" fmla="*/ 29 w 79"/>
                <a:gd name="T45" fmla="*/ 16 h 62"/>
                <a:gd name="T46" fmla="*/ 23 w 79"/>
                <a:gd name="T47" fmla="*/ 24 h 62"/>
                <a:gd name="T48" fmla="*/ 25 w 79"/>
                <a:gd name="T49" fmla="*/ 34 h 62"/>
                <a:gd name="T50" fmla="*/ 29 w 79"/>
                <a:gd name="T51" fmla="*/ 31 h 62"/>
                <a:gd name="T52" fmla="*/ 69 w 79"/>
                <a:gd name="T53" fmla="*/ 14 h 62"/>
                <a:gd name="T54" fmla="*/ 69 w 79"/>
                <a:gd name="T55" fmla="*/ 30 h 62"/>
                <a:gd name="T56" fmla="*/ 56 w 79"/>
                <a:gd name="T57" fmla="*/ 22 h 62"/>
                <a:gd name="T58" fmla="*/ 55 w 79"/>
                <a:gd name="T59" fmla="*/ 6 h 62"/>
                <a:gd name="T60" fmla="*/ 69 w 79"/>
                <a:gd name="T61" fmla="*/ 14 h 62"/>
                <a:gd name="T62" fmla="*/ 73 w 79"/>
                <a:gd name="T63" fmla="*/ 12 h 62"/>
                <a:gd name="T64" fmla="*/ 64 w 79"/>
                <a:gd name="T65" fmla="*/ 2 h 62"/>
                <a:gd name="T66" fmla="*/ 53 w 79"/>
                <a:gd name="T67" fmla="*/ 2 h 62"/>
                <a:gd name="T68" fmla="*/ 47 w 79"/>
                <a:gd name="T69" fmla="*/ 11 h 62"/>
                <a:gd name="T70" fmla="*/ 52 w 79"/>
                <a:gd name="T71" fmla="*/ 24 h 62"/>
                <a:gd name="T72" fmla="*/ 71 w 79"/>
                <a:gd name="T73" fmla="*/ 33 h 62"/>
                <a:gd name="T74" fmla="*/ 73 w 79"/>
                <a:gd name="T7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62">
                  <a:moveTo>
                    <a:pt x="8" y="29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6" y="33"/>
                    <a:pt x="6" y="36"/>
                    <a:pt x="5" y="37"/>
                  </a:cubicBezTo>
                  <a:cubicBezTo>
                    <a:pt x="4" y="38"/>
                    <a:pt x="2" y="40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8" y="29"/>
                    <a:pt x="8" y="29"/>
                    <a:pt x="8" y="29"/>
                  </a:cubicBezTo>
                  <a:close/>
                  <a:moveTo>
                    <a:pt x="29" y="31"/>
                  </a:moveTo>
                  <a:cubicBezTo>
                    <a:pt x="26" y="26"/>
                    <a:pt x="26" y="23"/>
                    <a:pt x="30" y="20"/>
                  </a:cubicBezTo>
                  <a:cubicBezTo>
                    <a:pt x="34" y="18"/>
                    <a:pt x="37" y="19"/>
                    <a:pt x="40" y="22"/>
                  </a:cubicBezTo>
                  <a:cubicBezTo>
                    <a:pt x="41" y="24"/>
                    <a:pt x="41" y="25"/>
                    <a:pt x="41" y="27"/>
                  </a:cubicBezTo>
                  <a:cubicBezTo>
                    <a:pt x="41" y="28"/>
                    <a:pt x="40" y="30"/>
                    <a:pt x="38" y="33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3" y="43"/>
                    <a:pt x="33" y="48"/>
                    <a:pt x="36" y="5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5"/>
                    <a:pt x="38" y="42"/>
                    <a:pt x="40" y="39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6" y="29"/>
                    <a:pt x="47" y="24"/>
                    <a:pt x="44" y="20"/>
                  </a:cubicBezTo>
                  <a:cubicBezTo>
                    <a:pt x="40" y="14"/>
                    <a:pt x="35" y="13"/>
                    <a:pt x="29" y="16"/>
                  </a:cubicBezTo>
                  <a:cubicBezTo>
                    <a:pt x="25" y="18"/>
                    <a:pt x="23" y="21"/>
                    <a:pt x="23" y="24"/>
                  </a:cubicBezTo>
                  <a:cubicBezTo>
                    <a:pt x="22" y="27"/>
                    <a:pt x="23" y="30"/>
                    <a:pt x="25" y="34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69" y="14"/>
                  </a:moveTo>
                  <a:cubicBezTo>
                    <a:pt x="73" y="22"/>
                    <a:pt x="74" y="28"/>
                    <a:pt x="69" y="30"/>
                  </a:cubicBezTo>
                  <a:cubicBezTo>
                    <a:pt x="65" y="33"/>
                    <a:pt x="61" y="30"/>
                    <a:pt x="56" y="22"/>
                  </a:cubicBezTo>
                  <a:cubicBezTo>
                    <a:pt x="51" y="14"/>
                    <a:pt x="51" y="8"/>
                    <a:pt x="55" y="6"/>
                  </a:cubicBezTo>
                  <a:cubicBezTo>
                    <a:pt x="59" y="3"/>
                    <a:pt x="64" y="6"/>
                    <a:pt x="69" y="14"/>
                  </a:cubicBezTo>
                  <a:close/>
                  <a:moveTo>
                    <a:pt x="73" y="12"/>
                  </a:moveTo>
                  <a:cubicBezTo>
                    <a:pt x="70" y="7"/>
                    <a:pt x="67" y="4"/>
                    <a:pt x="64" y="2"/>
                  </a:cubicBezTo>
                  <a:cubicBezTo>
                    <a:pt x="60" y="0"/>
                    <a:pt x="56" y="0"/>
                    <a:pt x="53" y="2"/>
                  </a:cubicBezTo>
                  <a:cubicBezTo>
                    <a:pt x="49" y="4"/>
                    <a:pt x="47" y="7"/>
                    <a:pt x="47" y="11"/>
                  </a:cubicBezTo>
                  <a:cubicBezTo>
                    <a:pt x="47" y="15"/>
                    <a:pt x="49" y="19"/>
                    <a:pt x="52" y="24"/>
                  </a:cubicBezTo>
                  <a:cubicBezTo>
                    <a:pt x="58" y="34"/>
                    <a:pt x="64" y="37"/>
                    <a:pt x="71" y="33"/>
                  </a:cubicBezTo>
                  <a:cubicBezTo>
                    <a:pt x="78" y="29"/>
                    <a:pt x="79" y="22"/>
                    <a:pt x="7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55"/>
            <p:cNvSpPr>
              <a:spLocks noEditPoints="1"/>
            </p:cNvSpPr>
            <p:nvPr/>
          </p:nvSpPr>
          <p:spPr bwMode="auto">
            <a:xfrm>
              <a:off x="1706" y="1416"/>
              <a:ext cx="303" cy="275"/>
            </a:xfrm>
            <a:custGeom>
              <a:avLst/>
              <a:gdLst>
                <a:gd name="T0" fmla="*/ 5 w 75"/>
                <a:gd name="T1" fmla="*/ 38 h 68"/>
                <a:gd name="T2" fmla="*/ 3 w 75"/>
                <a:gd name="T3" fmla="*/ 40 h 68"/>
                <a:gd name="T4" fmla="*/ 4 w 75"/>
                <a:gd name="T5" fmla="*/ 47 h 68"/>
                <a:gd name="T6" fmla="*/ 0 w 75"/>
                <a:gd name="T7" fmla="*/ 52 h 68"/>
                <a:gd name="T8" fmla="*/ 2 w 75"/>
                <a:gd name="T9" fmla="*/ 55 h 68"/>
                <a:gd name="T10" fmla="*/ 9 w 75"/>
                <a:gd name="T11" fmla="*/ 49 h 68"/>
                <a:gd name="T12" fmla="*/ 25 w 75"/>
                <a:gd name="T13" fmla="*/ 68 h 68"/>
                <a:gd name="T14" fmla="*/ 29 w 75"/>
                <a:gd name="T15" fmla="*/ 65 h 68"/>
                <a:gd name="T16" fmla="*/ 5 w 75"/>
                <a:gd name="T17" fmla="*/ 38 h 68"/>
                <a:gd name="T18" fmla="*/ 34 w 75"/>
                <a:gd name="T19" fmla="*/ 39 h 68"/>
                <a:gd name="T20" fmla="*/ 36 w 75"/>
                <a:gd name="T21" fmla="*/ 37 h 68"/>
                <a:gd name="T22" fmla="*/ 46 w 75"/>
                <a:gd name="T23" fmla="*/ 37 h 68"/>
                <a:gd name="T24" fmla="*/ 45 w 75"/>
                <a:gd name="T25" fmla="*/ 47 h 68"/>
                <a:gd name="T26" fmla="*/ 34 w 75"/>
                <a:gd name="T27" fmla="*/ 46 h 68"/>
                <a:gd name="T28" fmla="*/ 30 w 75"/>
                <a:gd name="T29" fmla="*/ 49 h 68"/>
                <a:gd name="T30" fmla="*/ 41 w 75"/>
                <a:gd name="T31" fmla="*/ 53 h 68"/>
                <a:gd name="T32" fmla="*/ 47 w 75"/>
                <a:gd name="T33" fmla="*/ 50 h 68"/>
                <a:gd name="T34" fmla="*/ 52 w 75"/>
                <a:gd name="T35" fmla="*/ 41 h 68"/>
                <a:gd name="T36" fmla="*/ 49 w 75"/>
                <a:gd name="T37" fmla="*/ 33 h 68"/>
                <a:gd name="T38" fmla="*/ 40 w 75"/>
                <a:gd name="T39" fmla="*/ 31 h 68"/>
                <a:gd name="T40" fmla="*/ 40 w 75"/>
                <a:gd name="T41" fmla="*/ 31 h 68"/>
                <a:gd name="T42" fmla="*/ 38 w 75"/>
                <a:gd name="T43" fmla="*/ 22 h 68"/>
                <a:gd name="T44" fmla="*/ 23 w 75"/>
                <a:gd name="T45" fmla="*/ 22 h 68"/>
                <a:gd name="T46" fmla="*/ 19 w 75"/>
                <a:gd name="T47" fmla="*/ 30 h 68"/>
                <a:gd name="T48" fmla="*/ 22 w 75"/>
                <a:gd name="T49" fmla="*/ 39 h 68"/>
                <a:gd name="T50" fmla="*/ 26 w 75"/>
                <a:gd name="T51" fmla="*/ 36 h 68"/>
                <a:gd name="T52" fmla="*/ 26 w 75"/>
                <a:gd name="T53" fmla="*/ 25 h 68"/>
                <a:gd name="T54" fmla="*/ 35 w 75"/>
                <a:gd name="T55" fmla="*/ 25 h 68"/>
                <a:gd name="T56" fmla="*/ 33 w 75"/>
                <a:gd name="T57" fmla="*/ 34 h 68"/>
                <a:gd name="T58" fmla="*/ 32 w 75"/>
                <a:gd name="T59" fmla="*/ 36 h 68"/>
                <a:gd name="T60" fmla="*/ 34 w 75"/>
                <a:gd name="T61" fmla="*/ 39 h 68"/>
                <a:gd name="T62" fmla="*/ 63 w 75"/>
                <a:gd name="T63" fmla="*/ 13 h 68"/>
                <a:gd name="T64" fmla="*/ 66 w 75"/>
                <a:gd name="T65" fmla="*/ 28 h 68"/>
                <a:gd name="T66" fmla="*/ 51 w 75"/>
                <a:gd name="T67" fmla="*/ 22 h 68"/>
                <a:gd name="T68" fmla="*/ 48 w 75"/>
                <a:gd name="T69" fmla="*/ 7 h 68"/>
                <a:gd name="T70" fmla="*/ 63 w 75"/>
                <a:gd name="T71" fmla="*/ 13 h 68"/>
                <a:gd name="T72" fmla="*/ 66 w 75"/>
                <a:gd name="T73" fmla="*/ 10 h 68"/>
                <a:gd name="T74" fmla="*/ 56 w 75"/>
                <a:gd name="T75" fmla="*/ 2 h 68"/>
                <a:gd name="T76" fmla="*/ 45 w 75"/>
                <a:gd name="T77" fmla="*/ 4 h 68"/>
                <a:gd name="T78" fmla="*/ 41 w 75"/>
                <a:gd name="T79" fmla="*/ 13 h 68"/>
                <a:gd name="T80" fmla="*/ 48 w 75"/>
                <a:gd name="T81" fmla="*/ 26 h 68"/>
                <a:gd name="T82" fmla="*/ 69 w 75"/>
                <a:gd name="T83" fmla="*/ 31 h 68"/>
                <a:gd name="T84" fmla="*/ 66 w 75"/>
                <a:gd name="T8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" h="68">
                  <a:moveTo>
                    <a:pt x="5" y="38"/>
                  </a:move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4" y="45"/>
                    <a:pt x="4" y="47"/>
                  </a:cubicBezTo>
                  <a:cubicBezTo>
                    <a:pt x="3" y="48"/>
                    <a:pt x="2" y="50"/>
                    <a:pt x="0" y="52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5" y="38"/>
                    <a:pt x="5" y="38"/>
                    <a:pt x="5" y="38"/>
                  </a:cubicBezTo>
                  <a:close/>
                  <a:moveTo>
                    <a:pt x="34" y="39"/>
                  </a:moveTo>
                  <a:cubicBezTo>
                    <a:pt x="34" y="38"/>
                    <a:pt x="35" y="38"/>
                    <a:pt x="36" y="37"/>
                  </a:cubicBezTo>
                  <a:cubicBezTo>
                    <a:pt x="40" y="34"/>
                    <a:pt x="43" y="33"/>
                    <a:pt x="46" y="37"/>
                  </a:cubicBezTo>
                  <a:cubicBezTo>
                    <a:pt x="49" y="40"/>
                    <a:pt x="48" y="44"/>
                    <a:pt x="45" y="47"/>
                  </a:cubicBezTo>
                  <a:cubicBezTo>
                    <a:pt x="41" y="50"/>
                    <a:pt x="37" y="50"/>
                    <a:pt x="34" y="46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3"/>
                    <a:pt x="38" y="54"/>
                    <a:pt x="41" y="53"/>
                  </a:cubicBezTo>
                  <a:cubicBezTo>
                    <a:pt x="43" y="53"/>
                    <a:pt x="45" y="52"/>
                    <a:pt x="47" y="50"/>
                  </a:cubicBezTo>
                  <a:cubicBezTo>
                    <a:pt x="50" y="47"/>
                    <a:pt x="52" y="44"/>
                    <a:pt x="52" y="41"/>
                  </a:cubicBezTo>
                  <a:cubicBezTo>
                    <a:pt x="53" y="38"/>
                    <a:pt x="52" y="36"/>
                    <a:pt x="49" y="33"/>
                  </a:cubicBezTo>
                  <a:cubicBezTo>
                    <a:pt x="47" y="30"/>
                    <a:pt x="43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28"/>
                    <a:pt x="40" y="25"/>
                    <a:pt x="38" y="22"/>
                  </a:cubicBezTo>
                  <a:cubicBezTo>
                    <a:pt x="34" y="18"/>
                    <a:pt x="29" y="18"/>
                    <a:pt x="23" y="22"/>
                  </a:cubicBezTo>
                  <a:cubicBezTo>
                    <a:pt x="21" y="24"/>
                    <a:pt x="19" y="27"/>
                    <a:pt x="19" y="30"/>
                  </a:cubicBezTo>
                  <a:cubicBezTo>
                    <a:pt x="19" y="33"/>
                    <a:pt x="20" y="36"/>
                    <a:pt x="22" y="39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3" y="32"/>
                    <a:pt x="23" y="28"/>
                    <a:pt x="26" y="25"/>
                  </a:cubicBezTo>
                  <a:cubicBezTo>
                    <a:pt x="29" y="23"/>
                    <a:pt x="32" y="23"/>
                    <a:pt x="35" y="25"/>
                  </a:cubicBezTo>
                  <a:cubicBezTo>
                    <a:pt x="37" y="28"/>
                    <a:pt x="37" y="31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63" y="13"/>
                  </a:moveTo>
                  <a:cubicBezTo>
                    <a:pt x="69" y="20"/>
                    <a:pt x="70" y="25"/>
                    <a:pt x="66" y="28"/>
                  </a:cubicBezTo>
                  <a:cubicBezTo>
                    <a:pt x="63" y="32"/>
                    <a:pt x="58" y="30"/>
                    <a:pt x="51" y="22"/>
                  </a:cubicBezTo>
                  <a:cubicBezTo>
                    <a:pt x="45" y="15"/>
                    <a:pt x="44" y="10"/>
                    <a:pt x="48" y="7"/>
                  </a:cubicBezTo>
                  <a:cubicBezTo>
                    <a:pt x="51" y="3"/>
                    <a:pt x="56" y="5"/>
                    <a:pt x="63" y="13"/>
                  </a:cubicBezTo>
                  <a:close/>
                  <a:moveTo>
                    <a:pt x="66" y="10"/>
                  </a:moveTo>
                  <a:cubicBezTo>
                    <a:pt x="63" y="6"/>
                    <a:pt x="60" y="3"/>
                    <a:pt x="56" y="2"/>
                  </a:cubicBezTo>
                  <a:cubicBezTo>
                    <a:pt x="52" y="0"/>
                    <a:pt x="48" y="1"/>
                    <a:pt x="45" y="4"/>
                  </a:cubicBezTo>
                  <a:cubicBezTo>
                    <a:pt x="42" y="6"/>
                    <a:pt x="41" y="9"/>
                    <a:pt x="41" y="13"/>
                  </a:cubicBezTo>
                  <a:cubicBezTo>
                    <a:pt x="42" y="17"/>
                    <a:pt x="44" y="21"/>
                    <a:pt x="48" y="26"/>
                  </a:cubicBezTo>
                  <a:cubicBezTo>
                    <a:pt x="56" y="34"/>
                    <a:pt x="63" y="36"/>
                    <a:pt x="69" y="31"/>
                  </a:cubicBezTo>
                  <a:cubicBezTo>
                    <a:pt x="75" y="26"/>
                    <a:pt x="74" y="19"/>
                    <a:pt x="66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56"/>
            <p:cNvSpPr>
              <a:spLocks noEditPoints="1"/>
            </p:cNvSpPr>
            <p:nvPr/>
          </p:nvSpPr>
          <p:spPr bwMode="auto">
            <a:xfrm>
              <a:off x="1406" y="1716"/>
              <a:ext cx="280" cy="291"/>
            </a:xfrm>
            <a:custGeom>
              <a:avLst/>
              <a:gdLst>
                <a:gd name="T0" fmla="*/ 3 w 69"/>
                <a:gd name="T1" fmla="*/ 45 h 72"/>
                <a:gd name="T2" fmla="*/ 1 w 69"/>
                <a:gd name="T3" fmla="*/ 48 h 72"/>
                <a:gd name="T4" fmla="*/ 3 w 69"/>
                <a:gd name="T5" fmla="*/ 54 h 72"/>
                <a:gd name="T6" fmla="*/ 0 w 69"/>
                <a:gd name="T7" fmla="*/ 60 h 72"/>
                <a:gd name="T8" fmla="*/ 3 w 69"/>
                <a:gd name="T9" fmla="*/ 62 h 72"/>
                <a:gd name="T10" fmla="*/ 8 w 69"/>
                <a:gd name="T11" fmla="*/ 56 h 72"/>
                <a:gd name="T12" fmla="*/ 28 w 69"/>
                <a:gd name="T13" fmla="*/ 72 h 72"/>
                <a:gd name="T14" fmla="*/ 30 w 69"/>
                <a:gd name="T15" fmla="*/ 68 h 72"/>
                <a:gd name="T16" fmla="*/ 3 w 69"/>
                <a:gd name="T17" fmla="*/ 45 h 72"/>
                <a:gd name="T18" fmla="*/ 47 w 69"/>
                <a:gd name="T19" fmla="*/ 34 h 72"/>
                <a:gd name="T20" fmla="*/ 44 w 69"/>
                <a:gd name="T21" fmla="*/ 32 h 72"/>
                <a:gd name="T22" fmla="*/ 41 w 69"/>
                <a:gd name="T23" fmla="*/ 36 h 72"/>
                <a:gd name="T24" fmla="*/ 23 w 69"/>
                <a:gd name="T25" fmla="*/ 21 h 72"/>
                <a:gd name="T26" fmla="*/ 20 w 69"/>
                <a:gd name="T27" fmla="*/ 24 h 72"/>
                <a:gd name="T28" fmla="*/ 27 w 69"/>
                <a:gd name="T29" fmla="*/ 51 h 72"/>
                <a:gd name="T30" fmla="*/ 31 w 69"/>
                <a:gd name="T31" fmla="*/ 54 h 72"/>
                <a:gd name="T32" fmla="*/ 41 w 69"/>
                <a:gd name="T33" fmla="*/ 42 h 72"/>
                <a:gd name="T34" fmla="*/ 48 w 69"/>
                <a:gd name="T35" fmla="*/ 47 h 72"/>
                <a:gd name="T36" fmla="*/ 50 w 69"/>
                <a:gd name="T37" fmla="*/ 44 h 72"/>
                <a:gd name="T38" fmla="*/ 44 w 69"/>
                <a:gd name="T39" fmla="*/ 38 h 72"/>
                <a:gd name="T40" fmla="*/ 47 w 69"/>
                <a:gd name="T41" fmla="*/ 34 h 72"/>
                <a:gd name="T42" fmla="*/ 25 w 69"/>
                <a:gd name="T43" fmla="*/ 29 h 72"/>
                <a:gd name="T44" fmla="*/ 25 w 69"/>
                <a:gd name="T45" fmla="*/ 29 h 72"/>
                <a:gd name="T46" fmla="*/ 38 w 69"/>
                <a:gd name="T47" fmla="*/ 39 h 72"/>
                <a:gd name="T48" fmla="*/ 31 w 69"/>
                <a:gd name="T49" fmla="*/ 48 h 72"/>
                <a:gd name="T50" fmla="*/ 25 w 69"/>
                <a:gd name="T51" fmla="*/ 29 h 72"/>
                <a:gd name="T52" fmla="*/ 55 w 69"/>
                <a:gd name="T53" fmla="*/ 11 h 72"/>
                <a:gd name="T54" fmla="*/ 61 w 69"/>
                <a:gd name="T55" fmla="*/ 25 h 72"/>
                <a:gd name="T56" fmla="*/ 46 w 69"/>
                <a:gd name="T57" fmla="*/ 22 h 72"/>
                <a:gd name="T58" fmla="*/ 39 w 69"/>
                <a:gd name="T59" fmla="*/ 7 h 72"/>
                <a:gd name="T60" fmla="*/ 55 w 69"/>
                <a:gd name="T61" fmla="*/ 11 h 72"/>
                <a:gd name="T62" fmla="*/ 58 w 69"/>
                <a:gd name="T63" fmla="*/ 7 h 72"/>
                <a:gd name="T64" fmla="*/ 47 w 69"/>
                <a:gd name="T65" fmla="*/ 1 h 72"/>
                <a:gd name="T66" fmla="*/ 36 w 69"/>
                <a:gd name="T67" fmla="*/ 5 h 72"/>
                <a:gd name="T68" fmla="*/ 34 w 69"/>
                <a:gd name="T69" fmla="*/ 15 h 72"/>
                <a:gd name="T70" fmla="*/ 42 w 69"/>
                <a:gd name="T71" fmla="*/ 26 h 72"/>
                <a:gd name="T72" fmla="*/ 64 w 69"/>
                <a:gd name="T73" fmla="*/ 28 h 72"/>
                <a:gd name="T74" fmla="*/ 58 w 69"/>
                <a:gd name="T75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72">
                  <a:moveTo>
                    <a:pt x="3" y="45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50"/>
                    <a:pt x="3" y="52"/>
                    <a:pt x="3" y="54"/>
                  </a:cubicBezTo>
                  <a:cubicBezTo>
                    <a:pt x="3" y="56"/>
                    <a:pt x="2" y="57"/>
                    <a:pt x="0" y="60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47" y="34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7" y="34"/>
                    <a:pt x="47" y="34"/>
                    <a:pt x="47" y="34"/>
                  </a:cubicBezTo>
                  <a:close/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5" y="29"/>
                    <a:pt x="25" y="29"/>
                    <a:pt x="25" y="29"/>
                  </a:cubicBezTo>
                  <a:close/>
                  <a:moveTo>
                    <a:pt x="55" y="11"/>
                  </a:moveTo>
                  <a:cubicBezTo>
                    <a:pt x="62" y="16"/>
                    <a:pt x="64" y="21"/>
                    <a:pt x="61" y="25"/>
                  </a:cubicBezTo>
                  <a:cubicBezTo>
                    <a:pt x="58" y="29"/>
                    <a:pt x="53" y="28"/>
                    <a:pt x="46" y="22"/>
                  </a:cubicBezTo>
                  <a:cubicBezTo>
                    <a:pt x="38" y="16"/>
                    <a:pt x="36" y="11"/>
                    <a:pt x="39" y="7"/>
                  </a:cubicBezTo>
                  <a:cubicBezTo>
                    <a:pt x="42" y="3"/>
                    <a:pt x="48" y="4"/>
                    <a:pt x="55" y="11"/>
                  </a:cubicBezTo>
                  <a:close/>
                  <a:moveTo>
                    <a:pt x="58" y="7"/>
                  </a:moveTo>
                  <a:cubicBezTo>
                    <a:pt x="54" y="4"/>
                    <a:pt x="50" y="2"/>
                    <a:pt x="47" y="1"/>
                  </a:cubicBezTo>
                  <a:cubicBezTo>
                    <a:pt x="42" y="0"/>
                    <a:pt x="39" y="1"/>
                    <a:pt x="36" y="5"/>
                  </a:cubicBezTo>
                  <a:cubicBezTo>
                    <a:pt x="33" y="8"/>
                    <a:pt x="33" y="11"/>
                    <a:pt x="34" y="15"/>
                  </a:cubicBezTo>
                  <a:cubicBezTo>
                    <a:pt x="35" y="19"/>
                    <a:pt x="38" y="22"/>
                    <a:pt x="42" y="26"/>
                  </a:cubicBezTo>
                  <a:cubicBezTo>
                    <a:pt x="52" y="33"/>
                    <a:pt x="59" y="34"/>
                    <a:pt x="64" y="28"/>
                  </a:cubicBezTo>
                  <a:cubicBezTo>
                    <a:pt x="69" y="21"/>
                    <a:pt x="67" y="14"/>
                    <a:pt x="58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57"/>
            <p:cNvSpPr>
              <a:spLocks noEditPoints="1"/>
            </p:cNvSpPr>
            <p:nvPr/>
          </p:nvSpPr>
          <p:spPr bwMode="auto">
            <a:xfrm>
              <a:off x="1163" y="2067"/>
              <a:ext cx="255" cy="296"/>
            </a:xfrm>
            <a:custGeom>
              <a:avLst/>
              <a:gdLst>
                <a:gd name="T0" fmla="*/ 2 w 63"/>
                <a:gd name="T1" fmla="*/ 52 h 73"/>
                <a:gd name="T2" fmla="*/ 0 w 63"/>
                <a:gd name="T3" fmla="*/ 55 h 73"/>
                <a:gd name="T4" fmla="*/ 3 w 63"/>
                <a:gd name="T5" fmla="*/ 60 h 73"/>
                <a:gd name="T6" fmla="*/ 1 w 63"/>
                <a:gd name="T7" fmla="*/ 67 h 73"/>
                <a:gd name="T8" fmla="*/ 4 w 63"/>
                <a:gd name="T9" fmla="*/ 69 h 73"/>
                <a:gd name="T10" fmla="*/ 9 w 63"/>
                <a:gd name="T11" fmla="*/ 61 h 73"/>
                <a:gd name="T12" fmla="*/ 31 w 63"/>
                <a:gd name="T13" fmla="*/ 73 h 73"/>
                <a:gd name="T14" fmla="*/ 33 w 63"/>
                <a:gd name="T15" fmla="*/ 69 h 73"/>
                <a:gd name="T16" fmla="*/ 2 w 63"/>
                <a:gd name="T17" fmla="*/ 52 h 73"/>
                <a:gd name="T18" fmla="*/ 15 w 63"/>
                <a:gd name="T19" fmla="*/ 38 h 73"/>
                <a:gd name="T20" fmla="*/ 23 w 63"/>
                <a:gd name="T21" fmla="*/ 25 h 73"/>
                <a:gd name="T22" fmla="*/ 19 w 63"/>
                <a:gd name="T23" fmla="*/ 22 h 73"/>
                <a:gd name="T24" fmla="*/ 10 w 63"/>
                <a:gd name="T25" fmla="*/ 39 h 73"/>
                <a:gd name="T26" fmla="*/ 26 w 63"/>
                <a:gd name="T27" fmla="*/ 50 h 73"/>
                <a:gd name="T28" fmla="*/ 28 w 63"/>
                <a:gd name="T29" fmla="*/ 47 h 73"/>
                <a:gd name="T30" fmla="*/ 28 w 63"/>
                <a:gd name="T31" fmla="*/ 40 h 73"/>
                <a:gd name="T32" fmla="*/ 39 w 63"/>
                <a:gd name="T33" fmla="*/ 37 h 73"/>
                <a:gd name="T34" fmla="*/ 42 w 63"/>
                <a:gd name="T35" fmla="*/ 47 h 73"/>
                <a:gd name="T36" fmla="*/ 33 w 63"/>
                <a:gd name="T37" fmla="*/ 51 h 73"/>
                <a:gd name="T38" fmla="*/ 31 w 63"/>
                <a:gd name="T39" fmla="*/ 55 h 73"/>
                <a:gd name="T40" fmla="*/ 45 w 63"/>
                <a:gd name="T41" fmla="*/ 49 h 73"/>
                <a:gd name="T42" fmla="*/ 47 w 63"/>
                <a:gd name="T43" fmla="*/ 39 h 73"/>
                <a:gd name="T44" fmla="*/ 40 w 63"/>
                <a:gd name="T45" fmla="*/ 32 h 73"/>
                <a:gd name="T46" fmla="*/ 25 w 63"/>
                <a:gd name="T47" fmla="*/ 37 h 73"/>
                <a:gd name="T48" fmla="*/ 23 w 63"/>
                <a:gd name="T49" fmla="*/ 44 h 73"/>
                <a:gd name="T50" fmla="*/ 15 w 63"/>
                <a:gd name="T51" fmla="*/ 38 h 73"/>
                <a:gd name="T52" fmla="*/ 47 w 63"/>
                <a:gd name="T53" fmla="*/ 8 h 73"/>
                <a:gd name="T54" fmla="*/ 56 w 63"/>
                <a:gd name="T55" fmla="*/ 22 h 73"/>
                <a:gd name="T56" fmla="*/ 40 w 63"/>
                <a:gd name="T57" fmla="*/ 22 h 73"/>
                <a:gd name="T58" fmla="*/ 31 w 63"/>
                <a:gd name="T59" fmla="*/ 8 h 73"/>
                <a:gd name="T60" fmla="*/ 47 w 63"/>
                <a:gd name="T61" fmla="*/ 8 h 73"/>
                <a:gd name="T62" fmla="*/ 49 w 63"/>
                <a:gd name="T63" fmla="*/ 4 h 73"/>
                <a:gd name="T64" fmla="*/ 37 w 63"/>
                <a:gd name="T65" fmla="*/ 1 h 73"/>
                <a:gd name="T66" fmla="*/ 27 w 63"/>
                <a:gd name="T67" fmla="*/ 6 h 73"/>
                <a:gd name="T68" fmla="*/ 27 w 63"/>
                <a:gd name="T69" fmla="*/ 16 h 73"/>
                <a:gd name="T70" fmla="*/ 37 w 63"/>
                <a:gd name="T71" fmla="*/ 26 h 73"/>
                <a:gd name="T72" fmla="*/ 59 w 63"/>
                <a:gd name="T73" fmla="*/ 24 h 73"/>
                <a:gd name="T74" fmla="*/ 49 w 63"/>
                <a:gd name="T75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73">
                  <a:moveTo>
                    <a:pt x="2" y="52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3" y="60"/>
                  </a:cubicBezTo>
                  <a:cubicBezTo>
                    <a:pt x="3" y="62"/>
                    <a:pt x="3" y="64"/>
                    <a:pt x="1" y="67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2" y="52"/>
                    <a:pt x="2" y="52"/>
                    <a:pt x="2" y="52"/>
                  </a:cubicBezTo>
                  <a:close/>
                  <a:moveTo>
                    <a:pt x="15" y="38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6" y="44"/>
                    <a:pt x="27" y="42"/>
                    <a:pt x="28" y="40"/>
                  </a:cubicBezTo>
                  <a:cubicBezTo>
                    <a:pt x="30" y="35"/>
                    <a:pt x="34" y="34"/>
                    <a:pt x="39" y="37"/>
                  </a:cubicBezTo>
                  <a:cubicBezTo>
                    <a:pt x="43" y="39"/>
                    <a:pt x="44" y="43"/>
                    <a:pt x="42" y="47"/>
                  </a:cubicBezTo>
                  <a:cubicBezTo>
                    <a:pt x="40" y="51"/>
                    <a:pt x="37" y="52"/>
                    <a:pt x="33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7" y="57"/>
                    <a:pt x="41" y="55"/>
                    <a:pt x="45" y="49"/>
                  </a:cubicBezTo>
                  <a:cubicBezTo>
                    <a:pt x="47" y="46"/>
                    <a:pt x="47" y="42"/>
                    <a:pt x="47" y="39"/>
                  </a:cubicBezTo>
                  <a:cubicBezTo>
                    <a:pt x="46" y="36"/>
                    <a:pt x="44" y="34"/>
                    <a:pt x="40" y="32"/>
                  </a:cubicBezTo>
                  <a:cubicBezTo>
                    <a:pt x="34" y="29"/>
                    <a:pt x="29" y="31"/>
                    <a:pt x="25" y="37"/>
                  </a:cubicBezTo>
                  <a:cubicBezTo>
                    <a:pt x="23" y="39"/>
                    <a:pt x="23" y="41"/>
                    <a:pt x="23" y="44"/>
                  </a:cubicBezTo>
                  <a:cubicBezTo>
                    <a:pt x="15" y="38"/>
                    <a:pt x="15" y="38"/>
                    <a:pt x="15" y="38"/>
                  </a:cubicBezTo>
                  <a:close/>
                  <a:moveTo>
                    <a:pt x="47" y="8"/>
                  </a:moveTo>
                  <a:cubicBezTo>
                    <a:pt x="55" y="13"/>
                    <a:pt x="58" y="18"/>
                    <a:pt x="56" y="22"/>
                  </a:cubicBezTo>
                  <a:cubicBezTo>
                    <a:pt x="53" y="26"/>
                    <a:pt x="48" y="26"/>
                    <a:pt x="40" y="22"/>
                  </a:cubicBezTo>
                  <a:cubicBezTo>
                    <a:pt x="31" y="17"/>
                    <a:pt x="28" y="12"/>
                    <a:pt x="31" y="8"/>
                  </a:cubicBezTo>
                  <a:cubicBezTo>
                    <a:pt x="33" y="4"/>
                    <a:pt x="39" y="4"/>
                    <a:pt x="47" y="8"/>
                  </a:cubicBezTo>
                  <a:close/>
                  <a:moveTo>
                    <a:pt x="49" y="4"/>
                  </a:moveTo>
                  <a:cubicBezTo>
                    <a:pt x="45" y="2"/>
                    <a:pt x="41" y="1"/>
                    <a:pt x="37" y="1"/>
                  </a:cubicBezTo>
                  <a:cubicBezTo>
                    <a:pt x="33" y="0"/>
                    <a:pt x="29" y="2"/>
                    <a:pt x="27" y="6"/>
                  </a:cubicBezTo>
                  <a:cubicBezTo>
                    <a:pt x="25" y="10"/>
                    <a:pt x="25" y="13"/>
                    <a:pt x="27" y="16"/>
                  </a:cubicBezTo>
                  <a:cubicBezTo>
                    <a:pt x="29" y="20"/>
                    <a:pt x="32" y="23"/>
                    <a:pt x="37" y="26"/>
                  </a:cubicBezTo>
                  <a:cubicBezTo>
                    <a:pt x="48" y="31"/>
                    <a:pt x="55" y="31"/>
                    <a:pt x="59" y="24"/>
                  </a:cubicBezTo>
                  <a:cubicBezTo>
                    <a:pt x="63" y="17"/>
                    <a:pt x="59" y="10"/>
                    <a:pt x="49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58"/>
            <p:cNvSpPr>
              <a:spLocks noEditPoints="1"/>
            </p:cNvSpPr>
            <p:nvPr/>
          </p:nvSpPr>
          <p:spPr bwMode="auto">
            <a:xfrm>
              <a:off x="985" y="2460"/>
              <a:ext cx="227" cy="299"/>
            </a:xfrm>
            <a:custGeom>
              <a:avLst/>
              <a:gdLst>
                <a:gd name="T0" fmla="*/ 2 w 56"/>
                <a:gd name="T1" fmla="*/ 58 h 74"/>
                <a:gd name="T2" fmla="*/ 0 w 56"/>
                <a:gd name="T3" fmla="*/ 61 h 74"/>
                <a:gd name="T4" fmla="*/ 5 w 56"/>
                <a:gd name="T5" fmla="*/ 66 h 74"/>
                <a:gd name="T6" fmla="*/ 4 w 56"/>
                <a:gd name="T7" fmla="*/ 72 h 74"/>
                <a:gd name="T8" fmla="*/ 7 w 56"/>
                <a:gd name="T9" fmla="*/ 74 h 74"/>
                <a:gd name="T10" fmla="*/ 10 w 56"/>
                <a:gd name="T11" fmla="*/ 65 h 74"/>
                <a:gd name="T12" fmla="*/ 34 w 56"/>
                <a:gd name="T13" fmla="*/ 74 h 74"/>
                <a:gd name="T14" fmla="*/ 35 w 56"/>
                <a:gd name="T15" fmla="*/ 69 h 74"/>
                <a:gd name="T16" fmla="*/ 2 w 56"/>
                <a:gd name="T17" fmla="*/ 58 h 74"/>
                <a:gd name="T18" fmla="*/ 22 w 56"/>
                <a:gd name="T19" fmla="*/ 27 h 74"/>
                <a:gd name="T20" fmla="*/ 10 w 56"/>
                <a:gd name="T21" fmla="*/ 34 h 74"/>
                <a:gd name="T22" fmla="*/ 11 w 56"/>
                <a:gd name="T23" fmla="*/ 44 h 74"/>
                <a:gd name="T24" fmla="*/ 24 w 56"/>
                <a:gd name="T25" fmla="*/ 53 h 74"/>
                <a:gd name="T26" fmla="*/ 36 w 56"/>
                <a:gd name="T27" fmla="*/ 54 h 74"/>
                <a:gd name="T28" fmla="*/ 44 w 56"/>
                <a:gd name="T29" fmla="*/ 47 h 74"/>
                <a:gd name="T30" fmla="*/ 44 w 56"/>
                <a:gd name="T31" fmla="*/ 37 h 74"/>
                <a:gd name="T32" fmla="*/ 37 w 56"/>
                <a:gd name="T33" fmla="*/ 31 h 74"/>
                <a:gd name="T34" fmla="*/ 22 w 56"/>
                <a:gd name="T35" fmla="*/ 38 h 74"/>
                <a:gd name="T36" fmla="*/ 24 w 56"/>
                <a:gd name="T37" fmla="*/ 47 h 74"/>
                <a:gd name="T38" fmla="*/ 23 w 56"/>
                <a:gd name="T39" fmla="*/ 48 h 74"/>
                <a:gd name="T40" fmla="*/ 14 w 56"/>
                <a:gd name="T41" fmla="*/ 35 h 74"/>
                <a:gd name="T42" fmla="*/ 21 w 56"/>
                <a:gd name="T43" fmla="*/ 31 h 74"/>
                <a:gd name="T44" fmla="*/ 22 w 56"/>
                <a:gd name="T45" fmla="*/ 27 h 74"/>
                <a:gd name="T46" fmla="*/ 31 w 56"/>
                <a:gd name="T47" fmla="*/ 49 h 74"/>
                <a:gd name="T48" fmla="*/ 26 w 56"/>
                <a:gd name="T49" fmla="*/ 40 h 74"/>
                <a:gd name="T50" fmla="*/ 35 w 56"/>
                <a:gd name="T51" fmla="*/ 36 h 74"/>
                <a:gd name="T52" fmla="*/ 41 w 56"/>
                <a:gd name="T53" fmla="*/ 45 h 74"/>
                <a:gd name="T54" fmla="*/ 31 w 56"/>
                <a:gd name="T55" fmla="*/ 49 h 74"/>
                <a:gd name="T56" fmla="*/ 39 w 56"/>
                <a:gd name="T57" fmla="*/ 7 h 74"/>
                <a:gd name="T58" fmla="*/ 50 w 56"/>
                <a:gd name="T59" fmla="*/ 19 h 74"/>
                <a:gd name="T60" fmla="*/ 34 w 56"/>
                <a:gd name="T61" fmla="*/ 21 h 74"/>
                <a:gd name="T62" fmla="*/ 23 w 56"/>
                <a:gd name="T63" fmla="*/ 9 h 74"/>
                <a:gd name="T64" fmla="*/ 39 w 56"/>
                <a:gd name="T65" fmla="*/ 7 h 74"/>
                <a:gd name="T66" fmla="*/ 40 w 56"/>
                <a:gd name="T67" fmla="*/ 2 h 74"/>
                <a:gd name="T68" fmla="*/ 28 w 56"/>
                <a:gd name="T69" fmla="*/ 1 h 74"/>
                <a:gd name="T70" fmla="*/ 19 w 56"/>
                <a:gd name="T71" fmla="*/ 8 h 74"/>
                <a:gd name="T72" fmla="*/ 20 w 56"/>
                <a:gd name="T73" fmla="*/ 18 h 74"/>
                <a:gd name="T74" fmla="*/ 32 w 56"/>
                <a:gd name="T75" fmla="*/ 26 h 74"/>
                <a:gd name="T76" fmla="*/ 53 w 56"/>
                <a:gd name="T77" fmla="*/ 20 h 74"/>
                <a:gd name="T78" fmla="*/ 40 w 56"/>
                <a:gd name="T79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74">
                  <a:moveTo>
                    <a:pt x="2" y="58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3" y="62"/>
                    <a:pt x="4" y="64"/>
                    <a:pt x="5" y="66"/>
                  </a:cubicBezTo>
                  <a:cubicBezTo>
                    <a:pt x="5" y="67"/>
                    <a:pt x="5" y="69"/>
                    <a:pt x="4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2" y="58"/>
                    <a:pt x="2" y="58"/>
                    <a:pt x="2" y="58"/>
                  </a:cubicBezTo>
                  <a:close/>
                  <a:moveTo>
                    <a:pt x="22" y="27"/>
                  </a:moveTo>
                  <a:cubicBezTo>
                    <a:pt x="17" y="26"/>
                    <a:pt x="12" y="28"/>
                    <a:pt x="10" y="34"/>
                  </a:cubicBezTo>
                  <a:cubicBezTo>
                    <a:pt x="9" y="37"/>
                    <a:pt x="9" y="41"/>
                    <a:pt x="11" y="44"/>
                  </a:cubicBezTo>
                  <a:cubicBezTo>
                    <a:pt x="13" y="47"/>
                    <a:pt x="17" y="50"/>
                    <a:pt x="24" y="53"/>
                  </a:cubicBezTo>
                  <a:cubicBezTo>
                    <a:pt x="29" y="54"/>
                    <a:pt x="33" y="55"/>
                    <a:pt x="36" y="54"/>
                  </a:cubicBezTo>
                  <a:cubicBezTo>
                    <a:pt x="40" y="53"/>
                    <a:pt x="42" y="51"/>
                    <a:pt x="44" y="47"/>
                  </a:cubicBezTo>
                  <a:cubicBezTo>
                    <a:pt x="45" y="43"/>
                    <a:pt x="45" y="40"/>
                    <a:pt x="44" y="37"/>
                  </a:cubicBezTo>
                  <a:cubicBezTo>
                    <a:pt x="42" y="34"/>
                    <a:pt x="40" y="32"/>
                    <a:pt x="37" y="31"/>
                  </a:cubicBezTo>
                  <a:cubicBezTo>
                    <a:pt x="30" y="29"/>
                    <a:pt x="25" y="31"/>
                    <a:pt x="22" y="38"/>
                  </a:cubicBezTo>
                  <a:cubicBezTo>
                    <a:pt x="21" y="42"/>
                    <a:pt x="21" y="45"/>
                    <a:pt x="24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6" y="44"/>
                    <a:pt x="12" y="40"/>
                    <a:pt x="14" y="35"/>
                  </a:cubicBezTo>
                  <a:cubicBezTo>
                    <a:pt x="15" y="32"/>
                    <a:pt x="17" y="31"/>
                    <a:pt x="21" y="31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31" y="49"/>
                  </a:moveTo>
                  <a:cubicBezTo>
                    <a:pt x="26" y="48"/>
                    <a:pt x="24" y="44"/>
                    <a:pt x="26" y="40"/>
                  </a:cubicBezTo>
                  <a:cubicBezTo>
                    <a:pt x="27" y="36"/>
                    <a:pt x="31" y="34"/>
                    <a:pt x="35" y="36"/>
                  </a:cubicBezTo>
                  <a:cubicBezTo>
                    <a:pt x="40" y="38"/>
                    <a:pt x="42" y="41"/>
                    <a:pt x="41" y="45"/>
                  </a:cubicBezTo>
                  <a:cubicBezTo>
                    <a:pt x="39" y="49"/>
                    <a:pt x="36" y="51"/>
                    <a:pt x="31" y="49"/>
                  </a:cubicBezTo>
                  <a:close/>
                  <a:moveTo>
                    <a:pt x="39" y="7"/>
                  </a:moveTo>
                  <a:cubicBezTo>
                    <a:pt x="48" y="10"/>
                    <a:pt x="51" y="14"/>
                    <a:pt x="50" y="19"/>
                  </a:cubicBezTo>
                  <a:cubicBezTo>
                    <a:pt x="48" y="23"/>
                    <a:pt x="43" y="24"/>
                    <a:pt x="34" y="21"/>
                  </a:cubicBezTo>
                  <a:cubicBezTo>
                    <a:pt x="25" y="18"/>
                    <a:pt x="21" y="14"/>
                    <a:pt x="23" y="9"/>
                  </a:cubicBezTo>
                  <a:cubicBezTo>
                    <a:pt x="24" y="5"/>
                    <a:pt x="30" y="4"/>
                    <a:pt x="39" y="7"/>
                  </a:cubicBezTo>
                  <a:close/>
                  <a:moveTo>
                    <a:pt x="40" y="2"/>
                  </a:moveTo>
                  <a:cubicBezTo>
                    <a:pt x="35" y="1"/>
                    <a:pt x="31" y="0"/>
                    <a:pt x="28" y="1"/>
                  </a:cubicBezTo>
                  <a:cubicBezTo>
                    <a:pt x="23" y="1"/>
                    <a:pt x="20" y="4"/>
                    <a:pt x="19" y="8"/>
                  </a:cubicBezTo>
                  <a:cubicBezTo>
                    <a:pt x="18" y="12"/>
                    <a:pt x="18" y="15"/>
                    <a:pt x="20" y="18"/>
                  </a:cubicBezTo>
                  <a:cubicBezTo>
                    <a:pt x="23" y="21"/>
                    <a:pt x="27" y="24"/>
                    <a:pt x="32" y="26"/>
                  </a:cubicBezTo>
                  <a:cubicBezTo>
                    <a:pt x="44" y="29"/>
                    <a:pt x="50" y="27"/>
                    <a:pt x="53" y="20"/>
                  </a:cubicBezTo>
                  <a:cubicBezTo>
                    <a:pt x="56" y="12"/>
                    <a:pt x="51" y="7"/>
                    <a:pt x="40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59"/>
            <p:cNvSpPr>
              <a:spLocks noEditPoints="1"/>
            </p:cNvSpPr>
            <p:nvPr/>
          </p:nvSpPr>
          <p:spPr bwMode="auto">
            <a:xfrm>
              <a:off x="888" y="2880"/>
              <a:ext cx="186" cy="311"/>
            </a:xfrm>
            <a:custGeom>
              <a:avLst/>
              <a:gdLst>
                <a:gd name="T0" fmla="*/ 0 w 46"/>
                <a:gd name="T1" fmla="*/ 62 h 77"/>
                <a:gd name="T2" fmla="*/ 0 w 46"/>
                <a:gd name="T3" fmla="*/ 66 h 77"/>
                <a:gd name="T4" fmla="*/ 5 w 46"/>
                <a:gd name="T5" fmla="*/ 70 h 77"/>
                <a:gd name="T6" fmla="*/ 5 w 46"/>
                <a:gd name="T7" fmla="*/ 77 h 77"/>
                <a:gd name="T8" fmla="*/ 8 w 46"/>
                <a:gd name="T9" fmla="*/ 77 h 77"/>
                <a:gd name="T10" fmla="*/ 10 w 46"/>
                <a:gd name="T11" fmla="*/ 69 h 77"/>
                <a:gd name="T12" fmla="*/ 35 w 46"/>
                <a:gd name="T13" fmla="*/ 73 h 77"/>
                <a:gd name="T14" fmla="*/ 36 w 46"/>
                <a:gd name="T15" fmla="*/ 68 h 77"/>
                <a:gd name="T16" fmla="*/ 0 w 46"/>
                <a:gd name="T17" fmla="*/ 62 h 77"/>
                <a:gd name="T18" fmla="*/ 7 w 46"/>
                <a:gd name="T19" fmla="*/ 51 h 77"/>
                <a:gd name="T20" fmla="*/ 10 w 46"/>
                <a:gd name="T21" fmla="*/ 32 h 77"/>
                <a:gd name="T22" fmla="*/ 22 w 46"/>
                <a:gd name="T23" fmla="*/ 43 h 77"/>
                <a:gd name="T24" fmla="*/ 38 w 46"/>
                <a:gd name="T25" fmla="*/ 51 h 77"/>
                <a:gd name="T26" fmla="*/ 39 w 46"/>
                <a:gd name="T27" fmla="*/ 47 h 77"/>
                <a:gd name="T28" fmla="*/ 24 w 46"/>
                <a:gd name="T29" fmla="*/ 39 h 77"/>
                <a:gd name="T30" fmla="*/ 11 w 46"/>
                <a:gd name="T31" fmla="*/ 27 h 77"/>
                <a:gd name="T32" fmla="*/ 7 w 46"/>
                <a:gd name="T33" fmla="*/ 26 h 77"/>
                <a:gd name="T34" fmla="*/ 3 w 46"/>
                <a:gd name="T35" fmla="*/ 51 h 77"/>
                <a:gd name="T36" fmla="*/ 7 w 46"/>
                <a:gd name="T37" fmla="*/ 51 h 77"/>
                <a:gd name="T38" fmla="*/ 28 w 46"/>
                <a:gd name="T39" fmla="*/ 6 h 77"/>
                <a:gd name="T40" fmla="*/ 41 w 46"/>
                <a:gd name="T41" fmla="*/ 16 h 77"/>
                <a:gd name="T42" fmla="*/ 26 w 46"/>
                <a:gd name="T43" fmla="*/ 21 h 77"/>
                <a:gd name="T44" fmla="*/ 13 w 46"/>
                <a:gd name="T45" fmla="*/ 11 h 77"/>
                <a:gd name="T46" fmla="*/ 28 w 46"/>
                <a:gd name="T47" fmla="*/ 6 h 77"/>
                <a:gd name="T48" fmla="*/ 29 w 46"/>
                <a:gd name="T49" fmla="*/ 1 h 77"/>
                <a:gd name="T50" fmla="*/ 16 w 46"/>
                <a:gd name="T51" fmla="*/ 2 h 77"/>
                <a:gd name="T52" fmla="*/ 8 w 46"/>
                <a:gd name="T53" fmla="*/ 11 h 77"/>
                <a:gd name="T54" fmla="*/ 12 w 46"/>
                <a:gd name="T55" fmla="*/ 20 h 77"/>
                <a:gd name="T56" fmla="*/ 25 w 46"/>
                <a:gd name="T57" fmla="*/ 26 h 77"/>
                <a:gd name="T58" fmla="*/ 44 w 46"/>
                <a:gd name="T59" fmla="*/ 16 h 77"/>
                <a:gd name="T60" fmla="*/ 29 w 46"/>
                <a:gd name="T6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77">
                  <a:moveTo>
                    <a:pt x="0" y="62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5" y="70"/>
                  </a:cubicBezTo>
                  <a:cubicBezTo>
                    <a:pt x="5" y="71"/>
                    <a:pt x="5" y="73"/>
                    <a:pt x="5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0" y="62"/>
                    <a:pt x="0" y="62"/>
                    <a:pt x="0" y="62"/>
                  </a:cubicBezTo>
                  <a:close/>
                  <a:moveTo>
                    <a:pt x="7" y="51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3" y="35"/>
                    <a:pt x="17" y="39"/>
                    <a:pt x="22" y="43"/>
                  </a:cubicBezTo>
                  <a:cubicBezTo>
                    <a:pt x="28" y="47"/>
                    <a:pt x="34" y="50"/>
                    <a:pt x="38" y="51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3" y="44"/>
                    <a:pt x="28" y="42"/>
                    <a:pt x="24" y="39"/>
                  </a:cubicBezTo>
                  <a:cubicBezTo>
                    <a:pt x="18" y="35"/>
                    <a:pt x="13" y="31"/>
                    <a:pt x="11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51"/>
                    <a:pt x="7" y="51"/>
                    <a:pt x="7" y="51"/>
                  </a:cubicBezTo>
                  <a:close/>
                  <a:moveTo>
                    <a:pt x="28" y="6"/>
                  </a:moveTo>
                  <a:cubicBezTo>
                    <a:pt x="37" y="8"/>
                    <a:pt x="42" y="11"/>
                    <a:pt x="41" y="16"/>
                  </a:cubicBezTo>
                  <a:cubicBezTo>
                    <a:pt x="40" y="21"/>
                    <a:pt x="35" y="22"/>
                    <a:pt x="26" y="21"/>
                  </a:cubicBezTo>
                  <a:cubicBezTo>
                    <a:pt x="16" y="19"/>
                    <a:pt x="12" y="16"/>
                    <a:pt x="13" y="11"/>
                  </a:cubicBezTo>
                  <a:cubicBezTo>
                    <a:pt x="13" y="6"/>
                    <a:pt x="19" y="5"/>
                    <a:pt x="28" y="6"/>
                  </a:cubicBezTo>
                  <a:close/>
                  <a:moveTo>
                    <a:pt x="29" y="1"/>
                  </a:moveTo>
                  <a:cubicBezTo>
                    <a:pt x="24" y="0"/>
                    <a:pt x="19" y="1"/>
                    <a:pt x="16" y="2"/>
                  </a:cubicBezTo>
                  <a:cubicBezTo>
                    <a:pt x="12" y="3"/>
                    <a:pt x="9" y="6"/>
                    <a:pt x="8" y="11"/>
                  </a:cubicBezTo>
                  <a:cubicBezTo>
                    <a:pt x="8" y="14"/>
                    <a:pt x="9" y="18"/>
                    <a:pt x="12" y="20"/>
                  </a:cubicBezTo>
                  <a:cubicBezTo>
                    <a:pt x="15" y="23"/>
                    <a:pt x="19" y="25"/>
                    <a:pt x="25" y="26"/>
                  </a:cubicBezTo>
                  <a:cubicBezTo>
                    <a:pt x="37" y="27"/>
                    <a:pt x="43" y="24"/>
                    <a:pt x="44" y="16"/>
                  </a:cubicBezTo>
                  <a:cubicBezTo>
                    <a:pt x="46" y="8"/>
                    <a:pt x="40" y="3"/>
                    <a:pt x="29" y="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60"/>
            <p:cNvSpPr>
              <a:spLocks noEditPoints="1"/>
            </p:cNvSpPr>
            <p:nvPr/>
          </p:nvSpPr>
          <p:spPr bwMode="auto">
            <a:xfrm>
              <a:off x="860" y="3321"/>
              <a:ext cx="150" cy="315"/>
            </a:xfrm>
            <a:custGeom>
              <a:avLst/>
              <a:gdLst>
                <a:gd name="T0" fmla="*/ 1 w 37"/>
                <a:gd name="T1" fmla="*/ 65 h 78"/>
                <a:gd name="T2" fmla="*/ 1 w 37"/>
                <a:gd name="T3" fmla="*/ 68 h 78"/>
                <a:gd name="T4" fmla="*/ 7 w 37"/>
                <a:gd name="T5" fmla="*/ 71 h 78"/>
                <a:gd name="T6" fmla="*/ 8 w 37"/>
                <a:gd name="T7" fmla="*/ 78 h 78"/>
                <a:gd name="T8" fmla="*/ 12 w 37"/>
                <a:gd name="T9" fmla="*/ 78 h 78"/>
                <a:gd name="T10" fmla="*/ 12 w 37"/>
                <a:gd name="T11" fmla="*/ 69 h 78"/>
                <a:gd name="T12" fmla="*/ 37 w 37"/>
                <a:gd name="T13" fmla="*/ 69 h 78"/>
                <a:gd name="T14" fmla="*/ 37 w 37"/>
                <a:gd name="T15" fmla="*/ 64 h 78"/>
                <a:gd name="T16" fmla="*/ 1 w 37"/>
                <a:gd name="T17" fmla="*/ 65 h 78"/>
                <a:gd name="T18" fmla="*/ 10 w 37"/>
                <a:gd name="T19" fmla="*/ 30 h 78"/>
                <a:gd name="T20" fmla="*/ 1 w 37"/>
                <a:gd name="T21" fmla="*/ 41 h 78"/>
                <a:gd name="T22" fmla="*/ 11 w 37"/>
                <a:gd name="T23" fmla="*/ 52 h 78"/>
                <a:gd name="T24" fmla="*/ 18 w 37"/>
                <a:gd name="T25" fmla="*/ 47 h 78"/>
                <a:gd name="T26" fmla="*/ 26 w 37"/>
                <a:gd name="T27" fmla="*/ 52 h 78"/>
                <a:gd name="T28" fmla="*/ 35 w 37"/>
                <a:gd name="T29" fmla="*/ 49 h 78"/>
                <a:gd name="T30" fmla="*/ 37 w 37"/>
                <a:gd name="T31" fmla="*/ 40 h 78"/>
                <a:gd name="T32" fmla="*/ 34 w 37"/>
                <a:gd name="T33" fmla="*/ 31 h 78"/>
                <a:gd name="T34" fmla="*/ 26 w 37"/>
                <a:gd name="T35" fmla="*/ 28 h 78"/>
                <a:gd name="T36" fmla="*/ 17 w 37"/>
                <a:gd name="T37" fmla="*/ 34 h 78"/>
                <a:gd name="T38" fmla="*/ 10 w 37"/>
                <a:gd name="T39" fmla="*/ 30 h 78"/>
                <a:gd name="T40" fmla="*/ 20 w 37"/>
                <a:gd name="T41" fmla="*/ 40 h 78"/>
                <a:gd name="T42" fmla="*/ 27 w 37"/>
                <a:gd name="T43" fmla="*/ 33 h 78"/>
                <a:gd name="T44" fmla="*/ 33 w 37"/>
                <a:gd name="T45" fmla="*/ 40 h 78"/>
                <a:gd name="T46" fmla="*/ 26 w 37"/>
                <a:gd name="T47" fmla="*/ 48 h 78"/>
                <a:gd name="T48" fmla="*/ 20 w 37"/>
                <a:gd name="T49" fmla="*/ 40 h 78"/>
                <a:gd name="T50" fmla="*/ 16 w 37"/>
                <a:gd name="T51" fmla="*/ 40 h 78"/>
                <a:gd name="T52" fmla="*/ 10 w 37"/>
                <a:gd name="T53" fmla="*/ 47 h 78"/>
                <a:gd name="T54" fmla="*/ 5 w 37"/>
                <a:gd name="T55" fmla="*/ 41 h 78"/>
                <a:gd name="T56" fmla="*/ 10 w 37"/>
                <a:gd name="T57" fmla="*/ 34 h 78"/>
                <a:gd name="T58" fmla="*/ 16 w 37"/>
                <a:gd name="T59" fmla="*/ 40 h 78"/>
                <a:gd name="T60" fmla="*/ 19 w 37"/>
                <a:gd name="T61" fmla="*/ 5 h 78"/>
                <a:gd name="T62" fmla="*/ 33 w 37"/>
                <a:gd name="T63" fmla="*/ 12 h 78"/>
                <a:gd name="T64" fmla="*/ 19 w 37"/>
                <a:gd name="T65" fmla="*/ 20 h 78"/>
                <a:gd name="T66" fmla="*/ 4 w 37"/>
                <a:gd name="T67" fmla="*/ 12 h 78"/>
                <a:gd name="T68" fmla="*/ 19 w 37"/>
                <a:gd name="T69" fmla="*/ 5 h 78"/>
                <a:gd name="T70" fmla="*/ 18 w 37"/>
                <a:gd name="T71" fmla="*/ 0 h 78"/>
                <a:gd name="T72" fmla="*/ 6 w 37"/>
                <a:gd name="T73" fmla="*/ 3 h 78"/>
                <a:gd name="T74" fmla="*/ 0 w 37"/>
                <a:gd name="T75" fmla="*/ 12 h 78"/>
                <a:gd name="T76" fmla="*/ 5 w 37"/>
                <a:gd name="T77" fmla="*/ 21 h 78"/>
                <a:gd name="T78" fmla="*/ 19 w 37"/>
                <a:gd name="T79" fmla="*/ 24 h 78"/>
                <a:gd name="T80" fmla="*/ 37 w 37"/>
                <a:gd name="T81" fmla="*/ 12 h 78"/>
                <a:gd name="T82" fmla="*/ 18 w 37"/>
                <a:gd name="T8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1" y="65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4" y="69"/>
                    <a:pt x="6" y="70"/>
                    <a:pt x="7" y="71"/>
                  </a:cubicBezTo>
                  <a:cubicBezTo>
                    <a:pt x="7" y="73"/>
                    <a:pt x="8" y="75"/>
                    <a:pt x="8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" y="65"/>
                    <a:pt x="1" y="65"/>
                    <a:pt x="1" y="65"/>
                  </a:cubicBezTo>
                  <a:close/>
                  <a:moveTo>
                    <a:pt x="10" y="30"/>
                  </a:moveTo>
                  <a:cubicBezTo>
                    <a:pt x="4" y="30"/>
                    <a:pt x="1" y="34"/>
                    <a:pt x="1" y="41"/>
                  </a:cubicBezTo>
                  <a:cubicBezTo>
                    <a:pt x="1" y="48"/>
                    <a:pt x="4" y="51"/>
                    <a:pt x="11" y="52"/>
                  </a:cubicBezTo>
                  <a:cubicBezTo>
                    <a:pt x="14" y="51"/>
                    <a:pt x="16" y="50"/>
                    <a:pt x="18" y="47"/>
                  </a:cubicBezTo>
                  <a:cubicBezTo>
                    <a:pt x="19" y="51"/>
                    <a:pt x="22" y="53"/>
                    <a:pt x="26" y="52"/>
                  </a:cubicBezTo>
                  <a:cubicBezTo>
                    <a:pt x="30" y="53"/>
                    <a:pt x="33" y="51"/>
                    <a:pt x="35" y="49"/>
                  </a:cubicBezTo>
                  <a:cubicBezTo>
                    <a:pt x="36" y="46"/>
                    <a:pt x="37" y="43"/>
                    <a:pt x="37" y="40"/>
                  </a:cubicBezTo>
                  <a:cubicBezTo>
                    <a:pt x="37" y="36"/>
                    <a:pt x="36" y="33"/>
                    <a:pt x="34" y="31"/>
                  </a:cubicBezTo>
                  <a:cubicBezTo>
                    <a:pt x="32" y="29"/>
                    <a:pt x="29" y="28"/>
                    <a:pt x="26" y="28"/>
                  </a:cubicBezTo>
                  <a:cubicBezTo>
                    <a:pt x="22" y="28"/>
                    <a:pt x="19" y="30"/>
                    <a:pt x="17" y="34"/>
                  </a:cubicBezTo>
                  <a:cubicBezTo>
                    <a:pt x="16" y="31"/>
                    <a:pt x="13" y="30"/>
                    <a:pt x="10" y="30"/>
                  </a:cubicBezTo>
                  <a:close/>
                  <a:moveTo>
                    <a:pt x="20" y="40"/>
                  </a:moveTo>
                  <a:cubicBezTo>
                    <a:pt x="20" y="36"/>
                    <a:pt x="22" y="33"/>
                    <a:pt x="27" y="33"/>
                  </a:cubicBezTo>
                  <a:cubicBezTo>
                    <a:pt x="31" y="33"/>
                    <a:pt x="33" y="35"/>
                    <a:pt x="33" y="40"/>
                  </a:cubicBezTo>
                  <a:cubicBezTo>
                    <a:pt x="33" y="45"/>
                    <a:pt x="31" y="47"/>
                    <a:pt x="26" y="48"/>
                  </a:cubicBezTo>
                  <a:cubicBezTo>
                    <a:pt x="22" y="47"/>
                    <a:pt x="20" y="45"/>
                    <a:pt x="20" y="40"/>
                  </a:cubicBezTo>
                  <a:close/>
                  <a:moveTo>
                    <a:pt x="16" y="40"/>
                  </a:moveTo>
                  <a:cubicBezTo>
                    <a:pt x="16" y="44"/>
                    <a:pt x="14" y="47"/>
                    <a:pt x="10" y="47"/>
                  </a:cubicBezTo>
                  <a:cubicBezTo>
                    <a:pt x="7" y="47"/>
                    <a:pt x="5" y="45"/>
                    <a:pt x="5" y="41"/>
                  </a:cubicBezTo>
                  <a:cubicBezTo>
                    <a:pt x="5" y="37"/>
                    <a:pt x="7" y="35"/>
                    <a:pt x="10" y="34"/>
                  </a:cubicBezTo>
                  <a:cubicBezTo>
                    <a:pt x="13" y="34"/>
                    <a:pt x="15" y="36"/>
                    <a:pt x="16" y="40"/>
                  </a:cubicBezTo>
                  <a:close/>
                  <a:moveTo>
                    <a:pt x="19" y="5"/>
                  </a:moveTo>
                  <a:cubicBezTo>
                    <a:pt x="28" y="4"/>
                    <a:pt x="33" y="7"/>
                    <a:pt x="33" y="12"/>
                  </a:cubicBezTo>
                  <a:cubicBezTo>
                    <a:pt x="33" y="17"/>
                    <a:pt x="28" y="19"/>
                    <a:pt x="19" y="20"/>
                  </a:cubicBezTo>
                  <a:cubicBezTo>
                    <a:pt x="9" y="20"/>
                    <a:pt x="4" y="17"/>
                    <a:pt x="4" y="12"/>
                  </a:cubicBezTo>
                  <a:cubicBezTo>
                    <a:pt x="4" y="7"/>
                    <a:pt x="9" y="5"/>
                    <a:pt x="19" y="5"/>
                  </a:cubicBezTo>
                  <a:close/>
                  <a:moveTo>
                    <a:pt x="18" y="0"/>
                  </a:moveTo>
                  <a:cubicBezTo>
                    <a:pt x="13" y="0"/>
                    <a:pt x="9" y="1"/>
                    <a:pt x="6" y="3"/>
                  </a:cubicBezTo>
                  <a:cubicBezTo>
                    <a:pt x="2" y="5"/>
                    <a:pt x="0" y="8"/>
                    <a:pt x="0" y="12"/>
                  </a:cubicBezTo>
                  <a:cubicBezTo>
                    <a:pt x="0" y="16"/>
                    <a:pt x="2" y="19"/>
                    <a:pt x="5" y="21"/>
                  </a:cubicBezTo>
                  <a:cubicBezTo>
                    <a:pt x="8" y="24"/>
                    <a:pt x="13" y="25"/>
                    <a:pt x="19" y="24"/>
                  </a:cubicBezTo>
                  <a:cubicBezTo>
                    <a:pt x="31" y="24"/>
                    <a:pt x="37" y="20"/>
                    <a:pt x="37" y="12"/>
                  </a:cubicBezTo>
                  <a:cubicBezTo>
                    <a:pt x="36" y="4"/>
                    <a:pt x="30" y="0"/>
                    <a:pt x="18" y="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61"/>
            <p:cNvSpPr>
              <a:spLocks noEditPoints="1"/>
            </p:cNvSpPr>
            <p:nvPr/>
          </p:nvSpPr>
          <p:spPr bwMode="auto">
            <a:xfrm>
              <a:off x="4608" y="3580"/>
              <a:ext cx="1109" cy="85"/>
            </a:xfrm>
            <a:custGeom>
              <a:avLst/>
              <a:gdLst>
                <a:gd name="T0" fmla="*/ 16 w 274"/>
                <a:gd name="T1" fmla="*/ 0 h 21"/>
                <a:gd name="T2" fmla="*/ 4 w 274"/>
                <a:gd name="T3" fmla="*/ 0 h 21"/>
                <a:gd name="T4" fmla="*/ 3 w 274"/>
                <a:gd name="T5" fmla="*/ 21 h 21"/>
                <a:gd name="T6" fmla="*/ 3 w 274"/>
                <a:gd name="T7" fmla="*/ 3 h 21"/>
                <a:gd name="T8" fmla="*/ 11 w 274"/>
                <a:gd name="T9" fmla="*/ 21 h 21"/>
                <a:gd name="T10" fmla="*/ 17 w 274"/>
                <a:gd name="T11" fmla="*/ 9 h 21"/>
                <a:gd name="T12" fmla="*/ 34 w 274"/>
                <a:gd name="T13" fmla="*/ 15 h 21"/>
                <a:gd name="T14" fmla="*/ 32 w 274"/>
                <a:gd name="T15" fmla="*/ 0 h 21"/>
                <a:gd name="T16" fmla="*/ 24 w 274"/>
                <a:gd name="T17" fmla="*/ 21 h 21"/>
                <a:gd name="T18" fmla="*/ 27 w 274"/>
                <a:gd name="T19" fmla="*/ 12 h 21"/>
                <a:gd name="T20" fmla="*/ 33 w 274"/>
                <a:gd name="T21" fmla="*/ 12 h 21"/>
                <a:gd name="T22" fmla="*/ 49 w 274"/>
                <a:gd name="T23" fmla="*/ 21 h 21"/>
                <a:gd name="T24" fmla="*/ 56 w 274"/>
                <a:gd name="T25" fmla="*/ 3 h 21"/>
                <a:gd name="T26" fmla="*/ 40 w 274"/>
                <a:gd name="T27" fmla="*/ 21 h 21"/>
                <a:gd name="T28" fmla="*/ 55 w 274"/>
                <a:gd name="T29" fmla="*/ 10 h 21"/>
                <a:gd name="T30" fmla="*/ 43 w 274"/>
                <a:gd name="T31" fmla="*/ 2 h 21"/>
                <a:gd name="T32" fmla="*/ 63 w 274"/>
                <a:gd name="T33" fmla="*/ 11 h 21"/>
                <a:gd name="T34" fmla="*/ 63 w 274"/>
                <a:gd name="T35" fmla="*/ 9 h 21"/>
                <a:gd name="T36" fmla="*/ 75 w 274"/>
                <a:gd name="T37" fmla="*/ 0 h 21"/>
                <a:gd name="T38" fmla="*/ 75 w 274"/>
                <a:gd name="T39" fmla="*/ 21 h 21"/>
                <a:gd name="T40" fmla="*/ 95 w 274"/>
                <a:gd name="T41" fmla="*/ 0 h 21"/>
                <a:gd name="T42" fmla="*/ 98 w 274"/>
                <a:gd name="T43" fmla="*/ 0 h 21"/>
                <a:gd name="T44" fmla="*/ 105 w 274"/>
                <a:gd name="T45" fmla="*/ 0 h 21"/>
                <a:gd name="T46" fmla="*/ 104 w 274"/>
                <a:gd name="T47" fmla="*/ 21 h 21"/>
                <a:gd name="T48" fmla="*/ 115 w 274"/>
                <a:gd name="T49" fmla="*/ 21 h 21"/>
                <a:gd name="T50" fmla="*/ 115 w 274"/>
                <a:gd name="T51" fmla="*/ 0 h 21"/>
                <a:gd name="T52" fmla="*/ 146 w 274"/>
                <a:gd name="T53" fmla="*/ 0 h 21"/>
                <a:gd name="T54" fmla="*/ 143 w 274"/>
                <a:gd name="T55" fmla="*/ 11 h 21"/>
                <a:gd name="T56" fmla="*/ 152 w 274"/>
                <a:gd name="T57" fmla="*/ 16 h 21"/>
                <a:gd name="T58" fmla="*/ 138 w 274"/>
                <a:gd name="T59" fmla="*/ 14 h 21"/>
                <a:gd name="T60" fmla="*/ 152 w 274"/>
                <a:gd name="T61" fmla="*/ 20 h 21"/>
                <a:gd name="T62" fmla="*/ 144 w 274"/>
                <a:gd name="T63" fmla="*/ 8 h 21"/>
                <a:gd name="T64" fmla="*/ 151 w 274"/>
                <a:gd name="T65" fmla="*/ 6 h 21"/>
                <a:gd name="T66" fmla="*/ 159 w 274"/>
                <a:gd name="T67" fmla="*/ 9 h 21"/>
                <a:gd name="T68" fmla="*/ 156 w 274"/>
                <a:gd name="T69" fmla="*/ 21 h 21"/>
                <a:gd name="T70" fmla="*/ 170 w 274"/>
                <a:gd name="T71" fmla="*/ 11 h 21"/>
                <a:gd name="T72" fmla="*/ 173 w 274"/>
                <a:gd name="T73" fmla="*/ 0 h 21"/>
                <a:gd name="T74" fmla="*/ 191 w 274"/>
                <a:gd name="T75" fmla="*/ 18 h 21"/>
                <a:gd name="T76" fmla="*/ 190 w 274"/>
                <a:gd name="T77" fmla="*/ 11 h 21"/>
                <a:gd name="T78" fmla="*/ 179 w 274"/>
                <a:gd name="T79" fmla="*/ 3 h 21"/>
                <a:gd name="T80" fmla="*/ 176 w 274"/>
                <a:gd name="T81" fmla="*/ 0 h 21"/>
                <a:gd name="T82" fmla="*/ 191 w 274"/>
                <a:gd name="T83" fmla="*/ 18 h 21"/>
                <a:gd name="T84" fmla="*/ 196 w 274"/>
                <a:gd name="T85" fmla="*/ 0 h 21"/>
                <a:gd name="T86" fmla="*/ 196 w 274"/>
                <a:gd name="T87" fmla="*/ 21 h 21"/>
                <a:gd name="T88" fmla="*/ 206 w 274"/>
                <a:gd name="T89" fmla="*/ 21 h 21"/>
                <a:gd name="T90" fmla="*/ 207 w 274"/>
                <a:gd name="T91" fmla="*/ 0 h 21"/>
                <a:gd name="T92" fmla="*/ 228 w 274"/>
                <a:gd name="T93" fmla="*/ 12 h 21"/>
                <a:gd name="T94" fmla="*/ 215 w 274"/>
                <a:gd name="T95" fmla="*/ 10 h 21"/>
                <a:gd name="T96" fmla="*/ 230 w 274"/>
                <a:gd name="T97" fmla="*/ 6 h 21"/>
                <a:gd name="T98" fmla="*/ 215 w 274"/>
                <a:gd name="T99" fmla="*/ 19 h 21"/>
                <a:gd name="T100" fmla="*/ 229 w 274"/>
                <a:gd name="T101" fmla="*/ 21 h 21"/>
                <a:gd name="T102" fmla="*/ 222 w 274"/>
                <a:gd name="T103" fmla="*/ 10 h 21"/>
                <a:gd name="T104" fmla="*/ 250 w 274"/>
                <a:gd name="T105" fmla="*/ 0 h 21"/>
                <a:gd name="T106" fmla="*/ 236 w 274"/>
                <a:gd name="T107" fmla="*/ 0 h 21"/>
                <a:gd name="T108" fmla="*/ 232 w 274"/>
                <a:gd name="T109" fmla="*/ 21 h 21"/>
                <a:gd name="T110" fmla="*/ 247 w 274"/>
                <a:gd name="T111" fmla="*/ 21 h 21"/>
                <a:gd name="T112" fmla="*/ 254 w 274"/>
                <a:gd name="T113" fmla="*/ 0 h 21"/>
                <a:gd name="T114" fmla="*/ 254 w 274"/>
                <a:gd name="T115" fmla="*/ 21 h 21"/>
                <a:gd name="T116" fmla="*/ 271 w 274"/>
                <a:gd name="T117" fmla="*/ 17 h 21"/>
                <a:gd name="T118" fmla="*/ 257 w 274"/>
                <a:gd name="T119" fmla="*/ 21 h 21"/>
                <a:gd name="T120" fmla="*/ 260 w 274"/>
                <a:gd name="T121" fmla="*/ 4 h 21"/>
                <a:gd name="T122" fmla="*/ 274 w 274"/>
                <a:gd name="T1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4" h="21">
                  <a:moveTo>
                    <a:pt x="20" y="21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6"/>
                    <a:pt x="17" y="8"/>
                    <a:pt x="17" y="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0" y="21"/>
                    <a:pt x="20" y="21"/>
                  </a:cubicBezTo>
                  <a:close/>
                  <a:moveTo>
                    <a:pt x="34" y="15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  <a:moveTo>
                    <a:pt x="27" y="1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40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52" y="21"/>
                    <a:pt x="54" y="20"/>
                    <a:pt x="56" y="17"/>
                  </a:cubicBezTo>
                  <a:cubicBezTo>
                    <a:pt x="57" y="15"/>
                    <a:pt x="58" y="13"/>
                    <a:pt x="58" y="10"/>
                  </a:cubicBezTo>
                  <a:cubicBezTo>
                    <a:pt x="58" y="7"/>
                    <a:pt x="57" y="5"/>
                    <a:pt x="56" y="3"/>
                  </a:cubicBezTo>
                  <a:cubicBezTo>
                    <a:pt x="54" y="1"/>
                    <a:pt x="52" y="0"/>
                    <a:pt x="4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1"/>
                    <a:pt x="40" y="21"/>
                    <a:pt x="40" y="21"/>
                  </a:cubicBezTo>
                  <a:close/>
                  <a:moveTo>
                    <a:pt x="43" y="2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53" y="3"/>
                    <a:pt x="55" y="5"/>
                    <a:pt x="55" y="10"/>
                  </a:cubicBezTo>
                  <a:cubicBezTo>
                    <a:pt x="55" y="16"/>
                    <a:pt x="53" y="18"/>
                    <a:pt x="49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"/>
                    <a:pt x="43" y="2"/>
                    <a:pt x="43" y="2"/>
                  </a:cubicBezTo>
                  <a:close/>
                  <a:moveTo>
                    <a:pt x="75" y="18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98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115" y="17"/>
                  </a:moveTo>
                  <a:cubicBezTo>
                    <a:pt x="115" y="17"/>
                    <a:pt x="115" y="17"/>
                    <a:pt x="115" y="17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7"/>
                    <a:pt x="115" y="17"/>
                    <a:pt x="115" y="17"/>
                  </a:cubicBezTo>
                  <a:close/>
                  <a:moveTo>
                    <a:pt x="154" y="6"/>
                  </a:moveTo>
                  <a:cubicBezTo>
                    <a:pt x="153" y="2"/>
                    <a:pt x="151" y="0"/>
                    <a:pt x="146" y="0"/>
                  </a:cubicBezTo>
                  <a:cubicBezTo>
                    <a:pt x="144" y="0"/>
                    <a:pt x="142" y="0"/>
                    <a:pt x="141" y="1"/>
                  </a:cubicBezTo>
                  <a:cubicBezTo>
                    <a:pt x="139" y="2"/>
                    <a:pt x="138" y="4"/>
                    <a:pt x="138" y="6"/>
                  </a:cubicBezTo>
                  <a:cubicBezTo>
                    <a:pt x="138" y="8"/>
                    <a:pt x="140" y="10"/>
                    <a:pt x="143" y="11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9" y="12"/>
                    <a:pt x="150" y="13"/>
                    <a:pt x="151" y="13"/>
                  </a:cubicBezTo>
                  <a:cubicBezTo>
                    <a:pt x="151" y="14"/>
                    <a:pt x="152" y="15"/>
                    <a:pt x="152" y="16"/>
                  </a:cubicBezTo>
                  <a:cubicBezTo>
                    <a:pt x="152" y="18"/>
                    <a:pt x="150" y="19"/>
                    <a:pt x="146" y="19"/>
                  </a:cubicBezTo>
                  <a:cubicBezTo>
                    <a:pt x="142" y="19"/>
                    <a:pt x="140" y="17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7"/>
                    <a:pt x="138" y="18"/>
                    <a:pt x="140" y="19"/>
                  </a:cubicBezTo>
                  <a:cubicBezTo>
                    <a:pt x="141" y="21"/>
                    <a:pt x="143" y="21"/>
                    <a:pt x="146" y="21"/>
                  </a:cubicBezTo>
                  <a:cubicBezTo>
                    <a:pt x="148" y="21"/>
                    <a:pt x="150" y="21"/>
                    <a:pt x="152" y="20"/>
                  </a:cubicBezTo>
                  <a:cubicBezTo>
                    <a:pt x="153" y="19"/>
                    <a:pt x="154" y="17"/>
                    <a:pt x="154" y="15"/>
                  </a:cubicBezTo>
                  <a:cubicBezTo>
                    <a:pt x="154" y="12"/>
                    <a:pt x="153" y="10"/>
                    <a:pt x="150" y="1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2" y="8"/>
                    <a:pt x="141" y="7"/>
                    <a:pt x="141" y="6"/>
                  </a:cubicBezTo>
                  <a:cubicBezTo>
                    <a:pt x="141" y="3"/>
                    <a:pt x="143" y="2"/>
                    <a:pt x="146" y="2"/>
                  </a:cubicBezTo>
                  <a:cubicBezTo>
                    <a:pt x="149" y="2"/>
                    <a:pt x="151" y="3"/>
                    <a:pt x="151" y="6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70" y="9"/>
                  </a:moveTo>
                  <a:cubicBezTo>
                    <a:pt x="159" y="9"/>
                    <a:pt x="159" y="9"/>
                    <a:pt x="159" y="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9"/>
                    <a:pt x="170" y="9"/>
                  </a:cubicBezTo>
                  <a:close/>
                  <a:moveTo>
                    <a:pt x="191" y="18"/>
                  </a:moveTo>
                  <a:cubicBezTo>
                    <a:pt x="179" y="18"/>
                    <a:pt x="179" y="18"/>
                    <a:pt x="179" y="18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8"/>
                    <a:pt x="191" y="18"/>
                    <a:pt x="191" y="18"/>
                  </a:cubicBezTo>
                  <a:close/>
                  <a:moveTo>
                    <a:pt x="207" y="17"/>
                  </a:moveTo>
                  <a:cubicBezTo>
                    <a:pt x="207" y="17"/>
                    <a:pt x="207" y="17"/>
                    <a:pt x="207" y="17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17"/>
                    <a:pt x="207" y="17"/>
                    <a:pt x="207" y="17"/>
                  </a:cubicBezTo>
                  <a:close/>
                  <a:moveTo>
                    <a:pt x="222" y="12"/>
                  </a:moveTo>
                  <a:cubicBezTo>
                    <a:pt x="228" y="12"/>
                    <a:pt x="228" y="12"/>
                    <a:pt x="228" y="12"/>
                  </a:cubicBezTo>
                  <a:cubicBezTo>
                    <a:pt x="228" y="15"/>
                    <a:pt x="227" y="17"/>
                    <a:pt x="226" y="18"/>
                  </a:cubicBezTo>
                  <a:cubicBezTo>
                    <a:pt x="225" y="19"/>
                    <a:pt x="223" y="19"/>
                    <a:pt x="221" y="19"/>
                  </a:cubicBezTo>
                  <a:cubicBezTo>
                    <a:pt x="217" y="19"/>
                    <a:pt x="215" y="16"/>
                    <a:pt x="215" y="10"/>
                  </a:cubicBezTo>
                  <a:cubicBezTo>
                    <a:pt x="215" y="5"/>
                    <a:pt x="217" y="2"/>
                    <a:pt x="221" y="2"/>
                  </a:cubicBezTo>
                  <a:cubicBezTo>
                    <a:pt x="225" y="2"/>
                    <a:pt x="227" y="3"/>
                    <a:pt x="228" y="6"/>
                  </a:cubicBezTo>
                  <a:cubicBezTo>
                    <a:pt x="230" y="6"/>
                    <a:pt x="230" y="6"/>
                    <a:pt x="230" y="6"/>
                  </a:cubicBezTo>
                  <a:cubicBezTo>
                    <a:pt x="230" y="2"/>
                    <a:pt x="227" y="0"/>
                    <a:pt x="221" y="0"/>
                  </a:cubicBezTo>
                  <a:cubicBezTo>
                    <a:pt x="215" y="0"/>
                    <a:pt x="212" y="3"/>
                    <a:pt x="212" y="10"/>
                  </a:cubicBezTo>
                  <a:cubicBezTo>
                    <a:pt x="211" y="14"/>
                    <a:pt x="213" y="17"/>
                    <a:pt x="215" y="19"/>
                  </a:cubicBezTo>
                  <a:cubicBezTo>
                    <a:pt x="216" y="21"/>
                    <a:pt x="219" y="21"/>
                    <a:pt x="221" y="21"/>
                  </a:cubicBezTo>
                  <a:cubicBezTo>
                    <a:pt x="224" y="21"/>
                    <a:pt x="227" y="20"/>
                    <a:pt x="228" y="1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2"/>
                    <a:pt x="222" y="12"/>
                    <a:pt x="222" y="12"/>
                  </a:cubicBezTo>
                  <a:close/>
                  <a:moveTo>
                    <a:pt x="243" y="10"/>
                  </a:moveTo>
                  <a:cubicBezTo>
                    <a:pt x="250" y="0"/>
                    <a:pt x="250" y="0"/>
                    <a:pt x="25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1" y="8"/>
                    <a:pt x="241" y="8"/>
                    <a:pt x="241" y="8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41" y="12"/>
                    <a:pt x="241" y="12"/>
                    <a:pt x="241" y="1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43" y="10"/>
                    <a:pt x="243" y="10"/>
                    <a:pt x="243" y="10"/>
                  </a:cubicBezTo>
                  <a:close/>
                  <a:moveTo>
                    <a:pt x="254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1"/>
                    <a:pt x="251" y="21"/>
                    <a:pt x="251" y="21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4" y="0"/>
                    <a:pt x="254" y="0"/>
                    <a:pt x="254" y="0"/>
                  </a:cubicBezTo>
                  <a:close/>
                  <a:moveTo>
                    <a:pt x="271" y="17"/>
                  </a:moveTo>
                  <a:cubicBezTo>
                    <a:pt x="271" y="17"/>
                    <a:pt x="271" y="17"/>
                    <a:pt x="271" y="17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1"/>
                    <a:pt x="257" y="21"/>
                    <a:pt x="257" y="21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17"/>
                    <a:pt x="271" y="17"/>
                    <a:pt x="271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62"/>
            <p:cNvSpPr>
              <a:spLocks noEditPoints="1"/>
            </p:cNvSpPr>
            <p:nvPr/>
          </p:nvSpPr>
          <p:spPr bwMode="auto">
            <a:xfrm>
              <a:off x="1107" y="1154"/>
              <a:ext cx="4699" cy="2268"/>
            </a:xfrm>
            <a:custGeom>
              <a:avLst/>
              <a:gdLst>
                <a:gd name="T0" fmla="*/ 1894 w 4699"/>
                <a:gd name="T1" fmla="*/ 2268 h 2268"/>
                <a:gd name="T2" fmla="*/ 0 w 4699"/>
                <a:gd name="T3" fmla="*/ 1932 h 2268"/>
                <a:gd name="T4" fmla="*/ 1914 w 4699"/>
                <a:gd name="T5" fmla="*/ 2191 h 2268"/>
                <a:gd name="T6" fmla="*/ 109 w 4699"/>
                <a:gd name="T7" fmla="*/ 1532 h 2268"/>
                <a:gd name="T8" fmla="*/ 1951 w 4699"/>
                <a:gd name="T9" fmla="*/ 2118 h 2268"/>
                <a:gd name="T10" fmla="*/ 283 w 4699"/>
                <a:gd name="T11" fmla="*/ 1156 h 2268"/>
                <a:gd name="T12" fmla="*/ 1995 w 4699"/>
                <a:gd name="T13" fmla="*/ 2050 h 2268"/>
                <a:gd name="T14" fmla="*/ 522 w 4699"/>
                <a:gd name="T15" fmla="*/ 816 h 2268"/>
                <a:gd name="T16" fmla="*/ 2052 w 4699"/>
                <a:gd name="T17" fmla="*/ 1993 h 2268"/>
                <a:gd name="T18" fmla="*/ 817 w 4699"/>
                <a:gd name="T19" fmla="*/ 521 h 2268"/>
                <a:gd name="T20" fmla="*/ 2121 w 4699"/>
                <a:gd name="T21" fmla="*/ 1949 h 2268"/>
                <a:gd name="T22" fmla="*/ 1157 w 4699"/>
                <a:gd name="T23" fmla="*/ 283 h 2268"/>
                <a:gd name="T24" fmla="*/ 2194 w 4699"/>
                <a:gd name="T25" fmla="*/ 1912 h 2268"/>
                <a:gd name="T26" fmla="*/ 1534 w 4699"/>
                <a:gd name="T27" fmla="*/ 109 h 2268"/>
                <a:gd name="T28" fmla="*/ 2271 w 4699"/>
                <a:gd name="T29" fmla="*/ 1892 h 2268"/>
                <a:gd name="T30" fmla="*/ 1935 w 4699"/>
                <a:gd name="T31" fmla="*/ 0 h 2268"/>
                <a:gd name="T32" fmla="*/ 2428 w 4699"/>
                <a:gd name="T33" fmla="*/ 1892 h 2268"/>
                <a:gd name="T34" fmla="*/ 2764 w 4699"/>
                <a:gd name="T35" fmla="*/ 0 h 2268"/>
                <a:gd name="T36" fmla="*/ 2505 w 4699"/>
                <a:gd name="T37" fmla="*/ 1912 h 2268"/>
                <a:gd name="T38" fmla="*/ 3165 w 4699"/>
                <a:gd name="T39" fmla="*/ 109 h 2268"/>
                <a:gd name="T40" fmla="*/ 2578 w 4699"/>
                <a:gd name="T41" fmla="*/ 1949 h 2268"/>
                <a:gd name="T42" fmla="*/ 3542 w 4699"/>
                <a:gd name="T43" fmla="*/ 283 h 2268"/>
                <a:gd name="T44" fmla="*/ 2647 w 4699"/>
                <a:gd name="T45" fmla="*/ 1993 h 2268"/>
                <a:gd name="T46" fmla="*/ 3882 w 4699"/>
                <a:gd name="T47" fmla="*/ 521 h 2268"/>
                <a:gd name="T48" fmla="*/ 2704 w 4699"/>
                <a:gd name="T49" fmla="*/ 2050 h 2268"/>
                <a:gd name="T50" fmla="*/ 4177 w 4699"/>
                <a:gd name="T51" fmla="*/ 816 h 2268"/>
                <a:gd name="T52" fmla="*/ 2748 w 4699"/>
                <a:gd name="T53" fmla="*/ 2118 h 2268"/>
                <a:gd name="T54" fmla="*/ 4416 w 4699"/>
                <a:gd name="T55" fmla="*/ 1156 h 2268"/>
                <a:gd name="T56" fmla="*/ 2785 w 4699"/>
                <a:gd name="T57" fmla="*/ 2191 h 2268"/>
                <a:gd name="T58" fmla="*/ 4590 w 4699"/>
                <a:gd name="T59" fmla="*/ 1532 h 2268"/>
                <a:gd name="T60" fmla="*/ 2805 w 4699"/>
                <a:gd name="T61" fmla="*/ 2268 h 2268"/>
                <a:gd name="T62" fmla="*/ 4699 w 4699"/>
                <a:gd name="T63" fmla="*/ 1932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99" h="2268">
                  <a:moveTo>
                    <a:pt x="1894" y="2268"/>
                  </a:moveTo>
                  <a:lnTo>
                    <a:pt x="0" y="1932"/>
                  </a:lnTo>
                  <a:moveTo>
                    <a:pt x="1914" y="2191"/>
                  </a:moveTo>
                  <a:lnTo>
                    <a:pt x="109" y="1532"/>
                  </a:lnTo>
                  <a:moveTo>
                    <a:pt x="1951" y="2118"/>
                  </a:moveTo>
                  <a:lnTo>
                    <a:pt x="283" y="1156"/>
                  </a:lnTo>
                  <a:moveTo>
                    <a:pt x="1995" y="2050"/>
                  </a:moveTo>
                  <a:lnTo>
                    <a:pt x="522" y="816"/>
                  </a:lnTo>
                  <a:moveTo>
                    <a:pt x="2052" y="1993"/>
                  </a:moveTo>
                  <a:lnTo>
                    <a:pt x="817" y="521"/>
                  </a:lnTo>
                  <a:moveTo>
                    <a:pt x="2121" y="1949"/>
                  </a:moveTo>
                  <a:lnTo>
                    <a:pt x="1157" y="283"/>
                  </a:lnTo>
                  <a:moveTo>
                    <a:pt x="2194" y="1912"/>
                  </a:moveTo>
                  <a:lnTo>
                    <a:pt x="1534" y="109"/>
                  </a:lnTo>
                  <a:moveTo>
                    <a:pt x="2271" y="1892"/>
                  </a:moveTo>
                  <a:lnTo>
                    <a:pt x="1935" y="0"/>
                  </a:lnTo>
                  <a:moveTo>
                    <a:pt x="2428" y="1892"/>
                  </a:moveTo>
                  <a:lnTo>
                    <a:pt x="2764" y="0"/>
                  </a:lnTo>
                  <a:moveTo>
                    <a:pt x="2505" y="1912"/>
                  </a:moveTo>
                  <a:lnTo>
                    <a:pt x="3165" y="109"/>
                  </a:lnTo>
                  <a:moveTo>
                    <a:pt x="2578" y="1949"/>
                  </a:moveTo>
                  <a:lnTo>
                    <a:pt x="3542" y="283"/>
                  </a:lnTo>
                  <a:moveTo>
                    <a:pt x="2647" y="1993"/>
                  </a:moveTo>
                  <a:lnTo>
                    <a:pt x="3882" y="521"/>
                  </a:lnTo>
                  <a:moveTo>
                    <a:pt x="2704" y="2050"/>
                  </a:moveTo>
                  <a:lnTo>
                    <a:pt x="4177" y="816"/>
                  </a:lnTo>
                  <a:moveTo>
                    <a:pt x="2748" y="2118"/>
                  </a:moveTo>
                  <a:lnTo>
                    <a:pt x="4416" y="1156"/>
                  </a:lnTo>
                  <a:moveTo>
                    <a:pt x="2785" y="2191"/>
                  </a:moveTo>
                  <a:lnTo>
                    <a:pt x="4590" y="1532"/>
                  </a:lnTo>
                  <a:moveTo>
                    <a:pt x="2805" y="2268"/>
                  </a:moveTo>
                  <a:lnTo>
                    <a:pt x="4699" y="1932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63"/>
            <p:cNvSpPr>
              <a:spLocks noEditPoints="1"/>
            </p:cNvSpPr>
            <p:nvPr/>
          </p:nvSpPr>
          <p:spPr bwMode="auto">
            <a:xfrm>
              <a:off x="212" y="260"/>
              <a:ext cx="6489" cy="3247"/>
            </a:xfrm>
            <a:custGeom>
              <a:avLst/>
              <a:gdLst>
                <a:gd name="T0" fmla="*/ 1384 w 6489"/>
                <a:gd name="T1" fmla="*/ 586 h 3247"/>
                <a:gd name="T2" fmla="*/ 304 w 6489"/>
                <a:gd name="T3" fmla="*/ 1872 h 3247"/>
                <a:gd name="T4" fmla="*/ 1623 w 6489"/>
                <a:gd name="T5" fmla="*/ 433 h 3247"/>
                <a:gd name="T6" fmla="*/ 433 w 6489"/>
                <a:gd name="T7" fmla="*/ 1621 h 3247"/>
                <a:gd name="T8" fmla="*/ 2081 w 6489"/>
                <a:gd name="T9" fmla="*/ 214 h 3247"/>
                <a:gd name="T10" fmla="*/ 1927 w 6489"/>
                <a:gd name="T11" fmla="*/ 279 h 3247"/>
                <a:gd name="T12" fmla="*/ 1720 w 6489"/>
                <a:gd name="T13" fmla="*/ 380 h 3247"/>
                <a:gd name="T14" fmla="*/ 1526 w 6489"/>
                <a:gd name="T15" fmla="*/ 493 h 3247"/>
                <a:gd name="T16" fmla="*/ 1340 w 6489"/>
                <a:gd name="T17" fmla="*/ 619 h 3247"/>
                <a:gd name="T18" fmla="*/ 1202 w 6489"/>
                <a:gd name="T19" fmla="*/ 724 h 3247"/>
                <a:gd name="T20" fmla="*/ 1032 w 6489"/>
                <a:gd name="T21" fmla="*/ 869 h 3247"/>
                <a:gd name="T22" fmla="*/ 874 w 6489"/>
                <a:gd name="T23" fmla="*/ 1031 h 3247"/>
                <a:gd name="T24" fmla="*/ 725 w 6489"/>
                <a:gd name="T25" fmla="*/ 1201 h 3247"/>
                <a:gd name="T26" fmla="*/ 619 w 6489"/>
                <a:gd name="T27" fmla="*/ 1334 h 3247"/>
                <a:gd name="T28" fmla="*/ 494 w 6489"/>
                <a:gd name="T29" fmla="*/ 1524 h 3247"/>
                <a:gd name="T30" fmla="*/ 381 w 6489"/>
                <a:gd name="T31" fmla="*/ 1718 h 3247"/>
                <a:gd name="T32" fmla="*/ 279 w 6489"/>
                <a:gd name="T33" fmla="*/ 1921 h 3247"/>
                <a:gd name="T34" fmla="*/ 215 w 6489"/>
                <a:gd name="T35" fmla="*/ 2078 h 3247"/>
                <a:gd name="T36" fmla="*/ 142 w 6489"/>
                <a:gd name="T37" fmla="*/ 2293 h 3247"/>
                <a:gd name="T38" fmla="*/ 81 w 6489"/>
                <a:gd name="T39" fmla="*/ 2511 h 3247"/>
                <a:gd name="T40" fmla="*/ 37 w 6489"/>
                <a:gd name="T41" fmla="*/ 2733 h 3247"/>
                <a:gd name="T42" fmla="*/ 16 w 6489"/>
                <a:gd name="T43" fmla="*/ 2903 h 3247"/>
                <a:gd name="T44" fmla="*/ 0 w 6489"/>
                <a:gd name="T45" fmla="*/ 3126 h 3247"/>
                <a:gd name="T46" fmla="*/ 3303 w 6489"/>
                <a:gd name="T47" fmla="*/ 0 h 3247"/>
                <a:gd name="T48" fmla="*/ 3526 w 6489"/>
                <a:gd name="T49" fmla="*/ 12 h 3247"/>
                <a:gd name="T50" fmla="*/ 4356 w 6489"/>
                <a:gd name="T51" fmla="*/ 194 h 3247"/>
                <a:gd name="T52" fmla="*/ 3360 w 6489"/>
                <a:gd name="T53" fmla="*/ 0 h 3247"/>
                <a:gd name="T54" fmla="*/ 3582 w 6489"/>
                <a:gd name="T55" fmla="*/ 16 h 3247"/>
                <a:gd name="T56" fmla="*/ 3752 w 6489"/>
                <a:gd name="T57" fmla="*/ 36 h 3247"/>
                <a:gd name="T58" fmla="*/ 3975 w 6489"/>
                <a:gd name="T59" fmla="*/ 81 h 3247"/>
                <a:gd name="T60" fmla="*/ 4194 w 6489"/>
                <a:gd name="T61" fmla="*/ 142 h 3247"/>
                <a:gd name="T62" fmla="*/ 4408 w 6489"/>
                <a:gd name="T63" fmla="*/ 214 h 3247"/>
                <a:gd name="T64" fmla="*/ 3133 w 6489"/>
                <a:gd name="T65" fmla="*/ 0 h 3247"/>
                <a:gd name="T66" fmla="*/ 2906 w 6489"/>
                <a:gd name="T67" fmla="*/ 16 h 3247"/>
                <a:gd name="T68" fmla="*/ 2736 w 6489"/>
                <a:gd name="T69" fmla="*/ 36 h 3247"/>
                <a:gd name="T70" fmla="*/ 2514 w 6489"/>
                <a:gd name="T71" fmla="*/ 81 h 3247"/>
                <a:gd name="T72" fmla="*/ 2295 w 6489"/>
                <a:gd name="T73" fmla="*/ 142 h 3247"/>
                <a:gd name="T74" fmla="*/ 3246 w 6489"/>
                <a:gd name="T75" fmla="*/ 360 h 3247"/>
                <a:gd name="T76" fmla="*/ 4566 w 6489"/>
                <a:gd name="T77" fmla="*/ 279 h 3247"/>
                <a:gd name="T78" fmla="*/ 4769 w 6489"/>
                <a:gd name="T79" fmla="*/ 380 h 3247"/>
                <a:gd name="T80" fmla="*/ 4963 w 6489"/>
                <a:gd name="T81" fmla="*/ 493 h 3247"/>
                <a:gd name="T82" fmla="*/ 5728 w 6489"/>
                <a:gd name="T83" fmla="*/ 1160 h 3247"/>
                <a:gd name="T84" fmla="*/ 5655 w 6489"/>
                <a:gd name="T85" fmla="*/ 1072 h 3247"/>
                <a:gd name="T86" fmla="*/ 5801 w 6489"/>
                <a:gd name="T87" fmla="*/ 1245 h 3247"/>
                <a:gd name="T88" fmla="*/ 5104 w 6489"/>
                <a:gd name="T89" fmla="*/ 586 h 3247"/>
                <a:gd name="T90" fmla="*/ 5153 w 6489"/>
                <a:gd name="T91" fmla="*/ 619 h 3247"/>
                <a:gd name="T92" fmla="*/ 5287 w 6489"/>
                <a:gd name="T93" fmla="*/ 724 h 3247"/>
                <a:gd name="T94" fmla="*/ 5457 w 6489"/>
                <a:gd name="T95" fmla="*/ 873 h 3247"/>
                <a:gd name="T96" fmla="*/ 6477 w 6489"/>
                <a:gd name="T97" fmla="*/ 2960 h 3247"/>
                <a:gd name="T98" fmla="*/ 6465 w 6489"/>
                <a:gd name="T99" fmla="*/ 2847 h 3247"/>
                <a:gd name="T100" fmla="*/ 6485 w 6489"/>
                <a:gd name="T101" fmla="*/ 3073 h 3247"/>
                <a:gd name="T102" fmla="*/ 6295 w 6489"/>
                <a:gd name="T103" fmla="*/ 2131 h 3247"/>
                <a:gd name="T104" fmla="*/ 6331 w 6489"/>
                <a:gd name="T105" fmla="*/ 2240 h 3247"/>
                <a:gd name="T106" fmla="*/ 6396 w 6489"/>
                <a:gd name="T107" fmla="*/ 2458 h 3247"/>
                <a:gd name="T108" fmla="*/ 6432 w 6489"/>
                <a:gd name="T109" fmla="*/ 2624 h 3247"/>
                <a:gd name="T110" fmla="*/ 6056 w 6489"/>
                <a:gd name="T111" fmla="*/ 1621 h 3247"/>
                <a:gd name="T112" fmla="*/ 5967 w 6489"/>
                <a:gd name="T113" fmla="*/ 1476 h 3247"/>
                <a:gd name="T114" fmla="*/ 6084 w 6489"/>
                <a:gd name="T115" fmla="*/ 1670 h 3247"/>
                <a:gd name="T116" fmla="*/ 6161 w 6489"/>
                <a:gd name="T117" fmla="*/ 1820 h 3247"/>
                <a:gd name="T118" fmla="*/ 6254 w 6489"/>
                <a:gd name="T119" fmla="*/ 2026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9" h="3247">
                  <a:moveTo>
                    <a:pt x="619" y="3247"/>
                  </a:moveTo>
                  <a:lnTo>
                    <a:pt x="478" y="3247"/>
                  </a:lnTo>
                  <a:moveTo>
                    <a:pt x="1984" y="542"/>
                  </a:moveTo>
                  <a:lnTo>
                    <a:pt x="1874" y="303"/>
                  </a:lnTo>
                  <a:moveTo>
                    <a:pt x="1534" y="801"/>
                  </a:moveTo>
                  <a:lnTo>
                    <a:pt x="1384" y="586"/>
                  </a:lnTo>
                  <a:moveTo>
                    <a:pt x="1138" y="1132"/>
                  </a:moveTo>
                  <a:lnTo>
                    <a:pt x="951" y="950"/>
                  </a:lnTo>
                  <a:moveTo>
                    <a:pt x="802" y="1532"/>
                  </a:moveTo>
                  <a:lnTo>
                    <a:pt x="587" y="1383"/>
                  </a:lnTo>
                  <a:moveTo>
                    <a:pt x="542" y="1981"/>
                  </a:moveTo>
                  <a:lnTo>
                    <a:pt x="304" y="1872"/>
                  </a:lnTo>
                  <a:moveTo>
                    <a:pt x="364" y="2471"/>
                  </a:moveTo>
                  <a:lnTo>
                    <a:pt x="109" y="2402"/>
                  </a:lnTo>
                  <a:moveTo>
                    <a:pt x="271" y="2980"/>
                  </a:moveTo>
                  <a:lnTo>
                    <a:pt x="12" y="2960"/>
                  </a:lnTo>
                  <a:moveTo>
                    <a:pt x="1753" y="659"/>
                  </a:moveTo>
                  <a:lnTo>
                    <a:pt x="1623" y="433"/>
                  </a:lnTo>
                  <a:moveTo>
                    <a:pt x="1328" y="958"/>
                  </a:moveTo>
                  <a:lnTo>
                    <a:pt x="1162" y="760"/>
                  </a:lnTo>
                  <a:moveTo>
                    <a:pt x="959" y="1326"/>
                  </a:moveTo>
                  <a:lnTo>
                    <a:pt x="761" y="1156"/>
                  </a:lnTo>
                  <a:moveTo>
                    <a:pt x="660" y="1751"/>
                  </a:moveTo>
                  <a:lnTo>
                    <a:pt x="433" y="1621"/>
                  </a:lnTo>
                  <a:moveTo>
                    <a:pt x="441" y="2220"/>
                  </a:moveTo>
                  <a:lnTo>
                    <a:pt x="194" y="2131"/>
                  </a:lnTo>
                  <a:moveTo>
                    <a:pt x="308" y="2721"/>
                  </a:moveTo>
                  <a:lnTo>
                    <a:pt x="49" y="2677"/>
                  </a:lnTo>
                  <a:moveTo>
                    <a:pt x="2154" y="396"/>
                  </a:moveTo>
                  <a:lnTo>
                    <a:pt x="2081" y="214"/>
                  </a:lnTo>
                  <a:moveTo>
                    <a:pt x="2105" y="417"/>
                  </a:moveTo>
                  <a:lnTo>
                    <a:pt x="2028" y="235"/>
                  </a:lnTo>
                  <a:moveTo>
                    <a:pt x="2052" y="437"/>
                  </a:moveTo>
                  <a:lnTo>
                    <a:pt x="1975" y="255"/>
                  </a:lnTo>
                  <a:moveTo>
                    <a:pt x="2004" y="457"/>
                  </a:moveTo>
                  <a:lnTo>
                    <a:pt x="1927" y="279"/>
                  </a:lnTo>
                  <a:moveTo>
                    <a:pt x="1911" y="505"/>
                  </a:moveTo>
                  <a:lnTo>
                    <a:pt x="1822" y="328"/>
                  </a:lnTo>
                  <a:moveTo>
                    <a:pt x="1862" y="526"/>
                  </a:moveTo>
                  <a:lnTo>
                    <a:pt x="1773" y="352"/>
                  </a:lnTo>
                  <a:moveTo>
                    <a:pt x="1814" y="554"/>
                  </a:moveTo>
                  <a:lnTo>
                    <a:pt x="1720" y="380"/>
                  </a:lnTo>
                  <a:moveTo>
                    <a:pt x="1769" y="578"/>
                  </a:moveTo>
                  <a:lnTo>
                    <a:pt x="1672" y="404"/>
                  </a:lnTo>
                  <a:moveTo>
                    <a:pt x="1676" y="631"/>
                  </a:moveTo>
                  <a:lnTo>
                    <a:pt x="1575" y="461"/>
                  </a:lnTo>
                  <a:moveTo>
                    <a:pt x="1631" y="659"/>
                  </a:moveTo>
                  <a:lnTo>
                    <a:pt x="1526" y="493"/>
                  </a:lnTo>
                  <a:moveTo>
                    <a:pt x="1583" y="687"/>
                  </a:moveTo>
                  <a:lnTo>
                    <a:pt x="1478" y="522"/>
                  </a:lnTo>
                  <a:moveTo>
                    <a:pt x="1542" y="716"/>
                  </a:moveTo>
                  <a:lnTo>
                    <a:pt x="1429" y="554"/>
                  </a:lnTo>
                  <a:moveTo>
                    <a:pt x="1453" y="776"/>
                  </a:moveTo>
                  <a:lnTo>
                    <a:pt x="1340" y="619"/>
                  </a:lnTo>
                  <a:moveTo>
                    <a:pt x="1409" y="809"/>
                  </a:moveTo>
                  <a:lnTo>
                    <a:pt x="1291" y="651"/>
                  </a:lnTo>
                  <a:moveTo>
                    <a:pt x="1368" y="841"/>
                  </a:moveTo>
                  <a:lnTo>
                    <a:pt x="1247" y="687"/>
                  </a:lnTo>
                  <a:moveTo>
                    <a:pt x="1328" y="873"/>
                  </a:moveTo>
                  <a:lnTo>
                    <a:pt x="1202" y="724"/>
                  </a:lnTo>
                  <a:moveTo>
                    <a:pt x="1247" y="942"/>
                  </a:moveTo>
                  <a:lnTo>
                    <a:pt x="1117" y="797"/>
                  </a:lnTo>
                  <a:moveTo>
                    <a:pt x="1206" y="979"/>
                  </a:moveTo>
                  <a:lnTo>
                    <a:pt x="1073" y="833"/>
                  </a:lnTo>
                  <a:moveTo>
                    <a:pt x="1166" y="1015"/>
                  </a:moveTo>
                  <a:lnTo>
                    <a:pt x="1032" y="869"/>
                  </a:lnTo>
                  <a:moveTo>
                    <a:pt x="1125" y="1051"/>
                  </a:moveTo>
                  <a:lnTo>
                    <a:pt x="992" y="910"/>
                  </a:lnTo>
                  <a:moveTo>
                    <a:pt x="1053" y="1124"/>
                  </a:moveTo>
                  <a:lnTo>
                    <a:pt x="911" y="991"/>
                  </a:lnTo>
                  <a:moveTo>
                    <a:pt x="1016" y="1165"/>
                  </a:moveTo>
                  <a:lnTo>
                    <a:pt x="874" y="1031"/>
                  </a:lnTo>
                  <a:moveTo>
                    <a:pt x="980" y="1201"/>
                  </a:moveTo>
                  <a:lnTo>
                    <a:pt x="834" y="1072"/>
                  </a:lnTo>
                  <a:moveTo>
                    <a:pt x="943" y="1241"/>
                  </a:moveTo>
                  <a:lnTo>
                    <a:pt x="798" y="1116"/>
                  </a:lnTo>
                  <a:moveTo>
                    <a:pt x="874" y="1322"/>
                  </a:moveTo>
                  <a:lnTo>
                    <a:pt x="725" y="1201"/>
                  </a:lnTo>
                  <a:moveTo>
                    <a:pt x="842" y="1367"/>
                  </a:moveTo>
                  <a:lnTo>
                    <a:pt x="688" y="1245"/>
                  </a:lnTo>
                  <a:moveTo>
                    <a:pt x="810" y="1407"/>
                  </a:moveTo>
                  <a:lnTo>
                    <a:pt x="656" y="1290"/>
                  </a:lnTo>
                  <a:moveTo>
                    <a:pt x="777" y="1452"/>
                  </a:moveTo>
                  <a:lnTo>
                    <a:pt x="619" y="1334"/>
                  </a:lnTo>
                  <a:moveTo>
                    <a:pt x="717" y="1537"/>
                  </a:moveTo>
                  <a:lnTo>
                    <a:pt x="555" y="1427"/>
                  </a:lnTo>
                  <a:moveTo>
                    <a:pt x="688" y="1581"/>
                  </a:moveTo>
                  <a:lnTo>
                    <a:pt x="522" y="1476"/>
                  </a:lnTo>
                  <a:moveTo>
                    <a:pt x="660" y="1625"/>
                  </a:moveTo>
                  <a:lnTo>
                    <a:pt x="494" y="1524"/>
                  </a:lnTo>
                  <a:moveTo>
                    <a:pt x="632" y="1674"/>
                  </a:moveTo>
                  <a:lnTo>
                    <a:pt x="466" y="1573"/>
                  </a:lnTo>
                  <a:moveTo>
                    <a:pt x="579" y="1763"/>
                  </a:moveTo>
                  <a:lnTo>
                    <a:pt x="409" y="1670"/>
                  </a:lnTo>
                  <a:moveTo>
                    <a:pt x="555" y="1811"/>
                  </a:moveTo>
                  <a:lnTo>
                    <a:pt x="381" y="1718"/>
                  </a:lnTo>
                  <a:moveTo>
                    <a:pt x="530" y="1856"/>
                  </a:moveTo>
                  <a:lnTo>
                    <a:pt x="352" y="1767"/>
                  </a:lnTo>
                  <a:moveTo>
                    <a:pt x="506" y="1904"/>
                  </a:moveTo>
                  <a:lnTo>
                    <a:pt x="328" y="1820"/>
                  </a:lnTo>
                  <a:moveTo>
                    <a:pt x="462" y="2002"/>
                  </a:moveTo>
                  <a:lnTo>
                    <a:pt x="279" y="1921"/>
                  </a:lnTo>
                  <a:moveTo>
                    <a:pt x="437" y="2050"/>
                  </a:moveTo>
                  <a:lnTo>
                    <a:pt x="259" y="1973"/>
                  </a:lnTo>
                  <a:moveTo>
                    <a:pt x="417" y="2099"/>
                  </a:moveTo>
                  <a:lnTo>
                    <a:pt x="235" y="2026"/>
                  </a:lnTo>
                  <a:moveTo>
                    <a:pt x="401" y="2147"/>
                  </a:moveTo>
                  <a:lnTo>
                    <a:pt x="215" y="2078"/>
                  </a:lnTo>
                  <a:moveTo>
                    <a:pt x="364" y="2248"/>
                  </a:moveTo>
                  <a:lnTo>
                    <a:pt x="174" y="2183"/>
                  </a:lnTo>
                  <a:moveTo>
                    <a:pt x="344" y="2301"/>
                  </a:moveTo>
                  <a:lnTo>
                    <a:pt x="158" y="2240"/>
                  </a:lnTo>
                  <a:moveTo>
                    <a:pt x="328" y="2349"/>
                  </a:moveTo>
                  <a:lnTo>
                    <a:pt x="142" y="2293"/>
                  </a:lnTo>
                  <a:moveTo>
                    <a:pt x="316" y="2402"/>
                  </a:moveTo>
                  <a:lnTo>
                    <a:pt x="126" y="2345"/>
                  </a:lnTo>
                  <a:moveTo>
                    <a:pt x="287" y="2503"/>
                  </a:moveTo>
                  <a:lnTo>
                    <a:pt x="93" y="2454"/>
                  </a:lnTo>
                  <a:moveTo>
                    <a:pt x="275" y="2555"/>
                  </a:moveTo>
                  <a:lnTo>
                    <a:pt x="81" y="2511"/>
                  </a:lnTo>
                  <a:moveTo>
                    <a:pt x="263" y="2608"/>
                  </a:moveTo>
                  <a:lnTo>
                    <a:pt x="69" y="2568"/>
                  </a:lnTo>
                  <a:moveTo>
                    <a:pt x="251" y="2661"/>
                  </a:moveTo>
                  <a:lnTo>
                    <a:pt x="57" y="2620"/>
                  </a:lnTo>
                  <a:moveTo>
                    <a:pt x="235" y="2766"/>
                  </a:moveTo>
                  <a:lnTo>
                    <a:pt x="37" y="2733"/>
                  </a:lnTo>
                  <a:moveTo>
                    <a:pt x="227" y="2818"/>
                  </a:moveTo>
                  <a:lnTo>
                    <a:pt x="28" y="2790"/>
                  </a:lnTo>
                  <a:moveTo>
                    <a:pt x="219" y="2871"/>
                  </a:moveTo>
                  <a:lnTo>
                    <a:pt x="24" y="2847"/>
                  </a:lnTo>
                  <a:moveTo>
                    <a:pt x="215" y="2923"/>
                  </a:moveTo>
                  <a:lnTo>
                    <a:pt x="16" y="2903"/>
                  </a:lnTo>
                  <a:moveTo>
                    <a:pt x="202" y="3029"/>
                  </a:moveTo>
                  <a:lnTo>
                    <a:pt x="8" y="3012"/>
                  </a:lnTo>
                  <a:moveTo>
                    <a:pt x="198" y="3081"/>
                  </a:moveTo>
                  <a:lnTo>
                    <a:pt x="4" y="3069"/>
                  </a:lnTo>
                  <a:moveTo>
                    <a:pt x="198" y="3134"/>
                  </a:moveTo>
                  <a:lnTo>
                    <a:pt x="0" y="3126"/>
                  </a:lnTo>
                  <a:moveTo>
                    <a:pt x="198" y="3186"/>
                  </a:moveTo>
                  <a:lnTo>
                    <a:pt x="0" y="3182"/>
                  </a:lnTo>
                  <a:moveTo>
                    <a:pt x="3194" y="198"/>
                  </a:moveTo>
                  <a:lnTo>
                    <a:pt x="3190" y="0"/>
                  </a:lnTo>
                  <a:moveTo>
                    <a:pt x="3299" y="198"/>
                  </a:moveTo>
                  <a:lnTo>
                    <a:pt x="3303" y="0"/>
                  </a:lnTo>
                  <a:moveTo>
                    <a:pt x="2728" y="307"/>
                  </a:moveTo>
                  <a:lnTo>
                    <a:pt x="2680" y="49"/>
                  </a:lnTo>
                  <a:moveTo>
                    <a:pt x="2983" y="271"/>
                  </a:moveTo>
                  <a:lnTo>
                    <a:pt x="2963" y="12"/>
                  </a:lnTo>
                  <a:moveTo>
                    <a:pt x="3506" y="271"/>
                  </a:moveTo>
                  <a:lnTo>
                    <a:pt x="3526" y="12"/>
                  </a:lnTo>
                  <a:moveTo>
                    <a:pt x="3765" y="307"/>
                  </a:moveTo>
                  <a:lnTo>
                    <a:pt x="3809" y="49"/>
                  </a:lnTo>
                  <a:moveTo>
                    <a:pt x="4016" y="364"/>
                  </a:moveTo>
                  <a:lnTo>
                    <a:pt x="4084" y="109"/>
                  </a:lnTo>
                  <a:moveTo>
                    <a:pt x="4267" y="441"/>
                  </a:moveTo>
                  <a:lnTo>
                    <a:pt x="4356" y="194"/>
                  </a:lnTo>
                  <a:moveTo>
                    <a:pt x="2473" y="364"/>
                  </a:moveTo>
                  <a:lnTo>
                    <a:pt x="2405" y="109"/>
                  </a:lnTo>
                  <a:moveTo>
                    <a:pt x="2226" y="441"/>
                  </a:moveTo>
                  <a:lnTo>
                    <a:pt x="2133" y="194"/>
                  </a:lnTo>
                  <a:moveTo>
                    <a:pt x="3352" y="198"/>
                  </a:moveTo>
                  <a:lnTo>
                    <a:pt x="3360" y="0"/>
                  </a:lnTo>
                  <a:moveTo>
                    <a:pt x="3404" y="198"/>
                  </a:moveTo>
                  <a:lnTo>
                    <a:pt x="3417" y="4"/>
                  </a:lnTo>
                  <a:moveTo>
                    <a:pt x="3457" y="202"/>
                  </a:moveTo>
                  <a:lnTo>
                    <a:pt x="3473" y="8"/>
                  </a:lnTo>
                  <a:moveTo>
                    <a:pt x="3562" y="214"/>
                  </a:moveTo>
                  <a:lnTo>
                    <a:pt x="3582" y="16"/>
                  </a:lnTo>
                  <a:moveTo>
                    <a:pt x="3615" y="218"/>
                  </a:moveTo>
                  <a:lnTo>
                    <a:pt x="3639" y="24"/>
                  </a:lnTo>
                  <a:moveTo>
                    <a:pt x="3667" y="226"/>
                  </a:moveTo>
                  <a:lnTo>
                    <a:pt x="3696" y="28"/>
                  </a:lnTo>
                  <a:moveTo>
                    <a:pt x="3720" y="235"/>
                  </a:moveTo>
                  <a:lnTo>
                    <a:pt x="3752" y="36"/>
                  </a:lnTo>
                  <a:moveTo>
                    <a:pt x="3825" y="251"/>
                  </a:moveTo>
                  <a:lnTo>
                    <a:pt x="3866" y="57"/>
                  </a:lnTo>
                  <a:moveTo>
                    <a:pt x="3878" y="263"/>
                  </a:moveTo>
                  <a:lnTo>
                    <a:pt x="3918" y="69"/>
                  </a:lnTo>
                  <a:moveTo>
                    <a:pt x="3931" y="275"/>
                  </a:moveTo>
                  <a:lnTo>
                    <a:pt x="3975" y="81"/>
                  </a:lnTo>
                  <a:moveTo>
                    <a:pt x="3983" y="287"/>
                  </a:moveTo>
                  <a:lnTo>
                    <a:pt x="4032" y="93"/>
                  </a:lnTo>
                  <a:moveTo>
                    <a:pt x="4084" y="315"/>
                  </a:moveTo>
                  <a:lnTo>
                    <a:pt x="4141" y="125"/>
                  </a:lnTo>
                  <a:moveTo>
                    <a:pt x="4137" y="328"/>
                  </a:moveTo>
                  <a:lnTo>
                    <a:pt x="4194" y="142"/>
                  </a:lnTo>
                  <a:moveTo>
                    <a:pt x="4186" y="344"/>
                  </a:moveTo>
                  <a:lnTo>
                    <a:pt x="4246" y="158"/>
                  </a:lnTo>
                  <a:moveTo>
                    <a:pt x="4238" y="364"/>
                  </a:moveTo>
                  <a:lnTo>
                    <a:pt x="4303" y="174"/>
                  </a:lnTo>
                  <a:moveTo>
                    <a:pt x="4339" y="400"/>
                  </a:moveTo>
                  <a:lnTo>
                    <a:pt x="4408" y="214"/>
                  </a:lnTo>
                  <a:moveTo>
                    <a:pt x="4388" y="417"/>
                  </a:moveTo>
                  <a:lnTo>
                    <a:pt x="4461" y="235"/>
                  </a:lnTo>
                  <a:moveTo>
                    <a:pt x="4437" y="437"/>
                  </a:moveTo>
                  <a:lnTo>
                    <a:pt x="4513" y="259"/>
                  </a:lnTo>
                  <a:moveTo>
                    <a:pt x="3137" y="198"/>
                  </a:moveTo>
                  <a:lnTo>
                    <a:pt x="3133" y="0"/>
                  </a:lnTo>
                  <a:moveTo>
                    <a:pt x="3085" y="198"/>
                  </a:moveTo>
                  <a:lnTo>
                    <a:pt x="3076" y="4"/>
                  </a:lnTo>
                  <a:moveTo>
                    <a:pt x="3032" y="202"/>
                  </a:moveTo>
                  <a:lnTo>
                    <a:pt x="3020" y="8"/>
                  </a:lnTo>
                  <a:moveTo>
                    <a:pt x="2927" y="214"/>
                  </a:moveTo>
                  <a:lnTo>
                    <a:pt x="2906" y="16"/>
                  </a:lnTo>
                  <a:moveTo>
                    <a:pt x="2874" y="218"/>
                  </a:moveTo>
                  <a:lnTo>
                    <a:pt x="2850" y="24"/>
                  </a:lnTo>
                  <a:moveTo>
                    <a:pt x="2821" y="226"/>
                  </a:moveTo>
                  <a:lnTo>
                    <a:pt x="2793" y="28"/>
                  </a:lnTo>
                  <a:moveTo>
                    <a:pt x="2769" y="235"/>
                  </a:moveTo>
                  <a:lnTo>
                    <a:pt x="2736" y="36"/>
                  </a:lnTo>
                  <a:moveTo>
                    <a:pt x="2664" y="251"/>
                  </a:moveTo>
                  <a:lnTo>
                    <a:pt x="2627" y="57"/>
                  </a:lnTo>
                  <a:moveTo>
                    <a:pt x="2611" y="263"/>
                  </a:moveTo>
                  <a:lnTo>
                    <a:pt x="2570" y="69"/>
                  </a:lnTo>
                  <a:moveTo>
                    <a:pt x="2558" y="275"/>
                  </a:moveTo>
                  <a:lnTo>
                    <a:pt x="2514" y="81"/>
                  </a:lnTo>
                  <a:moveTo>
                    <a:pt x="2506" y="287"/>
                  </a:moveTo>
                  <a:lnTo>
                    <a:pt x="2461" y="93"/>
                  </a:lnTo>
                  <a:moveTo>
                    <a:pt x="2405" y="315"/>
                  </a:moveTo>
                  <a:lnTo>
                    <a:pt x="2352" y="125"/>
                  </a:lnTo>
                  <a:moveTo>
                    <a:pt x="2352" y="328"/>
                  </a:moveTo>
                  <a:lnTo>
                    <a:pt x="2295" y="142"/>
                  </a:lnTo>
                  <a:moveTo>
                    <a:pt x="2303" y="344"/>
                  </a:moveTo>
                  <a:lnTo>
                    <a:pt x="2243" y="158"/>
                  </a:lnTo>
                  <a:moveTo>
                    <a:pt x="2251" y="360"/>
                  </a:moveTo>
                  <a:lnTo>
                    <a:pt x="2190" y="174"/>
                  </a:lnTo>
                  <a:moveTo>
                    <a:pt x="3246" y="0"/>
                  </a:moveTo>
                  <a:lnTo>
                    <a:pt x="3246" y="360"/>
                  </a:lnTo>
                  <a:moveTo>
                    <a:pt x="4505" y="542"/>
                  </a:moveTo>
                  <a:lnTo>
                    <a:pt x="4615" y="303"/>
                  </a:lnTo>
                  <a:moveTo>
                    <a:pt x="4736" y="659"/>
                  </a:moveTo>
                  <a:lnTo>
                    <a:pt x="4866" y="433"/>
                  </a:lnTo>
                  <a:moveTo>
                    <a:pt x="4485" y="461"/>
                  </a:moveTo>
                  <a:lnTo>
                    <a:pt x="4566" y="279"/>
                  </a:lnTo>
                  <a:moveTo>
                    <a:pt x="4582" y="505"/>
                  </a:moveTo>
                  <a:lnTo>
                    <a:pt x="4667" y="328"/>
                  </a:lnTo>
                  <a:moveTo>
                    <a:pt x="4631" y="530"/>
                  </a:moveTo>
                  <a:lnTo>
                    <a:pt x="4720" y="352"/>
                  </a:lnTo>
                  <a:moveTo>
                    <a:pt x="4675" y="554"/>
                  </a:moveTo>
                  <a:lnTo>
                    <a:pt x="4769" y="380"/>
                  </a:lnTo>
                  <a:moveTo>
                    <a:pt x="4724" y="578"/>
                  </a:moveTo>
                  <a:lnTo>
                    <a:pt x="4817" y="408"/>
                  </a:lnTo>
                  <a:moveTo>
                    <a:pt x="4813" y="631"/>
                  </a:moveTo>
                  <a:lnTo>
                    <a:pt x="4914" y="465"/>
                  </a:lnTo>
                  <a:moveTo>
                    <a:pt x="4862" y="659"/>
                  </a:moveTo>
                  <a:lnTo>
                    <a:pt x="4963" y="493"/>
                  </a:lnTo>
                  <a:moveTo>
                    <a:pt x="4906" y="687"/>
                  </a:moveTo>
                  <a:lnTo>
                    <a:pt x="5011" y="522"/>
                  </a:lnTo>
                  <a:moveTo>
                    <a:pt x="5355" y="1136"/>
                  </a:moveTo>
                  <a:lnTo>
                    <a:pt x="5538" y="950"/>
                  </a:lnTo>
                  <a:moveTo>
                    <a:pt x="5530" y="1326"/>
                  </a:moveTo>
                  <a:lnTo>
                    <a:pt x="5728" y="1160"/>
                  </a:lnTo>
                  <a:moveTo>
                    <a:pt x="5436" y="1128"/>
                  </a:moveTo>
                  <a:lnTo>
                    <a:pt x="5578" y="991"/>
                  </a:lnTo>
                  <a:moveTo>
                    <a:pt x="5473" y="1165"/>
                  </a:moveTo>
                  <a:lnTo>
                    <a:pt x="5619" y="1031"/>
                  </a:lnTo>
                  <a:moveTo>
                    <a:pt x="5509" y="1205"/>
                  </a:moveTo>
                  <a:lnTo>
                    <a:pt x="5655" y="1072"/>
                  </a:lnTo>
                  <a:moveTo>
                    <a:pt x="5546" y="1245"/>
                  </a:moveTo>
                  <a:lnTo>
                    <a:pt x="5691" y="1116"/>
                  </a:lnTo>
                  <a:moveTo>
                    <a:pt x="5615" y="1326"/>
                  </a:moveTo>
                  <a:lnTo>
                    <a:pt x="5764" y="1201"/>
                  </a:lnTo>
                  <a:moveTo>
                    <a:pt x="5647" y="1367"/>
                  </a:moveTo>
                  <a:lnTo>
                    <a:pt x="5801" y="1245"/>
                  </a:lnTo>
                  <a:moveTo>
                    <a:pt x="5679" y="1407"/>
                  </a:moveTo>
                  <a:lnTo>
                    <a:pt x="5837" y="1290"/>
                  </a:lnTo>
                  <a:moveTo>
                    <a:pt x="5712" y="1452"/>
                  </a:moveTo>
                  <a:lnTo>
                    <a:pt x="5870" y="1338"/>
                  </a:lnTo>
                  <a:moveTo>
                    <a:pt x="4955" y="801"/>
                  </a:moveTo>
                  <a:lnTo>
                    <a:pt x="5104" y="586"/>
                  </a:lnTo>
                  <a:moveTo>
                    <a:pt x="5161" y="958"/>
                  </a:moveTo>
                  <a:lnTo>
                    <a:pt x="5331" y="760"/>
                  </a:lnTo>
                  <a:moveTo>
                    <a:pt x="4951" y="716"/>
                  </a:moveTo>
                  <a:lnTo>
                    <a:pt x="5060" y="554"/>
                  </a:lnTo>
                  <a:moveTo>
                    <a:pt x="5036" y="776"/>
                  </a:moveTo>
                  <a:lnTo>
                    <a:pt x="5153" y="619"/>
                  </a:lnTo>
                  <a:moveTo>
                    <a:pt x="5080" y="809"/>
                  </a:moveTo>
                  <a:lnTo>
                    <a:pt x="5198" y="655"/>
                  </a:lnTo>
                  <a:moveTo>
                    <a:pt x="5121" y="841"/>
                  </a:moveTo>
                  <a:lnTo>
                    <a:pt x="5242" y="687"/>
                  </a:lnTo>
                  <a:moveTo>
                    <a:pt x="5165" y="873"/>
                  </a:moveTo>
                  <a:lnTo>
                    <a:pt x="5287" y="724"/>
                  </a:lnTo>
                  <a:moveTo>
                    <a:pt x="5246" y="942"/>
                  </a:moveTo>
                  <a:lnTo>
                    <a:pt x="5372" y="797"/>
                  </a:lnTo>
                  <a:moveTo>
                    <a:pt x="5287" y="979"/>
                  </a:moveTo>
                  <a:lnTo>
                    <a:pt x="5416" y="833"/>
                  </a:lnTo>
                  <a:moveTo>
                    <a:pt x="5323" y="1015"/>
                  </a:moveTo>
                  <a:lnTo>
                    <a:pt x="5457" y="873"/>
                  </a:lnTo>
                  <a:moveTo>
                    <a:pt x="5364" y="1051"/>
                  </a:moveTo>
                  <a:lnTo>
                    <a:pt x="5497" y="910"/>
                  </a:lnTo>
                  <a:moveTo>
                    <a:pt x="6181" y="2725"/>
                  </a:moveTo>
                  <a:lnTo>
                    <a:pt x="6440" y="2677"/>
                  </a:lnTo>
                  <a:moveTo>
                    <a:pt x="6218" y="2980"/>
                  </a:moveTo>
                  <a:lnTo>
                    <a:pt x="6477" y="2960"/>
                  </a:lnTo>
                  <a:moveTo>
                    <a:pt x="6254" y="2766"/>
                  </a:moveTo>
                  <a:lnTo>
                    <a:pt x="6452" y="2733"/>
                  </a:lnTo>
                  <a:moveTo>
                    <a:pt x="6262" y="2818"/>
                  </a:moveTo>
                  <a:lnTo>
                    <a:pt x="6461" y="2790"/>
                  </a:lnTo>
                  <a:moveTo>
                    <a:pt x="6270" y="2871"/>
                  </a:moveTo>
                  <a:lnTo>
                    <a:pt x="6465" y="2847"/>
                  </a:lnTo>
                  <a:moveTo>
                    <a:pt x="6274" y="2923"/>
                  </a:moveTo>
                  <a:lnTo>
                    <a:pt x="6473" y="2903"/>
                  </a:lnTo>
                  <a:moveTo>
                    <a:pt x="6286" y="3029"/>
                  </a:moveTo>
                  <a:lnTo>
                    <a:pt x="6481" y="3016"/>
                  </a:lnTo>
                  <a:moveTo>
                    <a:pt x="6291" y="3081"/>
                  </a:moveTo>
                  <a:lnTo>
                    <a:pt x="6485" y="3073"/>
                  </a:lnTo>
                  <a:moveTo>
                    <a:pt x="6291" y="3134"/>
                  </a:moveTo>
                  <a:lnTo>
                    <a:pt x="6489" y="3130"/>
                  </a:lnTo>
                  <a:moveTo>
                    <a:pt x="6291" y="3190"/>
                  </a:moveTo>
                  <a:lnTo>
                    <a:pt x="6489" y="3186"/>
                  </a:lnTo>
                  <a:moveTo>
                    <a:pt x="6048" y="2224"/>
                  </a:moveTo>
                  <a:lnTo>
                    <a:pt x="6295" y="2131"/>
                  </a:lnTo>
                  <a:moveTo>
                    <a:pt x="6125" y="2471"/>
                  </a:moveTo>
                  <a:lnTo>
                    <a:pt x="6380" y="2402"/>
                  </a:lnTo>
                  <a:moveTo>
                    <a:pt x="6129" y="2248"/>
                  </a:moveTo>
                  <a:lnTo>
                    <a:pt x="6315" y="2188"/>
                  </a:lnTo>
                  <a:moveTo>
                    <a:pt x="6145" y="2301"/>
                  </a:moveTo>
                  <a:lnTo>
                    <a:pt x="6331" y="2240"/>
                  </a:lnTo>
                  <a:moveTo>
                    <a:pt x="6161" y="2349"/>
                  </a:moveTo>
                  <a:lnTo>
                    <a:pt x="6347" y="2293"/>
                  </a:lnTo>
                  <a:moveTo>
                    <a:pt x="6173" y="2402"/>
                  </a:moveTo>
                  <a:lnTo>
                    <a:pt x="6363" y="2349"/>
                  </a:lnTo>
                  <a:moveTo>
                    <a:pt x="6201" y="2503"/>
                  </a:moveTo>
                  <a:lnTo>
                    <a:pt x="6396" y="2458"/>
                  </a:lnTo>
                  <a:moveTo>
                    <a:pt x="6214" y="2555"/>
                  </a:moveTo>
                  <a:lnTo>
                    <a:pt x="6408" y="2511"/>
                  </a:lnTo>
                  <a:moveTo>
                    <a:pt x="6226" y="2608"/>
                  </a:moveTo>
                  <a:lnTo>
                    <a:pt x="6420" y="2568"/>
                  </a:lnTo>
                  <a:moveTo>
                    <a:pt x="6238" y="2661"/>
                  </a:moveTo>
                  <a:lnTo>
                    <a:pt x="6432" y="2624"/>
                  </a:lnTo>
                  <a:moveTo>
                    <a:pt x="5914" y="1993"/>
                  </a:moveTo>
                  <a:lnTo>
                    <a:pt x="6185" y="1868"/>
                  </a:lnTo>
                  <a:moveTo>
                    <a:pt x="5687" y="1532"/>
                  </a:moveTo>
                  <a:lnTo>
                    <a:pt x="5902" y="1383"/>
                  </a:lnTo>
                  <a:moveTo>
                    <a:pt x="5829" y="1751"/>
                  </a:moveTo>
                  <a:lnTo>
                    <a:pt x="6056" y="1621"/>
                  </a:lnTo>
                  <a:moveTo>
                    <a:pt x="5946" y="1981"/>
                  </a:moveTo>
                  <a:lnTo>
                    <a:pt x="6185" y="1872"/>
                  </a:lnTo>
                  <a:moveTo>
                    <a:pt x="5772" y="1541"/>
                  </a:moveTo>
                  <a:lnTo>
                    <a:pt x="5934" y="1427"/>
                  </a:lnTo>
                  <a:moveTo>
                    <a:pt x="5801" y="1581"/>
                  </a:moveTo>
                  <a:lnTo>
                    <a:pt x="5967" y="1476"/>
                  </a:lnTo>
                  <a:moveTo>
                    <a:pt x="5829" y="1630"/>
                  </a:moveTo>
                  <a:lnTo>
                    <a:pt x="5995" y="1524"/>
                  </a:lnTo>
                  <a:moveTo>
                    <a:pt x="5857" y="1674"/>
                  </a:moveTo>
                  <a:lnTo>
                    <a:pt x="6027" y="1573"/>
                  </a:lnTo>
                  <a:moveTo>
                    <a:pt x="5910" y="1767"/>
                  </a:moveTo>
                  <a:lnTo>
                    <a:pt x="6084" y="1670"/>
                  </a:lnTo>
                  <a:moveTo>
                    <a:pt x="5934" y="1811"/>
                  </a:moveTo>
                  <a:lnTo>
                    <a:pt x="6108" y="1718"/>
                  </a:lnTo>
                  <a:moveTo>
                    <a:pt x="5963" y="1860"/>
                  </a:moveTo>
                  <a:lnTo>
                    <a:pt x="6137" y="1771"/>
                  </a:lnTo>
                  <a:moveTo>
                    <a:pt x="5983" y="1909"/>
                  </a:moveTo>
                  <a:lnTo>
                    <a:pt x="6161" y="1820"/>
                  </a:lnTo>
                  <a:moveTo>
                    <a:pt x="6031" y="2002"/>
                  </a:moveTo>
                  <a:lnTo>
                    <a:pt x="6210" y="1925"/>
                  </a:lnTo>
                  <a:moveTo>
                    <a:pt x="6052" y="2050"/>
                  </a:moveTo>
                  <a:lnTo>
                    <a:pt x="6234" y="1973"/>
                  </a:lnTo>
                  <a:moveTo>
                    <a:pt x="6072" y="2103"/>
                  </a:moveTo>
                  <a:lnTo>
                    <a:pt x="6254" y="2026"/>
                  </a:lnTo>
                  <a:moveTo>
                    <a:pt x="6092" y="2151"/>
                  </a:moveTo>
                  <a:lnTo>
                    <a:pt x="6274" y="2078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64"/>
            <p:cNvSpPr>
              <a:spLocks noEditPoints="1"/>
            </p:cNvSpPr>
            <p:nvPr/>
          </p:nvSpPr>
          <p:spPr bwMode="auto">
            <a:xfrm>
              <a:off x="212" y="260"/>
              <a:ext cx="6489" cy="3550"/>
            </a:xfrm>
            <a:custGeom>
              <a:avLst/>
              <a:gdLst>
                <a:gd name="T0" fmla="*/ 841 w 1603"/>
                <a:gd name="T1" fmla="*/ 49 h 878"/>
                <a:gd name="T2" fmla="*/ 880 w 1603"/>
                <a:gd name="T3" fmla="*/ 53 h 878"/>
                <a:gd name="T4" fmla="*/ 919 w 1603"/>
                <a:gd name="T5" fmla="*/ 58 h 878"/>
                <a:gd name="T6" fmla="*/ 958 w 1603"/>
                <a:gd name="T7" fmla="*/ 65 h 878"/>
                <a:gd name="T8" fmla="*/ 992 w 1603"/>
                <a:gd name="T9" fmla="*/ 90 h 878"/>
                <a:gd name="T10" fmla="*/ 1034 w 1603"/>
                <a:gd name="T11" fmla="*/ 85 h 878"/>
                <a:gd name="T12" fmla="*/ 1072 w 1603"/>
                <a:gd name="T13" fmla="*/ 99 h 878"/>
                <a:gd name="T14" fmla="*/ 1108 w 1603"/>
                <a:gd name="T15" fmla="*/ 114 h 878"/>
                <a:gd name="T16" fmla="*/ 1144 w 1603"/>
                <a:gd name="T17" fmla="*/ 131 h 878"/>
                <a:gd name="T18" fmla="*/ 1170 w 1603"/>
                <a:gd name="T19" fmla="*/ 163 h 878"/>
                <a:gd name="T20" fmla="*/ 1212 w 1603"/>
                <a:gd name="T21" fmla="*/ 170 h 878"/>
                <a:gd name="T22" fmla="*/ 1244 w 1603"/>
                <a:gd name="T23" fmla="*/ 192 h 878"/>
                <a:gd name="T24" fmla="*/ 1276 w 1603"/>
                <a:gd name="T25" fmla="*/ 216 h 878"/>
                <a:gd name="T26" fmla="*/ 1306 w 1603"/>
                <a:gd name="T27" fmla="*/ 242 h 878"/>
                <a:gd name="T28" fmla="*/ 1323 w 1603"/>
                <a:gd name="T29" fmla="*/ 281 h 878"/>
                <a:gd name="T30" fmla="*/ 1361 w 1603"/>
                <a:gd name="T31" fmla="*/ 298 h 878"/>
                <a:gd name="T32" fmla="*/ 1387 w 1603"/>
                <a:gd name="T33" fmla="*/ 328 h 878"/>
                <a:gd name="T34" fmla="*/ 1411 w 1603"/>
                <a:gd name="T35" fmla="*/ 359 h 878"/>
                <a:gd name="T36" fmla="*/ 1433 w 1603"/>
                <a:gd name="T37" fmla="*/ 391 h 878"/>
                <a:gd name="T38" fmla="*/ 1440 w 1603"/>
                <a:gd name="T39" fmla="*/ 433 h 878"/>
                <a:gd name="T40" fmla="*/ 1473 w 1603"/>
                <a:gd name="T41" fmla="*/ 460 h 878"/>
                <a:gd name="T42" fmla="*/ 1469 w 1603"/>
                <a:gd name="T43" fmla="*/ 490 h 878"/>
                <a:gd name="T44" fmla="*/ 1500 w 1603"/>
                <a:gd name="T45" fmla="*/ 520 h 878"/>
                <a:gd name="T46" fmla="*/ 1514 w 1603"/>
                <a:gd name="T47" fmla="*/ 556 h 878"/>
                <a:gd name="T48" fmla="*/ 1525 w 1603"/>
                <a:gd name="T49" fmla="*/ 594 h 878"/>
                <a:gd name="T50" fmla="*/ 1535 w 1603"/>
                <a:gd name="T51" fmla="*/ 632 h 878"/>
                <a:gd name="T52" fmla="*/ 1527 w 1603"/>
                <a:gd name="T53" fmla="*/ 674 h 878"/>
                <a:gd name="T54" fmla="*/ 1549 w 1603"/>
                <a:gd name="T55" fmla="*/ 710 h 878"/>
                <a:gd name="T56" fmla="*/ 1553 w 1603"/>
                <a:gd name="T57" fmla="*/ 749 h 878"/>
                <a:gd name="T58" fmla="*/ 1554 w 1603"/>
                <a:gd name="T59" fmla="*/ 789 h 878"/>
                <a:gd name="T60" fmla="*/ 49 w 1603"/>
                <a:gd name="T61" fmla="*/ 775 h 878"/>
                <a:gd name="T62" fmla="*/ 67 w 1603"/>
                <a:gd name="T63" fmla="*/ 737 h 878"/>
                <a:gd name="T64" fmla="*/ 56 w 1603"/>
                <a:gd name="T65" fmla="*/ 697 h 878"/>
                <a:gd name="T66" fmla="*/ 62 w 1603"/>
                <a:gd name="T67" fmla="*/ 658 h 878"/>
                <a:gd name="T68" fmla="*/ 71 w 1603"/>
                <a:gd name="T69" fmla="*/ 619 h 878"/>
                <a:gd name="T70" fmla="*/ 81 w 1603"/>
                <a:gd name="T71" fmla="*/ 581 h 878"/>
                <a:gd name="T72" fmla="*/ 109 w 1603"/>
                <a:gd name="T73" fmla="*/ 549 h 878"/>
                <a:gd name="T74" fmla="*/ 108 w 1603"/>
                <a:gd name="T75" fmla="*/ 507 h 878"/>
                <a:gd name="T76" fmla="*/ 125 w 1603"/>
                <a:gd name="T77" fmla="*/ 471 h 878"/>
                <a:gd name="T78" fmla="*/ 143 w 1603"/>
                <a:gd name="T79" fmla="*/ 436 h 878"/>
                <a:gd name="T80" fmla="*/ 163 w 1603"/>
                <a:gd name="T81" fmla="*/ 402 h 878"/>
                <a:gd name="T82" fmla="*/ 198 w 1603"/>
                <a:gd name="T83" fmla="*/ 379 h 878"/>
                <a:gd name="T84" fmla="*/ 208 w 1603"/>
                <a:gd name="T85" fmla="*/ 338 h 878"/>
                <a:gd name="T86" fmla="*/ 233 w 1603"/>
                <a:gd name="T87" fmla="*/ 307 h 878"/>
                <a:gd name="T88" fmla="*/ 260 w 1603"/>
                <a:gd name="T89" fmla="*/ 278 h 878"/>
                <a:gd name="T90" fmla="*/ 288 w 1603"/>
                <a:gd name="T91" fmla="*/ 251 h 878"/>
                <a:gd name="T92" fmla="*/ 328 w 1603"/>
                <a:gd name="T93" fmla="*/ 237 h 878"/>
                <a:gd name="T94" fmla="*/ 348 w 1603"/>
                <a:gd name="T95" fmla="*/ 200 h 878"/>
                <a:gd name="T96" fmla="*/ 381 w 1603"/>
                <a:gd name="T97" fmla="*/ 177 h 878"/>
                <a:gd name="T98" fmla="*/ 414 w 1603"/>
                <a:gd name="T99" fmla="*/ 156 h 878"/>
                <a:gd name="T100" fmla="*/ 448 w 1603"/>
                <a:gd name="T101" fmla="*/ 137 h 878"/>
                <a:gd name="T102" fmla="*/ 490 w 1603"/>
                <a:gd name="T103" fmla="*/ 134 h 878"/>
                <a:gd name="T104" fmla="*/ 520 w 1603"/>
                <a:gd name="T105" fmla="*/ 103 h 878"/>
                <a:gd name="T106" fmla="*/ 556 w 1603"/>
                <a:gd name="T107" fmla="*/ 89 h 878"/>
                <a:gd name="T108" fmla="*/ 594 w 1603"/>
                <a:gd name="T109" fmla="*/ 78 h 878"/>
                <a:gd name="T110" fmla="*/ 632 w 1603"/>
                <a:gd name="T111" fmla="*/ 68 h 878"/>
                <a:gd name="T112" fmla="*/ 674 w 1603"/>
                <a:gd name="T113" fmla="*/ 76 h 878"/>
                <a:gd name="T114" fmla="*/ 710 w 1603"/>
                <a:gd name="T115" fmla="*/ 54 h 878"/>
                <a:gd name="T116" fmla="*/ 749 w 1603"/>
                <a:gd name="T117" fmla="*/ 50 h 878"/>
                <a:gd name="T118" fmla="*/ 789 w 1603"/>
                <a:gd name="T119" fmla="*/ 4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3" h="878">
                  <a:moveTo>
                    <a:pt x="802" y="0"/>
                  </a:moveTo>
                  <a:cubicBezTo>
                    <a:pt x="802" y="0"/>
                    <a:pt x="802" y="0"/>
                    <a:pt x="802" y="0"/>
                  </a:cubicBezTo>
                  <a:cubicBezTo>
                    <a:pt x="807" y="0"/>
                    <a:pt x="811" y="0"/>
                    <a:pt x="816" y="0"/>
                  </a:cubicBezTo>
                  <a:cubicBezTo>
                    <a:pt x="815" y="49"/>
                    <a:pt x="815" y="49"/>
                    <a:pt x="815" y="49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21" y="0"/>
                    <a:pt x="825" y="0"/>
                    <a:pt x="830" y="0"/>
                  </a:cubicBezTo>
                  <a:cubicBezTo>
                    <a:pt x="828" y="49"/>
                    <a:pt x="828" y="49"/>
                    <a:pt x="828" y="49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5" y="0"/>
                    <a:pt x="839" y="0"/>
                    <a:pt x="844" y="1"/>
                  </a:cubicBezTo>
                  <a:cubicBezTo>
                    <a:pt x="841" y="49"/>
                    <a:pt x="841" y="49"/>
                    <a:pt x="841" y="49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9" y="1"/>
                    <a:pt x="853" y="1"/>
                    <a:pt x="858" y="2"/>
                  </a:cubicBezTo>
                  <a:cubicBezTo>
                    <a:pt x="854" y="50"/>
                    <a:pt x="854" y="50"/>
                    <a:pt x="854" y="50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63" y="2"/>
                    <a:pt x="867" y="2"/>
                    <a:pt x="871" y="3"/>
                  </a:cubicBezTo>
                  <a:cubicBezTo>
                    <a:pt x="866" y="67"/>
                    <a:pt x="866" y="67"/>
                    <a:pt x="866" y="67"/>
                  </a:cubicBezTo>
                  <a:cubicBezTo>
                    <a:pt x="871" y="3"/>
                    <a:pt x="871" y="3"/>
                    <a:pt x="871" y="3"/>
                  </a:cubicBezTo>
                  <a:cubicBezTo>
                    <a:pt x="872" y="3"/>
                    <a:pt x="872" y="3"/>
                    <a:pt x="872" y="3"/>
                  </a:cubicBezTo>
                  <a:cubicBezTo>
                    <a:pt x="877" y="3"/>
                    <a:pt x="881" y="4"/>
                    <a:pt x="885" y="4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5" y="4"/>
                    <a:pt x="885" y="4"/>
                    <a:pt x="885" y="4"/>
                  </a:cubicBezTo>
                  <a:cubicBezTo>
                    <a:pt x="886" y="4"/>
                    <a:pt x="886" y="4"/>
                    <a:pt x="886" y="4"/>
                  </a:cubicBezTo>
                  <a:cubicBezTo>
                    <a:pt x="891" y="5"/>
                    <a:pt x="895" y="5"/>
                    <a:pt x="899" y="6"/>
                  </a:cubicBezTo>
                  <a:cubicBezTo>
                    <a:pt x="893" y="54"/>
                    <a:pt x="893" y="54"/>
                    <a:pt x="893" y="54"/>
                  </a:cubicBezTo>
                  <a:cubicBezTo>
                    <a:pt x="899" y="6"/>
                    <a:pt x="899" y="6"/>
                    <a:pt x="899" y="6"/>
                  </a:cubicBezTo>
                  <a:cubicBezTo>
                    <a:pt x="900" y="6"/>
                    <a:pt x="900" y="6"/>
                    <a:pt x="900" y="6"/>
                  </a:cubicBezTo>
                  <a:cubicBezTo>
                    <a:pt x="905" y="6"/>
                    <a:pt x="909" y="7"/>
                    <a:pt x="913" y="7"/>
                  </a:cubicBezTo>
                  <a:cubicBezTo>
                    <a:pt x="906" y="56"/>
                    <a:pt x="906" y="56"/>
                    <a:pt x="906" y="56"/>
                  </a:cubicBezTo>
                  <a:cubicBezTo>
                    <a:pt x="913" y="7"/>
                    <a:pt x="913" y="7"/>
                    <a:pt x="913" y="7"/>
                  </a:cubicBezTo>
                  <a:cubicBezTo>
                    <a:pt x="913" y="8"/>
                    <a:pt x="914" y="8"/>
                    <a:pt x="914" y="8"/>
                  </a:cubicBezTo>
                  <a:cubicBezTo>
                    <a:pt x="918" y="8"/>
                    <a:pt x="923" y="9"/>
                    <a:pt x="927" y="10"/>
                  </a:cubicBezTo>
                  <a:cubicBezTo>
                    <a:pt x="919" y="58"/>
                    <a:pt x="919" y="58"/>
                    <a:pt x="919" y="58"/>
                  </a:cubicBezTo>
                  <a:cubicBezTo>
                    <a:pt x="927" y="10"/>
                    <a:pt x="927" y="10"/>
                    <a:pt x="927" y="10"/>
                  </a:cubicBezTo>
                  <a:cubicBezTo>
                    <a:pt x="927" y="10"/>
                    <a:pt x="928" y="10"/>
                    <a:pt x="928" y="10"/>
                  </a:cubicBezTo>
                  <a:cubicBezTo>
                    <a:pt x="932" y="10"/>
                    <a:pt x="937" y="11"/>
                    <a:pt x="941" y="12"/>
                  </a:cubicBezTo>
                  <a:cubicBezTo>
                    <a:pt x="930" y="76"/>
                    <a:pt x="930" y="76"/>
                    <a:pt x="930" y="76"/>
                  </a:cubicBezTo>
                  <a:cubicBezTo>
                    <a:pt x="941" y="12"/>
                    <a:pt x="941" y="12"/>
                    <a:pt x="941" y="12"/>
                  </a:cubicBezTo>
                  <a:cubicBezTo>
                    <a:pt x="941" y="12"/>
                    <a:pt x="941" y="12"/>
                    <a:pt x="942" y="12"/>
                  </a:cubicBezTo>
                  <a:cubicBezTo>
                    <a:pt x="946" y="13"/>
                    <a:pt x="950" y="14"/>
                    <a:pt x="955" y="14"/>
                  </a:cubicBezTo>
                  <a:cubicBezTo>
                    <a:pt x="945" y="62"/>
                    <a:pt x="945" y="62"/>
                    <a:pt x="945" y="62"/>
                  </a:cubicBezTo>
                  <a:cubicBezTo>
                    <a:pt x="955" y="14"/>
                    <a:pt x="955" y="14"/>
                    <a:pt x="955" y="14"/>
                  </a:cubicBezTo>
                  <a:cubicBezTo>
                    <a:pt x="955" y="14"/>
                    <a:pt x="955" y="15"/>
                    <a:pt x="955" y="15"/>
                  </a:cubicBezTo>
                  <a:cubicBezTo>
                    <a:pt x="960" y="15"/>
                    <a:pt x="964" y="16"/>
                    <a:pt x="968" y="17"/>
                  </a:cubicBezTo>
                  <a:cubicBezTo>
                    <a:pt x="958" y="65"/>
                    <a:pt x="958" y="65"/>
                    <a:pt x="958" y="65"/>
                  </a:cubicBezTo>
                  <a:cubicBezTo>
                    <a:pt x="968" y="17"/>
                    <a:pt x="968" y="17"/>
                    <a:pt x="968" y="17"/>
                  </a:cubicBezTo>
                  <a:cubicBezTo>
                    <a:pt x="969" y="17"/>
                    <a:pt x="969" y="17"/>
                    <a:pt x="969" y="17"/>
                  </a:cubicBezTo>
                  <a:cubicBezTo>
                    <a:pt x="973" y="18"/>
                    <a:pt x="978" y="19"/>
                    <a:pt x="982" y="20"/>
                  </a:cubicBezTo>
                  <a:cubicBezTo>
                    <a:pt x="971" y="68"/>
                    <a:pt x="971" y="68"/>
                    <a:pt x="971" y="68"/>
                  </a:cubicBezTo>
                  <a:cubicBezTo>
                    <a:pt x="982" y="20"/>
                    <a:pt x="982" y="20"/>
                    <a:pt x="982" y="20"/>
                  </a:cubicBezTo>
                  <a:cubicBezTo>
                    <a:pt x="982" y="20"/>
                    <a:pt x="982" y="20"/>
                    <a:pt x="983" y="20"/>
                  </a:cubicBezTo>
                  <a:cubicBezTo>
                    <a:pt x="987" y="21"/>
                    <a:pt x="991" y="22"/>
                    <a:pt x="996" y="24"/>
                  </a:cubicBezTo>
                  <a:cubicBezTo>
                    <a:pt x="984" y="71"/>
                    <a:pt x="984" y="71"/>
                    <a:pt x="984" y="71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1001" y="25"/>
                    <a:pt x="1005" y="26"/>
                    <a:pt x="1009" y="27"/>
                  </a:cubicBezTo>
                  <a:cubicBezTo>
                    <a:pt x="992" y="90"/>
                    <a:pt x="992" y="90"/>
                    <a:pt x="992" y="90"/>
                  </a:cubicBezTo>
                  <a:cubicBezTo>
                    <a:pt x="1009" y="27"/>
                    <a:pt x="1009" y="27"/>
                    <a:pt x="1009" y="27"/>
                  </a:cubicBezTo>
                  <a:cubicBezTo>
                    <a:pt x="1009" y="27"/>
                    <a:pt x="1010" y="27"/>
                    <a:pt x="1010" y="27"/>
                  </a:cubicBezTo>
                  <a:cubicBezTo>
                    <a:pt x="1014" y="28"/>
                    <a:pt x="1018" y="30"/>
                    <a:pt x="1023" y="31"/>
                  </a:cubicBezTo>
                  <a:cubicBezTo>
                    <a:pt x="1009" y="78"/>
                    <a:pt x="1009" y="78"/>
                    <a:pt x="1009" y="78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8" y="32"/>
                    <a:pt x="1032" y="34"/>
                    <a:pt x="1036" y="35"/>
                  </a:cubicBezTo>
                  <a:cubicBezTo>
                    <a:pt x="1022" y="81"/>
                    <a:pt x="1022" y="81"/>
                    <a:pt x="1022" y="81"/>
                  </a:cubicBezTo>
                  <a:cubicBezTo>
                    <a:pt x="1036" y="35"/>
                    <a:pt x="1036" y="35"/>
                    <a:pt x="1036" y="35"/>
                  </a:cubicBezTo>
                  <a:cubicBezTo>
                    <a:pt x="1036" y="35"/>
                    <a:pt x="1037" y="35"/>
                    <a:pt x="1037" y="35"/>
                  </a:cubicBezTo>
                  <a:cubicBezTo>
                    <a:pt x="1041" y="36"/>
                    <a:pt x="1045" y="38"/>
                    <a:pt x="1049" y="39"/>
                  </a:cubicBezTo>
                  <a:cubicBezTo>
                    <a:pt x="1034" y="85"/>
                    <a:pt x="1034" y="85"/>
                    <a:pt x="1034" y="85"/>
                  </a:cubicBezTo>
                  <a:cubicBezTo>
                    <a:pt x="1049" y="39"/>
                    <a:pt x="1049" y="39"/>
                    <a:pt x="1049" y="39"/>
                  </a:cubicBezTo>
                  <a:cubicBezTo>
                    <a:pt x="1050" y="39"/>
                    <a:pt x="1050" y="39"/>
                    <a:pt x="1050" y="39"/>
                  </a:cubicBezTo>
                  <a:cubicBezTo>
                    <a:pt x="1054" y="41"/>
                    <a:pt x="1058" y="42"/>
                    <a:pt x="1063" y="43"/>
                  </a:cubicBezTo>
                  <a:cubicBezTo>
                    <a:pt x="1047" y="90"/>
                    <a:pt x="1047" y="90"/>
                    <a:pt x="1047" y="90"/>
                  </a:cubicBezTo>
                  <a:cubicBezTo>
                    <a:pt x="1063" y="43"/>
                    <a:pt x="1063" y="43"/>
                    <a:pt x="1063" y="43"/>
                  </a:cubicBezTo>
                  <a:cubicBezTo>
                    <a:pt x="1063" y="44"/>
                    <a:pt x="1063" y="44"/>
                    <a:pt x="1063" y="44"/>
                  </a:cubicBezTo>
                  <a:cubicBezTo>
                    <a:pt x="1068" y="45"/>
                    <a:pt x="1072" y="47"/>
                    <a:pt x="1076" y="48"/>
                  </a:cubicBezTo>
                  <a:cubicBezTo>
                    <a:pt x="1054" y="109"/>
                    <a:pt x="1054" y="109"/>
                    <a:pt x="1054" y="109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81" y="50"/>
                    <a:pt x="1085" y="52"/>
                    <a:pt x="1089" y="53"/>
                  </a:cubicBezTo>
                  <a:cubicBezTo>
                    <a:pt x="1072" y="99"/>
                    <a:pt x="1072" y="99"/>
                    <a:pt x="1072" y="99"/>
                  </a:cubicBezTo>
                  <a:cubicBezTo>
                    <a:pt x="1089" y="53"/>
                    <a:pt x="1089" y="53"/>
                    <a:pt x="1089" y="53"/>
                  </a:cubicBezTo>
                  <a:cubicBezTo>
                    <a:pt x="1089" y="53"/>
                    <a:pt x="1089" y="53"/>
                    <a:pt x="1090" y="53"/>
                  </a:cubicBezTo>
                  <a:cubicBezTo>
                    <a:pt x="1094" y="55"/>
                    <a:pt x="1098" y="57"/>
                    <a:pt x="1102" y="58"/>
                  </a:cubicBezTo>
                  <a:cubicBezTo>
                    <a:pt x="1084" y="103"/>
                    <a:pt x="1084" y="103"/>
                    <a:pt x="1084" y="103"/>
                  </a:cubicBezTo>
                  <a:cubicBezTo>
                    <a:pt x="1102" y="58"/>
                    <a:pt x="1102" y="58"/>
                    <a:pt x="1102" y="58"/>
                  </a:cubicBezTo>
                  <a:cubicBezTo>
                    <a:pt x="1102" y="58"/>
                    <a:pt x="1102" y="58"/>
                    <a:pt x="1103" y="59"/>
                  </a:cubicBezTo>
                  <a:cubicBezTo>
                    <a:pt x="1107" y="60"/>
                    <a:pt x="1111" y="62"/>
                    <a:pt x="1115" y="64"/>
                  </a:cubicBezTo>
                  <a:cubicBezTo>
                    <a:pt x="1096" y="108"/>
                    <a:pt x="1096" y="108"/>
                    <a:pt x="1096" y="108"/>
                  </a:cubicBezTo>
                  <a:cubicBezTo>
                    <a:pt x="1115" y="64"/>
                    <a:pt x="1115" y="64"/>
                    <a:pt x="1115" y="64"/>
                  </a:cubicBezTo>
                  <a:cubicBezTo>
                    <a:pt x="1115" y="64"/>
                    <a:pt x="1115" y="64"/>
                    <a:pt x="1116" y="64"/>
                  </a:cubicBezTo>
                  <a:cubicBezTo>
                    <a:pt x="1120" y="66"/>
                    <a:pt x="1124" y="67"/>
                    <a:pt x="1128" y="69"/>
                  </a:cubicBezTo>
                  <a:cubicBezTo>
                    <a:pt x="1108" y="114"/>
                    <a:pt x="1108" y="114"/>
                    <a:pt x="1108" y="114"/>
                  </a:cubicBezTo>
                  <a:cubicBezTo>
                    <a:pt x="1128" y="69"/>
                    <a:pt x="1128" y="69"/>
                    <a:pt x="1128" y="69"/>
                  </a:cubicBezTo>
                  <a:cubicBezTo>
                    <a:pt x="1128" y="69"/>
                    <a:pt x="1128" y="69"/>
                    <a:pt x="1128" y="70"/>
                  </a:cubicBezTo>
                  <a:cubicBezTo>
                    <a:pt x="1132" y="71"/>
                    <a:pt x="1136" y="73"/>
                    <a:pt x="1140" y="75"/>
                  </a:cubicBezTo>
                  <a:cubicBezTo>
                    <a:pt x="1113" y="134"/>
                    <a:pt x="1113" y="134"/>
                    <a:pt x="1113" y="134"/>
                  </a:cubicBezTo>
                  <a:cubicBezTo>
                    <a:pt x="1140" y="75"/>
                    <a:pt x="1140" y="75"/>
                    <a:pt x="1140" y="75"/>
                  </a:cubicBezTo>
                  <a:cubicBezTo>
                    <a:pt x="1141" y="75"/>
                    <a:pt x="1141" y="75"/>
                    <a:pt x="1141" y="75"/>
                  </a:cubicBezTo>
                  <a:cubicBezTo>
                    <a:pt x="1145" y="77"/>
                    <a:pt x="1149" y="79"/>
                    <a:pt x="1153" y="81"/>
                  </a:cubicBezTo>
                  <a:cubicBezTo>
                    <a:pt x="1132" y="125"/>
                    <a:pt x="1132" y="125"/>
                    <a:pt x="1132" y="125"/>
                  </a:cubicBezTo>
                  <a:cubicBezTo>
                    <a:pt x="1153" y="81"/>
                    <a:pt x="1153" y="81"/>
                    <a:pt x="1153" y="81"/>
                  </a:cubicBezTo>
                  <a:cubicBezTo>
                    <a:pt x="1153" y="81"/>
                    <a:pt x="1153" y="81"/>
                    <a:pt x="1154" y="81"/>
                  </a:cubicBezTo>
                  <a:cubicBezTo>
                    <a:pt x="1158" y="83"/>
                    <a:pt x="1162" y="85"/>
                    <a:pt x="1165" y="87"/>
                  </a:cubicBezTo>
                  <a:cubicBezTo>
                    <a:pt x="1144" y="131"/>
                    <a:pt x="1144" y="131"/>
                    <a:pt x="1144" y="131"/>
                  </a:cubicBezTo>
                  <a:cubicBezTo>
                    <a:pt x="1165" y="87"/>
                    <a:pt x="1165" y="87"/>
                    <a:pt x="1165" y="87"/>
                  </a:cubicBezTo>
                  <a:cubicBezTo>
                    <a:pt x="1166" y="88"/>
                    <a:pt x="1166" y="88"/>
                    <a:pt x="1166" y="88"/>
                  </a:cubicBezTo>
                  <a:cubicBezTo>
                    <a:pt x="1170" y="90"/>
                    <a:pt x="1174" y="92"/>
                    <a:pt x="1178" y="94"/>
                  </a:cubicBezTo>
                  <a:cubicBezTo>
                    <a:pt x="1155" y="137"/>
                    <a:pt x="1155" y="137"/>
                    <a:pt x="1155" y="137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82" y="96"/>
                    <a:pt x="1186" y="98"/>
                    <a:pt x="1190" y="101"/>
                  </a:cubicBezTo>
                  <a:cubicBezTo>
                    <a:pt x="1167" y="143"/>
                    <a:pt x="1167" y="143"/>
                    <a:pt x="1167" y="143"/>
                  </a:cubicBezTo>
                  <a:cubicBezTo>
                    <a:pt x="1190" y="101"/>
                    <a:pt x="1190" y="101"/>
                    <a:pt x="1190" y="101"/>
                  </a:cubicBezTo>
                  <a:cubicBezTo>
                    <a:pt x="1190" y="101"/>
                    <a:pt x="1191" y="101"/>
                    <a:pt x="1191" y="101"/>
                  </a:cubicBezTo>
                  <a:cubicBezTo>
                    <a:pt x="1195" y="103"/>
                    <a:pt x="1198" y="105"/>
                    <a:pt x="1202" y="108"/>
                  </a:cubicBezTo>
                  <a:cubicBezTo>
                    <a:pt x="1170" y="163"/>
                    <a:pt x="1170" y="163"/>
                    <a:pt x="1170" y="163"/>
                  </a:cubicBezTo>
                  <a:cubicBezTo>
                    <a:pt x="1202" y="108"/>
                    <a:pt x="1202" y="108"/>
                    <a:pt x="1202" y="108"/>
                  </a:cubicBezTo>
                  <a:cubicBezTo>
                    <a:pt x="1202" y="108"/>
                    <a:pt x="1203" y="108"/>
                    <a:pt x="1203" y="108"/>
                  </a:cubicBezTo>
                  <a:cubicBezTo>
                    <a:pt x="1207" y="110"/>
                    <a:pt x="1211" y="112"/>
                    <a:pt x="1214" y="115"/>
                  </a:cubicBezTo>
                  <a:cubicBezTo>
                    <a:pt x="1189" y="156"/>
                    <a:pt x="1189" y="156"/>
                    <a:pt x="1189" y="156"/>
                  </a:cubicBezTo>
                  <a:cubicBezTo>
                    <a:pt x="1214" y="115"/>
                    <a:pt x="1214" y="115"/>
                    <a:pt x="1214" y="115"/>
                  </a:cubicBezTo>
                  <a:cubicBezTo>
                    <a:pt x="1215" y="115"/>
                    <a:pt x="1215" y="115"/>
                    <a:pt x="1215" y="115"/>
                  </a:cubicBezTo>
                  <a:cubicBezTo>
                    <a:pt x="1219" y="117"/>
                    <a:pt x="1222" y="120"/>
                    <a:pt x="1226" y="122"/>
                  </a:cubicBezTo>
                  <a:cubicBezTo>
                    <a:pt x="1201" y="163"/>
                    <a:pt x="1201" y="163"/>
                    <a:pt x="1201" y="163"/>
                  </a:cubicBezTo>
                  <a:cubicBezTo>
                    <a:pt x="1226" y="122"/>
                    <a:pt x="1226" y="122"/>
                    <a:pt x="1226" y="122"/>
                  </a:cubicBezTo>
                  <a:cubicBezTo>
                    <a:pt x="1226" y="122"/>
                    <a:pt x="1227" y="122"/>
                    <a:pt x="1227" y="122"/>
                  </a:cubicBezTo>
                  <a:cubicBezTo>
                    <a:pt x="1231" y="125"/>
                    <a:pt x="1234" y="127"/>
                    <a:pt x="1238" y="130"/>
                  </a:cubicBezTo>
                  <a:cubicBezTo>
                    <a:pt x="1212" y="170"/>
                    <a:pt x="1212" y="170"/>
                    <a:pt x="1212" y="170"/>
                  </a:cubicBezTo>
                  <a:cubicBezTo>
                    <a:pt x="1238" y="130"/>
                    <a:pt x="1238" y="130"/>
                    <a:pt x="1238" y="130"/>
                  </a:cubicBezTo>
                  <a:cubicBezTo>
                    <a:pt x="1238" y="130"/>
                    <a:pt x="1238" y="130"/>
                    <a:pt x="1239" y="130"/>
                  </a:cubicBezTo>
                  <a:cubicBezTo>
                    <a:pt x="1242" y="132"/>
                    <a:pt x="1246" y="135"/>
                    <a:pt x="1250" y="137"/>
                  </a:cubicBezTo>
                  <a:cubicBezTo>
                    <a:pt x="1223" y="177"/>
                    <a:pt x="1223" y="177"/>
                    <a:pt x="1223" y="177"/>
                  </a:cubicBezTo>
                  <a:cubicBezTo>
                    <a:pt x="1250" y="137"/>
                    <a:pt x="1250" y="137"/>
                    <a:pt x="1250" y="137"/>
                  </a:cubicBezTo>
                  <a:cubicBezTo>
                    <a:pt x="1250" y="137"/>
                    <a:pt x="1250" y="138"/>
                    <a:pt x="1250" y="138"/>
                  </a:cubicBezTo>
                  <a:cubicBezTo>
                    <a:pt x="1254" y="140"/>
                    <a:pt x="1258" y="143"/>
                    <a:pt x="1261" y="145"/>
                  </a:cubicBezTo>
                  <a:cubicBezTo>
                    <a:pt x="1224" y="198"/>
                    <a:pt x="1224" y="198"/>
                    <a:pt x="1224" y="198"/>
                  </a:cubicBezTo>
                  <a:cubicBezTo>
                    <a:pt x="1261" y="145"/>
                    <a:pt x="1261" y="145"/>
                    <a:pt x="1261" y="145"/>
                  </a:cubicBezTo>
                  <a:cubicBezTo>
                    <a:pt x="1261" y="145"/>
                    <a:pt x="1261" y="145"/>
                    <a:pt x="1262" y="146"/>
                  </a:cubicBezTo>
                  <a:cubicBezTo>
                    <a:pt x="1265" y="148"/>
                    <a:pt x="1269" y="151"/>
                    <a:pt x="1273" y="153"/>
                  </a:cubicBezTo>
                  <a:cubicBezTo>
                    <a:pt x="1244" y="192"/>
                    <a:pt x="1244" y="192"/>
                    <a:pt x="1244" y="192"/>
                  </a:cubicBezTo>
                  <a:cubicBezTo>
                    <a:pt x="1273" y="153"/>
                    <a:pt x="1273" y="153"/>
                    <a:pt x="1273" y="153"/>
                  </a:cubicBezTo>
                  <a:cubicBezTo>
                    <a:pt x="1273" y="154"/>
                    <a:pt x="1273" y="154"/>
                    <a:pt x="1273" y="154"/>
                  </a:cubicBezTo>
                  <a:cubicBezTo>
                    <a:pt x="1277" y="156"/>
                    <a:pt x="1280" y="159"/>
                    <a:pt x="1284" y="162"/>
                  </a:cubicBezTo>
                  <a:cubicBezTo>
                    <a:pt x="1255" y="200"/>
                    <a:pt x="1255" y="200"/>
                    <a:pt x="1255" y="200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8" y="165"/>
                    <a:pt x="1291" y="168"/>
                    <a:pt x="1295" y="170"/>
                  </a:cubicBezTo>
                  <a:cubicBezTo>
                    <a:pt x="1265" y="208"/>
                    <a:pt x="1265" y="208"/>
                    <a:pt x="1265" y="208"/>
                  </a:cubicBezTo>
                  <a:cubicBezTo>
                    <a:pt x="1295" y="170"/>
                    <a:pt x="1295" y="170"/>
                    <a:pt x="1295" y="170"/>
                  </a:cubicBezTo>
                  <a:cubicBezTo>
                    <a:pt x="1295" y="170"/>
                    <a:pt x="1295" y="171"/>
                    <a:pt x="1295" y="171"/>
                  </a:cubicBezTo>
                  <a:cubicBezTo>
                    <a:pt x="1299" y="173"/>
                    <a:pt x="1302" y="176"/>
                    <a:pt x="1306" y="179"/>
                  </a:cubicBezTo>
                  <a:cubicBezTo>
                    <a:pt x="1276" y="216"/>
                    <a:pt x="1276" y="216"/>
                    <a:pt x="1276" y="216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10" y="182"/>
                    <a:pt x="1313" y="185"/>
                    <a:pt x="1317" y="188"/>
                  </a:cubicBezTo>
                  <a:cubicBezTo>
                    <a:pt x="1275" y="237"/>
                    <a:pt x="1275" y="237"/>
                    <a:pt x="1275" y="237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20" y="191"/>
                    <a:pt x="1324" y="194"/>
                    <a:pt x="1327" y="197"/>
                  </a:cubicBezTo>
                  <a:cubicBezTo>
                    <a:pt x="1296" y="233"/>
                    <a:pt x="1296" y="233"/>
                    <a:pt x="1296" y="233"/>
                  </a:cubicBezTo>
                  <a:cubicBezTo>
                    <a:pt x="1327" y="197"/>
                    <a:pt x="1327" y="197"/>
                    <a:pt x="1327" y="197"/>
                  </a:cubicBezTo>
                  <a:cubicBezTo>
                    <a:pt x="1327" y="197"/>
                    <a:pt x="1327" y="197"/>
                    <a:pt x="1328" y="197"/>
                  </a:cubicBezTo>
                  <a:cubicBezTo>
                    <a:pt x="1331" y="200"/>
                    <a:pt x="1334" y="203"/>
                    <a:pt x="1338" y="206"/>
                  </a:cubicBezTo>
                  <a:cubicBezTo>
                    <a:pt x="1306" y="242"/>
                    <a:pt x="1306" y="242"/>
                    <a:pt x="1306" y="242"/>
                  </a:cubicBezTo>
                  <a:cubicBezTo>
                    <a:pt x="1338" y="206"/>
                    <a:pt x="1338" y="206"/>
                    <a:pt x="1338" y="206"/>
                  </a:cubicBezTo>
                  <a:cubicBezTo>
                    <a:pt x="1338" y="206"/>
                    <a:pt x="1338" y="207"/>
                    <a:pt x="1338" y="207"/>
                  </a:cubicBezTo>
                  <a:cubicBezTo>
                    <a:pt x="1341" y="210"/>
                    <a:pt x="1345" y="213"/>
                    <a:pt x="1348" y="216"/>
                  </a:cubicBezTo>
                  <a:cubicBezTo>
                    <a:pt x="1315" y="251"/>
                    <a:pt x="1315" y="251"/>
                    <a:pt x="1315" y="251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52" y="219"/>
                    <a:pt x="1355" y="222"/>
                    <a:pt x="1358" y="225"/>
                  </a:cubicBezTo>
                  <a:cubicBezTo>
                    <a:pt x="1325" y="260"/>
                    <a:pt x="1325" y="260"/>
                    <a:pt x="1325" y="260"/>
                  </a:cubicBezTo>
                  <a:cubicBezTo>
                    <a:pt x="1358" y="225"/>
                    <a:pt x="1358" y="225"/>
                    <a:pt x="1358" y="225"/>
                  </a:cubicBezTo>
                  <a:cubicBezTo>
                    <a:pt x="1358" y="225"/>
                    <a:pt x="1358" y="226"/>
                    <a:pt x="1359" y="226"/>
                  </a:cubicBezTo>
                  <a:cubicBezTo>
                    <a:pt x="1362" y="229"/>
                    <a:pt x="1365" y="232"/>
                    <a:pt x="1368" y="235"/>
                  </a:cubicBezTo>
                  <a:cubicBezTo>
                    <a:pt x="1323" y="281"/>
                    <a:pt x="1323" y="281"/>
                    <a:pt x="1323" y="281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72" y="239"/>
                    <a:pt x="1375" y="242"/>
                    <a:pt x="1378" y="245"/>
                  </a:cubicBezTo>
                  <a:cubicBezTo>
                    <a:pt x="1343" y="279"/>
                    <a:pt x="1343" y="279"/>
                    <a:pt x="1343" y="279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81" y="249"/>
                    <a:pt x="1384" y="252"/>
                    <a:pt x="1387" y="255"/>
                  </a:cubicBezTo>
                  <a:cubicBezTo>
                    <a:pt x="1352" y="288"/>
                    <a:pt x="1352" y="288"/>
                    <a:pt x="1352" y="288"/>
                  </a:cubicBezTo>
                  <a:cubicBezTo>
                    <a:pt x="1387" y="255"/>
                    <a:pt x="1387" y="255"/>
                    <a:pt x="1387" y="255"/>
                  </a:cubicBezTo>
                  <a:cubicBezTo>
                    <a:pt x="1388" y="255"/>
                    <a:pt x="1388" y="255"/>
                    <a:pt x="1388" y="256"/>
                  </a:cubicBezTo>
                  <a:cubicBezTo>
                    <a:pt x="1391" y="259"/>
                    <a:pt x="1394" y="262"/>
                    <a:pt x="1397" y="266"/>
                  </a:cubicBezTo>
                  <a:cubicBezTo>
                    <a:pt x="1361" y="298"/>
                    <a:pt x="1361" y="298"/>
                    <a:pt x="1361" y="298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400" y="269"/>
                    <a:pt x="1403" y="273"/>
                    <a:pt x="1406" y="276"/>
                  </a:cubicBezTo>
                  <a:cubicBezTo>
                    <a:pt x="1370" y="308"/>
                    <a:pt x="1370" y="308"/>
                    <a:pt x="1370" y="308"/>
                  </a:cubicBezTo>
                  <a:cubicBezTo>
                    <a:pt x="1406" y="276"/>
                    <a:pt x="1406" y="276"/>
                    <a:pt x="1406" y="276"/>
                  </a:cubicBezTo>
                  <a:cubicBezTo>
                    <a:pt x="1406" y="276"/>
                    <a:pt x="1406" y="276"/>
                    <a:pt x="1407" y="276"/>
                  </a:cubicBezTo>
                  <a:cubicBezTo>
                    <a:pt x="1410" y="280"/>
                    <a:pt x="1412" y="283"/>
                    <a:pt x="1415" y="287"/>
                  </a:cubicBezTo>
                  <a:cubicBezTo>
                    <a:pt x="1366" y="328"/>
                    <a:pt x="1366" y="328"/>
                    <a:pt x="1366" y="328"/>
                  </a:cubicBezTo>
                  <a:cubicBezTo>
                    <a:pt x="1415" y="287"/>
                    <a:pt x="1415" y="287"/>
                    <a:pt x="1415" y="287"/>
                  </a:cubicBezTo>
                  <a:cubicBezTo>
                    <a:pt x="1415" y="287"/>
                    <a:pt x="1416" y="287"/>
                    <a:pt x="1416" y="287"/>
                  </a:cubicBezTo>
                  <a:cubicBezTo>
                    <a:pt x="1419" y="290"/>
                    <a:pt x="1421" y="294"/>
                    <a:pt x="1424" y="297"/>
                  </a:cubicBezTo>
                  <a:cubicBezTo>
                    <a:pt x="1387" y="328"/>
                    <a:pt x="1387" y="328"/>
                    <a:pt x="1387" y="328"/>
                  </a:cubicBezTo>
                  <a:cubicBezTo>
                    <a:pt x="1424" y="297"/>
                    <a:pt x="1424" y="297"/>
                    <a:pt x="1424" y="297"/>
                  </a:cubicBezTo>
                  <a:cubicBezTo>
                    <a:pt x="1424" y="298"/>
                    <a:pt x="1424" y="298"/>
                    <a:pt x="1425" y="298"/>
                  </a:cubicBezTo>
                  <a:cubicBezTo>
                    <a:pt x="1427" y="301"/>
                    <a:pt x="1430" y="305"/>
                    <a:pt x="1433" y="308"/>
                  </a:cubicBezTo>
                  <a:cubicBezTo>
                    <a:pt x="1395" y="338"/>
                    <a:pt x="1395" y="338"/>
                    <a:pt x="1395" y="338"/>
                  </a:cubicBezTo>
                  <a:cubicBezTo>
                    <a:pt x="1433" y="308"/>
                    <a:pt x="1433" y="308"/>
                    <a:pt x="1433" y="308"/>
                  </a:cubicBezTo>
                  <a:cubicBezTo>
                    <a:pt x="1433" y="308"/>
                    <a:pt x="1433" y="309"/>
                    <a:pt x="1433" y="309"/>
                  </a:cubicBezTo>
                  <a:cubicBezTo>
                    <a:pt x="1436" y="312"/>
                    <a:pt x="1439" y="316"/>
                    <a:pt x="1441" y="319"/>
                  </a:cubicBezTo>
                  <a:cubicBezTo>
                    <a:pt x="1403" y="348"/>
                    <a:pt x="1403" y="348"/>
                    <a:pt x="1403" y="348"/>
                  </a:cubicBezTo>
                  <a:cubicBezTo>
                    <a:pt x="1441" y="319"/>
                    <a:pt x="1441" y="319"/>
                    <a:pt x="1441" y="319"/>
                  </a:cubicBezTo>
                  <a:cubicBezTo>
                    <a:pt x="1442" y="320"/>
                    <a:pt x="1442" y="320"/>
                    <a:pt x="1442" y="320"/>
                  </a:cubicBezTo>
                  <a:cubicBezTo>
                    <a:pt x="1444" y="323"/>
                    <a:pt x="1447" y="327"/>
                    <a:pt x="1450" y="331"/>
                  </a:cubicBezTo>
                  <a:cubicBezTo>
                    <a:pt x="1411" y="359"/>
                    <a:pt x="1411" y="359"/>
                    <a:pt x="1411" y="359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3" y="335"/>
                    <a:pt x="1455" y="338"/>
                    <a:pt x="1458" y="342"/>
                  </a:cubicBezTo>
                  <a:cubicBezTo>
                    <a:pt x="1405" y="379"/>
                    <a:pt x="1405" y="379"/>
                    <a:pt x="1405" y="379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61" y="346"/>
                    <a:pt x="1463" y="350"/>
                    <a:pt x="1466" y="354"/>
                  </a:cubicBezTo>
                  <a:cubicBezTo>
                    <a:pt x="1426" y="381"/>
                    <a:pt x="1426" y="381"/>
                    <a:pt x="1426" y="381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9" y="358"/>
                    <a:pt x="1471" y="361"/>
                    <a:pt x="1474" y="365"/>
                  </a:cubicBezTo>
                  <a:cubicBezTo>
                    <a:pt x="1433" y="391"/>
                    <a:pt x="1433" y="391"/>
                    <a:pt x="1433" y="391"/>
                  </a:cubicBezTo>
                  <a:cubicBezTo>
                    <a:pt x="1474" y="365"/>
                    <a:pt x="1474" y="365"/>
                    <a:pt x="1474" y="365"/>
                  </a:cubicBezTo>
                  <a:cubicBezTo>
                    <a:pt x="1474" y="365"/>
                    <a:pt x="1474" y="365"/>
                    <a:pt x="1474" y="366"/>
                  </a:cubicBezTo>
                  <a:cubicBezTo>
                    <a:pt x="1476" y="369"/>
                    <a:pt x="1479" y="373"/>
                    <a:pt x="1481" y="377"/>
                  </a:cubicBezTo>
                  <a:cubicBezTo>
                    <a:pt x="1440" y="403"/>
                    <a:pt x="1440" y="403"/>
                    <a:pt x="1440" y="403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4" y="381"/>
                    <a:pt x="1486" y="385"/>
                    <a:pt x="1488" y="389"/>
                  </a:cubicBezTo>
                  <a:cubicBezTo>
                    <a:pt x="1447" y="414"/>
                    <a:pt x="1447" y="414"/>
                    <a:pt x="1447" y="414"/>
                  </a:cubicBezTo>
                  <a:cubicBezTo>
                    <a:pt x="1488" y="389"/>
                    <a:pt x="1488" y="389"/>
                    <a:pt x="1488" y="389"/>
                  </a:cubicBezTo>
                  <a:cubicBezTo>
                    <a:pt x="1489" y="389"/>
                    <a:pt x="1489" y="389"/>
                    <a:pt x="1489" y="389"/>
                  </a:cubicBezTo>
                  <a:cubicBezTo>
                    <a:pt x="1491" y="393"/>
                    <a:pt x="1493" y="397"/>
                    <a:pt x="1496" y="401"/>
                  </a:cubicBezTo>
                  <a:cubicBezTo>
                    <a:pt x="1440" y="433"/>
                    <a:pt x="1440" y="433"/>
                    <a:pt x="1440" y="433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8" y="405"/>
                    <a:pt x="1500" y="409"/>
                    <a:pt x="1503" y="413"/>
                  </a:cubicBezTo>
                  <a:cubicBezTo>
                    <a:pt x="1460" y="437"/>
                    <a:pt x="1460" y="437"/>
                    <a:pt x="1460" y="437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5" y="417"/>
                    <a:pt x="1507" y="421"/>
                    <a:pt x="1509" y="425"/>
                  </a:cubicBezTo>
                  <a:cubicBezTo>
                    <a:pt x="1466" y="448"/>
                    <a:pt x="1466" y="448"/>
                    <a:pt x="1466" y="448"/>
                  </a:cubicBezTo>
                  <a:cubicBezTo>
                    <a:pt x="1509" y="425"/>
                    <a:pt x="1509" y="425"/>
                    <a:pt x="1509" y="425"/>
                  </a:cubicBezTo>
                  <a:cubicBezTo>
                    <a:pt x="1509" y="425"/>
                    <a:pt x="1509" y="426"/>
                    <a:pt x="1509" y="426"/>
                  </a:cubicBezTo>
                  <a:cubicBezTo>
                    <a:pt x="1512" y="430"/>
                    <a:pt x="1514" y="434"/>
                    <a:pt x="1516" y="438"/>
                  </a:cubicBezTo>
                  <a:cubicBezTo>
                    <a:pt x="1473" y="460"/>
                    <a:pt x="1473" y="460"/>
                    <a:pt x="1473" y="460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8" y="442"/>
                    <a:pt x="1520" y="446"/>
                    <a:pt x="1522" y="450"/>
                  </a:cubicBezTo>
                  <a:cubicBezTo>
                    <a:pt x="1478" y="472"/>
                    <a:pt x="1478" y="472"/>
                    <a:pt x="1478" y="472"/>
                  </a:cubicBezTo>
                  <a:cubicBezTo>
                    <a:pt x="1522" y="450"/>
                    <a:pt x="1522" y="450"/>
                    <a:pt x="1522" y="450"/>
                  </a:cubicBezTo>
                  <a:cubicBezTo>
                    <a:pt x="1522" y="450"/>
                    <a:pt x="1522" y="450"/>
                    <a:pt x="1522" y="451"/>
                  </a:cubicBezTo>
                  <a:cubicBezTo>
                    <a:pt x="1524" y="454"/>
                    <a:pt x="1526" y="458"/>
                    <a:pt x="1528" y="462"/>
                  </a:cubicBezTo>
                  <a:cubicBezTo>
                    <a:pt x="1461" y="493"/>
                    <a:pt x="1461" y="493"/>
                    <a:pt x="1461" y="493"/>
                  </a:cubicBezTo>
                  <a:cubicBezTo>
                    <a:pt x="1528" y="462"/>
                    <a:pt x="1528" y="462"/>
                    <a:pt x="1528" y="462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469" y="490"/>
                    <a:pt x="1469" y="490"/>
                    <a:pt x="1469" y="490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30" y="467"/>
                    <a:pt x="1532" y="471"/>
                    <a:pt x="1534" y="476"/>
                  </a:cubicBezTo>
                  <a:cubicBezTo>
                    <a:pt x="1490" y="495"/>
                    <a:pt x="1490" y="495"/>
                    <a:pt x="1490" y="495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6" y="480"/>
                    <a:pt x="1538" y="484"/>
                    <a:pt x="1540" y="488"/>
                  </a:cubicBezTo>
                  <a:cubicBezTo>
                    <a:pt x="1495" y="507"/>
                    <a:pt x="1495" y="507"/>
                    <a:pt x="1495" y="507"/>
                  </a:cubicBezTo>
                  <a:cubicBezTo>
                    <a:pt x="1540" y="488"/>
                    <a:pt x="1540" y="488"/>
                    <a:pt x="1540" y="488"/>
                  </a:cubicBezTo>
                  <a:cubicBezTo>
                    <a:pt x="1540" y="488"/>
                    <a:pt x="1540" y="489"/>
                    <a:pt x="1540" y="489"/>
                  </a:cubicBezTo>
                  <a:cubicBezTo>
                    <a:pt x="1541" y="493"/>
                    <a:pt x="1543" y="497"/>
                    <a:pt x="1545" y="501"/>
                  </a:cubicBezTo>
                  <a:cubicBezTo>
                    <a:pt x="1500" y="520"/>
                    <a:pt x="1500" y="520"/>
                    <a:pt x="1500" y="520"/>
                  </a:cubicBezTo>
                  <a:cubicBezTo>
                    <a:pt x="1545" y="501"/>
                    <a:pt x="1545" y="501"/>
                    <a:pt x="1545" y="501"/>
                  </a:cubicBezTo>
                  <a:cubicBezTo>
                    <a:pt x="1545" y="501"/>
                    <a:pt x="1545" y="501"/>
                    <a:pt x="1545" y="502"/>
                  </a:cubicBezTo>
                  <a:cubicBezTo>
                    <a:pt x="1547" y="506"/>
                    <a:pt x="1548" y="510"/>
                    <a:pt x="1550" y="514"/>
                  </a:cubicBezTo>
                  <a:cubicBezTo>
                    <a:pt x="1505" y="532"/>
                    <a:pt x="1505" y="532"/>
                    <a:pt x="1505" y="532"/>
                  </a:cubicBezTo>
                  <a:cubicBezTo>
                    <a:pt x="1550" y="514"/>
                    <a:pt x="1550" y="514"/>
                    <a:pt x="1550" y="514"/>
                  </a:cubicBezTo>
                  <a:cubicBezTo>
                    <a:pt x="1550" y="514"/>
                    <a:pt x="1550" y="514"/>
                    <a:pt x="1550" y="515"/>
                  </a:cubicBezTo>
                  <a:cubicBezTo>
                    <a:pt x="1552" y="519"/>
                    <a:pt x="1553" y="523"/>
                    <a:pt x="1555" y="527"/>
                  </a:cubicBezTo>
                  <a:cubicBezTo>
                    <a:pt x="1494" y="550"/>
                    <a:pt x="1494" y="550"/>
                    <a:pt x="1494" y="550"/>
                  </a:cubicBezTo>
                  <a:cubicBezTo>
                    <a:pt x="1555" y="527"/>
                    <a:pt x="1555" y="527"/>
                    <a:pt x="1555" y="527"/>
                  </a:cubicBezTo>
                  <a:cubicBezTo>
                    <a:pt x="1555" y="527"/>
                    <a:pt x="1555" y="528"/>
                    <a:pt x="1555" y="528"/>
                  </a:cubicBezTo>
                  <a:cubicBezTo>
                    <a:pt x="1557" y="532"/>
                    <a:pt x="1558" y="536"/>
                    <a:pt x="1560" y="541"/>
                  </a:cubicBezTo>
                  <a:cubicBezTo>
                    <a:pt x="1514" y="556"/>
                    <a:pt x="1514" y="556"/>
                    <a:pt x="1514" y="556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1" y="545"/>
                    <a:pt x="1563" y="549"/>
                    <a:pt x="1564" y="554"/>
                  </a:cubicBezTo>
                  <a:cubicBezTo>
                    <a:pt x="1518" y="569"/>
                    <a:pt x="1518" y="569"/>
                    <a:pt x="1518" y="569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6" y="558"/>
                    <a:pt x="1567" y="563"/>
                    <a:pt x="1568" y="567"/>
                  </a:cubicBezTo>
                  <a:cubicBezTo>
                    <a:pt x="1522" y="581"/>
                    <a:pt x="1522" y="581"/>
                    <a:pt x="1522" y="581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70" y="572"/>
                    <a:pt x="1571" y="576"/>
                    <a:pt x="1572" y="581"/>
                  </a:cubicBezTo>
                  <a:cubicBezTo>
                    <a:pt x="1525" y="594"/>
                    <a:pt x="1525" y="594"/>
                    <a:pt x="1525" y="594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4" y="585"/>
                    <a:pt x="1575" y="590"/>
                    <a:pt x="1576" y="594"/>
                  </a:cubicBezTo>
                  <a:cubicBezTo>
                    <a:pt x="1513" y="611"/>
                    <a:pt x="1513" y="611"/>
                    <a:pt x="1513" y="611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7" y="599"/>
                    <a:pt x="1579" y="603"/>
                    <a:pt x="1580" y="608"/>
                  </a:cubicBezTo>
                  <a:cubicBezTo>
                    <a:pt x="1532" y="619"/>
                    <a:pt x="1532" y="619"/>
                    <a:pt x="1532" y="619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1" y="612"/>
                    <a:pt x="1582" y="617"/>
                    <a:pt x="1583" y="621"/>
                  </a:cubicBezTo>
                  <a:cubicBezTo>
                    <a:pt x="1535" y="632"/>
                    <a:pt x="1535" y="632"/>
                    <a:pt x="1535" y="632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4" y="626"/>
                    <a:pt x="1585" y="630"/>
                    <a:pt x="1586" y="635"/>
                  </a:cubicBezTo>
                  <a:cubicBezTo>
                    <a:pt x="1538" y="645"/>
                    <a:pt x="1538" y="645"/>
                    <a:pt x="1538" y="64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7" y="640"/>
                    <a:pt x="1588" y="644"/>
                    <a:pt x="1589" y="649"/>
                  </a:cubicBezTo>
                  <a:cubicBezTo>
                    <a:pt x="1541" y="658"/>
                    <a:pt x="1541" y="658"/>
                    <a:pt x="1541" y="658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90" y="653"/>
                    <a:pt x="1590" y="658"/>
                    <a:pt x="1591" y="662"/>
                  </a:cubicBezTo>
                  <a:cubicBezTo>
                    <a:pt x="1527" y="674"/>
                    <a:pt x="1527" y="674"/>
                    <a:pt x="1527" y="674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2" y="667"/>
                    <a:pt x="1593" y="672"/>
                    <a:pt x="1594" y="676"/>
                  </a:cubicBezTo>
                  <a:cubicBezTo>
                    <a:pt x="1545" y="684"/>
                    <a:pt x="1545" y="684"/>
                    <a:pt x="1545" y="684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81"/>
                    <a:pt x="1595" y="685"/>
                    <a:pt x="1596" y="690"/>
                  </a:cubicBezTo>
                  <a:cubicBezTo>
                    <a:pt x="1547" y="697"/>
                    <a:pt x="1547" y="697"/>
                    <a:pt x="1547" y="697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5"/>
                    <a:pt x="1597" y="699"/>
                    <a:pt x="1597" y="704"/>
                  </a:cubicBezTo>
                  <a:cubicBezTo>
                    <a:pt x="1549" y="710"/>
                    <a:pt x="1549" y="710"/>
                    <a:pt x="1549" y="710"/>
                  </a:cubicBezTo>
                  <a:cubicBezTo>
                    <a:pt x="1597" y="704"/>
                    <a:pt x="1597" y="704"/>
                    <a:pt x="1597" y="704"/>
                  </a:cubicBezTo>
                  <a:cubicBezTo>
                    <a:pt x="1597" y="704"/>
                    <a:pt x="1597" y="704"/>
                    <a:pt x="1598" y="704"/>
                  </a:cubicBezTo>
                  <a:cubicBezTo>
                    <a:pt x="1598" y="709"/>
                    <a:pt x="1599" y="713"/>
                    <a:pt x="1599" y="718"/>
                  </a:cubicBezTo>
                  <a:cubicBezTo>
                    <a:pt x="1550" y="723"/>
                    <a:pt x="1550" y="723"/>
                    <a:pt x="1550" y="723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600" y="722"/>
                    <a:pt x="1600" y="727"/>
                    <a:pt x="1600" y="732"/>
                  </a:cubicBezTo>
                  <a:cubicBezTo>
                    <a:pt x="1536" y="737"/>
                    <a:pt x="1536" y="737"/>
                    <a:pt x="1536" y="737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1" y="736"/>
                    <a:pt x="1601" y="741"/>
                    <a:pt x="1602" y="746"/>
                  </a:cubicBezTo>
                  <a:cubicBezTo>
                    <a:pt x="1553" y="749"/>
                    <a:pt x="1553" y="749"/>
                    <a:pt x="1553" y="749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50"/>
                    <a:pt x="1602" y="755"/>
                    <a:pt x="1602" y="760"/>
                  </a:cubicBezTo>
                  <a:cubicBezTo>
                    <a:pt x="1554" y="762"/>
                    <a:pt x="1554" y="762"/>
                    <a:pt x="1554" y="762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3" y="764"/>
                    <a:pt x="1603" y="769"/>
                    <a:pt x="1603" y="774"/>
                  </a:cubicBezTo>
                  <a:cubicBezTo>
                    <a:pt x="1554" y="775"/>
                    <a:pt x="1554" y="775"/>
                    <a:pt x="1554" y="775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8"/>
                    <a:pt x="1603" y="783"/>
                    <a:pt x="1603" y="788"/>
                  </a:cubicBezTo>
                  <a:cubicBezTo>
                    <a:pt x="1554" y="789"/>
                    <a:pt x="1554" y="789"/>
                    <a:pt x="1554" y="789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92"/>
                    <a:pt x="1603" y="797"/>
                    <a:pt x="1603" y="801"/>
                  </a:cubicBezTo>
                  <a:cubicBezTo>
                    <a:pt x="1603" y="827"/>
                    <a:pt x="1602" y="852"/>
                    <a:pt x="1600" y="878"/>
                  </a:cubicBezTo>
                  <a:cubicBezTo>
                    <a:pt x="3" y="878"/>
                    <a:pt x="3" y="878"/>
                    <a:pt x="3" y="878"/>
                  </a:cubicBezTo>
                  <a:cubicBezTo>
                    <a:pt x="1" y="852"/>
                    <a:pt x="0" y="827"/>
                    <a:pt x="0" y="801"/>
                  </a:cubicBezTo>
                  <a:cubicBezTo>
                    <a:pt x="0" y="797"/>
                    <a:pt x="0" y="792"/>
                    <a:pt x="0" y="787"/>
                  </a:cubicBezTo>
                  <a:cubicBezTo>
                    <a:pt x="49" y="788"/>
                    <a:pt x="49" y="788"/>
                    <a:pt x="49" y="788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3"/>
                    <a:pt x="0" y="778"/>
                    <a:pt x="0" y="773"/>
                  </a:cubicBezTo>
                  <a:cubicBezTo>
                    <a:pt x="49" y="775"/>
                    <a:pt x="49" y="775"/>
                    <a:pt x="49" y="775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69"/>
                    <a:pt x="0" y="764"/>
                    <a:pt x="1" y="759"/>
                  </a:cubicBezTo>
                  <a:cubicBezTo>
                    <a:pt x="49" y="762"/>
                    <a:pt x="49" y="762"/>
                    <a:pt x="49" y="762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5"/>
                    <a:pt x="1" y="750"/>
                    <a:pt x="2" y="745"/>
                  </a:cubicBezTo>
                  <a:cubicBezTo>
                    <a:pt x="50" y="749"/>
                    <a:pt x="50" y="749"/>
                    <a:pt x="50" y="749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1"/>
                    <a:pt x="2" y="736"/>
                    <a:pt x="3" y="732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3" y="732"/>
                    <a:pt x="3" y="732"/>
                    <a:pt x="3" y="732"/>
                  </a:cubicBezTo>
                  <a:cubicBezTo>
                    <a:pt x="3" y="732"/>
                    <a:pt x="3" y="731"/>
                    <a:pt x="3" y="731"/>
                  </a:cubicBezTo>
                  <a:cubicBezTo>
                    <a:pt x="3" y="727"/>
                    <a:pt x="3" y="722"/>
                    <a:pt x="4" y="718"/>
                  </a:cubicBezTo>
                  <a:cubicBezTo>
                    <a:pt x="53" y="723"/>
                    <a:pt x="53" y="723"/>
                    <a:pt x="53" y="723"/>
                  </a:cubicBezTo>
                  <a:cubicBezTo>
                    <a:pt x="4" y="718"/>
                    <a:pt x="4" y="718"/>
                    <a:pt x="4" y="718"/>
                  </a:cubicBezTo>
                  <a:cubicBezTo>
                    <a:pt x="4" y="718"/>
                    <a:pt x="4" y="718"/>
                    <a:pt x="4" y="717"/>
                  </a:cubicBezTo>
                  <a:cubicBezTo>
                    <a:pt x="4" y="713"/>
                    <a:pt x="5" y="708"/>
                    <a:pt x="6" y="704"/>
                  </a:cubicBezTo>
                  <a:cubicBezTo>
                    <a:pt x="54" y="710"/>
                    <a:pt x="54" y="710"/>
                    <a:pt x="54" y="710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699"/>
                    <a:pt x="7" y="694"/>
                    <a:pt x="7" y="690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8" y="685"/>
                    <a:pt x="9" y="681"/>
                    <a:pt x="9" y="676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10" y="671"/>
                    <a:pt x="11" y="667"/>
                    <a:pt x="12" y="662"/>
                  </a:cubicBezTo>
                  <a:cubicBezTo>
                    <a:pt x="76" y="673"/>
                    <a:pt x="76" y="673"/>
                    <a:pt x="76" y="673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3" y="657"/>
                    <a:pt x="13" y="653"/>
                    <a:pt x="14" y="648"/>
                  </a:cubicBezTo>
                  <a:cubicBezTo>
                    <a:pt x="62" y="658"/>
                    <a:pt x="62" y="658"/>
                    <a:pt x="62" y="65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5" y="644"/>
                    <a:pt x="16" y="639"/>
                    <a:pt x="17" y="635"/>
                  </a:cubicBezTo>
                  <a:cubicBezTo>
                    <a:pt x="65" y="645"/>
                    <a:pt x="65" y="645"/>
                    <a:pt x="65" y="645"/>
                  </a:cubicBezTo>
                  <a:cubicBezTo>
                    <a:pt x="17" y="635"/>
                    <a:pt x="17" y="635"/>
                    <a:pt x="17" y="635"/>
                  </a:cubicBezTo>
                  <a:cubicBezTo>
                    <a:pt x="17" y="635"/>
                    <a:pt x="17" y="635"/>
                    <a:pt x="17" y="634"/>
                  </a:cubicBezTo>
                  <a:cubicBezTo>
                    <a:pt x="18" y="630"/>
                    <a:pt x="19" y="625"/>
                    <a:pt x="20" y="621"/>
                  </a:cubicBezTo>
                  <a:cubicBezTo>
                    <a:pt x="68" y="632"/>
                    <a:pt x="68" y="632"/>
                    <a:pt x="68" y="632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1" y="616"/>
                    <a:pt x="22" y="612"/>
                    <a:pt x="23" y="607"/>
                  </a:cubicBezTo>
                  <a:cubicBezTo>
                    <a:pt x="71" y="619"/>
                    <a:pt x="71" y="619"/>
                    <a:pt x="71" y="619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5" y="603"/>
                    <a:pt x="26" y="598"/>
                    <a:pt x="27" y="594"/>
                  </a:cubicBezTo>
                  <a:cubicBezTo>
                    <a:pt x="90" y="611"/>
                    <a:pt x="90" y="611"/>
                    <a:pt x="90" y="611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8" y="589"/>
                    <a:pt x="29" y="585"/>
                    <a:pt x="31" y="580"/>
                  </a:cubicBezTo>
                  <a:cubicBezTo>
                    <a:pt x="78" y="594"/>
                    <a:pt x="78" y="594"/>
                    <a:pt x="78" y="594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2" y="576"/>
                    <a:pt x="33" y="571"/>
                    <a:pt x="35" y="567"/>
                  </a:cubicBezTo>
                  <a:cubicBezTo>
                    <a:pt x="81" y="581"/>
                    <a:pt x="81" y="581"/>
                    <a:pt x="81" y="581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6" y="562"/>
                    <a:pt x="37" y="558"/>
                    <a:pt x="39" y="554"/>
                  </a:cubicBezTo>
                  <a:cubicBezTo>
                    <a:pt x="85" y="569"/>
                    <a:pt x="85" y="569"/>
                    <a:pt x="85" y="569"/>
                  </a:cubicBezTo>
                  <a:cubicBezTo>
                    <a:pt x="39" y="554"/>
                    <a:pt x="39" y="554"/>
                    <a:pt x="39" y="554"/>
                  </a:cubicBezTo>
                  <a:cubicBezTo>
                    <a:pt x="39" y="554"/>
                    <a:pt x="39" y="553"/>
                    <a:pt x="39" y="553"/>
                  </a:cubicBezTo>
                  <a:cubicBezTo>
                    <a:pt x="40" y="549"/>
                    <a:pt x="42" y="545"/>
                    <a:pt x="43" y="540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5" y="536"/>
                    <a:pt x="46" y="531"/>
                    <a:pt x="48" y="527"/>
                  </a:cubicBezTo>
                  <a:cubicBezTo>
                    <a:pt x="109" y="549"/>
                    <a:pt x="109" y="549"/>
                    <a:pt x="109" y="549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50" y="523"/>
                    <a:pt x="51" y="518"/>
                    <a:pt x="53" y="514"/>
                  </a:cubicBezTo>
                  <a:cubicBezTo>
                    <a:pt x="99" y="531"/>
                    <a:pt x="99" y="531"/>
                    <a:pt x="99" y="531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5" y="510"/>
                    <a:pt x="56" y="505"/>
                    <a:pt x="58" y="501"/>
                  </a:cubicBezTo>
                  <a:cubicBezTo>
                    <a:pt x="103" y="519"/>
                    <a:pt x="103" y="519"/>
                    <a:pt x="103" y="519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60" y="497"/>
                    <a:pt x="62" y="492"/>
                    <a:pt x="64" y="488"/>
                  </a:cubicBezTo>
                  <a:cubicBezTo>
                    <a:pt x="108" y="507"/>
                    <a:pt x="108" y="507"/>
                    <a:pt x="108" y="507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5" y="484"/>
                    <a:pt x="67" y="479"/>
                    <a:pt x="69" y="475"/>
                  </a:cubicBezTo>
                  <a:cubicBezTo>
                    <a:pt x="114" y="495"/>
                    <a:pt x="114" y="495"/>
                    <a:pt x="114" y="49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71" y="471"/>
                    <a:pt x="73" y="467"/>
                    <a:pt x="75" y="463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75" y="463"/>
                    <a:pt x="75" y="463"/>
                    <a:pt x="75" y="463"/>
                  </a:cubicBezTo>
                  <a:cubicBezTo>
                    <a:pt x="75" y="463"/>
                    <a:pt x="75" y="462"/>
                    <a:pt x="75" y="462"/>
                  </a:cubicBezTo>
                  <a:cubicBezTo>
                    <a:pt x="77" y="458"/>
                    <a:pt x="79" y="454"/>
                    <a:pt x="81" y="450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3" y="446"/>
                    <a:pt x="85" y="442"/>
                    <a:pt x="87" y="437"/>
                  </a:cubicBezTo>
                  <a:cubicBezTo>
                    <a:pt x="131" y="459"/>
                    <a:pt x="131" y="459"/>
                    <a:pt x="131" y="459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90" y="433"/>
                    <a:pt x="92" y="429"/>
                    <a:pt x="94" y="425"/>
                  </a:cubicBezTo>
                  <a:cubicBezTo>
                    <a:pt x="137" y="448"/>
                    <a:pt x="137" y="448"/>
                    <a:pt x="137" y="448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6" y="421"/>
                    <a:pt x="98" y="417"/>
                    <a:pt x="101" y="413"/>
                  </a:cubicBezTo>
                  <a:cubicBezTo>
                    <a:pt x="143" y="436"/>
                    <a:pt x="143" y="436"/>
                    <a:pt x="143" y="436"/>
                  </a:cubicBezTo>
                  <a:cubicBezTo>
                    <a:pt x="101" y="413"/>
                    <a:pt x="101" y="413"/>
                    <a:pt x="101" y="413"/>
                  </a:cubicBezTo>
                  <a:cubicBezTo>
                    <a:pt x="101" y="413"/>
                    <a:pt x="101" y="413"/>
                    <a:pt x="101" y="412"/>
                  </a:cubicBezTo>
                  <a:cubicBezTo>
                    <a:pt x="103" y="409"/>
                    <a:pt x="105" y="405"/>
                    <a:pt x="107" y="401"/>
                  </a:cubicBezTo>
                  <a:cubicBezTo>
                    <a:pt x="163" y="433"/>
                    <a:pt x="163" y="433"/>
                    <a:pt x="163" y="433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8" y="400"/>
                    <a:pt x="108" y="400"/>
                  </a:cubicBezTo>
                  <a:cubicBezTo>
                    <a:pt x="110" y="396"/>
                    <a:pt x="112" y="393"/>
                    <a:pt x="115" y="389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15" y="388"/>
                    <a:pt x="115" y="388"/>
                    <a:pt x="115" y="388"/>
                  </a:cubicBezTo>
                  <a:cubicBezTo>
                    <a:pt x="117" y="384"/>
                    <a:pt x="119" y="381"/>
                    <a:pt x="122" y="377"/>
                  </a:cubicBezTo>
                  <a:cubicBezTo>
                    <a:pt x="163" y="402"/>
                    <a:pt x="163" y="402"/>
                    <a:pt x="163" y="402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122" y="377"/>
                    <a:pt x="122" y="376"/>
                    <a:pt x="122" y="376"/>
                  </a:cubicBezTo>
                  <a:cubicBezTo>
                    <a:pt x="125" y="373"/>
                    <a:pt x="127" y="369"/>
                    <a:pt x="129" y="365"/>
                  </a:cubicBezTo>
                  <a:cubicBezTo>
                    <a:pt x="170" y="391"/>
                    <a:pt x="170" y="391"/>
                    <a:pt x="170" y="391"/>
                  </a:cubicBezTo>
                  <a:cubicBezTo>
                    <a:pt x="129" y="365"/>
                    <a:pt x="129" y="365"/>
                    <a:pt x="129" y="365"/>
                  </a:cubicBezTo>
                  <a:cubicBezTo>
                    <a:pt x="130" y="365"/>
                    <a:pt x="130" y="365"/>
                    <a:pt x="130" y="365"/>
                  </a:cubicBezTo>
                  <a:cubicBezTo>
                    <a:pt x="132" y="361"/>
                    <a:pt x="135" y="357"/>
                    <a:pt x="137" y="353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40" y="349"/>
                    <a:pt x="143" y="345"/>
                    <a:pt x="145" y="342"/>
                  </a:cubicBezTo>
                  <a:cubicBezTo>
                    <a:pt x="198" y="379"/>
                    <a:pt x="198" y="379"/>
                    <a:pt x="198" y="379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2"/>
                    <a:pt x="145" y="342"/>
                    <a:pt x="145" y="341"/>
                  </a:cubicBezTo>
                  <a:cubicBezTo>
                    <a:pt x="148" y="338"/>
                    <a:pt x="151" y="334"/>
                    <a:pt x="153" y="330"/>
                  </a:cubicBezTo>
                  <a:cubicBezTo>
                    <a:pt x="192" y="359"/>
                    <a:pt x="192" y="359"/>
                    <a:pt x="192" y="359"/>
                  </a:cubicBezTo>
                  <a:cubicBezTo>
                    <a:pt x="153" y="330"/>
                    <a:pt x="153" y="330"/>
                    <a:pt x="153" y="330"/>
                  </a:cubicBezTo>
                  <a:cubicBezTo>
                    <a:pt x="153" y="330"/>
                    <a:pt x="153" y="330"/>
                    <a:pt x="154" y="330"/>
                  </a:cubicBezTo>
                  <a:cubicBezTo>
                    <a:pt x="156" y="326"/>
                    <a:pt x="159" y="323"/>
                    <a:pt x="162" y="319"/>
                  </a:cubicBezTo>
                  <a:cubicBezTo>
                    <a:pt x="200" y="348"/>
                    <a:pt x="200" y="348"/>
                    <a:pt x="200" y="348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5" y="315"/>
                    <a:pt x="167" y="312"/>
                    <a:pt x="170" y="308"/>
                  </a:cubicBezTo>
                  <a:cubicBezTo>
                    <a:pt x="208" y="338"/>
                    <a:pt x="208" y="338"/>
                    <a:pt x="208" y="33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3" y="304"/>
                    <a:pt x="176" y="301"/>
                    <a:pt x="179" y="297"/>
                  </a:cubicBezTo>
                  <a:cubicBezTo>
                    <a:pt x="216" y="327"/>
                    <a:pt x="216" y="327"/>
                    <a:pt x="216" y="32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293"/>
                    <a:pt x="185" y="290"/>
                    <a:pt x="188" y="286"/>
                  </a:cubicBezTo>
                  <a:cubicBezTo>
                    <a:pt x="237" y="328"/>
                    <a:pt x="237" y="328"/>
                    <a:pt x="237" y="328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91" y="283"/>
                    <a:pt x="194" y="279"/>
                    <a:pt x="197" y="276"/>
                  </a:cubicBezTo>
                  <a:cubicBezTo>
                    <a:pt x="233" y="307"/>
                    <a:pt x="233" y="307"/>
                    <a:pt x="233" y="307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197" y="276"/>
                    <a:pt x="197" y="275"/>
                    <a:pt x="197" y="275"/>
                  </a:cubicBezTo>
                  <a:cubicBezTo>
                    <a:pt x="200" y="272"/>
                    <a:pt x="203" y="269"/>
                    <a:pt x="206" y="265"/>
                  </a:cubicBezTo>
                  <a:cubicBezTo>
                    <a:pt x="242" y="297"/>
                    <a:pt x="242" y="297"/>
                    <a:pt x="242" y="297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9" y="262"/>
                    <a:pt x="213" y="258"/>
                    <a:pt x="216" y="255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9" y="251"/>
                    <a:pt x="222" y="248"/>
                    <a:pt x="225" y="245"/>
                  </a:cubicBezTo>
                  <a:cubicBezTo>
                    <a:pt x="260" y="278"/>
                    <a:pt x="260" y="278"/>
                    <a:pt x="260" y="278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6" y="244"/>
                  </a:cubicBezTo>
                  <a:cubicBezTo>
                    <a:pt x="229" y="241"/>
                    <a:pt x="232" y="238"/>
                    <a:pt x="235" y="235"/>
                  </a:cubicBezTo>
                  <a:cubicBezTo>
                    <a:pt x="281" y="280"/>
                    <a:pt x="281" y="280"/>
                    <a:pt x="281" y="280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9" y="231"/>
                    <a:pt x="242" y="228"/>
                    <a:pt x="245" y="225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9" y="222"/>
                    <a:pt x="252" y="218"/>
                    <a:pt x="255" y="215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55" y="215"/>
                    <a:pt x="255" y="215"/>
                    <a:pt x="255" y="215"/>
                  </a:cubicBezTo>
                  <a:cubicBezTo>
                    <a:pt x="255" y="215"/>
                    <a:pt x="255" y="215"/>
                    <a:pt x="256" y="215"/>
                  </a:cubicBezTo>
                  <a:cubicBezTo>
                    <a:pt x="259" y="212"/>
                    <a:pt x="262" y="209"/>
                    <a:pt x="265" y="206"/>
                  </a:cubicBezTo>
                  <a:cubicBezTo>
                    <a:pt x="298" y="242"/>
                    <a:pt x="298" y="242"/>
                    <a:pt x="298" y="242"/>
                  </a:cubicBezTo>
                  <a:cubicBezTo>
                    <a:pt x="265" y="206"/>
                    <a:pt x="265" y="206"/>
                    <a:pt x="265" y="206"/>
                  </a:cubicBezTo>
                  <a:cubicBezTo>
                    <a:pt x="266" y="206"/>
                    <a:pt x="266" y="206"/>
                    <a:pt x="266" y="206"/>
                  </a:cubicBezTo>
                  <a:cubicBezTo>
                    <a:pt x="269" y="203"/>
                    <a:pt x="273" y="200"/>
                    <a:pt x="276" y="197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6" y="197"/>
                    <a:pt x="276" y="196"/>
                    <a:pt x="276" y="196"/>
                  </a:cubicBezTo>
                  <a:cubicBezTo>
                    <a:pt x="280" y="193"/>
                    <a:pt x="283" y="190"/>
                    <a:pt x="287" y="188"/>
                  </a:cubicBezTo>
                  <a:cubicBezTo>
                    <a:pt x="328" y="237"/>
                    <a:pt x="328" y="237"/>
                    <a:pt x="328" y="237"/>
                  </a:cubicBezTo>
                  <a:cubicBezTo>
                    <a:pt x="287" y="188"/>
                    <a:pt x="287" y="188"/>
                    <a:pt x="287" y="188"/>
                  </a:cubicBezTo>
                  <a:cubicBezTo>
                    <a:pt x="287" y="188"/>
                    <a:pt x="287" y="187"/>
                    <a:pt x="287" y="187"/>
                  </a:cubicBezTo>
                  <a:cubicBezTo>
                    <a:pt x="290" y="184"/>
                    <a:pt x="294" y="182"/>
                    <a:pt x="297" y="17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8" y="178"/>
                    <a:pt x="298" y="178"/>
                  </a:cubicBezTo>
                  <a:cubicBezTo>
                    <a:pt x="301" y="176"/>
                    <a:pt x="305" y="173"/>
                    <a:pt x="308" y="170"/>
                  </a:cubicBezTo>
                  <a:cubicBezTo>
                    <a:pt x="338" y="208"/>
                    <a:pt x="338" y="208"/>
                    <a:pt x="338" y="208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8" y="170"/>
                    <a:pt x="309" y="170"/>
                    <a:pt x="309" y="170"/>
                  </a:cubicBezTo>
                  <a:cubicBezTo>
                    <a:pt x="312" y="167"/>
                    <a:pt x="316" y="164"/>
                    <a:pt x="319" y="161"/>
                  </a:cubicBezTo>
                  <a:cubicBezTo>
                    <a:pt x="348" y="200"/>
                    <a:pt x="348" y="200"/>
                    <a:pt x="348" y="200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20" y="161"/>
                    <a:pt x="320" y="161"/>
                    <a:pt x="320" y="161"/>
                  </a:cubicBezTo>
                  <a:cubicBezTo>
                    <a:pt x="323" y="158"/>
                    <a:pt x="327" y="156"/>
                    <a:pt x="331" y="153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5" y="150"/>
                    <a:pt x="338" y="148"/>
                    <a:pt x="342" y="145"/>
                  </a:cubicBezTo>
                  <a:cubicBezTo>
                    <a:pt x="379" y="198"/>
                    <a:pt x="379" y="198"/>
                    <a:pt x="379" y="198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6" y="142"/>
                    <a:pt x="350" y="140"/>
                    <a:pt x="353" y="137"/>
                  </a:cubicBezTo>
                  <a:cubicBezTo>
                    <a:pt x="381" y="177"/>
                    <a:pt x="381" y="177"/>
                    <a:pt x="381" y="177"/>
                  </a:cubicBezTo>
                  <a:cubicBezTo>
                    <a:pt x="353" y="137"/>
                    <a:pt x="353" y="137"/>
                    <a:pt x="353" y="137"/>
                  </a:cubicBezTo>
                  <a:cubicBezTo>
                    <a:pt x="354" y="137"/>
                    <a:pt x="354" y="137"/>
                    <a:pt x="354" y="137"/>
                  </a:cubicBezTo>
                  <a:cubicBezTo>
                    <a:pt x="358" y="134"/>
                    <a:pt x="361" y="132"/>
                    <a:pt x="365" y="129"/>
                  </a:cubicBezTo>
                  <a:cubicBezTo>
                    <a:pt x="391" y="170"/>
                    <a:pt x="391" y="170"/>
                    <a:pt x="391" y="170"/>
                  </a:cubicBezTo>
                  <a:cubicBezTo>
                    <a:pt x="365" y="129"/>
                    <a:pt x="365" y="129"/>
                    <a:pt x="365" y="129"/>
                  </a:cubicBezTo>
                  <a:cubicBezTo>
                    <a:pt x="365" y="129"/>
                    <a:pt x="365" y="129"/>
                    <a:pt x="366" y="129"/>
                  </a:cubicBezTo>
                  <a:cubicBezTo>
                    <a:pt x="369" y="127"/>
                    <a:pt x="373" y="124"/>
                    <a:pt x="377" y="122"/>
                  </a:cubicBezTo>
                  <a:cubicBezTo>
                    <a:pt x="403" y="163"/>
                    <a:pt x="403" y="163"/>
                    <a:pt x="403" y="163"/>
                  </a:cubicBezTo>
                  <a:cubicBezTo>
                    <a:pt x="377" y="122"/>
                    <a:pt x="377" y="122"/>
                    <a:pt x="377" y="122"/>
                  </a:cubicBezTo>
                  <a:cubicBezTo>
                    <a:pt x="377" y="122"/>
                    <a:pt x="377" y="122"/>
                    <a:pt x="377" y="121"/>
                  </a:cubicBezTo>
                  <a:cubicBezTo>
                    <a:pt x="381" y="119"/>
                    <a:pt x="385" y="117"/>
                    <a:pt x="389" y="114"/>
                  </a:cubicBezTo>
                  <a:cubicBezTo>
                    <a:pt x="414" y="156"/>
                    <a:pt x="414" y="156"/>
                    <a:pt x="414" y="156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93" y="112"/>
                    <a:pt x="397" y="110"/>
                    <a:pt x="401" y="107"/>
                  </a:cubicBezTo>
                  <a:cubicBezTo>
                    <a:pt x="433" y="163"/>
                    <a:pt x="433" y="163"/>
                    <a:pt x="433" y="163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5" y="105"/>
                    <a:pt x="409" y="103"/>
                    <a:pt x="413" y="100"/>
                  </a:cubicBezTo>
                  <a:cubicBezTo>
                    <a:pt x="437" y="143"/>
                    <a:pt x="437" y="143"/>
                    <a:pt x="437" y="143"/>
                  </a:cubicBezTo>
                  <a:cubicBezTo>
                    <a:pt x="413" y="100"/>
                    <a:pt x="413" y="100"/>
                    <a:pt x="413" y="100"/>
                  </a:cubicBezTo>
                  <a:cubicBezTo>
                    <a:pt x="413" y="100"/>
                    <a:pt x="413" y="100"/>
                    <a:pt x="414" y="100"/>
                  </a:cubicBezTo>
                  <a:cubicBezTo>
                    <a:pt x="417" y="98"/>
                    <a:pt x="421" y="96"/>
                    <a:pt x="425" y="94"/>
                  </a:cubicBezTo>
                  <a:cubicBezTo>
                    <a:pt x="448" y="137"/>
                    <a:pt x="448" y="137"/>
                    <a:pt x="448" y="137"/>
                  </a:cubicBezTo>
                  <a:cubicBezTo>
                    <a:pt x="425" y="94"/>
                    <a:pt x="425" y="94"/>
                    <a:pt x="425" y="94"/>
                  </a:cubicBezTo>
                  <a:cubicBezTo>
                    <a:pt x="425" y="94"/>
                    <a:pt x="426" y="93"/>
                    <a:pt x="426" y="93"/>
                  </a:cubicBezTo>
                  <a:cubicBezTo>
                    <a:pt x="430" y="91"/>
                    <a:pt x="434" y="89"/>
                    <a:pt x="438" y="87"/>
                  </a:cubicBezTo>
                  <a:cubicBezTo>
                    <a:pt x="460" y="130"/>
                    <a:pt x="460" y="130"/>
                    <a:pt x="460" y="130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42" y="85"/>
                    <a:pt x="446" y="83"/>
                    <a:pt x="450" y="81"/>
                  </a:cubicBezTo>
                  <a:cubicBezTo>
                    <a:pt x="472" y="125"/>
                    <a:pt x="472" y="125"/>
                    <a:pt x="472" y="125"/>
                  </a:cubicBezTo>
                  <a:cubicBezTo>
                    <a:pt x="450" y="81"/>
                    <a:pt x="450" y="81"/>
                    <a:pt x="450" y="81"/>
                  </a:cubicBezTo>
                  <a:cubicBezTo>
                    <a:pt x="450" y="81"/>
                    <a:pt x="451" y="81"/>
                    <a:pt x="451" y="81"/>
                  </a:cubicBezTo>
                  <a:cubicBezTo>
                    <a:pt x="455" y="79"/>
                    <a:pt x="459" y="77"/>
                    <a:pt x="463" y="75"/>
                  </a:cubicBezTo>
                  <a:cubicBezTo>
                    <a:pt x="490" y="134"/>
                    <a:pt x="490" y="134"/>
                    <a:pt x="490" y="134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7" y="73"/>
                    <a:pt x="471" y="71"/>
                    <a:pt x="476" y="69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80" y="67"/>
                    <a:pt x="484" y="65"/>
                    <a:pt x="488" y="63"/>
                  </a:cubicBezTo>
                  <a:cubicBezTo>
                    <a:pt x="507" y="108"/>
                    <a:pt x="507" y="108"/>
                    <a:pt x="507" y="108"/>
                  </a:cubicBezTo>
                  <a:cubicBezTo>
                    <a:pt x="488" y="63"/>
                    <a:pt x="488" y="63"/>
                    <a:pt x="488" y="63"/>
                  </a:cubicBezTo>
                  <a:cubicBezTo>
                    <a:pt x="489" y="63"/>
                    <a:pt x="489" y="63"/>
                    <a:pt x="489" y="63"/>
                  </a:cubicBezTo>
                  <a:cubicBezTo>
                    <a:pt x="493" y="61"/>
                    <a:pt x="497" y="60"/>
                    <a:pt x="501" y="58"/>
                  </a:cubicBezTo>
                  <a:cubicBezTo>
                    <a:pt x="520" y="103"/>
                    <a:pt x="520" y="103"/>
                    <a:pt x="520" y="103"/>
                  </a:cubicBezTo>
                  <a:cubicBezTo>
                    <a:pt x="501" y="58"/>
                    <a:pt x="501" y="58"/>
                    <a:pt x="501" y="58"/>
                  </a:cubicBezTo>
                  <a:cubicBezTo>
                    <a:pt x="501" y="58"/>
                    <a:pt x="502" y="58"/>
                    <a:pt x="502" y="58"/>
                  </a:cubicBezTo>
                  <a:cubicBezTo>
                    <a:pt x="506" y="56"/>
                    <a:pt x="510" y="55"/>
                    <a:pt x="514" y="53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14" y="53"/>
                    <a:pt x="514" y="53"/>
                    <a:pt x="514" y="53"/>
                  </a:cubicBezTo>
                  <a:cubicBezTo>
                    <a:pt x="515" y="53"/>
                    <a:pt x="515" y="53"/>
                    <a:pt x="515" y="53"/>
                  </a:cubicBezTo>
                  <a:cubicBezTo>
                    <a:pt x="519" y="51"/>
                    <a:pt x="523" y="50"/>
                    <a:pt x="527" y="48"/>
                  </a:cubicBezTo>
                  <a:cubicBezTo>
                    <a:pt x="550" y="109"/>
                    <a:pt x="550" y="109"/>
                    <a:pt x="550" y="109"/>
                  </a:cubicBezTo>
                  <a:cubicBezTo>
                    <a:pt x="527" y="48"/>
                    <a:pt x="527" y="48"/>
                    <a:pt x="527" y="48"/>
                  </a:cubicBezTo>
                  <a:cubicBezTo>
                    <a:pt x="528" y="48"/>
                    <a:pt x="528" y="48"/>
                    <a:pt x="528" y="48"/>
                  </a:cubicBezTo>
                  <a:cubicBezTo>
                    <a:pt x="532" y="46"/>
                    <a:pt x="536" y="45"/>
                    <a:pt x="541" y="43"/>
                  </a:cubicBezTo>
                  <a:cubicBezTo>
                    <a:pt x="556" y="89"/>
                    <a:pt x="556" y="89"/>
                    <a:pt x="556" y="89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5" y="42"/>
                    <a:pt x="550" y="40"/>
                    <a:pt x="554" y="39"/>
                  </a:cubicBezTo>
                  <a:cubicBezTo>
                    <a:pt x="569" y="85"/>
                    <a:pt x="569" y="85"/>
                    <a:pt x="569" y="85"/>
                  </a:cubicBezTo>
                  <a:cubicBezTo>
                    <a:pt x="554" y="39"/>
                    <a:pt x="554" y="39"/>
                    <a:pt x="554" y="39"/>
                  </a:cubicBezTo>
                  <a:cubicBezTo>
                    <a:pt x="554" y="39"/>
                    <a:pt x="554" y="39"/>
                    <a:pt x="555" y="39"/>
                  </a:cubicBezTo>
                  <a:cubicBezTo>
                    <a:pt x="559" y="37"/>
                    <a:pt x="563" y="36"/>
                    <a:pt x="567" y="35"/>
                  </a:cubicBezTo>
                  <a:cubicBezTo>
                    <a:pt x="581" y="81"/>
                    <a:pt x="581" y="81"/>
                    <a:pt x="581" y="81"/>
                  </a:cubicBezTo>
                  <a:cubicBezTo>
                    <a:pt x="567" y="35"/>
                    <a:pt x="567" y="35"/>
                    <a:pt x="567" y="35"/>
                  </a:cubicBezTo>
                  <a:cubicBezTo>
                    <a:pt x="567" y="35"/>
                    <a:pt x="568" y="34"/>
                    <a:pt x="568" y="34"/>
                  </a:cubicBezTo>
                  <a:cubicBezTo>
                    <a:pt x="572" y="33"/>
                    <a:pt x="576" y="32"/>
                    <a:pt x="581" y="31"/>
                  </a:cubicBezTo>
                  <a:cubicBezTo>
                    <a:pt x="594" y="78"/>
                    <a:pt x="594" y="78"/>
                    <a:pt x="594" y="78"/>
                  </a:cubicBezTo>
                  <a:cubicBezTo>
                    <a:pt x="581" y="31"/>
                    <a:pt x="581" y="31"/>
                    <a:pt x="581" y="31"/>
                  </a:cubicBezTo>
                  <a:cubicBezTo>
                    <a:pt x="581" y="31"/>
                    <a:pt x="581" y="30"/>
                    <a:pt x="581" y="30"/>
                  </a:cubicBezTo>
                  <a:cubicBezTo>
                    <a:pt x="586" y="29"/>
                    <a:pt x="590" y="28"/>
                    <a:pt x="594" y="27"/>
                  </a:cubicBezTo>
                  <a:cubicBezTo>
                    <a:pt x="611" y="90"/>
                    <a:pt x="611" y="90"/>
                    <a:pt x="611" y="90"/>
                  </a:cubicBezTo>
                  <a:cubicBezTo>
                    <a:pt x="594" y="27"/>
                    <a:pt x="594" y="27"/>
                    <a:pt x="594" y="27"/>
                  </a:cubicBezTo>
                  <a:cubicBezTo>
                    <a:pt x="594" y="27"/>
                    <a:pt x="595" y="27"/>
                    <a:pt x="595" y="27"/>
                  </a:cubicBezTo>
                  <a:cubicBezTo>
                    <a:pt x="599" y="26"/>
                    <a:pt x="603" y="24"/>
                    <a:pt x="608" y="23"/>
                  </a:cubicBezTo>
                  <a:cubicBezTo>
                    <a:pt x="619" y="71"/>
                    <a:pt x="619" y="71"/>
                    <a:pt x="619" y="71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13" y="22"/>
                    <a:pt x="617" y="21"/>
                    <a:pt x="621" y="20"/>
                  </a:cubicBezTo>
                  <a:cubicBezTo>
                    <a:pt x="632" y="68"/>
                    <a:pt x="632" y="68"/>
                    <a:pt x="632" y="68"/>
                  </a:cubicBezTo>
                  <a:cubicBezTo>
                    <a:pt x="621" y="20"/>
                    <a:pt x="621" y="20"/>
                    <a:pt x="621" y="20"/>
                  </a:cubicBezTo>
                  <a:cubicBezTo>
                    <a:pt x="621" y="20"/>
                    <a:pt x="622" y="20"/>
                    <a:pt x="622" y="20"/>
                  </a:cubicBezTo>
                  <a:cubicBezTo>
                    <a:pt x="626" y="19"/>
                    <a:pt x="631" y="18"/>
                    <a:pt x="635" y="17"/>
                  </a:cubicBezTo>
                  <a:cubicBezTo>
                    <a:pt x="645" y="65"/>
                    <a:pt x="645" y="65"/>
                    <a:pt x="645" y="65"/>
                  </a:cubicBezTo>
                  <a:cubicBezTo>
                    <a:pt x="635" y="17"/>
                    <a:pt x="635" y="17"/>
                    <a:pt x="635" y="17"/>
                  </a:cubicBezTo>
                  <a:cubicBezTo>
                    <a:pt x="635" y="17"/>
                    <a:pt x="635" y="17"/>
                    <a:pt x="636" y="17"/>
                  </a:cubicBezTo>
                  <a:cubicBezTo>
                    <a:pt x="640" y="16"/>
                    <a:pt x="644" y="15"/>
                    <a:pt x="649" y="14"/>
                  </a:cubicBezTo>
                  <a:cubicBezTo>
                    <a:pt x="658" y="62"/>
                    <a:pt x="658" y="62"/>
                    <a:pt x="658" y="62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54" y="13"/>
                    <a:pt x="658" y="12"/>
                    <a:pt x="662" y="12"/>
                  </a:cubicBezTo>
                  <a:cubicBezTo>
                    <a:pt x="674" y="76"/>
                    <a:pt x="674" y="76"/>
                    <a:pt x="674" y="76"/>
                  </a:cubicBezTo>
                  <a:cubicBezTo>
                    <a:pt x="662" y="12"/>
                    <a:pt x="662" y="12"/>
                    <a:pt x="662" y="12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7" y="11"/>
                    <a:pt x="672" y="10"/>
                    <a:pt x="676" y="9"/>
                  </a:cubicBezTo>
                  <a:cubicBezTo>
                    <a:pt x="684" y="58"/>
                    <a:pt x="684" y="58"/>
                    <a:pt x="684" y="58"/>
                  </a:cubicBezTo>
                  <a:cubicBezTo>
                    <a:pt x="676" y="9"/>
                    <a:pt x="676" y="9"/>
                    <a:pt x="676" y="9"/>
                  </a:cubicBezTo>
                  <a:cubicBezTo>
                    <a:pt x="676" y="9"/>
                    <a:pt x="677" y="9"/>
                    <a:pt x="677" y="9"/>
                  </a:cubicBezTo>
                  <a:cubicBezTo>
                    <a:pt x="681" y="9"/>
                    <a:pt x="686" y="8"/>
                    <a:pt x="690" y="7"/>
                  </a:cubicBezTo>
                  <a:cubicBezTo>
                    <a:pt x="697" y="56"/>
                    <a:pt x="697" y="56"/>
                    <a:pt x="697" y="56"/>
                  </a:cubicBezTo>
                  <a:cubicBezTo>
                    <a:pt x="690" y="7"/>
                    <a:pt x="690" y="7"/>
                    <a:pt x="690" y="7"/>
                  </a:cubicBezTo>
                  <a:cubicBezTo>
                    <a:pt x="690" y="7"/>
                    <a:pt x="691" y="7"/>
                    <a:pt x="691" y="7"/>
                  </a:cubicBezTo>
                  <a:cubicBezTo>
                    <a:pt x="695" y="7"/>
                    <a:pt x="700" y="6"/>
                    <a:pt x="704" y="5"/>
                  </a:cubicBezTo>
                  <a:cubicBezTo>
                    <a:pt x="710" y="54"/>
                    <a:pt x="710" y="54"/>
                    <a:pt x="710" y="54"/>
                  </a:cubicBezTo>
                  <a:cubicBezTo>
                    <a:pt x="704" y="5"/>
                    <a:pt x="704" y="5"/>
                    <a:pt x="704" y="5"/>
                  </a:cubicBezTo>
                  <a:cubicBezTo>
                    <a:pt x="704" y="5"/>
                    <a:pt x="704" y="5"/>
                    <a:pt x="705" y="5"/>
                  </a:cubicBezTo>
                  <a:cubicBezTo>
                    <a:pt x="709" y="5"/>
                    <a:pt x="713" y="4"/>
                    <a:pt x="718" y="4"/>
                  </a:cubicBezTo>
                  <a:cubicBezTo>
                    <a:pt x="723" y="53"/>
                    <a:pt x="723" y="53"/>
                    <a:pt x="723" y="53"/>
                  </a:cubicBezTo>
                  <a:cubicBezTo>
                    <a:pt x="718" y="4"/>
                    <a:pt x="718" y="4"/>
                    <a:pt x="718" y="4"/>
                  </a:cubicBezTo>
                  <a:cubicBezTo>
                    <a:pt x="718" y="4"/>
                    <a:pt x="718" y="4"/>
                    <a:pt x="719" y="4"/>
                  </a:cubicBezTo>
                  <a:cubicBezTo>
                    <a:pt x="723" y="3"/>
                    <a:pt x="727" y="3"/>
                    <a:pt x="732" y="3"/>
                  </a:cubicBezTo>
                  <a:cubicBezTo>
                    <a:pt x="737" y="67"/>
                    <a:pt x="737" y="67"/>
                    <a:pt x="737" y="67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7" y="2"/>
                    <a:pt x="741" y="2"/>
                    <a:pt x="746" y="1"/>
                  </a:cubicBezTo>
                  <a:cubicBezTo>
                    <a:pt x="749" y="50"/>
                    <a:pt x="749" y="50"/>
                    <a:pt x="749" y="50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51" y="1"/>
                    <a:pt x="755" y="1"/>
                    <a:pt x="760" y="1"/>
                  </a:cubicBezTo>
                  <a:cubicBezTo>
                    <a:pt x="762" y="49"/>
                    <a:pt x="762" y="49"/>
                    <a:pt x="762" y="49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5" y="0"/>
                    <a:pt x="769" y="0"/>
                    <a:pt x="774" y="0"/>
                  </a:cubicBezTo>
                  <a:cubicBezTo>
                    <a:pt x="775" y="49"/>
                    <a:pt x="775" y="49"/>
                    <a:pt x="775" y="4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9" y="0"/>
                    <a:pt x="783" y="0"/>
                    <a:pt x="788" y="0"/>
                  </a:cubicBezTo>
                  <a:cubicBezTo>
                    <a:pt x="789" y="49"/>
                    <a:pt x="789" y="49"/>
                    <a:pt x="789" y="49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93" y="0"/>
                    <a:pt x="797" y="0"/>
                    <a:pt x="802" y="0"/>
                  </a:cubicBezTo>
                  <a:close/>
                  <a:moveTo>
                    <a:pt x="153" y="803"/>
                  </a:moveTo>
                  <a:cubicBezTo>
                    <a:pt x="118" y="803"/>
                    <a:pt x="118" y="803"/>
                    <a:pt x="118" y="80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65"/>
            <p:cNvSpPr>
              <a:spLocks noEditPoints="1"/>
            </p:cNvSpPr>
            <p:nvPr/>
          </p:nvSpPr>
          <p:spPr bwMode="auto">
            <a:xfrm>
              <a:off x="759" y="814"/>
              <a:ext cx="5395" cy="2685"/>
            </a:xfrm>
            <a:custGeom>
              <a:avLst/>
              <a:gdLst>
                <a:gd name="T0" fmla="*/ 727 w 1333"/>
                <a:gd name="T1" fmla="*/ 1 h 664"/>
                <a:gd name="T2" fmla="*/ 1333 w 1333"/>
                <a:gd name="T3" fmla="*/ 664 h 664"/>
                <a:gd name="T4" fmla="*/ 0 w 1333"/>
                <a:gd name="T5" fmla="*/ 664 h 664"/>
                <a:gd name="T6" fmla="*/ 609 w 1333"/>
                <a:gd name="T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3" h="664">
                  <a:moveTo>
                    <a:pt x="727" y="1"/>
                  </a:moveTo>
                  <a:cubicBezTo>
                    <a:pt x="1066" y="31"/>
                    <a:pt x="1333" y="318"/>
                    <a:pt x="1333" y="664"/>
                  </a:cubicBezTo>
                  <a:moveTo>
                    <a:pt x="0" y="664"/>
                  </a:moveTo>
                  <a:cubicBezTo>
                    <a:pt x="0" y="317"/>
                    <a:pt x="269" y="30"/>
                    <a:pt x="609" y="0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66"/>
            <p:cNvSpPr/>
            <p:nvPr/>
          </p:nvSpPr>
          <p:spPr bwMode="auto">
            <a:xfrm>
              <a:off x="1111" y="1158"/>
              <a:ext cx="4691" cy="2341"/>
            </a:xfrm>
            <a:custGeom>
              <a:avLst/>
              <a:gdLst>
                <a:gd name="T0" fmla="*/ 0 w 1159"/>
                <a:gd name="T1" fmla="*/ 579 h 579"/>
                <a:gd name="T2" fmla="*/ 580 w 1159"/>
                <a:gd name="T3" fmla="*/ 0 h 579"/>
                <a:gd name="T4" fmla="*/ 1159 w 1159"/>
                <a:gd name="T5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9" h="579">
                  <a:moveTo>
                    <a:pt x="0" y="579"/>
                  </a:moveTo>
                  <a:cubicBezTo>
                    <a:pt x="0" y="261"/>
                    <a:pt x="261" y="0"/>
                    <a:pt x="580" y="0"/>
                  </a:cubicBezTo>
                  <a:cubicBezTo>
                    <a:pt x="898" y="0"/>
                    <a:pt x="1159" y="261"/>
                    <a:pt x="1159" y="579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Line 67"/>
            <p:cNvSpPr>
              <a:spLocks noChangeShapeType="1"/>
            </p:cNvSpPr>
            <p:nvPr/>
          </p:nvSpPr>
          <p:spPr bwMode="auto">
            <a:xfrm>
              <a:off x="1030" y="3499"/>
              <a:ext cx="481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Line 68"/>
            <p:cNvSpPr>
              <a:spLocks noChangeShapeType="1"/>
            </p:cNvSpPr>
            <p:nvPr/>
          </p:nvSpPr>
          <p:spPr bwMode="auto">
            <a:xfrm>
              <a:off x="212" y="3499"/>
              <a:ext cx="202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Line 69"/>
            <p:cNvSpPr>
              <a:spLocks noChangeShapeType="1"/>
            </p:cNvSpPr>
            <p:nvPr/>
          </p:nvSpPr>
          <p:spPr bwMode="auto">
            <a:xfrm>
              <a:off x="6498" y="3499"/>
              <a:ext cx="203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Line 70"/>
            <p:cNvSpPr>
              <a:spLocks noChangeShapeType="1"/>
            </p:cNvSpPr>
            <p:nvPr/>
          </p:nvSpPr>
          <p:spPr bwMode="auto">
            <a:xfrm>
              <a:off x="6090" y="3499"/>
              <a:ext cx="141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0"/>
            <p:cNvSpPr>
              <a:spLocks noEditPoints="1"/>
            </p:cNvSpPr>
            <p:nvPr/>
          </p:nvSpPr>
          <p:spPr bwMode="auto">
            <a:xfrm rot="12283082">
              <a:off x="502" y="2881"/>
              <a:ext cx="166" cy="226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1" name="PA_文本框 2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44683" y="3451937"/>
            <a:ext cx="1439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60°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2" name="PA_文本框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99485" y="3448649"/>
            <a:ext cx="1439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60°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3" name="PA_文本框 2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82972" y="1644798"/>
            <a:ext cx="143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60°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4" name="Arc 13"/>
          <p:cNvSpPr/>
          <p:nvPr/>
        </p:nvSpPr>
        <p:spPr bwMode="auto">
          <a:xfrm>
            <a:off x="1264493" y="3655768"/>
            <a:ext cx="571202" cy="315913"/>
          </a:xfrm>
          <a:custGeom>
            <a:avLst/>
            <a:gdLst>
              <a:gd name="T0" fmla="*/ 347998734 w 21564"/>
              <a:gd name="T1" fmla="*/ 0 h 11578"/>
              <a:gd name="T2" fmla="*/ 411529699 w 21564"/>
              <a:gd name="T3" fmla="*/ 209907337 h 11578"/>
              <a:gd name="T4" fmla="*/ 0 w 21564"/>
              <a:gd name="T5" fmla="*/ 235198868 h 11578"/>
              <a:gd name="T6" fmla="*/ 0 60000 65536"/>
              <a:gd name="T7" fmla="*/ 0 60000 65536"/>
              <a:gd name="T8" fmla="*/ 0 60000 65536"/>
              <a:gd name="T9" fmla="*/ 0 w 21564"/>
              <a:gd name="T10" fmla="*/ 0 h 11578"/>
              <a:gd name="T11" fmla="*/ 21564 w 21564"/>
              <a:gd name="T12" fmla="*/ 11578 h 11578"/>
              <a:gd name="connsiteX0" fmla="*/ 18234 w 21896"/>
              <a:gd name="connsiteY0" fmla="*/ 0 h 11578"/>
              <a:gd name="connsiteX1" fmla="*/ 21564 w 21896"/>
              <a:gd name="connsiteY1" fmla="*/ 10332 h 11578"/>
              <a:gd name="connsiteX0-1" fmla="*/ 18234 w 21896"/>
              <a:gd name="connsiteY0-2" fmla="*/ 0 h 11578"/>
              <a:gd name="connsiteX1-3" fmla="*/ 21564 w 21896"/>
              <a:gd name="connsiteY1-4" fmla="*/ 10332 h 11578"/>
              <a:gd name="connsiteX2" fmla="*/ 0 w 21896"/>
              <a:gd name="connsiteY2" fmla="*/ 11578 h 11578"/>
              <a:gd name="connsiteX3" fmla="*/ 18234 w 21896"/>
              <a:gd name="connsiteY3" fmla="*/ 0 h 11578"/>
              <a:gd name="connsiteX0-5" fmla="*/ 18234 w 22152"/>
              <a:gd name="connsiteY0-6" fmla="*/ 0 h 11578"/>
              <a:gd name="connsiteX1-7" fmla="*/ 21564 w 22152"/>
              <a:gd name="connsiteY1-8" fmla="*/ 10332 h 11578"/>
              <a:gd name="connsiteX0-9" fmla="*/ 18234 w 22152"/>
              <a:gd name="connsiteY0-10" fmla="*/ 0 h 11578"/>
              <a:gd name="connsiteX1-11" fmla="*/ 21564 w 22152"/>
              <a:gd name="connsiteY1-12" fmla="*/ 10332 h 11578"/>
              <a:gd name="connsiteX2-13" fmla="*/ 0 w 22152"/>
              <a:gd name="connsiteY2-14" fmla="*/ 11578 h 11578"/>
              <a:gd name="connsiteX3-15" fmla="*/ 18234 w 22152"/>
              <a:gd name="connsiteY3-16" fmla="*/ 0 h 115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22152" h="11578" fill="none" extrusionOk="0">
                <a:moveTo>
                  <a:pt x="18234" y="0"/>
                </a:moveTo>
                <a:cubicBezTo>
                  <a:pt x="22201" y="2196"/>
                  <a:pt x="22830" y="6591"/>
                  <a:pt x="21564" y="10332"/>
                </a:cubicBezTo>
              </a:path>
              <a:path w="22152" h="11578" stroke="0" extrusionOk="0">
                <a:moveTo>
                  <a:pt x="18234" y="0"/>
                </a:moveTo>
                <a:cubicBezTo>
                  <a:pt x="20206" y="3104"/>
                  <a:pt x="21352" y="6661"/>
                  <a:pt x="21564" y="10332"/>
                </a:cubicBezTo>
                <a:lnTo>
                  <a:pt x="0" y="11578"/>
                </a:lnTo>
                <a:lnTo>
                  <a:pt x="18234" y="0"/>
                </a:lnTo>
                <a:close/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5" name="Arc 14"/>
          <p:cNvSpPr/>
          <p:nvPr/>
        </p:nvSpPr>
        <p:spPr bwMode="auto">
          <a:xfrm flipH="1">
            <a:off x="2957599" y="1547736"/>
            <a:ext cx="360363" cy="71437"/>
          </a:xfrm>
          <a:custGeom>
            <a:avLst/>
            <a:gdLst>
              <a:gd name="T0" fmla="*/ 26764331 w 41815"/>
              <a:gd name="T1" fmla="*/ 32299 h 21600"/>
              <a:gd name="T2" fmla="*/ 0 w 41815"/>
              <a:gd name="T3" fmla="*/ 273594 h 21600"/>
              <a:gd name="T4" fmla="*/ 12950471 w 41815"/>
              <a:gd name="T5" fmla="*/ 0 h 21600"/>
              <a:gd name="T6" fmla="*/ 0 60000 65536"/>
              <a:gd name="T7" fmla="*/ 0 60000 65536"/>
              <a:gd name="T8" fmla="*/ 0 60000 65536"/>
              <a:gd name="T9" fmla="*/ 0 w 41815"/>
              <a:gd name="T10" fmla="*/ 0 h 21600"/>
              <a:gd name="T11" fmla="*/ 41815 w 4181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815" h="21600" fill="none" extrusionOk="0">
                <a:moveTo>
                  <a:pt x="41814" y="892"/>
                </a:moveTo>
                <a:cubicBezTo>
                  <a:pt x="41335" y="12465"/>
                  <a:pt x="31814" y="21599"/>
                  <a:pt x="20233" y="21600"/>
                </a:cubicBezTo>
                <a:cubicBezTo>
                  <a:pt x="11220" y="21600"/>
                  <a:pt x="3155" y="16004"/>
                  <a:pt x="0" y="7562"/>
                </a:cubicBezTo>
              </a:path>
              <a:path w="41815" h="21600" stroke="0" extrusionOk="0">
                <a:moveTo>
                  <a:pt x="41814" y="892"/>
                </a:moveTo>
                <a:cubicBezTo>
                  <a:pt x="41335" y="12465"/>
                  <a:pt x="31814" y="21599"/>
                  <a:pt x="20233" y="21600"/>
                </a:cubicBezTo>
                <a:cubicBezTo>
                  <a:pt x="11220" y="21600"/>
                  <a:pt x="3155" y="16004"/>
                  <a:pt x="0" y="7562"/>
                </a:cubicBezTo>
                <a:lnTo>
                  <a:pt x="20233" y="0"/>
                </a:lnTo>
                <a:close/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6" name="Arc 15"/>
          <p:cNvSpPr/>
          <p:nvPr/>
        </p:nvSpPr>
        <p:spPr bwMode="auto">
          <a:xfrm>
            <a:off x="4357505" y="3617180"/>
            <a:ext cx="173653" cy="576694"/>
          </a:xfrm>
          <a:custGeom>
            <a:avLst/>
            <a:gdLst>
              <a:gd name="T0" fmla="*/ 0 w 19603"/>
              <a:gd name="T1" fmla="*/ 241608240 h 21339"/>
              <a:gd name="T2" fmla="*/ 6506000 w 19603"/>
              <a:gd name="T3" fmla="*/ 0 h 21339"/>
              <a:gd name="T4" fmla="*/ 7845573 w 19603"/>
              <a:gd name="T5" fmla="*/ 420253877 h 21339"/>
              <a:gd name="T6" fmla="*/ 0 60000 65536"/>
              <a:gd name="T7" fmla="*/ 0 60000 65536"/>
              <a:gd name="T8" fmla="*/ 0 60000 65536"/>
              <a:gd name="T9" fmla="*/ 0 w 19603"/>
              <a:gd name="T10" fmla="*/ 0 h 21339"/>
              <a:gd name="T11" fmla="*/ 19603 w 19603"/>
              <a:gd name="T12" fmla="*/ 21339 h 21339"/>
              <a:gd name="connsiteX0" fmla="*/ 3600 w 23203"/>
              <a:gd name="connsiteY0" fmla="*/ 12269 h 21340"/>
              <a:gd name="connsiteX1" fmla="*/ 19855 w 23203"/>
              <a:gd name="connsiteY1" fmla="*/ 0 h 21340"/>
              <a:gd name="connsiteX0-1" fmla="*/ 3600 w 23203"/>
              <a:gd name="connsiteY0-2" fmla="*/ 12269 h 21340"/>
              <a:gd name="connsiteX1-3" fmla="*/ 19855 w 23203"/>
              <a:gd name="connsiteY1-4" fmla="*/ 0 h 21340"/>
              <a:gd name="connsiteX2" fmla="*/ 23203 w 23203"/>
              <a:gd name="connsiteY2" fmla="*/ 21340 h 21340"/>
              <a:gd name="connsiteX3" fmla="*/ 3600 w 23203"/>
              <a:gd name="connsiteY3" fmla="*/ 12269 h 21340"/>
              <a:gd name="connsiteX0-5" fmla="*/ 3961 w 23564"/>
              <a:gd name="connsiteY0-6" fmla="*/ 12284 h 21355"/>
              <a:gd name="connsiteX1-7" fmla="*/ 20216 w 23564"/>
              <a:gd name="connsiteY1-8" fmla="*/ 15 h 21355"/>
              <a:gd name="connsiteX0-9" fmla="*/ 3961 w 23564"/>
              <a:gd name="connsiteY0-10" fmla="*/ 12284 h 21355"/>
              <a:gd name="connsiteX1-11" fmla="*/ 20216 w 23564"/>
              <a:gd name="connsiteY1-12" fmla="*/ 15 h 21355"/>
              <a:gd name="connsiteX2-13" fmla="*/ 23564 w 23564"/>
              <a:gd name="connsiteY2-14" fmla="*/ 21355 h 21355"/>
              <a:gd name="connsiteX3-15" fmla="*/ 3961 w 23564"/>
              <a:gd name="connsiteY3-16" fmla="*/ 12284 h 213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23564" h="21355" fill="none" extrusionOk="0">
                <a:moveTo>
                  <a:pt x="3961" y="12284"/>
                </a:moveTo>
                <a:cubicBezTo>
                  <a:pt x="-8003" y="5736"/>
                  <a:pt x="9987" y="-348"/>
                  <a:pt x="20216" y="15"/>
                </a:cubicBezTo>
              </a:path>
              <a:path w="23564" h="21355" stroke="0" extrusionOk="0">
                <a:moveTo>
                  <a:pt x="3961" y="12284"/>
                </a:moveTo>
                <a:cubicBezTo>
                  <a:pt x="6990" y="5736"/>
                  <a:pt x="13089" y="1133"/>
                  <a:pt x="20216" y="15"/>
                </a:cubicBezTo>
                <a:lnTo>
                  <a:pt x="23564" y="21355"/>
                </a:lnTo>
                <a:lnTo>
                  <a:pt x="3961" y="12284"/>
                </a:lnTo>
                <a:close/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/>
      <p:bldP spid="39" grpId="0"/>
      <p:bldP spid="40" grpId="0"/>
      <p:bldP spid="41" grpId="0"/>
      <p:bldP spid="45" grpId="0"/>
      <p:bldP spid="53" grpId="0"/>
      <p:bldP spid="291" grpId="0"/>
      <p:bldP spid="292" grpId="0"/>
      <p:bldP spid="293" grpId="0"/>
      <p:bldP spid="294" grpId="0" animBg="1"/>
      <p:bldP spid="295" grpId="0" animBg="1"/>
      <p:bldP spid="29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822928" y="2210659"/>
            <a:ext cx="6076950" cy="2065338"/>
          </a:xfrm>
          <a:prstGeom prst="triangle">
            <a:avLst>
              <a:gd name="adj" fmla="val 5981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437765" y="5100003"/>
            <a:ext cx="41262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4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  <a:lvl2pPr marL="742950" indent="-285750" eaLnBrk="0" hangingPunct="0"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不等边三角形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6564028" y="1517931"/>
            <a:ext cx="5627972" cy="974912"/>
            <a:chOff x="6480208" y="544481"/>
            <a:chExt cx="5627972" cy="974912"/>
          </a:xfrm>
        </p:grpSpPr>
        <p:grpSp>
          <p:nvGrpSpPr>
            <p:cNvPr id="6" name="组合 5"/>
            <p:cNvGrpSpPr/>
            <p:nvPr/>
          </p:nvGrpSpPr>
          <p:grpSpPr>
            <a:xfrm>
              <a:off x="6480208" y="544481"/>
              <a:ext cx="3981416" cy="974912"/>
              <a:chOff x="6480208" y="544481"/>
              <a:chExt cx="3981416" cy="974912"/>
            </a:xfrm>
          </p:grpSpPr>
          <p:sp>
            <p:nvSpPr>
              <p:cNvPr id="9" name="任意多边形: 形状 8"/>
              <p:cNvSpPr/>
              <p:nvPr/>
            </p:nvSpPr>
            <p:spPr bwMode="gray">
              <a:xfrm>
                <a:off x="6480208" y="544481"/>
                <a:ext cx="3981416" cy="974912"/>
              </a:xfrm>
              <a:custGeom>
                <a:avLst/>
                <a:gdLst>
                  <a:gd name="connsiteX0" fmla="*/ 162489 w 3994116"/>
                  <a:gd name="connsiteY0" fmla="*/ 0 h 974912"/>
                  <a:gd name="connsiteX1" fmla="*/ 3363387 w 3994116"/>
                  <a:gd name="connsiteY1" fmla="*/ 0 h 974912"/>
                  <a:gd name="connsiteX2" fmla="*/ 3426635 w 3994116"/>
                  <a:gd name="connsiteY2" fmla="*/ 12769 h 974912"/>
                  <a:gd name="connsiteX3" fmla="*/ 3430554 w 3994116"/>
                  <a:gd name="connsiteY3" fmla="*/ 15412 h 974912"/>
                  <a:gd name="connsiteX4" fmla="*/ 3960337 w 3994116"/>
                  <a:gd name="connsiteY4" fmla="*/ 139348 h 974912"/>
                  <a:gd name="connsiteX5" fmla="*/ 3994116 w 3994116"/>
                  <a:gd name="connsiteY5" fmla="*/ 821640 h 974912"/>
                  <a:gd name="connsiteX6" fmla="*/ 3429514 w 3994116"/>
                  <a:gd name="connsiteY6" fmla="*/ 960202 h 974912"/>
                  <a:gd name="connsiteX7" fmla="*/ 3426635 w 3994116"/>
                  <a:gd name="connsiteY7" fmla="*/ 962143 h 974912"/>
                  <a:gd name="connsiteX8" fmla="*/ 3363387 w 3994116"/>
                  <a:gd name="connsiteY8" fmla="*/ 974912 h 974912"/>
                  <a:gd name="connsiteX9" fmla="*/ 162489 w 3994116"/>
                  <a:gd name="connsiteY9" fmla="*/ 974912 h 974912"/>
                  <a:gd name="connsiteX10" fmla="*/ 0 w 3994116"/>
                  <a:gd name="connsiteY10" fmla="*/ 812423 h 974912"/>
                  <a:gd name="connsiteX11" fmla="*/ 0 w 3994116"/>
                  <a:gd name="connsiteY11" fmla="*/ 162489 h 974912"/>
                  <a:gd name="connsiteX12" fmla="*/ 162489 w 3994116"/>
                  <a:gd name="connsiteY12" fmla="*/ 0 h 974912"/>
                  <a:gd name="connsiteX0-1" fmla="*/ 162489 w 3994116"/>
                  <a:gd name="connsiteY0-2" fmla="*/ 0 h 974912"/>
                  <a:gd name="connsiteX1-3" fmla="*/ 3363387 w 3994116"/>
                  <a:gd name="connsiteY1-4" fmla="*/ 0 h 974912"/>
                  <a:gd name="connsiteX2-5" fmla="*/ 3426635 w 3994116"/>
                  <a:gd name="connsiteY2-6" fmla="*/ 12769 h 974912"/>
                  <a:gd name="connsiteX3-7" fmla="*/ 3430554 w 3994116"/>
                  <a:gd name="connsiteY3-8" fmla="*/ 15412 h 974912"/>
                  <a:gd name="connsiteX4-9" fmla="*/ 3965417 w 3994116"/>
                  <a:gd name="connsiteY4-10" fmla="*/ 248568 h 974912"/>
                  <a:gd name="connsiteX5-11" fmla="*/ 3994116 w 3994116"/>
                  <a:gd name="connsiteY5-12" fmla="*/ 821640 h 974912"/>
                  <a:gd name="connsiteX6-13" fmla="*/ 3429514 w 3994116"/>
                  <a:gd name="connsiteY6-14" fmla="*/ 960202 h 974912"/>
                  <a:gd name="connsiteX7-15" fmla="*/ 3426635 w 3994116"/>
                  <a:gd name="connsiteY7-16" fmla="*/ 962143 h 974912"/>
                  <a:gd name="connsiteX8-17" fmla="*/ 3363387 w 3994116"/>
                  <a:gd name="connsiteY8-18" fmla="*/ 974912 h 974912"/>
                  <a:gd name="connsiteX9-19" fmla="*/ 162489 w 3994116"/>
                  <a:gd name="connsiteY9-20" fmla="*/ 974912 h 974912"/>
                  <a:gd name="connsiteX10-21" fmla="*/ 0 w 3994116"/>
                  <a:gd name="connsiteY10-22" fmla="*/ 812423 h 974912"/>
                  <a:gd name="connsiteX11-23" fmla="*/ 0 w 3994116"/>
                  <a:gd name="connsiteY11-24" fmla="*/ 162489 h 974912"/>
                  <a:gd name="connsiteX12-25" fmla="*/ 162489 w 3994116"/>
                  <a:gd name="connsiteY12-26" fmla="*/ 0 h 974912"/>
                  <a:gd name="connsiteX0-27" fmla="*/ 162489 w 3981416"/>
                  <a:gd name="connsiteY0-28" fmla="*/ 0 h 974912"/>
                  <a:gd name="connsiteX1-29" fmla="*/ 3363387 w 3981416"/>
                  <a:gd name="connsiteY1-30" fmla="*/ 0 h 974912"/>
                  <a:gd name="connsiteX2-31" fmla="*/ 3426635 w 3981416"/>
                  <a:gd name="connsiteY2-32" fmla="*/ 12769 h 974912"/>
                  <a:gd name="connsiteX3-33" fmla="*/ 3430554 w 3981416"/>
                  <a:gd name="connsiteY3-34" fmla="*/ 15412 h 974912"/>
                  <a:gd name="connsiteX4-35" fmla="*/ 3965417 w 3981416"/>
                  <a:gd name="connsiteY4-36" fmla="*/ 248568 h 974912"/>
                  <a:gd name="connsiteX5-37" fmla="*/ 3981416 w 3981416"/>
                  <a:gd name="connsiteY5-38" fmla="*/ 615900 h 974912"/>
                  <a:gd name="connsiteX6-39" fmla="*/ 3429514 w 3981416"/>
                  <a:gd name="connsiteY6-40" fmla="*/ 960202 h 974912"/>
                  <a:gd name="connsiteX7-41" fmla="*/ 3426635 w 3981416"/>
                  <a:gd name="connsiteY7-42" fmla="*/ 962143 h 974912"/>
                  <a:gd name="connsiteX8-43" fmla="*/ 3363387 w 3981416"/>
                  <a:gd name="connsiteY8-44" fmla="*/ 974912 h 974912"/>
                  <a:gd name="connsiteX9-45" fmla="*/ 162489 w 3981416"/>
                  <a:gd name="connsiteY9-46" fmla="*/ 974912 h 974912"/>
                  <a:gd name="connsiteX10-47" fmla="*/ 0 w 3981416"/>
                  <a:gd name="connsiteY10-48" fmla="*/ 812423 h 974912"/>
                  <a:gd name="connsiteX11-49" fmla="*/ 0 w 3981416"/>
                  <a:gd name="connsiteY11-50" fmla="*/ 162489 h 974912"/>
                  <a:gd name="connsiteX12-51" fmla="*/ 162489 w 3981416"/>
                  <a:gd name="connsiteY12-52" fmla="*/ 0 h 974912"/>
                  <a:gd name="connsiteX0-53" fmla="*/ 162489 w 3981416"/>
                  <a:gd name="connsiteY0-54" fmla="*/ 0 h 974912"/>
                  <a:gd name="connsiteX1-55" fmla="*/ 3363387 w 3981416"/>
                  <a:gd name="connsiteY1-56" fmla="*/ 0 h 974912"/>
                  <a:gd name="connsiteX2-57" fmla="*/ 3426635 w 3981416"/>
                  <a:gd name="connsiteY2-58" fmla="*/ 12769 h 974912"/>
                  <a:gd name="connsiteX3-59" fmla="*/ 3430554 w 3981416"/>
                  <a:gd name="connsiteY3-60" fmla="*/ 15412 h 974912"/>
                  <a:gd name="connsiteX4-61" fmla="*/ 3962877 w 3981416"/>
                  <a:gd name="connsiteY4-62" fmla="*/ 281588 h 974912"/>
                  <a:gd name="connsiteX5-63" fmla="*/ 3981416 w 3981416"/>
                  <a:gd name="connsiteY5-64" fmla="*/ 615900 h 974912"/>
                  <a:gd name="connsiteX6-65" fmla="*/ 3429514 w 3981416"/>
                  <a:gd name="connsiteY6-66" fmla="*/ 960202 h 974912"/>
                  <a:gd name="connsiteX7-67" fmla="*/ 3426635 w 3981416"/>
                  <a:gd name="connsiteY7-68" fmla="*/ 962143 h 974912"/>
                  <a:gd name="connsiteX8-69" fmla="*/ 3363387 w 3981416"/>
                  <a:gd name="connsiteY8-70" fmla="*/ 974912 h 974912"/>
                  <a:gd name="connsiteX9-71" fmla="*/ 162489 w 3981416"/>
                  <a:gd name="connsiteY9-72" fmla="*/ 974912 h 974912"/>
                  <a:gd name="connsiteX10-73" fmla="*/ 0 w 3981416"/>
                  <a:gd name="connsiteY10-74" fmla="*/ 812423 h 974912"/>
                  <a:gd name="connsiteX11-75" fmla="*/ 0 w 3981416"/>
                  <a:gd name="connsiteY11-76" fmla="*/ 162489 h 974912"/>
                  <a:gd name="connsiteX12-77" fmla="*/ 162489 w 3981416"/>
                  <a:gd name="connsiteY12-78" fmla="*/ 0 h 9749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3981416" h="974912">
                    <a:moveTo>
                      <a:pt x="162489" y="0"/>
                    </a:moveTo>
                    <a:lnTo>
                      <a:pt x="3363387" y="0"/>
                    </a:lnTo>
                    <a:cubicBezTo>
                      <a:pt x="3385822" y="0"/>
                      <a:pt x="3407195" y="4547"/>
                      <a:pt x="3426635" y="12769"/>
                    </a:cubicBezTo>
                    <a:lnTo>
                      <a:pt x="3430554" y="15412"/>
                    </a:lnTo>
                    <a:lnTo>
                      <a:pt x="3962877" y="281588"/>
                    </a:lnTo>
                    <a:lnTo>
                      <a:pt x="3981416" y="615900"/>
                    </a:lnTo>
                    <a:lnTo>
                      <a:pt x="3429514" y="960202"/>
                    </a:lnTo>
                    <a:lnTo>
                      <a:pt x="3426635" y="962143"/>
                    </a:lnTo>
                    <a:cubicBezTo>
                      <a:pt x="3407195" y="970365"/>
                      <a:pt x="3385822" y="974912"/>
                      <a:pt x="3363387" y="974912"/>
                    </a:cubicBezTo>
                    <a:lnTo>
                      <a:pt x="162489" y="974912"/>
                    </a:lnTo>
                    <a:cubicBezTo>
                      <a:pt x="72749" y="974912"/>
                      <a:pt x="0" y="902163"/>
                      <a:pt x="0" y="812423"/>
                    </a:cubicBezTo>
                    <a:lnTo>
                      <a:pt x="0" y="162489"/>
                    </a:lnTo>
                    <a:cubicBezTo>
                      <a:pt x="0" y="72749"/>
                      <a:pt x="72749" y="0"/>
                      <a:pt x="16248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 bwMode="gray">
              <a:xfrm>
                <a:off x="10143336" y="966631"/>
                <a:ext cx="127000" cy="127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gray">
              <a:xfrm>
                <a:off x="6636593" y="676122"/>
                <a:ext cx="3177967" cy="712953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任意多边形: 形状 6"/>
            <p:cNvSpPr/>
            <p:nvPr/>
          </p:nvSpPr>
          <p:spPr bwMode="gray">
            <a:xfrm>
              <a:off x="10202674" y="1004544"/>
              <a:ext cx="1905506" cy="249930"/>
            </a:xfrm>
            <a:custGeom>
              <a:avLst/>
              <a:gdLst>
                <a:gd name="connsiteX0" fmla="*/ 0 w 1130300"/>
                <a:gd name="connsiteY0" fmla="*/ 32027 h 169187"/>
                <a:gd name="connsiteX1" fmla="*/ 396240 w 1130300"/>
                <a:gd name="connsiteY1" fmla="*/ 82827 h 169187"/>
                <a:gd name="connsiteX2" fmla="*/ 614680 w 1130300"/>
                <a:gd name="connsiteY2" fmla="*/ 1547 h 169187"/>
                <a:gd name="connsiteX3" fmla="*/ 1130300 w 1130300"/>
                <a:gd name="connsiteY3" fmla="*/ 169187 h 169187"/>
                <a:gd name="connsiteX0-1" fmla="*/ 0 w 1167777"/>
                <a:gd name="connsiteY0-2" fmla="*/ 41576 h 169211"/>
                <a:gd name="connsiteX1-3" fmla="*/ 433717 w 1167777"/>
                <a:gd name="connsiteY1-4" fmla="*/ 82851 h 169211"/>
                <a:gd name="connsiteX2-5" fmla="*/ 652157 w 1167777"/>
                <a:gd name="connsiteY2-6" fmla="*/ 1571 h 169211"/>
                <a:gd name="connsiteX3-7" fmla="*/ 1167777 w 1167777"/>
                <a:gd name="connsiteY3-8" fmla="*/ 169211 h 169211"/>
                <a:gd name="connsiteX0-9" fmla="*/ 28661 w 1196438"/>
                <a:gd name="connsiteY0-10" fmla="*/ 41580 h 169215"/>
                <a:gd name="connsiteX1-11" fmla="*/ 33159 w 1196438"/>
                <a:gd name="connsiteY1-12" fmla="*/ 42850 h 169215"/>
                <a:gd name="connsiteX2-13" fmla="*/ 462378 w 1196438"/>
                <a:gd name="connsiteY2-14" fmla="*/ 82855 h 169215"/>
                <a:gd name="connsiteX3-15" fmla="*/ 680818 w 1196438"/>
                <a:gd name="connsiteY3-16" fmla="*/ 1575 h 169215"/>
                <a:gd name="connsiteX4" fmla="*/ 1196438 w 1196438"/>
                <a:gd name="connsiteY4" fmla="*/ 169215 h 169215"/>
                <a:gd name="connsiteX0-17" fmla="*/ 15568 w 1183345"/>
                <a:gd name="connsiteY0-18" fmla="*/ 41497 h 169132"/>
                <a:gd name="connsiteX1-19" fmla="*/ 39554 w 1183345"/>
                <a:gd name="connsiteY1-20" fmla="*/ 8477 h 169132"/>
                <a:gd name="connsiteX2-21" fmla="*/ 449285 w 1183345"/>
                <a:gd name="connsiteY2-22" fmla="*/ 82772 h 169132"/>
                <a:gd name="connsiteX3-23" fmla="*/ 667725 w 1183345"/>
                <a:gd name="connsiteY3-24" fmla="*/ 1492 h 169132"/>
                <a:gd name="connsiteX4-25" fmla="*/ 1183345 w 1183345"/>
                <a:gd name="connsiteY4-26" fmla="*/ 169132 h 169132"/>
                <a:gd name="connsiteX0-27" fmla="*/ 37638 w 1173934"/>
                <a:gd name="connsiteY0-28" fmla="*/ 64357 h 169132"/>
                <a:gd name="connsiteX1-29" fmla="*/ 30143 w 1173934"/>
                <a:gd name="connsiteY1-30" fmla="*/ 8477 h 169132"/>
                <a:gd name="connsiteX2-31" fmla="*/ 439874 w 1173934"/>
                <a:gd name="connsiteY2-32" fmla="*/ 82772 h 169132"/>
                <a:gd name="connsiteX3-33" fmla="*/ 658314 w 1173934"/>
                <a:gd name="connsiteY3-34" fmla="*/ 1492 h 169132"/>
                <a:gd name="connsiteX4-35" fmla="*/ 1173934 w 1173934"/>
                <a:gd name="connsiteY4-36" fmla="*/ 169132 h 169132"/>
                <a:gd name="connsiteX0-37" fmla="*/ 18387 w 1154683"/>
                <a:gd name="connsiteY0-38" fmla="*/ 64416 h 169191"/>
                <a:gd name="connsiteX1-39" fmla="*/ 37875 w 1154683"/>
                <a:gd name="connsiteY1-40" fmla="*/ 33301 h 169191"/>
                <a:gd name="connsiteX2-41" fmla="*/ 420623 w 1154683"/>
                <a:gd name="connsiteY2-42" fmla="*/ 82831 h 169191"/>
                <a:gd name="connsiteX3-43" fmla="*/ 639063 w 1154683"/>
                <a:gd name="connsiteY3-44" fmla="*/ 1551 h 169191"/>
                <a:gd name="connsiteX4-45" fmla="*/ 1154683 w 1154683"/>
                <a:gd name="connsiteY4-46" fmla="*/ 169191 h 169191"/>
                <a:gd name="connsiteX0-47" fmla="*/ 18387 w 1154683"/>
                <a:gd name="connsiteY0-48" fmla="*/ 64416 h 169191"/>
                <a:gd name="connsiteX1-49" fmla="*/ 37875 w 1154683"/>
                <a:gd name="connsiteY1-50" fmla="*/ 33301 h 169191"/>
                <a:gd name="connsiteX2-51" fmla="*/ 420623 w 1154683"/>
                <a:gd name="connsiteY2-52" fmla="*/ 82831 h 169191"/>
                <a:gd name="connsiteX3-53" fmla="*/ 639063 w 1154683"/>
                <a:gd name="connsiteY3-54" fmla="*/ 1551 h 169191"/>
                <a:gd name="connsiteX4-55" fmla="*/ 1154683 w 1154683"/>
                <a:gd name="connsiteY4-56" fmla="*/ 169191 h 169191"/>
                <a:gd name="connsiteX0-57" fmla="*/ 18387 w 1154683"/>
                <a:gd name="connsiteY0-58" fmla="*/ 47531 h 152306"/>
                <a:gd name="connsiteX1-59" fmla="*/ 37875 w 1154683"/>
                <a:gd name="connsiteY1-60" fmla="*/ 16416 h 152306"/>
                <a:gd name="connsiteX2-61" fmla="*/ 420623 w 1154683"/>
                <a:gd name="connsiteY2-62" fmla="*/ 65946 h 152306"/>
                <a:gd name="connsiteX3-63" fmla="*/ 838440 w 1154683"/>
                <a:gd name="connsiteY3-64" fmla="*/ 1811 h 152306"/>
                <a:gd name="connsiteX4-65" fmla="*/ 1154683 w 1154683"/>
                <a:gd name="connsiteY4-66" fmla="*/ 152306 h 152306"/>
                <a:gd name="connsiteX0-67" fmla="*/ 18387 w 1430512"/>
                <a:gd name="connsiteY0-68" fmla="*/ 51433 h 243838"/>
                <a:gd name="connsiteX1-69" fmla="*/ 37875 w 1430512"/>
                <a:gd name="connsiteY1-70" fmla="*/ 20318 h 243838"/>
                <a:gd name="connsiteX2-71" fmla="*/ 420623 w 1430512"/>
                <a:gd name="connsiteY2-72" fmla="*/ 69848 h 243838"/>
                <a:gd name="connsiteX3-73" fmla="*/ 838440 w 1430512"/>
                <a:gd name="connsiteY3-74" fmla="*/ 5713 h 243838"/>
                <a:gd name="connsiteX4-75" fmla="*/ 1430512 w 1430512"/>
                <a:gd name="connsiteY4-76" fmla="*/ 243838 h 243838"/>
                <a:gd name="connsiteX0-77" fmla="*/ 18387 w 1430512"/>
                <a:gd name="connsiteY0-78" fmla="*/ 51433 h 260333"/>
                <a:gd name="connsiteX1-79" fmla="*/ 37875 w 1430512"/>
                <a:gd name="connsiteY1-80" fmla="*/ 20318 h 260333"/>
                <a:gd name="connsiteX2-81" fmla="*/ 420623 w 1430512"/>
                <a:gd name="connsiteY2-82" fmla="*/ 69848 h 260333"/>
                <a:gd name="connsiteX3-83" fmla="*/ 838440 w 1430512"/>
                <a:gd name="connsiteY3-84" fmla="*/ 5713 h 260333"/>
                <a:gd name="connsiteX4-85" fmla="*/ 1430512 w 1430512"/>
                <a:gd name="connsiteY4-86" fmla="*/ 243838 h 260333"/>
                <a:gd name="connsiteX0-87" fmla="*/ 18387 w 1499469"/>
                <a:gd name="connsiteY0-88" fmla="*/ 51047 h 252625"/>
                <a:gd name="connsiteX1-89" fmla="*/ 37875 w 1499469"/>
                <a:gd name="connsiteY1-90" fmla="*/ 19932 h 252625"/>
                <a:gd name="connsiteX2-91" fmla="*/ 420623 w 1499469"/>
                <a:gd name="connsiteY2-92" fmla="*/ 69462 h 252625"/>
                <a:gd name="connsiteX3-93" fmla="*/ 838440 w 1499469"/>
                <a:gd name="connsiteY3-94" fmla="*/ 5327 h 252625"/>
                <a:gd name="connsiteX4-95" fmla="*/ 1499469 w 1499469"/>
                <a:gd name="connsiteY4-96" fmla="*/ 235832 h 252625"/>
                <a:gd name="connsiteX0-97" fmla="*/ 18387 w 1499469"/>
                <a:gd name="connsiteY0-98" fmla="*/ 51462 h 249930"/>
                <a:gd name="connsiteX1-99" fmla="*/ 37875 w 1499469"/>
                <a:gd name="connsiteY1-100" fmla="*/ 20347 h 249930"/>
                <a:gd name="connsiteX2-101" fmla="*/ 420623 w 1499469"/>
                <a:gd name="connsiteY2-102" fmla="*/ 69877 h 249930"/>
                <a:gd name="connsiteX3-103" fmla="*/ 838440 w 1499469"/>
                <a:gd name="connsiteY3-104" fmla="*/ 5742 h 249930"/>
                <a:gd name="connsiteX4-105" fmla="*/ 1499469 w 1499469"/>
                <a:gd name="connsiteY4-106" fmla="*/ 236247 h 249930"/>
                <a:gd name="connsiteX0-107" fmla="*/ 18387 w 1499469"/>
                <a:gd name="connsiteY0-108" fmla="*/ 51462 h 249930"/>
                <a:gd name="connsiteX1-109" fmla="*/ 37875 w 1499469"/>
                <a:gd name="connsiteY1-110" fmla="*/ 20347 h 249930"/>
                <a:gd name="connsiteX2-111" fmla="*/ 420623 w 1499469"/>
                <a:gd name="connsiteY2-112" fmla="*/ 69877 h 249930"/>
                <a:gd name="connsiteX3-113" fmla="*/ 838440 w 1499469"/>
                <a:gd name="connsiteY3-114" fmla="*/ 5742 h 249930"/>
                <a:gd name="connsiteX4-115" fmla="*/ 1499469 w 1499469"/>
                <a:gd name="connsiteY4-116" fmla="*/ 236247 h 2499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25" y="connsiteY4-26"/>
                </a:cxn>
              </a:cxnLst>
              <a:rect l="l" t="t" r="r" b="b"/>
              <a:pathLst>
                <a:path w="1499469" h="249930">
                  <a:moveTo>
                    <a:pt x="18387" y="51462"/>
                  </a:moveTo>
                  <a:cubicBezTo>
                    <a:pt x="19137" y="51674"/>
                    <a:pt x="-34411" y="13468"/>
                    <a:pt x="37875" y="20347"/>
                  </a:cubicBezTo>
                  <a:cubicBezTo>
                    <a:pt x="110161" y="27226"/>
                    <a:pt x="287196" y="-41989"/>
                    <a:pt x="420623" y="69877"/>
                  </a:cubicBezTo>
                  <a:cubicBezTo>
                    <a:pt x="554050" y="181743"/>
                    <a:pt x="637645" y="61834"/>
                    <a:pt x="838440" y="5742"/>
                  </a:cubicBezTo>
                  <a:cubicBezTo>
                    <a:pt x="1039235" y="-50350"/>
                    <a:pt x="1432398" y="325147"/>
                    <a:pt x="1499469" y="236247"/>
                  </a:cubicBez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PA_文本框 4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6881521" y="786936"/>
              <a:ext cx="2678081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三条边都不相等</a:t>
              </a:r>
              <a:endPara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87840" y="513583"/>
            <a:ext cx="34163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按边</a:t>
            </a:r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34804" y="3419496"/>
          <a:ext cx="11522392" cy="311340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950055"/>
                <a:gridCol w="2688923"/>
                <a:gridCol w="3435927"/>
                <a:gridCol w="3447487"/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名称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等边三角形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等腰三角形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不等边三角形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9920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图形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031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特点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组合 95"/>
          <p:cNvGrpSpPr/>
          <p:nvPr/>
        </p:nvGrpSpPr>
        <p:grpSpPr bwMode="auto">
          <a:xfrm>
            <a:off x="420397" y="1502139"/>
            <a:ext cx="733438" cy="1065617"/>
            <a:chOff x="1259632" y="908720"/>
            <a:chExt cx="792088" cy="1296144"/>
          </a:xfrm>
        </p:grpSpPr>
        <p:sp>
          <p:nvSpPr>
            <p:cNvPr id="6" name="等腰三角形 5"/>
            <p:cNvSpPr/>
            <p:nvPr/>
          </p:nvSpPr>
          <p:spPr>
            <a:xfrm>
              <a:off x="1259632" y="908720"/>
              <a:ext cx="792088" cy="129614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1475656" y="1556793"/>
              <a:ext cx="287338" cy="56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1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8" name="组合 102"/>
          <p:cNvGrpSpPr/>
          <p:nvPr/>
        </p:nvGrpSpPr>
        <p:grpSpPr bwMode="auto">
          <a:xfrm>
            <a:off x="1552422" y="1674290"/>
            <a:ext cx="903985" cy="893466"/>
            <a:chOff x="1619671" y="764705"/>
            <a:chExt cx="976413" cy="965558"/>
          </a:xfrm>
        </p:grpSpPr>
        <p:sp>
          <p:nvSpPr>
            <p:cNvPr id="9" name="等腰三角形 100"/>
            <p:cNvSpPr>
              <a:spLocks noChangeArrowheads="1"/>
            </p:cNvSpPr>
            <p:nvPr/>
          </p:nvSpPr>
          <p:spPr bwMode="auto">
            <a:xfrm>
              <a:off x="1619671" y="764705"/>
              <a:ext cx="976413" cy="965558"/>
            </a:xfrm>
            <a:prstGeom prst="triangle">
              <a:avLst>
                <a:gd name="adj" fmla="val 50000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1979712" y="1124744"/>
              <a:ext cx="287338" cy="498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2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11" name="组合 107"/>
          <p:cNvGrpSpPr/>
          <p:nvPr/>
        </p:nvGrpSpPr>
        <p:grpSpPr bwMode="auto">
          <a:xfrm>
            <a:off x="3006966" y="1462588"/>
            <a:ext cx="883500" cy="987718"/>
            <a:chOff x="2482420" y="718818"/>
            <a:chExt cx="1428188" cy="1067572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 rot="4583273">
              <a:off x="2662728" y="538510"/>
              <a:ext cx="1067572" cy="1428188"/>
            </a:xfrm>
            <a:prstGeom prst="triangle">
              <a:avLst>
                <a:gd name="adj" fmla="val 40788"/>
              </a:avLst>
            </a:prstGeom>
            <a:solidFill>
              <a:srgbClr val="00B0F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2699792" y="1052735"/>
              <a:ext cx="287338" cy="498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3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10"/>
          <p:cNvGrpSpPr/>
          <p:nvPr/>
        </p:nvGrpSpPr>
        <p:grpSpPr bwMode="auto">
          <a:xfrm>
            <a:off x="4757539" y="1502139"/>
            <a:ext cx="874049" cy="1065617"/>
            <a:chOff x="3923928" y="908720"/>
            <a:chExt cx="396569" cy="1480512"/>
          </a:xfrm>
        </p:grpSpPr>
        <p:sp>
          <p:nvSpPr>
            <p:cNvPr id="15" name="直角三角形 108"/>
            <p:cNvSpPr>
              <a:spLocks noChangeArrowheads="1"/>
            </p:cNvSpPr>
            <p:nvPr/>
          </p:nvSpPr>
          <p:spPr bwMode="auto">
            <a:xfrm>
              <a:off x="3923928" y="908720"/>
              <a:ext cx="396569" cy="1480512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3982704" y="1728993"/>
              <a:ext cx="287339" cy="49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4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17" name="组合 33"/>
          <p:cNvGrpSpPr/>
          <p:nvPr/>
        </p:nvGrpSpPr>
        <p:grpSpPr bwMode="auto">
          <a:xfrm>
            <a:off x="6241695" y="1195263"/>
            <a:ext cx="733439" cy="1372493"/>
            <a:chOff x="5003800" y="549275"/>
            <a:chExt cx="792163" cy="1482384"/>
          </a:xfrm>
        </p:grpSpPr>
        <p:sp>
          <p:nvSpPr>
            <p:cNvPr id="18" name="直角三角形 111"/>
            <p:cNvSpPr>
              <a:spLocks noChangeArrowheads="1"/>
            </p:cNvSpPr>
            <p:nvPr/>
          </p:nvSpPr>
          <p:spPr bwMode="auto">
            <a:xfrm>
              <a:off x="5003800" y="549275"/>
              <a:ext cx="792163" cy="1482384"/>
            </a:xfrm>
            <a:prstGeom prst="rtTriangl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5076825" y="1268413"/>
              <a:ext cx="287338" cy="498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+mj-ea"/>
                  <a:ea typeface="+mj-ea"/>
                </a:rPr>
                <a:t>5</a:t>
              </a:r>
              <a:endParaRPr lang="en-US" altLang="zh-CN" b="1">
                <a:latin typeface="+mj-ea"/>
                <a:ea typeface="+mj-ea"/>
              </a:endParaRPr>
            </a:p>
          </p:txBody>
        </p:sp>
      </p:grpSp>
      <p:grpSp>
        <p:nvGrpSpPr>
          <p:cNvPr id="20" name="组合 117"/>
          <p:cNvGrpSpPr/>
          <p:nvPr/>
        </p:nvGrpSpPr>
        <p:grpSpPr bwMode="auto">
          <a:xfrm>
            <a:off x="7562897" y="1650677"/>
            <a:ext cx="1932809" cy="917079"/>
            <a:chOff x="5580112" y="260648"/>
            <a:chExt cx="2088232" cy="989971"/>
          </a:xfrm>
        </p:grpSpPr>
        <p:sp>
          <p:nvSpPr>
            <p:cNvPr id="21" name="等腰三角形 115"/>
            <p:cNvSpPr>
              <a:spLocks noChangeArrowheads="1"/>
            </p:cNvSpPr>
            <p:nvPr/>
          </p:nvSpPr>
          <p:spPr bwMode="auto">
            <a:xfrm>
              <a:off x="5580112" y="260648"/>
              <a:ext cx="2088232" cy="989971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6444208" y="620688"/>
              <a:ext cx="287338" cy="498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+mj-ea"/>
                  <a:ea typeface="+mj-ea"/>
                </a:rPr>
                <a:t>6</a:t>
              </a:r>
              <a:endParaRPr lang="en-US" altLang="zh-CN" b="1">
                <a:latin typeface="+mj-ea"/>
                <a:ea typeface="+mj-ea"/>
              </a:endParaRPr>
            </a:p>
          </p:txBody>
        </p:sp>
      </p:grpSp>
      <p:grpSp>
        <p:nvGrpSpPr>
          <p:cNvPr id="29" name="组合 117"/>
          <p:cNvGrpSpPr/>
          <p:nvPr/>
        </p:nvGrpSpPr>
        <p:grpSpPr bwMode="auto">
          <a:xfrm>
            <a:off x="9819660" y="1984207"/>
            <a:ext cx="2076980" cy="583549"/>
            <a:chOff x="5245054" y="620688"/>
            <a:chExt cx="2423290" cy="629931"/>
          </a:xfrm>
        </p:grpSpPr>
        <p:sp>
          <p:nvSpPr>
            <p:cNvPr id="30" name="等腰三角形 115"/>
            <p:cNvSpPr>
              <a:spLocks noChangeArrowheads="1"/>
            </p:cNvSpPr>
            <p:nvPr/>
          </p:nvSpPr>
          <p:spPr bwMode="auto">
            <a:xfrm>
              <a:off x="5245054" y="620688"/>
              <a:ext cx="2423290" cy="629931"/>
            </a:xfrm>
            <a:prstGeom prst="triangle">
              <a:avLst>
                <a:gd name="adj" fmla="val 66081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1" name="Text Box 15"/>
            <p:cNvSpPr txBox="1">
              <a:spLocks noChangeArrowheads="1"/>
            </p:cNvSpPr>
            <p:nvPr/>
          </p:nvSpPr>
          <p:spPr bwMode="auto">
            <a:xfrm>
              <a:off x="6606779" y="744289"/>
              <a:ext cx="287338" cy="498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7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sp>
        <p:nvSpPr>
          <p:cNvPr id="32" name="Text Box 67"/>
          <p:cNvSpPr txBox="1">
            <a:spLocks noChangeArrowheads="1"/>
          </p:cNvSpPr>
          <p:nvPr/>
        </p:nvSpPr>
        <p:spPr bwMode="auto">
          <a:xfrm>
            <a:off x="2798619" y="5931830"/>
            <a:ext cx="18247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三边相等</a:t>
            </a:r>
            <a:endParaRPr lang="zh-CN" altLang="en-US" sz="2800" dirty="0">
              <a:solidFill>
                <a:srgbClr val="99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69"/>
          <p:cNvSpPr txBox="1">
            <a:spLocks noChangeArrowheads="1"/>
          </p:cNvSpPr>
          <p:nvPr/>
        </p:nvSpPr>
        <p:spPr bwMode="auto">
          <a:xfrm>
            <a:off x="9018620" y="6009684"/>
            <a:ext cx="25330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三边都不相等</a:t>
            </a:r>
            <a:endParaRPr lang="zh-CN" altLang="en-US" sz="2800" dirty="0">
              <a:solidFill>
                <a:srgbClr val="99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71"/>
          <p:cNvSpPr txBox="1">
            <a:spLocks noChangeArrowheads="1"/>
          </p:cNvSpPr>
          <p:nvPr/>
        </p:nvSpPr>
        <p:spPr bwMode="auto">
          <a:xfrm>
            <a:off x="5789231" y="5930007"/>
            <a:ext cx="174487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两边相等</a:t>
            </a:r>
            <a:endParaRPr lang="zh-CN" altLang="en-US" sz="2800" dirty="0">
              <a:solidFill>
                <a:srgbClr val="99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38177 0.4590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7.40741E-7 L 0.07474 0.4201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7" y="2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0.06979 0.428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09232 0.3902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1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1432 0.428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6" y="2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-0.09466 0.46551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" y="2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01601 0.4157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2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utoUpdateAnimBg="0"/>
      <p:bldP spid="33" grpId="0" autoUpdateAnimBg="0"/>
      <p:bldP spid="3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"/>
          <p:cNvSpPr>
            <a:spLocks noChangeArrowheads="1"/>
          </p:cNvSpPr>
          <p:nvPr/>
        </p:nvSpPr>
        <p:spPr bwMode="auto">
          <a:xfrm>
            <a:off x="3216275" y="1717675"/>
            <a:ext cx="5616575" cy="4608513"/>
          </a:xfrm>
          <a:prstGeom prst="ellipse">
            <a:avLst/>
          </a:prstGeom>
          <a:solidFill>
            <a:srgbClr val="FBA3EE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Line 6"/>
          <p:cNvSpPr>
            <a:spLocks noChangeShapeType="1"/>
          </p:cNvSpPr>
          <p:nvPr/>
        </p:nvSpPr>
        <p:spPr bwMode="auto">
          <a:xfrm>
            <a:off x="5953125" y="1717675"/>
            <a:ext cx="0" cy="46085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6024562" y="4238625"/>
            <a:ext cx="2449513" cy="1368425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524972" y="3715405"/>
            <a:ext cx="24281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不等边三角形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170468" y="3325540"/>
            <a:ext cx="2951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等腰三角形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384780" y="4745866"/>
            <a:ext cx="2736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等边三角形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395288" y="476250"/>
            <a:ext cx="25923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按边分类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4763294" y="935764"/>
            <a:ext cx="2522537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 角形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09582" y="2791819"/>
            <a:ext cx="57174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贪吃球小游戏</a:t>
            </a:r>
            <a:endParaRPr lang="zh-CN" altLang="en-US" sz="72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45179" y="1634273"/>
            <a:ext cx="3259314" cy="3167424"/>
            <a:chOff x="5021579" y="-2007913"/>
            <a:chExt cx="2325087" cy="2259536"/>
          </a:xfrm>
        </p:grpSpPr>
        <p:grpSp>
          <p:nvGrpSpPr>
            <p:cNvPr id="38" name="组合 37"/>
            <p:cNvGrpSpPr/>
            <p:nvPr/>
          </p:nvGrpSpPr>
          <p:grpSpPr>
            <a:xfrm>
              <a:off x="5045271" y="-2007913"/>
              <a:ext cx="2300476" cy="2258188"/>
              <a:chOff x="3645691" y="-159782"/>
              <a:chExt cx="4308436" cy="4445433"/>
            </a:xfrm>
          </p:grpSpPr>
          <p:sp>
            <p:nvSpPr>
              <p:cNvPr id="47" name="任意多边形: 形状 46"/>
              <p:cNvSpPr/>
              <p:nvPr/>
            </p:nvSpPr>
            <p:spPr bwMode="gray">
              <a:xfrm flipH="1">
                <a:off x="3645691" y="-159782"/>
                <a:ext cx="2131359" cy="2131430"/>
              </a:xfrm>
              <a:custGeom>
                <a:avLst/>
                <a:gdLst>
                  <a:gd name="connsiteX0" fmla="*/ 0 w 2131359"/>
                  <a:gd name="connsiteY0" fmla="*/ 0 h 2131430"/>
                  <a:gd name="connsiteX1" fmla="*/ 0 w 2131359"/>
                  <a:gd name="connsiteY1" fmla="*/ 2131430 h 2131430"/>
                  <a:gd name="connsiteX2" fmla="*/ 2131359 w 2131359"/>
                  <a:gd name="connsiteY2" fmla="*/ 2131430 h 2131430"/>
                  <a:gd name="connsiteX3" fmla="*/ 2121385 w 2131359"/>
                  <a:gd name="connsiteY3" fmla="*/ 1933916 h 2131430"/>
                  <a:gd name="connsiteX4" fmla="*/ 183917 w 2131359"/>
                  <a:gd name="connsiteY4" fmla="*/ 8708 h 2131430"/>
                  <a:gd name="connsiteX5" fmla="*/ 0 w 2131359"/>
                  <a:gd name="connsiteY5" fmla="*/ 0 h 213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0">
                    <a:moveTo>
                      <a:pt x="0" y="0"/>
                    </a:moveTo>
                    <a:lnTo>
                      <a:pt x="0" y="2131430"/>
                    </a:lnTo>
                    <a:lnTo>
                      <a:pt x="2131359" y="2131430"/>
                    </a:lnTo>
                    <a:lnTo>
                      <a:pt x="2121385" y="1933916"/>
                    </a:lnTo>
                    <a:cubicBezTo>
                      <a:pt x="2017907" y="914985"/>
                      <a:pt x="1204703" y="105868"/>
                      <a:pt x="183917" y="8708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 bwMode="gray">
              <a:xfrm>
                <a:off x="5777051" y="2017222"/>
                <a:ext cx="2177076" cy="2268429"/>
              </a:xfrm>
              <a:custGeom>
                <a:avLst/>
                <a:gdLst>
                  <a:gd name="connsiteX0" fmla="*/ 0 w 2131358"/>
                  <a:gd name="connsiteY0" fmla="*/ 0 h 2131431"/>
                  <a:gd name="connsiteX1" fmla="*/ 2131358 w 2131358"/>
                  <a:gd name="connsiteY1" fmla="*/ 0 h 2131431"/>
                  <a:gd name="connsiteX2" fmla="*/ 2121384 w 2131358"/>
                  <a:gd name="connsiteY2" fmla="*/ 197515 h 2131431"/>
                  <a:gd name="connsiteX3" fmla="*/ 183916 w 2131358"/>
                  <a:gd name="connsiteY3" fmla="*/ 2122723 h 2131431"/>
                  <a:gd name="connsiteX4" fmla="*/ 0 w 2131358"/>
                  <a:gd name="connsiteY4" fmla="*/ 2131431 h 2131431"/>
                  <a:gd name="connsiteX5" fmla="*/ 0 w 2131358"/>
                  <a:gd name="connsiteY5" fmla="*/ 0 h 2131431"/>
                  <a:gd name="connsiteX0-1" fmla="*/ 0 w 2131358"/>
                  <a:gd name="connsiteY0-2" fmla="*/ 0 h 2131431"/>
                  <a:gd name="connsiteX1-3" fmla="*/ 2131358 w 2131358"/>
                  <a:gd name="connsiteY1-4" fmla="*/ 0 h 2131431"/>
                  <a:gd name="connsiteX2-5" fmla="*/ 2121384 w 2131358"/>
                  <a:gd name="connsiteY2-6" fmla="*/ 197515 h 2131431"/>
                  <a:gd name="connsiteX3-7" fmla="*/ 183916 w 2131358"/>
                  <a:gd name="connsiteY3-8" fmla="*/ 2122723 h 2131431"/>
                  <a:gd name="connsiteX4-9" fmla="*/ 0 w 2131358"/>
                  <a:gd name="connsiteY4-10" fmla="*/ 2131431 h 2131431"/>
                  <a:gd name="connsiteX5-11" fmla="*/ 92416 w 2131358"/>
                  <a:gd name="connsiteY5-12" fmla="*/ 88697 h 2131431"/>
                  <a:gd name="connsiteX0-13" fmla="*/ 0 w 2131358"/>
                  <a:gd name="connsiteY0-14" fmla="*/ 0 h 2131431"/>
                  <a:gd name="connsiteX1-15" fmla="*/ 2131358 w 2131358"/>
                  <a:gd name="connsiteY1-16" fmla="*/ 0 h 2131431"/>
                  <a:gd name="connsiteX2-17" fmla="*/ 2121384 w 2131358"/>
                  <a:gd name="connsiteY2-18" fmla="*/ 197515 h 2131431"/>
                  <a:gd name="connsiteX3-19" fmla="*/ 183916 w 2131358"/>
                  <a:gd name="connsiteY3-20" fmla="*/ 2122723 h 2131431"/>
                  <a:gd name="connsiteX4-21" fmla="*/ 0 w 2131358"/>
                  <a:gd name="connsiteY4-22" fmla="*/ 2131431 h 213143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1">
                    <a:moveTo>
                      <a:pt x="0" y="0"/>
                    </a:moveTo>
                    <a:lnTo>
                      <a:pt x="2131358" y="0"/>
                    </a:lnTo>
                    <a:lnTo>
                      <a:pt x="2121384" y="197515"/>
                    </a:lnTo>
                    <a:cubicBezTo>
                      <a:pt x="2017906" y="1216446"/>
                      <a:pt x="1204703" y="2025563"/>
                      <a:pt x="183916" y="2122723"/>
                    </a:cubicBezTo>
                    <a:lnTo>
                      <a:pt x="0" y="2131431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021579" y="-2007913"/>
              <a:ext cx="2325087" cy="2258931"/>
              <a:chOff x="3622042" y="-213950"/>
              <a:chExt cx="4354527" cy="4413956"/>
            </a:xfrm>
            <a:solidFill>
              <a:srgbClr val="FFC000"/>
            </a:solidFill>
          </p:grpSpPr>
          <p:sp>
            <p:nvSpPr>
              <p:cNvPr id="45" name="任意多边形: 形状 44"/>
              <p:cNvSpPr/>
              <p:nvPr/>
            </p:nvSpPr>
            <p:spPr bwMode="gray">
              <a:xfrm flipH="1">
                <a:off x="5799492" y="-213950"/>
                <a:ext cx="2177077" cy="2177005"/>
              </a:xfrm>
              <a:custGeom>
                <a:avLst/>
                <a:gdLst>
                  <a:gd name="connsiteX0" fmla="*/ 2131358 w 2131358"/>
                  <a:gd name="connsiteY0" fmla="*/ 0 h 2131430"/>
                  <a:gd name="connsiteX1" fmla="*/ 1947442 w 2131358"/>
                  <a:gd name="connsiteY1" fmla="*/ 8708 h 2131430"/>
                  <a:gd name="connsiteX2" fmla="*/ 9974 w 2131358"/>
                  <a:gd name="connsiteY2" fmla="*/ 1933916 h 2131430"/>
                  <a:gd name="connsiteX3" fmla="*/ 0 w 2131358"/>
                  <a:gd name="connsiteY3" fmla="*/ 2131430 h 2131430"/>
                  <a:gd name="connsiteX4" fmla="*/ 2131358 w 2131358"/>
                  <a:gd name="connsiteY4" fmla="*/ 2131430 h 2131430"/>
                  <a:gd name="connsiteX5" fmla="*/ 2131358 w 2131358"/>
                  <a:gd name="connsiteY5" fmla="*/ 0 h 2131430"/>
                  <a:gd name="connsiteX0-1" fmla="*/ 2131358 w 2223774"/>
                  <a:gd name="connsiteY0-2" fmla="*/ 0 h 2131430"/>
                  <a:gd name="connsiteX1-3" fmla="*/ 1947442 w 2223774"/>
                  <a:gd name="connsiteY1-4" fmla="*/ 8708 h 2131430"/>
                  <a:gd name="connsiteX2-5" fmla="*/ 9974 w 2223774"/>
                  <a:gd name="connsiteY2-6" fmla="*/ 1933916 h 2131430"/>
                  <a:gd name="connsiteX3-7" fmla="*/ 0 w 2223774"/>
                  <a:gd name="connsiteY3-8" fmla="*/ 2131430 h 2131430"/>
                  <a:gd name="connsiteX4-9" fmla="*/ 2131358 w 2223774"/>
                  <a:gd name="connsiteY4-10" fmla="*/ 2131430 h 2131430"/>
                  <a:gd name="connsiteX5-11" fmla="*/ 2223774 w 2223774"/>
                  <a:gd name="connsiteY5-12" fmla="*/ 96427 h 2131430"/>
                  <a:gd name="connsiteX0-13" fmla="*/ 2131358 w 2131358"/>
                  <a:gd name="connsiteY0-14" fmla="*/ 0 h 2131430"/>
                  <a:gd name="connsiteX1-15" fmla="*/ 1947442 w 2131358"/>
                  <a:gd name="connsiteY1-16" fmla="*/ 8708 h 2131430"/>
                  <a:gd name="connsiteX2-17" fmla="*/ 9974 w 2131358"/>
                  <a:gd name="connsiteY2-18" fmla="*/ 1933916 h 2131430"/>
                  <a:gd name="connsiteX3-19" fmla="*/ 0 w 2131358"/>
                  <a:gd name="connsiteY3-20" fmla="*/ 2131430 h 2131430"/>
                  <a:gd name="connsiteX4-21" fmla="*/ 2131358 w 2131358"/>
                  <a:gd name="connsiteY4-22" fmla="*/ 2131430 h 213143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0">
                    <a:moveTo>
                      <a:pt x="2131358" y="0"/>
                    </a:moveTo>
                    <a:lnTo>
                      <a:pt x="1947442" y="8708"/>
                    </a:lnTo>
                    <a:cubicBezTo>
                      <a:pt x="926655" y="105868"/>
                      <a:pt x="113451" y="914985"/>
                      <a:pt x="9974" y="1933916"/>
                    </a:cubicBezTo>
                    <a:lnTo>
                      <a:pt x="0" y="2131430"/>
                    </a:lnTo>
                    <a:lnTo>
                      <a:pt x="2131358" y="213143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6" name="任意多边形: 形状 45"/>
              <p:cNvSpPr/>
              <p:nvPr/>
            </p:nvSpPr>
            <p:spPr bwMode="gray">
              <a:xfrm>
                <a:off x="3622042" y="1963056"/>
                <a:ext cx="2165833" cy="2236950"/>
              </a:xfrm>
              <a:custGeom>
                <a:avLst/>
                <a:gdLst>
                  <a:gd name="connsiteX0" fmla="*/ 0 w 2131359"/>
                  <a:gd name="connsiteY0" fmla="*/ 0 h 2131431"/>
                  <a:gd name="connsiteX1" fmla="*/ 2131359 w 2131359"/>
                  <a:gd name="connsiteY1" fmla="*/ 0 h 2131431"/>
                  <a:gd name="connsiteX2" fmla="*/ 2131359 w 2131359"/>
                  <a:gd name="connsiteY2" fmla="*/ 2131431 h 2131431"/>
                  <a:gd name="connsiteX3" fmla="*/ 1947442 w 2131359"/>
                  <a:gd name="connsiteY3" fmla="*/ 2122723 h 2131431"/>
                  <a:gd name="connsiteX4" fmla="*/ 9974 w 2131359"/>
                  <a:gd name="connsiteY4" fmla="*/ 197515 h 2131431"/>
                  <a:gd name="connsiteX5" fmla="*/ 0 w 2131359"/>
                  <a:gd name="connsiteY5" fmla="*/ 0 h 213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1">
                    <a:moveTo>
                      <a:pt x="0" y="0"/>
                    </a:moveTo>
                    <a:lnTo>
                      <a:pt x="2131359" y="0"/>
                    </a:lnTo>
                    <a:lnTo>
                      <a:pt x="2131359" y="2131431"/>
                    </a:lnTo>
                    <a:lnTo>
                      <a:pt x="1947442" y="2122723"/>
                    </a:lnTo>
                    <a:cubicBezTo>
                      <a:pt x="926656" y="2025563"/>
                      <a:pt x="113452" y="1216446"/>
                      <a:pt x="9974" y="197515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021579" y="-2006565"/>
              <a:ext cx="1302798" cy="2258188"/>
              <a:chOff x="448592" y="740780"/>
              <a:chExt cx="2363479" cy="4096706"/>
            </a:xfrm>
          </p:grpSpPr>
          <p:sp>
            <p:nvSpPr>
              <p:cNvPr id="41" name="任意多边形: 形状 40"/>
              <p:cNvSpPr/>
              <p:nvPr/>
            </p:nvSpPr>
            <p:spPr bwMode="gray">
              <a:xfrm>
                <a:off x="448592" y="740780"/>
                <a:ext cx="2131359" cy="4096706"/>
              </a:xfrm>
              <a:custGeom>
                <a:avLst/>
                <a:gdLst>
                  <a:gd name="connsiteX0" fmla="*/ 2131359 w 2131359"/>
                  <a:gd name="connsiteY0" fmla="*/ 0 h 4306128"/>
                  <a:gd name="connsiteX1" fmla="*/ 2131359 w 2131359"/>
                  <a:gd name="connsiteY1" fmla="*/ 4306128 h 4306128"/>
                  <a:gd name="connsiteX2" fmla="*/ 1933962 w 2131359"/>
                  <a:gd name="connsiteY2" fmla="*/ 4296160 h 4306128"/>
                  <a:gd name="connsiteX3" fmla="*/ 0 w 2131359"/>
                  <a:gd name="connsiteY3" fmla="*/ 2153064 h 4306128"/>
                  <a:gd name="connsiteX4" fmla="*/ 1933962 w 2131359"/>
                  <a:gd name="connsiteY4" fmla="*/ 9968 h 4306128"/>
                  <a:gd name="connsiteX5" fmla="*/ 2131359 w 2131359"/>
                  <a:gd name="connsiteY5" fmla="*/ 0 h 4306128"/>
                  <a:gd name="connsiteX0-1" fmla="*/ 2131359 w 2222799"/>
                  <a:gd name="connsiteY0-2" fmla="*/ 4306128 h 4397568"/>
                  <a:gd name="connsiteX1-3" fmla="*/ 1933962 w 2222799"/>
                  <a:gd name="connsiteY1-4" fmla="*/ 4296160 h 4397568"/>
                  <a:gd name="connsiteX2-5" fmla="*/ 0 w 2222799"/>
                  <a:gd name="connsiteY2-6" fmla="*/ 2153064 h 4397568"/>
                  <a:gd name="connsiteX3-7" fmla="*/ 1933962 w 2222799"/>
                  <a:gd name="connsiteY3-8" fmla="*/ 9968 h 4397568"/>
                  <a:gd name="connsiteX4-9" fmla="*/ 2131359 w 2222799"/>
                  <a:gd name="connsiteY4-10" fmla="*/ 0 h 4397568"/>
                  <a:gd name="connsiteX5-11" fmla="*/ 2222799 w 2222799"/>
                  <a:gd name="connsiteY5-12" fmla="*/ 4397568 h 4397568"/>
                  <a:gd name="connsiteX0-13" fmla="*/ 2131359 w 2131359"/>
                  <a:gd name="connsiteY0-14" fmla="*/ 4306128 h 4306128"/>
                  <a:gd name="connsiteX1-15" fmla="*/ 1933962 w 2131359"/>
                  <a:gd name="connsiteY1-16" fmla="*/ 4296160 h 4306128"/>
                  <a:gd name="connsiteX2-17" fmla="*/ 0 w 2131359"/>
                  <a:gd name="connsiteY2-18" fmla="*/ 2153064 h 4306128"/>
                  <a:gd name="connsiteX3-19" fmla="*/ 1933962 w 2131359"/>
                  <a:gd name="connsiteY3-20" fmla="*/ 9968 h 4306128"/>
                  <a:gd name="connsiteX4-21" fmla="*/ 2131359 w 2131359"/>
                  <a:gd name="connsiteY4-22" fmla="*/ 0 h 43061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9" h="4306128">
                    <a:moveTo>
                      <a:pt x="2131359" y="4306128"/>
                    </a:moveTo>
                    <a:lnTo>
                      <a:pt x="1933962" y="4296160"/>
                    </a:lnTo>
                    <a:cubicBezTo>
                      <a:pt x="847684" y="4185843"/>
                      <a:pt x="0" y="3268447"/>
                      <a:pt x="0" y="2153064"/>
                    </a:cubicBezTo>
                    <a:cubicBezTo>
                      <a:pt x="0" y="1037681"/>
                      <a:pt x="847684" y="120285"/>
                      <a:pt x="1933962" y="9968"/>
                    </a:cubicBezTo>
                    <a:lnTo>
                      <a:pt x="2131359" y="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 bwMode="gray">
              <a:xfrm>
                <a:off x="2325688" y="1750031"/>
                <a:ext cx="486383" cy="4474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 bwMode="gray">
              <a:xfrm>
                <a:off x="2561455" y="1818123"/>
                <a:ext cx="206331" cy="31128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 bwMode="gray">
              <a:xfrm>
                <a:off x="2647372" y="1901983"/>
                <a:ext cx="97278" cy="1435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453876" y="305398"/>
            <a:ext cx="2738124" cy="233896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9601882" y="854389"/>
            <a:ext cx="24421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游戏环节，玩法请看备注</a:t>
            </a:r>
            <a:endParaRPr lang="en-US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A_等腰三角形 33"/>
          <p:cNvSpPr/>
          <p:nvPr>
            <p:custDataLst>
              <p:tags r:id="rId1"/>
            </p:custDataLst>
          </p:nvPr>
        </p:nvSpPr>
        <p:spPr bwMode="gray">
          <a:xfrm>
            <a:off x="2795559" y="2190390"/>
            <a:ext cx="1172817" cy="695129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20470" h="585475">
                <a:moveTo>
                  <a:pt x="0" y="0"/>
                </a:moveTo>
                <a:lnTo>
                  <a:pt x="800023" y="585475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9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1" name="PA_等腰三角形 80"/>
          <p:cNvSpPr/>
          <p:nvPr>
            <p:custDataLst>
              <p:tags r:id="rId2"/>
            </p:custDataLst>
          </p:nvPr>
        </p:nvSpPr>
        <p:spPr bwMode="gray">
          <a:xfrm>
            <a:off x="5008816" y="2749038"/>
            <a:ext cx="1273246" cy="1100851"/>
          </a:xfrm>
          <a:prstGeom prst="triangle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8" name="PA_等腰三角形 27"/>
          <p:cNvSpPr/>
          <p:nvPr>
            <p:custDataLst>
              <p:tags r:id="rId3"/>
            </p:custDataLst>
          </p:nvPr>
        </p:nvSpPr>
        <p:spPr bwMode="gray">
          <a:xfrm>
            <a:off x="7955281" y="5148239"/>
            <a:ext cx="1962646" cy="1054542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PA_等腰三角形 28"/>
          <p:cNvSpPr/>
          <p:nvPr>
            <p:custDataLst>
              <p:tags r:id="rId4"/>
            </p:custDataLst>
          </p:nvPr>
        </p:nvSpPr>
        <p:spPr bwMode="gray">
          <a:xfrm>
            <a:off x="4663441" y="5059017"/>
            <a:ext cx="1962646" cy="527768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962646" h="527768">
                <a:moveTo>
                  <a:pt x="0" y="527768"/>
                </a:moveTo>
                <a:lnTo>
                  <a:pt x="993913" y="0"/>
                </a:lnTo>
                <a:lnTo>
                  <a:pt x="1962646" y="527768"/>
                </a:lnTo>
                <a:lnTo>
                  <a:pt x="0" y="52776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0" name="PA_等腰三角形 28"/>
          <p:cNvSpPr/>
          <p:nvPr>
            <p:custDataLst>
              <p:tags r:id="rId5"/>
            </p:custDataLst>
          </p:nvPr>
        </p:nvSpPr>
        <p:spPr bwMode="gray">
          <a:xfrm>
            <a:off x="7362251" y="2975775"/>
            <a:ext cx="1381538" cy="746835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  <a:gd name="connsiteX0-9" fmla="*/ 0 w 1791683"/>
              <a:gd name="connsiteY0-10" fmla="*/ 298010 h 527768"/>
              <a:gd name="connsiteX1-11" fmla="*/ 822950 w 1791683"/>
              <a:gd name="connsiteY1-12" fmla="*/ 0 h 527768"/>
              <a:gd name="connsiteX2-13" fmla="*/ 1791683 w 1791683"/>
              <a:gd name="connsiteY2-14" fmla="*/ 527768 h 527768"/>
              <a:gd name="connsiteX3-15" fmla="*/ 0 w 1791683"/>
              <a:gd name="connsiteY3-16" fmla="*/ 298010 h 527768"/>
              <a:gd name="connsiteX0-17" fmla="*/ 0 w 1761314"/>
              <a:gd name="connsiteY0-18" fmla="*/ 499430 h 527768"/>
              <a:gd name="connsiteX1-19" fmla="*/ 792581 w 1761314"/>
              <a:gd name="connsiteY1-20" fmla="*/ 0 h 527768"/>
              <a:gd name="connsiteX2-21" fmla="*/ 1761314 w 1761314"/>
              <a:gd name="connsiteY2-22" fmla="*/ 527768 h 527768"/>
              <a:gd name="connsiteX3-23" fmla="*/ 0 w 1761314"/>
              <a:gd name="connsiteY3-24" fmla="*/ 499430 h 527768"/>
              <a:gd name="connsiteX0-25" fmla="*/ 0 w 2110540"/>
              <a:gd name="connsiteY0-26" fmla="*/ 499430 h 499430"/>
              <a:gd name="connsiteX1-27" fmla="*/ 792581 w 2110540"/>
              <a:gd name="connsiteY1-28" fmla="*/ 0 h 499430"/>
              <a:gd name="connsiteX2-29" fmla="*/ 2110540 w 2110540"/>
              <a:gd name="connsiteY2-30" fmla="*/ 379101 h 499430"/>
              <a:gd name="connsiteX3-31" fmla="*/ 0 w 2110540"/>
              <a:gd name="connsiteY3-32" fmla="*/ 499430 h 499430"/>
              <a:gd name="connsiteX0-33" fmla="*/ 0 w 2110540"/>
              <a:gd name="connsiteY0-34" fmla="*/ 499430 h 499430"/>
              <a:gd name="connsiteX1-35" fmla="*/ 792581 w 2110540"/>
              <a:gd name="connsiteY1-36" fmla="*/ 0 h 499430"/>
              <a:gd name="connsiteX2-37" fmla="*/ 2110540 w 2110540"/>
              <a:gd name="connsiteY2-38" fmla="*/ 470219 h 499430"/>
              <a:gd name="connsiteX3-39" fmla="*/ 0 w 2110540"/>
              <a:gd name="connsiteY3-40" fmla="*/ 499430 h 499430"/>
              <a:gd name="connsiteX0-41" fmla="*/ 0 w 2110540"/>
              <a:gd name="connsiteY0-42" fmla="*/ 379537 h 379537"/>
              <a:gd name="connsiteX1-43" fmla="*/ 1566951 w 2110540"/>
              <a:gd name="connsiteY1-44" fmla="*/ 0 h 379537"/>
              <a:gd name="connsiteX2-45" fmla="*/ 2110540 w 2110540"/>
              <a:gd name="connsiteY2-46" fmla="*/ 350326 h 379537"/>
              <a:gd name="connsiteX3-47" fmla="*/ 0 w 2110540"/>
              <a:gd name="connsiteY3-48" fmla="*/ 379537 h 379537"/>
              <a:gd name="connsiteX0-49" fmla="*/ 0 w 2110540"/>
              <a:gd name="connsiteY0-50" fmla="*/ 360354 h 360354"/>
              <a:gd name="connsiteX1-51" fmla="*/ 1384747 w 2110540"/>
              <a:gd name="connsiteY1-52" fmla="*/ 0 h 360354"/>
              <a:gd name="connsiteX2-53" fmla="*/ 2110540 w 2110540"/>
              <a:gd name="connsiteY2-54" fmla="*/ 331143 h 360354"/>
              <a:gd name="connsiteX3-55" fmla="*/ 0 w 2110540"/>
              <a:gd name="connsiteY3-56" fmla="*/ 360354 h 3603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10540" h="360354">
                <a:moveTo>
                  <a:pt x="0" y="360354"/>
                </a:moveTo>
                <a:lnTo>
                  <a:pt x="1384747" y="0"/>
                </a:lnTo>
                <a:lnTo>
                  <a:pt x="2110540" y="331143"/>
                </a:lnTo>
                <a:lnTo>
                  <a:pt x="0" y="36035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5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3" name="PA_等腰三角形 32"/>
          <p:cNvSpPr/>
          <p:nvPr>
            <p:custDataLst>
              <p:tags r:id="rId6"/>
            </p:custDataLst>
          </p:nvPr>
        </p:nvSpPr>
        <p:spPr bwMode="gray">
          <a:xfrm>
            <a:off x="10275737" y="4591878"/>
            <a:ext cx="1130410" cy="1213770"/>
          </a:xfrm>
          <a:custGeom>
            <a:avLst/>
            <a:gdLst>
              <a:gd name="connsiteX0" fmla="*/ 0 w 1120470"/>
              <a:gd name="connsiteY0" fmla="*/ 1213770 h 1213770"/>
              <a:gd name="connsiteX1" fmla="*/ 242190 w 1120470"/>
              <a:gd name="connsiteY1" fmla="*/ 0 h 1213770"/>
              <a:gd name="connsiteX2" fmla="*/ 1120470 w 1120470"/>
              <a:gd name="connsiteY2" fmla="*/ 1213770 h 1213770"/>
              <a:gd name="connsiteX3" fmla="*/ 0 w 1120470"/>
              <a:gd name="connsiteY3" fmla="*/ 1213770 h 1213770"/>
              <a:gd name="connsiteX0-1" fmla="*/ 0 w 991262"/>
              <a:gd name="connsiteY0-2" fmla="*/ 1492066 h 1492066"/>
              <a:gd name="connsiteX1-3" fmla="*/ 112982 w 991262"/>
              <a:gd name="connsiteY1-4" fmla="*/ 0 h 1492066"/>
              <a:gd name="connsiteX2-5" fmla="*/ 991262 w 991262"/>
              <a:gd name="connsiteY2-6" fmla="*/ 1213770 h 1492066"/>
              <a:gd name="connsiteX3-7" fmla="*/ 0 w 991262"/>
              <a:gd name="connsiteY3-8" fmla="*/ 1492066 h 1492066"/>
              <a:gd name="connsiteX0-9" fmla="*/ 0 w 1150288"/>
              <a:gd name="connsiteY0-10" fmla="*/ 855962 h 1213770"/>
              <a:gd name="connsiteX1-11" fmla="*/ 272008 w 1150288"/>
              <a:gd name="connsiteY1-12" fmla="*/ 0 h 1213770"/>
              <a:gd name="connsiteX2-13" fmla="*/ 1150288 w 1150288"/>
              <a:gd name="connsiteY2-14" fmla="*/ 1213770 h 1213770"/>
              <a:gd name="connsiteX3-15" fmla="*/ 0 w 1150288"/>
              <a:gd name="connsiteY3-16" fmla="*/ 855962 h 1213770"/>
              <a:gd name="connsiteX0-17" fmla="*/ 0 w 1170167"/>
              <a:gd name="connsiteY0-18" fmla="*/ 796327 h 1213770"/>
              <a:gd name="connsiteX1-19" fmla="*/ 291887 w 1170167"/>
              <a:gd name="connsiteY1-20" fmla="*/ 0 h 1213770"/>
              <a:gd name="connsiteX2-21" fmla="*/ 1170167 w 1170167"/>
              <a:gd name="connsiteY2-22" fmla="*/ 1213770 h 1213770"/>
              <a:gd name="connsiteX3-23" fmla="*/ 0 w 1170167"/>
              <a:gd name="connsiteY3-24" fmla="*/ 796327 h 1213770"/>
              <a:gd name="connsiteX0-25" fmla="*/ 0 w 1130410"/>
              <a:gd name="connsiteY0-26" fmla="*/ 647240 h 1213770"/>
              <a:gd name="connsiteX1-27" fmla="*/ 252130 w 1130410"/>
              <a:gd name="connsiteY1-28" fmla="*/ 0 h 1213770"/>
              <a:gd name="connsiteX2-29" fmla="*/ 1130410 w 1130410"/>
              <a:gd name="connsiteY2-30" fmla="*/ 1213770 h 1213770"/>
              <a:gd name="connsiteX3-31" fmla="*/ 0 w 1130410"/>
              <a:gd name="connsiteY3-32" fmla="*/ 647240 h 12137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30410" h="1213770">
                <a:moveTo>
                  <a:pt x="0" y="647240"/>
                </a:moveTo>
                <a:lnTo>
                  <a:pt x="252130" y="0"/>
                </a:lnTo>
                <a:lnTo>
                  <a:pt x="1130410" y="1213770"/>
                </a:lnTo>
                <a:lnTo>
                  <a:pt x="0" y="64724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4" name="PA_等腰三角形 33"/>
          <p:cNvSpPr/>
          <p:nvPr>
            <p:custDataLst>
              <p:tags r:id="rId7"/>
            </p:custDataLst>
          </p:nvPr>
        </p:nvSpPr>
        <p:spPr bwMode="gray">
          <a:xfrm>
            <a:off x="1211255" y="3548840"/>
            <a:ext cx="1172817" cy="695129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20470" h="585475">
                <a:moveTo>
                  <a:pt x="0" y="0"/>
                </a:moveTo>
                <a:lnTo>
                  <a:pt x="800023" y="585475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7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PA_等腰三角形 34"/>
          <p:cNvSpPr/>
          <p:nvPr>
            <p:custDataLst>
              <p:tags r:id="rId8"/>
            </p:custDataLst>
          </p:nvPr>
        </p:nvSpPr>
        <p:spPr bwMode="gray">
          <a:xfrm>
            <a:off x="7229724" y="1345042"/>
            <a:ext cx="1451113" cy="764981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8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7" name="PA_等腰三角形 33"/>
          <p:cNvSpPr/>
          <p:nvPr>
            <p:custDataLst>
              <p:tags r:id="rId9"/>
            </p:custDataLst>
          </p:nvPr>
        </p:nvSpPr>
        <p:spPr bwMode="gray">
          <a:xfrm flipH="1">
            <a:off x="4570798" y="728441"/>
            <a:ext cx="1518036" cy="695129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20470" h="585475">
                <a:moveTo>
                  <a:pt x="0" y="0"/>
                </a:moveTo>
                <a:lnTo>
                  <a:pt x="800023" y="585475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10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8" name="PA_等腰三角形 37"/>
          <p:cNvSpPr/>
          <p:nvPr>
            <p:custDataLst>
              <p:tags r:id="rId10"/>
            </p:custDataLst>
          </p:nvPr>
        </p:nvSpPr>
        <p:spPr bwMode="gray">
          <a:xfrm>
            <a:off x="1418033" y="4980053"/>
            <a:ext cx="1120470" cy="953494"/>
          </a:xfrm>
          <a:prstGeom prst="triangle">
            <a:avLst>
              <a:gd name="adj" fmla="val 10000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9" name="PA_等腰三角形 38"/>
          <p:cNvSpPr/>
          <p:nvPr>
            <p:custDataLst>
              <p:tags r:id="rId11"/>
            </p:custDataLst>
          </p:nvPr>
        </p:nvSpPr>
        <p:spPr bwMode="gray">
          <a:xfrm>
            <a:off x="9668134" y="2561309"/>
            <a:ext cx="1448461" cy="855427"/>
          </a:xfrm>
          <a:custGeom>
            <a:avLst/>
            <a:gdLst>
              <a:gd name="connsiteX0" fmla="*/ 0 w 1120470"/>
              <a:gd name="connsiteY0" fmla="*/ 953494 h 953494"/>
              <a:gd name="connsiteX1" fmla="*/ 112047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657183"/>
              <a:gd name="connsiteY0-2" fmla="*/ 0 h 835549"/>
              <a:gd name="connsiteX1-3" fmla="*/ 1657183 w 1657183"/>
              <a:gd name="connsiteY1-4" fmla="*/ 835549 h 835549"/>
              <a:gd name="connsiteX2-5" fmla="*/ 1120470 w 1657183"/>
              <a:gd name="connsiteY2-6" fmla="*/ 0 h 835549"/>
              <a:gd name="connsiteX3-7" fmla="*/ 0 w 1657183"/>
              <a:gd name="connsiteY3-8" fmla="*/ 0 h 835549"/>
              <a:gd name="connsiteX0-9" fmla="*/ 0 w 1448461"/>
              <a:gd name="connsiteY0-10" fmla="*/ 0 h 855427"/>
              <a:gd name="connsiteX1-11" fmla="*/ 1448461 w 1448461"/>
              <a:gd name="connsiteY1-12" fmla="*/ 855427 h 855427"/>
              <a:gd name="connsiteX2-13" fmla="*/ 1120470 w 1448461"/>
              <a:gd name="connsiteY2-14" fmla="*/ 0 h 855427"/>
              <a:gd name="connsiteX3-15" fmla="*/ 0 w 1448461"/>
              <a:gd name="connsiteY3-16" fmla="*/ 0 h 8554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48461" h="855427">
                <a:moveTo>
                  <a:pt x="0" y="0"/>
                </a:moveTo>
                <a:lnTo>
                  <a:pt x="1448461" y="855427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70" name="PA_组合 69"/>
          <p:cNvGrpSpPr/>
          <p:nvPr>
            <p:custDataLst>
              <p:tags r:id="rId12"/>
            </p:custDataLst>
          </p:nvPr>
        </p:nvGrpSpPr>
        <p:grpSpPr>
          <a:xfrm>
            <a:off x="3559796" y="2419746"/>
            <a:ext cx="2300476" cy="2258188"/>
            <a:chOff x="3645691" y="-159782"/>
            <a:chExt cx="4308436" cy="4445433"/>
          </a:xfrm>
        </p:grpSpPr>
        <p:sp>
          <p:nvSpPr>
            <p:cNvPr id="71" name="任意多边形: 形状 70"/>
            <p:cNvSpPr/>
            <p:nvPr/>
          </p:nvSpPr>
          <p:spPr bwMode="gray">
            <a:xfrm flipH="1">
              <a:off x="3645691" y="-159782"/>
              <a:ext cx="2131359" cy="2131430"/>
            </a:xfrm>
            <a:custGeom>
              <a:avLst/>
              <a:gdLst>
                <a:gd name="connsiteX0" fmla="*/ 0 w 2131359"/>
                <a:gd name="connsiteY0" fmla="*/ 0 h 2131430"/>
                <a:gd name="connsiteX1" fmla="*/ 0 w 2131359"/>
                <a:gd name="connsiteY1" fmla="*/ 2131430 h 2131430"/>
                <a:gd name="connsiteX2" fmla="*/ 2131359 w 2131359"/>
                <a:gd name="connsiteY2" fmla="*/ 2131430 h 2131430"/>
                <a:gd name="connsiteX3" fmla="*/ 2121385 w 2131359"/>
                <a:gd name="connsiteY3" fmla="*/ 1933916 h 2131430"/>
                <a:gd name="connsiteX4" fmla="*/ 183917 w 2131359"/>
                <a:gd name="connsiteY4" fmla="*/ 8708 h 2131430"/>
                <a:gd name="connsiteX5" fmla="*/ 0 w 2131359"/>
                <a:gd name="connsiteY5" fmla="*/ 0 h 213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0">
                  <a:moveTo>
                    <a:pt x="0" y="0"/>
                  </a:moveTo>
                  <a:lnTo>
                    <a:pt x="0" y="2131430"/>
                  </a:lnTo>
                  <a:lnTo>
                    <a:pt x="2131359" y="2131430"/>
                  </a:lnTo>
                  <a:lnTo>
                    <a:pt x="2121385" y="1933916"/>
                  </a:lnTo>
                  <a:cubicBezTo>
                    <a:pt x="2017907" y="914985"/>
                    <a:pt x="1204703" y="105868"/>
                    <a:pt x="183917" y="870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" name="任意多边形: 形状 71"/>
            <p:cNvSpPr/>
            <p:nvPr/>
          </p:nvSpPr>
          <p:spPr bwMode="gray">
            <a:xfrm>
              <a:off x="5777051" y="2017222"/>
              <a:ext cx="2177076" cy="2268429"/>
            </a:xfrm>
            <a:custGeom>
              <a:avLst/>
              <a:gdLst>
                <a:gd name="connsiteX0" fmla="*/ 0 w 2131358"/>
                <a:gd name="connsiteY0" fmla="*/ 0 h 2131431"/>
                <a:gd name="connsiteX1" fmla="*/ 2131358 w 2131358"/>
                <a:gd name="connsiteY1" fmla="*/ 0 h 2131431"/>
                <a:gd name="connsiteX2" fmla="*/ 2121384 w 2131358"/>
                <a:gd name="connsiteY2" fmla="*/ 197515 h 2131431"/>
                <a:gd name="connsiteX3" fmla="*/ 183916 w 2131358"/>
                <a:gd name="connsiteY3" fmla="*/ 2122723 h 2131431"/>
                <a:gd name="connsiteX4" fmla="*/ 0 w 2131358"/>
                <a:gd name="connsiteY4" fmla="*/ 2131431 h 2131431"/>
                <a:gd name="connsiteX5" fmla="*/ 0 w 2131358"/>
                <a:gd name="connsiteY5" fmla="*/ 0 h 2131431"/>
                <a:gd name="connsiteX0-1" fmla="*/ 0 w 2131358"/>
                <a:gd name="connsiteY0-2" fmla="*/ 0 h 2131431"/>
                <a:gd name="connsiteX1-3" fmla="*/ 2131358 w 2131358"/>
                <a:gd name="connsiteY1-4" fmla="*/ 0 h 2131431"/>
                <a:gd name="connsiteX2-5" fmla="*/ 2121384 w 2131358"/>
                <a:gd name="connsiteY2-6" fmla="*/ 197515 h 2131431"/>
                <a:gd name="connsiteX3-7" fmla="*/ 183916 w 2131358"/>
                <a:gd name="connsiteY3-8" fmla="*/ 2122723 h 2131431"/>
                <a:gd name="connsiteX4-9" fmla="*/ 0 w 2131358"/>
                <a:gd name="connsiteY4-10" fmla="*/ 2131431 h 2131431"/>
                <a:gd name="connsiteX5-11" fmla="*/ 92416 w 2131358"/>
                <a:gd name="connsiteY5-12" fmla="*/ 88697 h 2131431"/>
                <a:gd name="connsiteX0-13" fmla="*/ 0 w 2131358"/>
                <a:gd name="connsiteY0-14" fmla="*/ 0 h 2131431"/>
                <a:gd name="connsiteX1-15" fmla="*/ 2131358 w 2131358"/>
                <a:gd name="connsiteY1-16" fmla="*/ 0 h 2131431"/>
                <a:gd name="connsiteX2-17" fmla="*/ 2121384 w 2131358"/>
                <a:gd name="connsiteY2-18" fmla="*/ 197515 h 2131431"/>
                <a:gd name="connsiteX3-19" fmla="*/ 183916 w 2131358"/>
                <a:gd name="connsiteY3-20" fmla="*/ 2122723 h 2131431"/>
                <a:gd name="connsiteX4-21" fmla="*/ 0 w 2131358"/>
                <a:gd name="connsiteY4-22" fmla="*/ 2131431 h 21314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1">
                  <a:moveTo>
                    <a:pt x="0" y="0"/>
                  </a:moveTo>
                  <a:lnTo>
                    <a:pt x="2131358" y="0"/>
                  </a:lnTo>
                  <a:lnTo>
                    <a:pt x="2121384" y="197515"/>
                  </a:lnTo>
                  <a:cubicBezTo>
                    <a:pt x="2017906" y="1216446"/>
                    <a:pt x="1204703" y="2025563"/>
                    <a:pt x="183916" y="2122723"/>
                  </a:cubicBezTo>
                  <a:lnTo>
                    <a:pt x="0" y="2131431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3" name="PA_组合 72"/>
          <p:cNvGrpSpPr/>
          <p:nvPr>
            <p:custDataLst>
              <p:tags r:id="rId13"/>
            </p:custDataLst>
          </p:nvPr>
        </p:nvGrpSpPr>
        <p:grpSpPr>
          <a:xfrm>
            <a:off x="3536104" y="2419746"/>
            <a:ext cx="2325087" cy="2258931"/>
            <a:chOff x="3622042" y="-213950"/>
            <a:chExt cx="4354527" cy="4413956"/>
          </a:xfrm>
          <a:solidFill>
            <a:srgbClr val="FFC000"/>
          </a:solidFill>
        </p:grpSpPr>
        <p:sp>
          <p:nvSpPr>
            <p:cNvPr id="74" name="任意多边形: 形状 73"/>
            <p:cNvSpPr/>
            <p:nvPr/>
          </p:nvSpPr>
          <p:spPr bwMode="gray">
            <a:xfrm flipH="1">
              <a:off x="5799492" y="-213950"/>
              <a:ext cx="2177077" cy="2177005"/>
            </a:xfrm>
            <a:custGeom>
              <a:avLst/>
              <a:gdLst>
                <a:gd name="connsiteX0" fmla="*/ 2131358 w 2131358"/>
                <a:gd name="connsiteY0" fmla="*/ 0 h 2131430"/>
                <a:gd name="connsiteX1" fmla="*/ 1947442 w 2131358"/>
                <a:gd name="connsiteY1" fmla="*/ 8708 h 2131430"/>
                <a:gd name="connsiteX2" fmla="*/ 9974 w 2131358"/>
                <a:gd name="connsiteY2" fmla="*/ 1933916 h 2131430"/>
                <a:gd name="connsiteX3" fmla="*/ 0 w 2131358"/>
                <a:gd name="connsiteY3" fmla="*/ 2131430 h 2131430"/>
                <a:gd name="connsiteX4" fmla="*/ 2131358 w 2131358"/>
                <a:gd name="connsiteY4" fmla="*/ 2131430 h 2131430"/>
                <a:gd name="connsiteX5" fmla="*/ 2131358 w 2131358"/>
                <a:gd name="connsiteY5" fmla="*/ 0 h 2131430"/>
                <a:gd name="connsiteX0-1" fmla="*/ 2131358 w 2223774"/>
                <a:gd name="connsiteY0-2" fmla="*/ 0 h 2131430"/>
                <a:gd name="connsiteX1-3" fmla="*/ 1947442 w 2223774"/>
                <a:gd name="connsiteY1-4" fmla="*/ 8708 h 2131430"/>
                <a:gd name="connsiteX2-5" fmla="*/ 9974 w 2223774"/>
                <a:gd name="connsiteY2-6" fmla="*/ 1933916 h 2131430"/>
                <a:gd name="connsiteX3-7" fmla="*/ 0 w 2223774"/>
                <a:gd name="connsiteY3-8" fmla="*/ 2131430 h 2131430"/>
                <a:gd name="connsiteX4-9" fmla="*/ 2131358 w 2223774"/>
                <a:gd name="connsiteY4-10" fmla="*/ 2131430 h 2131430"/>
                <a:gd name="connsiteX5-11" fmla="*/ 2223774 w 2223774"/>
                <a:gd name="connsiteY5-12" fmla="*/ 96427 h 2131430"/>
                <a:gd name="connsiteX0-13" fmla="*/ 2131358 w 2131358"/>
                <a:gd name="connsiteY0-14" fmla="*/ 0 h 2131430"/>
                <a:gd name="connsiteX1-15" fmla="*/ 1947442 w 2131358"/>
                <a:gd name="connsiteY1-16" fmla="*/ 8708 h 2131430"/>
                <a:gd name="connsiteX2-17" fmla="*/ 9974 w 2131358"/>
                <a:gd name="connsiteY2-18" fmla="*/ 1933916 h 2131430"/>
                <a:gd name="connsiteX3-19" fmla="*/ 0 w 2131358"/>
                <a:gd name="connsiteY3-20" fmla="*/ 2131430 h 2131430"/>
                <a:gd name="connsiteX4-21" fmla="*/ 2131358 w 2131358"/>
                <a:gd name="connsiteY4-22" fmla="*/ 2131430 h 2131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0">
                  <a:moveTo>
                    <a:pt x="2131358" y="0"/>
                  </a:moveTo>
                  <a:lnTo>
                    <a:pt x="1947442" y="8708"/>
                  </a:lnTo>
                  <a:cubicBezTo>
                    <a:pt x="926655" y="105868"/>
                    <a:pt x="113451" y="914985"/>
                    <a:pt x="9974" y="1933916"/>
                  </a:cubicBezTo>
                  <a:lnTo>
                    <a:pt x="0" y="2131430"/>
                  </a:lnTo>
                  <a:lnTo>
                    <a:pt x="2131358" y="213143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" name="任意多边形: 形状 74"/>
            <p:cNvSpPr/>
            <p:nvPr/>
          </p:nvSpPr>
          <p:spPr bwMode="gray">
            <a:xfrm>
              <a:off x="3622042" y="1963056"/>
              <a:ext cx="2165833" cy="2236950"/>
            </a:xfrm>
            <a:custGeom>
              <a:avLst/>
              <a:gdLst>
                <a:gd name="connsiteX0" fmla="*/ 0 w 2131359"/>
                <a:gd name="connsiteY0" fmla="*/ 0 h 2131431"/>
                <a:gd name="connsiteX1" fmla="*/ 2131359 w 2131359"/>
                <a:gd name="connsiteY1" fmla="*/ 0 h 2131431"/>
                <a:gd name="connsiteX2" fmla="*/ 2131359 w 2131359"/>
                <a:gd name="connsiteY2" fmla="*/ 2131431 h 2131431"/>
                <a:gd name="connsiteX3" fmla="*/ 1947442 w 2131359"/>
                <a:gd name="connsiteY3" fmla="*/ 2122723 h 2131431"/>
                <a:gd name="connsiteX4" fmla="*/ 9974 w 2131359"/>
                <a:gd name="connsiteY4" fmla="*/ 197515 h 2131431"/>
                <a:gd name="connsiteX5" fmla="*/ 0 w 2131359"/>
                <a:gd name="connsiteY5" fmla="*/ 0 h 213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1">
                  <a:moveTo>
                    <a:pt x="0" y="0"/>
                  </a:moveTo>
                  <a:lnTo>
                    <a:pt x="2131359" y="0"/>
                  </a:lnTo>
                  <a:lnTo>
                    <a:pt x="2131359" y="2131431"/>
                  </a:lnTo>
                  <a:lnTo>
                    <a:pt x="1947442" y="2122723"/>
                  </a:lnTo>
                  <a:cubicBezTo>
                    <a:pt x="926656" y="2025563"/>
                    <a:pt x="113452" y="1216446"/>
                    <a:pt x="9974" y="19751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6" name="PA_组合 75"/>
          <p:cNvGrpSpPr/>
          <p:nvPr>
            <p:custDataLst>
              <p:tags r:id="rId14"/>
            </p:custDataLst>
          </p:nvPr>
        </p:nvGrpSpPr>
        <p:grpSpPr>
          <a:xfrm>
            <a:off x="3536104" y="2421094"/>
            <a:ext cx="1302798" cy="2258188"/>
            <a:chOff x="448592" y="740780"/>
            <a:chExt cx="2363479" cy="4096706"/>
          </a:xfrm>
        </p:grpSpPr>
        <p:sp>
          <p:nvSpPr>
            <p:cNvPr id="77" name="任意多边形: 形状 76"/>
            <p:cNvSpPr/>
            <p:nvPr/>
          </p:nvSpPr>
          <p:spPr bwMode="gray">
            <a:xfrm>
              <a:off x="448592" y="740780"/>
              <a:ext cx="2131359" cy="4096706"/>
            </a:xfrm>
            <a:custGeom>
              <a:avLst/>
              <a:gdLst>
                <a:gd name="connsiteX0" fmla="*/ 2131359 w 2131359"/>
                <a:gd name="connsiteY0" fmla="*/ 0 h 4306128"/>
                <a:gd name="connsiteX1" fmla="*/ 2131359 w 2131359"/>
                <a:gd name="connsiteY1" fmla="*/ 4306128 h 4306128"/>
                <a:gd name="connsiteX2" fmla="*/ 1933962 w 2131359"/>
                <a:gd name="connsiteY2" fmla="*/ 4296160 h 4306128"/>
                <a:gd name="connsiteX3" fmla="*/ 0 w 2131359"/>
                <a:gd name="connsiteY3" fmla="*/ 2153064 h 4306128"/>
                <a:gd name="connsiteX4" fmla="*/ 1933962 w 2131359"/>
                <a:gd name="connsiteY4" fmla="*/ 9968 h 4306128"/>
                <a:gd name="connsiteX5" fmla="*/ 2131359 w 2131359"/>
                <a:gd name="connsiteY5" fmla="*/ 0 h 4306128"/>
                <a:gd name="connsiteX0-1" fmla="*/ 2131359 w 2222799"/>
                <a:gd name="connsiteY0-2" fmla="*/ 4306128 h 4397568"/>
                <a:gd name="connsiteX1-3" fmla="*/ 1933962 w 2222799"/>
                <a:gd name="connsiteY1-4" fmla="*/ 4296160 h 4397568"/>
                <a:gd name="connsiteX2-5" fmla="*/ 0 w 2222799"/>
                <a:gd name="connsiteY2-6" fmla="*/ 2153064 h 4397568"/>
                <a:gd name="connsiteX3-7" fmla="*/ 1933962 w 2222799"/>
                <a:gd name="connsiteY3-8" fmla="*/ 9968 h 4397568"/>
                <a:gd name="connsiteX4-9" fmla="*/ 2131359 w 2222799"/>
                <a:gd name="connsiteY4-10" fmla="*/ 0 h 4397568"/>
                <a:gd name="connsiteX5-11" fmla="*/ 2222799 w 2222799"/>
                <a:gd name="connsiteY5-12" fmla="*/ 4397568 h 4397568"/>
                <a:gd name="connsiteX0-13" fmla="*/ 2131359 w 2131359"/>
                <a:gd name="connsiteY0-14" fmla="*/ 4306128 h 4306128"/>
                <a:gd name="connsiteX1-15" fmla="*/ 1933962 w 2131359"/>
                <a:gd name="connsiteY1-16" fmla="*/ 4296160 h 4306128"/>
                <a:gd name="connsiteX2-17" fmla="*/ 0 w 2131359"/>
                <a:gd name="connsiteY2-18" fmla="*/ 2153064 h 4306128"/>
                <a:gd name="connsiteX3-19" fmla="*/ 1933962 w 2131359"/>
                <a:gd name="connsiteY3-20" fmla="*/ 9968 h 4306128"/>
                <a:gd name="connsiteX4-21" fmla="*/ 2131359 w 2131359"/>
                <a:gd name="connsiteY4-22" fmla="*/ 0 h 43061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9" h="4306128">
                  <a:moveTo>
                    <a:pt x="2131359" y="4306128"/>
                  </a:moveTo>
                  <a:lnTo>
                    <a:pt x="1933962" y="4296160"/>
                  </a:lnTo>
                  <a:cubicBezTo>
                    <a:pt x="847684" y="4185843"/>
                    <a:pt x="0" y="3268447"/>
                    <a:pt x="0" y="2153064"/>
                  </a:cubicBezTo>
                  <a:cubicBezTo>
                    <a:pt x="0" y="1037681"/>
                    <a:pt x="847684" y="120285"/>
                    <a:pt x="1933962" y="9968"/>
                  </a:cubicBezTo>
                  <a:lnTo>
                    <a:pt x="2131359" y="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8" name="椭圆 77"/>
            <p:cNvSpPr/>
            <p:nvPr/>
          </p:nvSpPr>
          <p:spPr bwMode="gray">
            <a:xfrm>
              <a:off x="2325688" y="1750031"/>
              <a:ext cx="486383" cy="4474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9" name="椭圆 78"/>
            <p:cNvSpPr/>
            <p:nvPr/>
          </p:nvSpPr>
          <p:spPr bwMode="gray">
            <a:xfrm>
              <a:off x="2561455" y="1818123"/>
              <a:ext cx="206331" cy="31128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0" name="椭圆 79"/>
            <p:cNvSpPr/>
            <p:nvPr/>
          </p:nvSpPr>
          <p:spPr bwMode="gray">
            <a:xfrm>
              <a:off x="2647372" y="1901983"/>
              <a:ext cx="97278" cy="1435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PA_组合 17"/>
          <p:cNvGrpSpPr/>
          <p:nvPr>
            <p:custDataLst>
              <p:tags r:id="rId15"/>
            </p:custDataLst>
          </p:nvPr>
        </p:nvGrpSpPr>
        <p:grpSpPr>
          <a:xfrm>
            <a:off x="115235" y="553220"/>
            <a:ext cx="2325087" cy="2259536"/>
            <a:chOff x="115235" y="553220"/>
            <a:chExt cx="2325087" cy="2259536"/>
          </a:xfrm>
        </p:grpSpPr>
        <p:grpSp>
          <p:nvGrpSpPr>
            <p:cNvPr id="2" name="组合 1"/>
            <p:cNvGrpSpPr/>
            <p:nvPr/>
          </p:nvGrpSpPr>
          <p:grpSpPr>
            <a:xfrm>
              <a:off x="138927" y="553220"/>
              <a:ext cx="2300476" cy="2258188"/>
              <a:chOff x="3645691" y="-159782"/>
              <a:chExt cx="4308436" cy="4445433"/>
            </a:xfrm>
          </p:grpSpPr>
          <p:sp>
            <p:nvSpPr>
              <p:cNvPr id="23" name="任意多边形: 形状 22"/>
              <p:cNvSpPr/>
              <p:nvPr/>
            </p:nvSpPr>
            <p:spPr bwMode="gray">
              <a:xfrm flipH="1">
                <a:off x="3645691" y="-159782"/>
                <a:ext cx="2131359" cy="2131430"/>
              </a:xfrm>
              <a:custGeom>
                <a:avLst/>
                <a:gdLst>
                  <a:gd name="connsiteX0" fmla="*/ 0 w 2131359"/>
                  <a:gd name="connsiteY0" fmla="*/ 0 h 2131430"/>
                  <a:gd name="connsiteX1" fmla="*/ 0 w 2131359"/>
                  <a:gd name="connsiteY1" fmla="*/ 2131430 h 2131430"/>
                  <a:gd name="connsiteX2" fmla="*/ 2131359 w 2131359"/>
                  <a:gd name="connsiteY2" fmla="*/ 2131430 h 2131430"/>
                  <a:gd name="connsiteX3" fmla="*/ 2121385 w 2131359"/>
                  <a:gd name="connsiteY3" fmla="*/ 1933916 h 2131430"/>
                  <a:gd name="connsiteX4" fmla="*/ 183917 w 2131359"/>
                  <a:gd name="connsiteY4" fmla="*/ 8708 h 2131430"/>
                  <a:gd name="connsiteX5" fmla="*/ 0 w 2131359"/>
                  <a:gd name="connsiteY5" fmla="*/ 0 h 213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0">
                    <a:moveTo>
                      <a:pt x="0" y="0"/>
                    </a:moveTo>
                    <a:lnTo>
                      <a:pt x="0" y="2131430"/>
                    </a:lnTo>
                    <a:lnTo>
                      <a:pt x="2131359" y="2131430"/>
                    </a:lnTo>
                    <a:lnTo>
                      <a:pt x="2121385" y="1933916"/>
                    </a:lnTo>
                    <a:cubicBezTo>
                      <a:pt x="2017907" y="914985"/>
                      <a:pt x="1204703" y="105868"/>
                      <a:pt x="183917" y="8708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任意多边形: 形状 25"/>
              <p:cNvSpPr/>
              <p:nvPr/>
            </p:nvSpPr>
            <p:spPr bwMode="gray">
              <a:xfrm>
                <a:off x="5777051" y="2017222"/>
                <a:ext cx="2177076" cy="2268429"/>
              </a:xfrm>
              <a:custGeom>
                <a:avLst/>
                <a:gdLst>
                  <a:gd name="connsiteX0" fmla="*/ 0 w 2131358"/>
                  <a:gd name="connsiteY0" fmla="*/ 0 h 2131431"/>
                  <a:gd name="connsiteX1" fmla="*/ 2131358 w 2131358"/>
                  <a:gd name="connsiteY1" fmla="*/ 0 h 2131431"/>
                  <a:gd name="connsiteX2" fmla="*/ 2121384 w 2131358"/>
                  <a:gd name="connsiteY2" fmla="*/ 197515 h 2131431"/>
                  <a:gd name="connsiteX3" fmla="*/ 183916 w 2131358"/>
                  <a:gd name="connsiteY3" fmla="*/ 2122723 h 2131431"/>
                  <a:gd name="connsiteX4" fmla="*/ 0 w 2131358"/>
                  <a:gd name="connsiteY4" fmla="*/ 2131431 h 2131431"/>
                  <a:gd name="connsiteX5" fmla="*/ 0 w 2131358"/>
                  <a:gd name="connsiteY5" fmla="*/ 0 h 2131431"/>
                  <a:gd name="connsiteX0-1" fmla="*/ 0 w 2131358"/>
                  <a:gd name="connsiteY0-2" fmla="*/ 0 h 2131431"/>
                  <a:gd name="connsiteX1-3" fmla="*/ 2131358 w 2131358"/>
                  <a:gd name="connsiteY1-4" fmla="*/ 0 h 2131431"/>
                  <a:gd name="connsiteX2-5" fmla="*/ 2121384 w 2131358"/>
                  <a:gd name="connsiteY2-6" fmla="*/ 197515 h 2131431"/>
                  <a:gd name="connsiteX3-7" fmla="*/ 183916 w 2131358"/>
                  <a:gd name="connsiteY3-8" fmla="*/ 2122723 h 2131431"/>
                  <a:gd name="connsiteX4-9" fmla="*/ 0 w 2131358"/>
                  <a:gd name="connsiteY4-10" fmla="*/ 2131431 h 2131431"/>
                  <a:gd name="connsiteX5-11" fmla="*/ 92416 w 2131358"/>
                  <a:gd name="connsiteY5-12" fmla="*/ 88697 h 2131431"/>
                  <a:gd name="connsiteX0-13" fmla="*/ 0 w 2131358"/>
                  <a:gd name="connsiteY0-14" fmla="*/ 0 h 2131431"/>
                  <a:gd name="connsiteX1-15" fmla="*/ 2131358 w 2131358"/>
                  <a:gd name="connsiteY1-16" fmla="*/ 0 h 2131431"/>
                  <a:gd name="connsiteX2-17" fmla="*/ 2121384 w 2131358"/>
                  <a:gd name="connsiteY2-18" fmla="*/ 197515 h 2131431"/>
                  <a:gd name="connsiteX3-19" fmla="*/ 183916 w 2131358"/>
                  <a:gd name="connsiteY3-20" fmla="*/ 2122723 h 2131431"/>
                  <a:gd name="connsiteX4-21" fmla="*/ 0 w 2131358"/>
                  <a:gd name="connsiteY4-22" fmla="*/ 2131431 h 213143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1">
                    <a:moveTo>
                      <a:pt x="0" y="0"/>
                    </a:moveTo>
                    <a:lnTo>
                      <a:pt x="2131358" y="0"/>
                    </a:lnTo>
                    <a:lnTo>
                      <a:pt x="2121384" y="197515"/>
                    </a:lnTo>
                    <a:cubicBezTo>
                      <a:pt x="2017906" y="1216446"/>
                      <a:pt x="1204703" y="2025563"/>
                      <a:pt x="183916" y="2122723"/>
                    </a:cubicBezTo>
                    <a:lnTo>
                      <a:pt x="0" y="2131431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15235" y="553220"/>
              <a:ext cx="2325087" cy="2258931"/>
              <a:chOff x="3622042" y="-213950"/>
              <a:chExt cx="4354527" cy="4413956"/>
            </a:xfrm>
            <a:solidFill>
              <a:srgbClr val="FFC000"/>
            </a:solidFill>
          </p:grpSpPr>
          <p:sp>
            <p:nvSpPr>
              <p:cNvPr id="24" name="任意多边形: 形状 23"/>
              <p:cNvSpPr/>
              <p:nvPr/>
            </p:nvSpPr>
            <p:spPr bwMode="gray">
              <a:xfrm flipH="1">
                <a:off x="5799492" y="-213950"/>
                <a:ext cx="2177077" cy="2177005"/>
              </a:xfrm>
              <a:custGeom>
                <a:avLst/>
                <a:gdLst>
                  <a:gd name="connsiteX0" fmla="*/ 2131358 w 2131358"/>
                  <a:gd name="connsiteY0" fmla="*/ 0 h 2131430"/>
                  <a:gd name="connsiteX1" fmla="*/ 1947442 w 2131358"/>
                  <a:gd name="connsiteY1" fmla="*/ 8708 h 2131430"/>
                  <a:gd name="connsiteX2" fmla="*/ 9974 w 2131358"/>
                  <a:gd name="connsiteY2" fmla="*/ 1933916 h 2131430"/>
                  <a:gd name="connsiteX3" fmla="*/ 0 w 2131358"/>
                  <a:gd name="connsiteY3" fmla="*/ 2131430 h 2131430"/>
                  <a:gd name="connsiteX4" fmla="*/ 2131358 w 2131358"/>
                  <a:gd name="connsiteY4" fmla="*/ 2131430 h 2131430"/>
                  <a:gd name="connsiteX5" fmla="*/ 2131358 w 2131358"/>
                  <a:gd name="connsiteY5" fmla="*/ 0 h 2131430"/>
                  <a:gd name="connsiteX0-1" fmla="*/ 2131358 w 2223774"/>
                  <a:gd name="connsiteY0-2" fmla="*/ 0 h 2131430"/>
                  <a:gd name="connsiteX1-3" fmla="*/ 1947442 w 2223774"/>
                  <a:gd name="connsiteY1-4" fmla="*/ 8708 h 2131430"/>
                  <a:gd name="connsiteX2-5" fmla="*/ 9974 w 2223774"/>
                  <a:gd name="connsiteY2-6" fmla="*/ 1933916 h 2131430"/>
                  <a:gd name="connsiteX3-7" fmla="*/ 0 w 2223774"/>
                  <a:gd name="connsiteY3-8" fmla="*/ 2131430 h 2131430"/>
                  <a:gd name="connsiteX4-9" fmla="*/ 2131358 w 2223774"/>
                  <a:gd name="connsiteY4-10" fmla="*/ 2131430 h 2131430"/>
                  <a:gd name="connsiteX5-11" fmla="*/ 2223774 w 2223774"/>
                  <a:gd name="connsiteY5-12" fmla="*/ 96427 h 2131430"/>
                  <a:gd name="connsiteX0-13" fmla="*/ 2131358 w 2131358"/>
                  <a:gd name="connsiteY0-14" fmla="*/ 0 h 2131430"/>
                  <a:gd name="connsiteX1-15" fmla="*/ 1947442 w 2131358"/>
                  <a:gd name="connsiteY1-16" fmla="*/ 8708 h 2131430"/>
                  <a:gd name="connsiteX2-17" fmla="*/ 9974 w 2131358"/>
                  <a:gd name="connsiteY2-18" fmla="*/ 1933916 h 2131430"/>
                  <a:gd name="connsiteX3-19" fmla="*/ 0 w 2131358"/>
                  <a:gd name="connsiteY3-20" fmla="*/ 2131430 h 2131430"/>
                  <a:gd name="connsiteX4-21" fmla="*/ 2131358 w 2131358"/>
                  <a:gd name="connsiteY4-22" fmla="*/ 2131430 h 213143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0">
                    <a:moveTo>
                      <a:pt x="2131358" y="0"/>
                    </a:moveTo>
                    <a:lnTo>
                      <a:pt x="1947442" y="8708"/>
                    </a:lnTo>
                    <a:cubicBezTo>
                      <a:pt x="926655" y="105868"/>
                      <a:pt x="113451" y="914985"/>
                      <a:pt x="9974" y="1933916"/>
                    </a:cubicBezTo>
                    <a:lnTo>
                      <a:pt x="0" y="2131430"/>
                    </a:lnTo>
                    <a:lnTo>
                      <a:pt x="2131358" y="213143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 bwMode="gray">
              <a:xfrm>
                <a:off x="3622042" y="1963056"/>
                <a:ext cx="2165833" cy="2236950"/>
              </a:xfrm>
              <a:custGeom>
                <a:avLst/>
                <a:gdLst>
                  <a:gd name="connsiteX0" fmla="*/ 0 w 2131359"/>
                  <a:gd name="connsiteY0" fmla="*/ 0 h 2131431"/>
                  <a:gd name="connsiteX1" fmla="*/ 2131359 w 2131359"/>
                  <a:gd name="connsiteY1" fmla="*/ 0 h 2131431"/>
                  <a:gd name="connsiteX2" fmla="*/ 2131359 w 2131359"/>
                  <a:gd name="connsiteY2" fmla="*/ 2131431 h 2131431"/>
                  <a:gd name="connsiteX3" fmla="*/ 1947442 w 2131359"/>
                  <a:gd name="connsiteY3" fmla="*/ 2122723 h 2131431"/>
                  <a:gd name="connsiteX4" fmla="*/ 9974 w 2131359"/>
                  <a:gd name="connsiteY4" fmla="*/ 197515 h 2131431"/>
                  <a:gd name="connsiteX5" fmla="*/ 0 w 2131359"/>
                  <a:gd name="connsiteY5" fmla="*/ 0 h 213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1">
                    <a:moveTo>
                      <a:pt x="0" y="0"/>
                    </a:moveTo>
                    <a:lnTo>
                      <a:pt x="2131359" y="0"/>
                    </a:lnTo>
                    <a:lnTo>
                      <a:pt x="2131359" y="2131431"/>
                    </a:lnTo>
                    <a:lnTo>
                      <a:pt x="1947442" y="2122723"/>
                    </a:lnTo>
                    <a:cubicBezTo>
                      <a:pt x="926656" y="2025563"/>
                      <a:pt x="113452" y="1216446"/>
                      <a:pt x="9974" y="197515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5235" y="554568"/>
              <a:ext cx="1302798" cy="2258188"/>
              <a:chOff x="448592" y="740780"/>
              <a:chExt cx="2363479" cy="4096706"/>
            </a:xfrm>
          </p:grpSpPr>
          <p:sp>
            <p:nvSpPr>
              <p:cNvPr id="14" name="任意多边形: 形状 13"/>
              <p:cNvSpPr/>
              <p:nvPr/>
            </p:nvSpPr>
            <p:spPr bwMode="gray">
              <a:xfrm>
                <a:off x="448592" y="740780"/>
                <a:ext cx="2131359" cy="4096706"/>
              </a:xfrm>
              <a:custGeom>
                <a:avLst/>
                <a:gdLst>
                  <a:gd name="connsiteX0" fmla="*/ 2131359 w 2131359"/>
                  <a:gd name="connsiteY0" fmla="*/ 0 h 4306128"/>
                  <a:gd name="connsiteX1" fmla="*/ 2131359 w 2131359"/>
                  <a:gd name="connsiteY1" fmla="*/ 4306128 h 4306128"/>
                  <a:gd name="connsiteX2" fmla="*/ 1933962 w 2131359"/>
                  <a:gd name="connsiteY2" fmla="*/ 4296160 h 4306128"/>
                  <a:gd name="connsiteX3" fmla="*/ 0 w 2131359"/>
                  <a:gd name="connsiteY3" fmla="*/ 2153064 h 4306128"/>
                  <a:gd name="connsiteX4" fmla="*/ 1933962 w 2131359"/>
                  <a:gd name="connsiteY4" fmla="*/ 9968 h 4306128"/>
                  <a:gd name="connsiteX5" fmla="*/ 2131359 w 2131359"/>
                  <a:gd name="connsiteY5" fmla="*/ 0 h 4306128"/>
                  <a:gd name="connsiteX0-1" fmla="*/ 2131359 w 2222799"/>
                  <a:gd name="connsiteY0-2" fmla="*/ 4306128 h 4397568"/>
                  <a:gd name="connsiteX1-3" fmla="*/ 1933962 w 2222799"/>
                  <a:gd name="connsiteY1-4" fmla="*/ 4296160 h 4397568"/>
                  <a:gd name="connsiteX2-5" fmla="*/ 0 w 2222799"/>
                  <a:gd name="connsiteY2-6" fmla="*/ 2153064 h 4397568"/>
                  <a:gd name="connsiteX3-7" fmla="*/ 1933962 w 2222799"/>
                  <a:gd name="connsiteY3-8" fmla="*/ 9968 h 4397568"/>
                  <a:gd name="connsiteX4-9" fmla="*/ 2131359 w 2222799"/>
                  <a:gd name="connsiteY4-10" fmla="*/ 0 h 4397568"/>
                  <a:gd name="connsiteX5-11" fmla="*/ 2222799 w 2222799"/>
                  <a:gd name="connsiteY5-12" fmla="*/ 4397568 h 4397568"/>
                  <a:gd name="connsiteX0-13" fmla="*/ 2131359 w 2131359"/>
                  <a:gd name="connsiteY0-14" fmla="*/ 4306128 h 4306128"/>
                  <a:gd name="connsiteX1-15" fmla="*/ 1933962 w 2131359"/>
                  <a:gd name="connsiteY1-16" fmla="*/ 4296160 h 4306128"/>
                  <a:gd name="connsiteX2-17" fmla="*/ 0 w 2131359"/>
                  <a:gd name="connsiteY2-18" fmla="*/ 2153064 h 4306128"/>
                  <a:gd name="connsiteX3-19" fmla="*/ 1933962 w 2131359"/>
                  <a:gd name="connsiteY3-20" fmla="*/ 9968 h 4306128"/>
                  <a:gd name="connsiteX4-21" fmla="*/ 2131359 w 2131359"/>
                  <a:gd name="connsiteY4-22" fmla="*/ 0 h 43061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9" h="4306128">
                    <a:moveTo>
                      <a:pt x="2131359" y="4306128"/>
                    </a:moveTo>
                    <a:lnTo>
                      <a:pt x="1933962" y="4296160"/>
                    </a:lnTo>
                    <a:cubicBezTo>
                      <a:pt x="847684" y="4185843"/>
                      <a:pt x="0" y="3268447"/>
                      <a:pt x="0" y="2153064"/>
                    </a:cubicBezTo>
                    <a:cubicBezTo>
                      <a:pt x="0" y="1037681"/>
                      <a:pt x="847684" y="120285"/>
                      <a:pt x="1933962" y="9968"/>
                    </a:cubicBezTo>
                    <a:lnTo>
                      <a:pt x="2131359" y="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 bwMode="gray">
              <a:xfrm>
                <a:off x="2325688" y="1750031"/>
                <a:ext cx="486383" cy="4474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 bwMode="gray">
              <a:xfrm>
                <a:off x="2561455" y="1818123"/>
                <a:ext cx="206331" cy="31128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 bwMode="gray">
              <a:xfrm>
                <a:off x="2647372" y="1901983"/>
                <a:ext cx="97278" cy="1435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7728288" y="-43368"/>
            <a:ext cx="4277678" cy="1277582"/>
            <a:chOff x="7685722" y="4447038"/>
            <a:chExt cx="4277678" cy="1277582"/>
          </a:xfrm>
        </p:grpSpPr>
        <p:sp>
          <p:nvSpPr>
            <p:cNvPr id="91" name="对话气泡: 圆角矩形 2"/>
            <p:cNvSpPr/>
            <p:nvPr/>
          </p:nvSpPr>
          <p:spPr bwMode="gray">
            <a:xfrm flipV="1">
              <a:off x="7685722" y="4447038"/>
              <a:ext cx="4277678" cy="1277582"/>
            </a:xfrm>
            <a:custGeom>
              <a:avLst/>
              <a:gdLst>
                <a:gd name="connsiteX0" fmla="*/ 0 w 3672840"/>
                <a:gd name="connsiteY0" fmla="*/ 159721 h 958309"/>
                <a:gd name="connsiteX1" fmla="*/ 159721 w 3672840"/>
                <a:gd name="connsiteY1" fmla="*/ 0 h 958309"/>
                <a:gd name="connsiteX2" fmla="*/ 2142490 w 3672840"/>
                <a:gd name="connsiteY2" fmla="*/ 0 h 958309"/>
                <a:gd name="connsiteX3" fmla="*/ 2142490 w 3672840"/>
                <a:gd name="connsiteY3" fmla="*/ 0 h 958309"/>
                <a:gd name="connsiteX4" fmla="*/ 3060700 w 3672840"/>
                <a:gd name="connsiteY4" fmla="*/ 0 h 958309"/>
                <a:gd name="connsiteX5" fmla="*/ 3513119 w 3672840"/>
                <a:gd name="connsiteY5" fmla="*/ 0 h 958309"/>
                <a:gd name="connsiteX6" fmla="*/ 3672840 w 3672840"/>
                <a:gd name="connsiteY6" fmla="*/ 159721 h 958309"/>
                <a:gd name="connsiteX7" fmla="*/ 3672840 w 3672840"/>
                <a:gd name="connsiteY7" fmla="*/ 559014 h 958309"/>
                <a:gd name="connsiteX8" fmla="*/ 3672840 w 3672840"/>
                <a:gd name="connsiteY8" fmla="*/ 559014 h 958309"/>
                <a:gd name="connsiteX9" fmla="*/ 3672840 w 3672840"/>
                <a:gd name="connsiteY9" fmla="*/ 798591 h 958309"/>
                <a:gd name="connsiteX10" fmla="*/ 3672840 w 3672840"/>
                <a:gd name="connsiteY10" fmla="*/ 798588 h 958309"/>
                <a:gd name="connsiteX11" fmla="*/ 3513119 w 3672840"/>
                <a:gd name="connsiteY11" fmla="*/ 958309 h 958309"/>
                <a:gd name="connsiteX12" fmla="*/ 3060700 w 3672840"/>
                <a:gd name="connsiteY12" fmla="*/ 958309 h 958309"/>
                <a:gd name="connsiteX13" fmla="*/ 2920385 w 3672840"/>
                <a:gd name="connsiteY13" fmla="*/ 1220339 h 958309"/>
                <a:gd name="connsiteX14" fmla="*/ 2142490 w 3672840"/>
                <a:gd name="connsiteY14" fmla="*/ 958309 h 958309"/>
                <a:gd name="connsiteX15" fmla="*/ 159721 w 3672840"/>
                <a:gd name="connsiteY15" fmla="*/ 958309 h 958309"/>
                <a:gd name="connsiteX16" fmla="*/ 0 w 3672840"/>
                <a:gd name="connsiteY16" fmla="*/ 798588 h 958309"/>
                <a:gd name="connsiteX17" fmla="*/ 0 w 3672840"/>
                <a:gd name="connsiteY17" fmla="*/ 798591 h 958309"/>
                <a:gd name="connsiteX18" fmla="*/ 0 w 3672840"/>
                <a:gd name="connsiteY18" fmla="*/ 559014 h 958309"/>
                <a:gd name="connsiteX19" fmla="*/ 0 w 3672840"/>
                <a:gd name="connsiteY19" fmla="*/ 559014 h 958309"/>
                <a:gd name="connsiteX20" fmla="*/ 0 w 3672840"/>
                <a:gd name="connsiteY20" fmla="*/ 159721 h 958309"/>
                <a:gd name="connsiteX0-1" fmla="*/ 0 w 3672840"/>
                <a:gd name="connsiteY0-2" fmla="*/ 159721 h 1387979"/>
                <a:gd name="connsiteX1-3" fmla="*/ 159721 w 3672840"/>
                <a:gd name="connsiteY1-4" fmla="*/ 0 h 1387979"/>
                <a:gd name="connsiteX2-5" fmla="*/ 2142490 w 3672840"/>
                <a:gd name="connsiteY2-6" fmla="*/ 0 h 1387979"/>
                <a:gd name="connsiteX3-7" fmla="*/ 2142490 w 3672840"/>
                <a:gd name="connsiteY3-8" fmla="*/ 0 h 1387979"/>
                <a:gd name="connsiteX4-9" fmla="*/ 3060700 w 3672840"/>
                <a:gd name="connsiteY4-10" fmla="*/ 0 h 1387979"/>
                <a:gd name="connsiteX5-11" fmla="*/ 3513119 w 3672840"/>
                <a:gd name="connsiteY5-12" fmla="*/ 0 h 1387979"/>
                <a:gd name="connsiteX6-13" fmla="*/ 3672840 w 3672840"/>
                <a:gd name="connsiteY6-14" fmla="*/ 159721 h 1387979"/>
                <a:gd name="connsiteX7-15" fmla="*/ 3672840 w 3672840"/>
                <a:gd name="connsiteY7-16" fmla="*/ 559014 h 1387979"/>
                <a:gd name="connsiteX8-17" fmla="*/ 3672840 w 3672840"/>
                <a:gd name="connsiteY8-18" fmla="*/ 559014 h 1387979"/>
                <a:gd name="connsiteX9-19" fmla="*/ 3672840 w 3672840"/>
                <a:gd name="connsiteY9-20" fmla="*/ 798591 h 1387979"/>
                <a:gd name="connsiteX10-21" fmla="*/ 3672840 w 3672840"/>
                <a:gd name="connsiteY10-22" fmla="*/ 798588 h 1387979"/>
                <a:gd name="connsiteX11-23" fmla="*/ 3513119 w 3672840"/>
                <a:gd name="connsiteY11-24" fmla="*/ 958309 h 1387979"/>
                <a:gd name="connsiteX12-25" fmla="*/ 3060700 w 3672840"/>
                <a:gd name="connsiteY12-26" fmla="*/ 958309 h 1387979"/>
                <a:gd name="connsiteX13-27" fmla="*/ 2859425 w 3672840"/>
                <a:gd name="connsiteY13-28" fmla="*/ 1387979 h 1387979"/>
                <a:gd name="connsiteX14-29" fmla="*/ 2142490 w 3672840"/>
                <a:gd name="connsiteY14-30" fmla="*/ 958309 h 1387979"/>
                <a:gd name="connsiteX15-31" fmla="*/ 159721 w 3672840"/>
                <a:gd name="connsiteY15-32" fmla="*/ 958309 h 1387979"/>
                <a:gd name="connsiteX16-33" fmla="*/ 0 w 3672840"/>
                <a:gd name="connsiteY16-34" fmla="*/ 798588 h 1387979"/>
                <a:gd name="connsiteX17-35" fmla="*/ 0 w 3672840"/>
                <a:gd name="connsiteY17-36" fmla="*/ 798591 h 1387979"/>
                <a:gd name="connsiteX18-37" fmla="*/ 0 w 3672840"/>
                <a:gd name="connsiteY18-38" fmla="*/ 559014 h 1387979"/>
                <a:gd name="connsiteX19-39" fmla="*/ 0 w 3672840"/>
                <a:gd name="connsiteY19-40" fmla="*/ 559014 h 1387979"/>
                <a:gd name="connsiteX20-41" fmla="*/ 0 w 3672840"/>
                <a:gd name="connsiteY20-42" fmla="*/ 159721 h 1387979"/>
                <a:gd name="connsiteX0-43" fmla="*/ 0 w 3672840"/>
                <a:gd name="connsiteY0-44" fmla="*/ 159721 h 1387979"/>
                <a:gd name="connsiteX1-45" fmla="*/ 159721 w 3672840"/>
                <a:gd name="connsiteY1-46" fmla="*/ 0 h 1387979"/>
                <a:gd name="connsiteX2-47" fmla="*/ 2142490 w 3672840"/>
                <a:gd name="connsiteY2-48" fmla="*/ 0 h 1387979"/>
                <a:gd name="connsiteX3-49" fmla="*/ 2142490 w 3672840"/>
                <a:gd name="connsiteY3-50" fmla="*/ 0 h 1387979"/>
                <a:gd name="connsiteX4-51" fmla="*/ 3060700 w 3672840"/>
                <a:gd name="connsiteY4-52" fmla="*/ 0 h 1387979"/>
                <a:gd name="connsiteX5-53" fmla="*/ 3513119 w 3672840"/>
                <a:gd name="connsiteY5-54" fmla="*/ 0 h 1387979"/>
                <a:gd name="connsiteX6-55" fmla="*/ 3672840 w 3672840"/>
                <a:gd name="connsiteY6-56" fmla="*/ 159721 h 1387979"/>
                <a:gd name="connsiteX7-57" fmla="*/ 3672840 w 3672840"/>
                <a:gd name="connsiteY7-58" fmla="*/ 559014 h 1387979"/>
                <a:gd name="connsiteX8-59" fmla="*/ 3672840 w 3672840"/>
                <a:gd name="connsiteY8-60" fmla="*/ 559014 h 1387979"/>
                <a:gd name="connsiteX9-61" fmla="*/ 3672840 w 3672840"/>
                <a:gd name="connsiteY9-62" fmla="*/ 798591 h 1387979"/>
                <a:gd name="connsiteX10-63" fmla="*/ 3672840 w 3672840"/>
                <a:gd name="connsiteY10-64" fmla="*/ 798588 h 1387979"/>
                <a:gd name="connsiteX11-65" fmla="*/ 3513119 w 3672840"/>
                <a:gd name="connsiteY11-66" fmla="*/ 958309 h 1387979"/>
                <a:gd name="connsiteX12-67" fmla="*/ 3060700 w 3672840"/>
                <a:gd name="connsiteY12-68" fmla="*/ 958309 h 1387979"/>
                <a:gd name="connsiteX13-69" fmla="*/ 2859425 w 3672840"/>
                <a:gd name="connsiteY13-70" fmla="*/ 1387979 h 1387979"/>
                <a:gd name="connsiteX14-71" fmla="*/ 2142490 w 3672840"/>
                <a:gd name="connsiteY14-72" fmla="*/ 958309 h 1387979"/>
                <a:gd name="connsiteX15-73" fmla="*/ 159721 w 3672840"/>
                <a:gd name="connsiteY15-74" fmla="*/ 958309 h 1387979"/>
                <a:gd name="connsiteX16-75" fmla="*/ 0 w 3672840"/>
                <a:gd name="connsiteY16-76" fmla="*/ 798588 h 1387979"/>
                <a:gd name="connsiteX17-77" fmla="*/ 0 w 3672840"/>
                <a:gd name="connsiteY17-78" fmla="*/ 798591 h 1387979"/>
                <a:gd name="connsiteX18-79" fmla="*/ 0 w 3672840"/>
                <a:gd name="connsiteY18-80" fmla="*/ 559014 h 1387979"/>
                <a:gd name="connsiteX19-81" fmla="*/ 0 w 3672840"/>
                <a:gd name="connsiteY19-82" fmla="*/ 559014 h 1387979"/>
                <a:gd name="connsiteX20-83" fmla="*/ 0 w 3672840"/>
                <a:gd name="connsiteY20-84" fmla="*/ 159721 h 1387979"/>
                <a:gd name="connsiteX0-85" fmla="*/ 0 w 3672840"/>
                <a:gd name="connsiteY0-86" fmla="*/ 159721 h 1387979"/>
                <a:gd name="connsiteX1-87" fmla="*/ 159721 w 3672840"/>
                <a:gd name="connsiteY1-88" fmla="*/ 0 h 1387979"/>
                <a:gd name="connsiteX2-89" fmla="*/ 2142490 w 3672840"/>
                <a:gd name="connsiteY2-90" fmla="*/ 0 h 1387979"/>
                <a:gd name="connsiteX3-91" fmla="*/ 2142490 w 3672840"/>
                <a:gd name="connsiteY3-92" fmla="*/ 0 h 1387979"/>
                <a:gd name="connsiteX4-93" fmla="*/ 3060700 w 3672840"/>
                <a:gd name="connsiteY4-94" fmla="*/ 0 h 1387979"/>
                <a:gd name="connsiteX5-95" fmla="*/ 3513119 w 3672840"/>
                <a:gd name="connsiteY5-96" fmla="*/ 0 h 1387979"/>
                <a:gd name="connsiteX6-97" fmla="*/ 3672840 w 3672840"/>
                <a:gd name="connsiteY6-98" fmla="*/ 159721 h 1387979"/>
                <a:gd name="connsiteX7-99" fmla="*/ 3672840 w 3672840"/>
                <a:gd name="connsiteY7-100" fmla="*/ 559014 h 1387979"/>
                <a:gd name="connsiteX8-101" fmla="*/ 3672840 w 3672840"/>
                <a:gd name="connsiteY8-102" fmla="*/ 559014 h 1387979"/>
                <a:gd name="connsiteX9-103" fmla="*/ 3672840 w 3672840"/>
                <a:gd name="connsiteY9-104" fmla="*/ 798591 h 1387979"/>
                <a:gd name="connsiteX10-105" fmla="*/ 3672840 w 3672840"/>
                <a:gd name="connsiteY10-106" fmla="*/ 798588 h 1387979"/>
                <a:gd name="connsiteX11-107" fmla="*/ 3513119 w 3672840"/>
                <a:gd name="connsiteY11-108" fmla="*/ 958309 h 1387979"/>
                <a:gd name="connsiteX12-109" fmla="*/ 3060700 w 3672840"/>
                <a:gd name="connsiteY12-110" fmla="*/ 958309 h 1387979"/>
                <a:gd name="connsiteX13-111" fmla="*/ 2859425 w 3672840"/>
                <a:gd name="connsiteY13-112" fmla="*/ 1387979 h 1387979"/>
                <a:gd name="connsiteX14-113" fmla="*/ 2142490 w 3672840"/>
                <a:gd name="connsiteY14-114" fmla="*/ 958309 h 1387979"/>
                <a:gd name="connsiteX15-115" fmla="*/ 159721 w 3672840"/>
                <a:gd name="connsiteY15-116" fmla="*/ 958309 h 1387979"/>
                <a:gd name="connsiteX16-117" fmla="*/ 0 w 3672840"/>
                <a:gd name="connsiteY16-118" fmla="*/ 798588 h 1387979"/>
                <a:gd name="connsiteX17-119" fmla="*/ 0 w 3672840"/>
                <a:gd name="connsiteY17-120" fmla="*/ 798591 h 1387979"/>
                <a:gd name="connsiteX18-121" fmla="*/ 0 w 3672840"/>
                <a:gd name="connsiteY18-122" fmla="*/ 559014 h 1387979"/>
                <a:gd name="connsiteX19-123" fmla="*/ 0 w 3672840"/>
                <a:gd name="connsiteY19-124" fmla="*/ 559014 h 1387979"/>
                <a:gd name="connsiteX20-125" fmla="*/ 0 w 3672840"/>
                <a:gd name="connsiteY20-126" fmla="*/ 159721 h 1387979"/>
                <a:gd name="connsiteX0-127" fmla="*/ 0 w 3672840"/>
                <a:gd name="connsiteY0-128" fmla="*/ 159721 h 1426079"/>
                <a:gd name="connsiteX1-129" fmla="*/ 159721 w 3672840"/>
                <a:gd name="connsiteY1-130" fmla="*/ 0 h 1426079"/>
                <a:gd name="connsiteX2-131" fmla="*/ 2142490 w 3672840"/>
                <a:gd name="connsiteY2-132" fmla="*/ 0 h 1426079"/>
                <a:gd name="connsiteX3-133" fmla="*/ 2142490 w 3672840"/>
                <a:gd name="connsiteY3-134" fmla="*/ 0 h 1426079"/>
                <a:gd name="connsiteX4-135" fmla="*/ 3060700 w 3672840"/>
                <a:gd name="connsiteY4-136" fmla="*/ 0 h 1426079"/>
                <a:gd name="connsiteX5-137" fmla="*/ 3513119 w 3672840"/>
                <a:gd name="connsiteY5-138" fmla="*/ 0 h 1426079"/>
                <a:gd name="connsiteX6-139" fmla="*/ 3672840 w 3672840"/>
                <a:gd name="connsiteY6-140" fmla="*/ 159721 h 1426079"/>
                <a:gd name="connsiteX7-141" fmla="*/ 3672840 w 3672840"/>
                <a:gd name="connsiteY7-142" fmla="*/ 559014 h 1426079"/>
                <a:gd name="connsiteX8-143" fmla="*/ 3672840 w 3672840"/>
                <a:gd name="connsiteY8-144" fmla="*/ 559014 h 1426079"/>
                <a:gd name="connsiteX9-145" fmla="*/ 3672840 w 3672840"/>
                <a:gd name="connsiteY9-146" fmla="*/ 798591 h 1426079"/>
                <a:gd name="connsiteX10-147" fmla="*/ 3672840 w 3672840"/>
                <a:gd name="connsiteY10-148" fmla="*/ 798588 h 1426079"/>
                <a:gd name="connsiteX11-149" fmla="*/ 3513119 w 3672840"/>
                <a:gd name="connsiteY11-150" fmla="*/ 958309 h 1426079"/>
                <a:gd name="connsiteX12-151" fmla="*/ 3060700 w 3672840"/>
                <a:gd name="connsiteY12-152" fmla="*/ 958309 h 1426079"/>
                <a:gd name="connsiteX13-153" fmla="*/ 2501285 w 3672840"/>
                <a:gd name="connsiteY13-154" fmla="*/ 1426079 h 1426079"/>
                <a:gd name="connsiteX14-155" fmla="*/ 2142490 w 3672840"/>
                <a:gd name="connsiteY14-156" fmla="*/ 958309 h 1426079"/>
                <a:gd name="connsiteX15-157" fmla="*/ 159721 w 3672840"/>
                <a:gd name="connsiteY15-158" fmla="*/ 958309 h 1426079"/>
                <a:gd name="connsiteX16-159" fmla="*/ 0 w 3672840"/>
                <a:gd name="connsiteY16-160" fmla="*/ 798588 h 1426079"/>
                <a:gd name="connsiteX17-161" fmla="*/ 0 w 3672840"/>
                <a:gd name="connsiteY17-162" fmla="*/ 798591 h 1426079"/>
                <a:gd name="connsiteX18-163" fmla="*/ 0 w 3672840"/>
                <a:gd name="connsiteY18-164" fmla="*/ 559014 h 1426079"/>
                <a:gd name="connsiteX19-165" fmla="*/ 0 w 3672840"/>
                <a:gd name="connsiteY19-166" fmla="*/ 559014 h 1426079"/>
                <a:gd name="connsiteX20-167" fmla="*/ 0 w 3672840"/>
                <a:gd name="connsiteY20-168" fmla="*/ 159721 h 1426079"/>
                <a:gd name="connsiteX0-169" fmla="*/ 0 w 3672840"/>
                <a:gd name="connsiteY0-170" fmla="*/ 159721 h 1426079"/>
                <a:gd name="connsiteX1-171" fmla="*/ 159721 w 3672840"/>
                <a:gd name="connsiteY1-172" fmla="*/ 0 h 1426079"/>
                <a:gd name="connsiteX2-173" fmla="*/ 2142490 w 3672840"/>
                <a:gd name="connsiteY2-174" fmla="*/ 0 h 1426079"/>
                <a:gd name="connsiteX3-175" fmla="*/ 2142490 w 3672840"/>
                <a:gd name="connsiteY3-176" fmla="*/ 0 h 1426079"/>
                <a:gd name="connsiteX4-177" fmla="*/ 3060700 w 3672840"/>
                <a:gd name="connsiteY4-178" fmla="*/ 0 h 1426079"/>
                <a:gd name="connsiteX5-179" fmla="*/ 3513119 w 3672840"/>
                <a:gd name="connsiteY5-180" fmla="*/ 0 h 1426079"/>
                <a:gd name="connsiteX6-181" fmla="*/ 3672840 w 3672840"/>
                <a:gd name="connsiteY6-182" fmla="*/ 159721 h 1426079"/>
                <a:gd name="connsiteX7-183" fmla="*/ 3672840 w 3672840"/>
                <a:gd name="connsiteY7-184" fmla="*/ 559014 h 1426079"/>
                <a:gd name="connsiteX8-185" fmla="*/ 3672840 w 3672840"/>
                <a:gd name="connsiteY8-186" fmla="*/ 559014 h 1426079"/>
                <a:gd name="connsiteX9-187" fmla="*/ 3672840 w 3672840"/>
                <a:gd name="connsiteY9-188" fmla="*/ 798591 h 1426079"/>
                <a:gd name="connsiteX10-189" fmla="*/ 3672840 w 3672840"/>
                <a:gd name="connsiteY10-190" fmla="*/ 798588 h 1426079"/>
                <a:gd name="connsiteX11-191" fmla="*/ 3513119 w 3672840"/>
                <a:gd name="connsiteY11-192" fmla="*/ 958309 h 1426079"/>
                <a:gd name="connsiteX12-193" fmla="*/ 3060700 w 3672840"/>
                <a:gd name="connsiteY12-194" fmla="*/ 958309 h 1426079"/>
                <a:gd name="connsiteX13-195" fmla="*/ 2501285 w 3672840"/>
                <a:gd name="connsiteY13-196" fmla="*/ 1426079 h 1426079"/>
                <a:gd name="connsiteX14-197" fmla="*/ 2142490 w 3672840"/>
                <a:gd name="connsiteY14-198" fmla="*/ 958309 h 1426079"/>
                <a:gd name="connsiteX15-199" fmla="*/ 159721 w 3672840"/>
                <a:gd name="connsiteY15-200" fmla="*/ 958309 h 1426079"/>
                <a:gd name="connsiteX16-201" fmla="*/ 0 w 3672840"/>
                <a:gd name="connsiteY16-202" fmla="*/ 798588 h 1426079"/>
                <a:gd name="connsiteX17-203" fmla="*/ 0 w 3672840"/>
                <a:gd name="connsiteY17-204" fmla="*/ 798591 h 1426079"/>
                <a:gd name="connsiteX18-205" fmla="*/ 0 w 3672840"/>
                <a:gd name="connsiteY18-206" fmla="*/ 559014 h 1426079"/>
                <a:gd name="connsiteX19-207" fmla="*/ 0 w 3672840"/>
                <a:gd name="connsiteY19-208" fmla="*/ 559014 h 1426079"/>
                <a:gd name="connsiteX20-209" fmla="*/ 0 w 3672840"/>
                <a:gd name="connsiteY20-210" fmla="*/ 159721 h 1426079"/>
                <a:gd name="connsiteX0-211" fmla="*/ 0 w 3672840"/>
                <a:gd name="connsiteY0-212" fmla="*/ 159721 h 1466640"/>
                <a:gd name="connsiteX1-213" fmla="*/ 159721 w 3672840"/>
                <a:gd name="connsiteY1-214" fmla="*/ 0 h 1466640"/>
                <a:gd name="connsiteX2-215" fmla="*/ 2142490 w 3672840"/>
                <a:gd name="connsiteY2-216" fmla="*/ 0 h 1466640"/>
                <a:gd name="connsiteX3-217" fmla="*/ 2142490 w 3672840"/>
                <a:gd name="connsiteY3-218" fmla="*/ 0 h 1466640"/>
                <a:gd name="connsiteX4-219" fmla="*/ 3060700 w 3672840"/>
                <a:gd name="connsiteY4-220" fmla="*/ 0 h 1466640"/>
                <a:gd name="connsiteX5-221" fmla="*/ 3513119 w 3672840"/>
                <a:gd name="connsiteY5-222" fmla="*/ 0 h 1466640"/>
                <a:gd name="connsiteX6-223" fmla="*/ 3672840 w 3672840"/>
                <a:gd name="connsiteY6-224" fmla="*/ 159721 h 1466640"/>
                <a:gd name="connsiteX7-225" fmla="*/ 3672840 w 3672840"/>
                <a:gd name="connsiteY7-226" fmla="*/ 559014 h 1466640"/>
                <a:gd name="connsiteX8-227" fmla="*/ 3672840 w 3672840"/>
                <a:gd name="connsiteY8-228" fmla="*/ 559014 h 1466640"/>
                <a:gd name="connsiteX9-229" fmla="*/ 3672840 w 3672840"/>
                <a:gd name="connsiteY9-230" fmla="*/ 798591 h 1466640"/>
                <a:gd name="connsiteX10-231" fmla="*/ 3672840 w 3672840"/>
                <a:gd name="connsiteY10-232" fmla="*/ 798588 h 1466640"/>
                <a:gd name="connsiteX11-233" fmla="*/ 3513119 w 3672840"/>
                <a:gd name="connsiteY11-234" fmla="*/ 958309 h 1466640"/>
                <a:gd name="connsiteX12-235" fmla="*/ 3060700 w 3672840"/>
                <a:gd name="connsiteY12-236" fmla="*/ 958309 h 1466640"/>
                <a:gd name="connsiteX13-237" fmla="*/ 2501285 w 3672840"/>
                <a:gd name="connsiteY13-238" fmla="*/ 1426079 h 1466640"/>
                <a:gd name="connsiteX14-239" fmla="*/ 2142490 w 3672840"/>
                <a:gd name="connsiteY14-240" fmla="*/ 958309 h 1466640"/>
                <a:gd name="connsiteX15-241" fmla="*/ 159721 w 3672840"/>
                <a:gd name="connsiteY15-242" fmla="*/ 958309 h 1466640"/>
                <a:gd name="connsiteX16-243" fmla="*/ 0 w 3672840"/>
                <a:gd name="connsiteY16-244" fmla="*/ 798588 h 1466640"/>
                <a:gd name="connsiteX17-245" fmla="*/ 0 w 3672840"/>
                <a:gd name="connsiteY17-246" fmla="*/ 798591 h 1466640"/>
                <a:gd name="connsiteX18-247" fmla="*/ 0 w 3672840"/>
                <a:gd name="connsiteY18-248" fmla="*/ 559014 h 1466640"/>
                <a:gd name="connsiteX19-249" fmla="*/ 0 w 3672840"/>
                <a:gd name="connsiteY19-250" fmla="*/ 559014 h 1466640"/>
                <a:gd name="connsiteX20-251" fmla="*/ 0 w 3672840"/>
                <a:gd name="connsiteY20-252" fmla="*/ 159721 h 1466640"/>
                <a:gd name="connsiteX0-253" fmla="*/ 0 w 3672840"/>
                <a:gd name="connsiteY0-254" fmla="*/ 159721 h 1471524"/>
                <a:gd name="connsiteX1-255" fmla="*/ 159721 w 3672840"/>
                <a:gd name="connsiteY1-256" fmla="*/ 0 h 1471524"/>
                <a:gd name="connsiteX2-257" fmla="*/ 2142490 w 3672840"/>
                <a:gd name="connsiteY2-258" fmla="*/ 0 h 1471524"/>
                <a:gd name="connsiteX3-259" fmla="*/ 2142490 w 3672840"/>
                <a:gd name="connsiteY3-260" fmla="*/ 0 h 1471524"/>
                <a:gd name="connsiteX4-261" fmla="*/ 3060700 w 3672840"/>
                <a:gd name="connsiteY4-262" fmla="*/ 0 h 1471524"/>
                <a:gd name="connsiteX5-263" fmla="*/ 3513119 w 3672840"/>
                <a:gd name="connsiteY5-264" fmla="*/ 0 h 1471524"/>
                <a:gd name="connsiteX6-265" fmla="*/ 3672840 w 3672840"/>
                <a:gd name="connsiteY6-266" fmla="*/ 159721 h 1471524"/>
                <a:gd name="connsiteX7-267" fmla="*/ 3672840 w 3672840"/>
                <a:gd name="connsiteY7-268" fmla="*/ 559014 h 1471524"/>
                <a:gd name="connsiteX8-269" fmla="*/ 3672840 w 3672840"/>
                <a:gd name="connsiteY8-270" fmla="*/ 559014 h 1471524"/>
                <a:gd name="connsiteX9-271" fmla="*/ 3672840 w 3672840"/>
                <a:gd name="connsiteY9-272" fmla="*/ 798591 h 1471524"/>
                <a:gd name="connsiteX10-273" fmla="*/ 3672840 w 3672840"/>
                <a:gd name="connsiteY10-274" fmla="*/ 798588 h 1471524"/>
                <a:gd name="connsiteX11-275" fmla="*/ 3513119 w 3672840"/>
                <a:gd name="connsiteY11-276" fmla="*/ 958309 h 1471524"/>
                <a:gd name="connsiteX12-277" fmla="*/ 3060700 w 3672840"/>
                <a:gd name="connsiteY12-278" fmla="*/ 958309 h 1471524"/>
                <a:gd name="connsiteX13-279" fmla="*/ 2501285 w 3672840"/>
                <a:gd name="connsiteY13-280" fmla="*/ 1426079 h 1471524"/>
                <a:gd name="connsiteX14-281" fmla="*/ 2142490 w 3672840"/>
                <a:gd name="connsiteY14-282" fmla="*/ 958309 h 1471524"/>
                <a:gd name="connsiteX15-283" fmla="*/ 159721 w 3672840"/>
                <a:gd name="connsiteY15-284" fmla="*/ 958309 h 1471524"/>
                <a:gd name="connsiteX16-285" fmla="*/ 0 w 3672840"/>
                <a:gd name="connsiteY16-286" fmla="*/ 798588 h 1471524"/>
                <a:gd name="connsiteX17-287" fmla="*/ 0 w 3672840"/>
                <a:gd name="connsiteY17-288" fmla="*/ 798591 h 1471524"/>
                <a:gd name="connsiteX18-289" fmla="*/ 0 w 3672840"/>
                <a:gd name="connsiteY18-290" fmla="*/ 559014 h 1471524"/>
                <a:gd name="connsiteX19-291" fmla="*/ 0 w 3672840"/>
                <a:gd name="connsiteY19-292" fmla="*/ 559014 h 1471524"/>
                <a:gd name="connsiteX20-293" fmla="*/ 0 w 3672840"/>
                <a:gd name="connsiteY20-294" fmla="*/ 159721 h 1471524"/>
                <a:gd name="connsiteX0-295" fmla="*/ 0 w 3672840"/>
                <a:gd name="connsiteY0-296" fmla="*/ 159721 h 1483432"/>
                <a:gd name="connsiteX1-297" fmla="*/ 159721 w 3672840"/>
                <a:gd name="connsiteY1-298" fmla="*/ 0 h 1483432"/>
                <a:gd name="connsiteX2-299" fmla="*/ 2142490 w 3672840"/>
                <a:gd name="connsiteY2-300" fmla="*/ 0 h 1483432"/>
                <a:gd name="connsiteX3-301" fmla="*/ 2142490 w 3672840"/>
                <a:gd name="connsiteY3-302" fmla="*/ 0 h 1483432"/>
                <a:gd name="connsiteX4-303" fmla="*/ 3060700 w 3672840"/>
                <a:gd name="connsiteY4-304" fmla="*/ 0 h 1483432"/>
                <a:gd name="connsiteX5-305" fmla="*/ 3513119 w 3672840"/>
                <a:gd name="connsiteY5-306" fmla="*/ 0 h 1483432"/>
                <a:gd name="connsiteX6-307" fmla="*/ 3672840 w 3672840"/>
                <a:gd name="connsiteY6-308" fmla="*/ 159721 h 1483432"/>
                <a:gd name="connsiteX7-309" fmla="*/ 3672840 w 3672840"/>
                <a:gd name="connsiteY7-310" fmla="*/ 559014 h 1483432"/>
                <a:gd name="connsiteX8-311" fmla="*/ 3672840 w 3672840"/>
                <a:gd name="connsiteY8-312" fmla="*/ 559014 h 1483432"/>
                <a:gd name="connsiteX9-313" fmla="*/ 3672840 w 3672840"/>
                <a:gd name="connsiteY9-314" fmla="*/ 798591 h 1483432"/>
                <a:gd name="connsiteX10-315" fmla="*/ 3672840 w 3672840"/>
                <a:gd name="connsiteY10-316" fmla="*/ 798588 h 1483432"/>
                <a:gd name="connsiteX11-317" fmla="*/ 3513119 w 3672840"/>
                <a:gd name="connsiteY11-318" fmla="*/ 958309 h 1483432"/>
                <a:gd name="connsiteX12-319" fmla="*/ 3060700 w 3672840"/>
                <a:gd name="connsiteY12-320" fmla="*/ 958309 h 1483432"/>
                <a:gd name="connsiteX13-321" fmla="*/ 2501285 w 3672840"/>
                <a:gd name="connsiteY13-322" fmla="*/ 1426079 h 1483432"/>
                <a:gd name="connsiteX14-323" fmla="*/ 2142490 w 3672840"/>
                <a:gd name="connsiteY14-324" fmla="*/ 958309 h 1483432"/>
                <a:gd name="connsiteX15-325" fmla="*/ 159721 w 3672840"/>
                <a:gd name="connsiteY15-326" fmla="*/ 958309 h 1483432"/>
                <a:gd name="connsiteX16-327" fmla="*/ 0 w 3672840"/>
                <a:gd name="connsiteY16-328" fmla="*/ 798588 h 1483432"/>
                <a:gd name="connsiteX17-329" fmla="*/ 0 w 3672840"/>
                <a:gd name="connsiteY17-330" fmla="*/ 798591 h 1483432"/>
                <a:gd name="connsiteX18-331" fmla="*/ 0 w 3672840"/>
                <a:gd name="connsiteY18-332" fmla="*/ 559014 h 1483432"/>
                <a:gd name="connsiteX19-333" fmla="*/ 0 w 3672840"/>
                <a:gd name="connsiteY19-334" fmla="*/ 559014 h 1483432"/>
                <a:gd name="connsiteX20-335" fmla="*/ 0 w 3672840"/>
                <a:gd name="connsiteY20-336" fmla="*/ 159721 h 1483432"/>
                <a:gd name="connsiteX0-337" fmla="*/ 0 w 3672840"/>
                <a:gd name="connsiteY0-338" fmla="*/ 159721 h 1426079"/>
                <a:gd name="connsiteX1-339" fmla="*/ 159721 w 3672840"/>
                <a:gd name="connsiteY1-340" fmla="*/ 0 h 1426079"/>
                <a:gd name="connsiteX2-341" fmla="*/ 2142490 w 3672840"/>
                <a:gd name="connsiteY2-342" fmla="*/ 0 h 1426079"/>
                <a:gd name="connsiteX3-343" fmla="*/ 2142490 w 3672840"/>
                <a:gd name="connsiteY3-344" fmla="*/ 0 h 1426079"/>
                <a:gd name="connsiteX4-345" fmla="*/ 3060700 w 3672840"/>
                <a:gd name="connsiteY4-346" fmla="*/ 0 h 1426079"/>
                <a:gd name="connsiteX5-347" fmla="*/ 3513119 w 3672840"/>
                <a:gd name="connsiteY5-348" fmla="*/ 0 h 1426079"/>
                <a:gd name="connsiteX6-349" fmla="*/ 3672840 w 3672840"/>
                <a:gd name="connsiteY6-350" fmla="*/ 159721 h 1426079"/>
                <a:gd name="connsiteX7-351" fmla="*/ 3672840 w 3672840"/>
                <a:gd name="connsiteY7-352" fmla="*/ 559014 h 1426079"/>
                <a:gd name="connsiteX8-353" fmla="*/ 3672840 w 3672840"/>
                <a:gd name="connsiteY8-354" fmla="*/ 559014 h 1426079"/>
                <a:gd name="connsiteX9-355" fmla="*/ 3672840 w 3672840"/>
                <a:gd name="connsiteY9-356" fmla="*/ 798591 h 1426079"/>
                <a:gd name="connsiteX10-357" fmla="*/ 3672840 w 3672840"/>
                <a:gd name="connsiteY10-358" fmla="*/ 798588 h 1426079"/>
                <a:gd name="connsiteX11-359" fmla="*/ 3513119 w 3672840"/>
                <a:gd name="connsiteY11-360" fmla="*/ 958309 h 1426079"/>
                <a:gd name="connsiteX12-361" fmla="*/ 3060700 w 3672840"/>
                <a:gd name="connsiteY12-362" fmla="*/ 958309 h 1426079"/>
                <a:gd name="connsiteX13-363" fmla="*/ 2501285 w 3672840"/>
                <a:gd name="connsiteY13-364" fmla="*/ 1426079 h 1426079"/>
                <a:gd name="connsiteX14-365" fmla="*/ 2142490 w 3672840"/>
                <a:gd name="connsiteY14-366" fmla="*/ 958309 h 1426079"/>
                <a:gd name="connsiteX15-367" fmla="*/ 159721 w 3672840"/>
                <a:gd name="connsiteY15-368" fmla="*/ 958309 h 1426079"/>
                <a:gd name="connsiteX16-369" fmla="*/ 0 w 3672840"/>
                <a:gd name="connsiteY16-370" fmla="*/ 798588 h 1426079"/>
                <a:gd name="connsiteX17-371" fmla="*/ 0 w 3672840"/>
                <a:gd name="connsiteY17-372" fmla="*/ 798591 h 1426079"/>
                <a:gd name="connsiteX18-373" fmla="*/ 0 w 3672840"/>
                <a:gd name="connsiteY18-374" fmla="*/ 559014 h 1426079"/>
                <a:gd name="connsiteX19-375" fmla="*/ 0 w 3672840"/>
                <a:gd name="connsiteY19-376" fmla="*/ 559014 h 1426079"/>
                <a:gd name="connsiteX20-377" fmla="*/ 0 w 3672840"/>
                <a:gd name="connsiteY20-378" fmla="*/ 159721 h 1426079"/>
                <a:gd name="connsiteX0-379" fmla="*/ 0 w 3672840"/>
                <a:gd name="connsiteY0-380" fmla="*/ 159721 h 1426079"/>
                <a:gd name="connsiteX1-381" fmla="*/ 159721 w 3672840"/>
                <a:gd name="connsiteY1-382" fmla="*/ 0 h 1426079"/>
                <a:gd name="connsiteX2-383" fmla="*/ 2142490 w 3672840"/>
                <a:gd name="connsiteY2-384" fmla="*/ 0 h 1426079"/>
                <a:gd name="connsiteX3-385" fmla="*/ 2142490 w 3672840"/>
                <a:gd name="connsiteY3-386" fmla="*/ 0 h 1426079"/>
                <a:gd name="connsiteX4-387" fmla="*/ 3060700 w 3672840"/>
                <a:gd name="connsiteY4-388" fmla="*/ 0 h 1426079"/>
                <a:gd name="connsiteX5-389" fmla="*/ 3513119 w 3672840"/>
                <a:gd name="connsiteY5-390" fmla="*/ 0 h 1426079"/>
                <a:gd name="connsiteX6-391" fmla="*/ 3672840 w 3672840"/>
                <a:gd name="connsiteY6-392" fmla="*/ 159721 h 1426079"/>
                <a:gd name="connsiteX7-393" fmla="*/ 3672840 w 3672840"/>
                <a:gd name="connsiteY7-394" fmla="*/ 559014 h 1426079"/>
                <a:gd name="connsiteX8-395" fmla="*/ 3672840 w 3672840"/>
                <a:gd name="connsiteY8-396" fmla="*/ 559014 h 1426079"/>
                <a:gd name="connsiteX9-397" fmla="*/ 3672840 w 3672840"/>
                <a:gd name="connsiteY9-398" fmla="*/ 798591 h 1426079"/>
                <a:gd name="connsiteX10-399" fmla="*/ 3672840 w 3672840"/>
                <a:gd name="connsiteY10-400" fmla="*/ 798588 h 1426079"/>
                <a:gd name="connsiteX11-401" fmla="*/ 3513119 w 3672840"/>
                <a:gd name="connsiteY11-402" fmla="*/ 958309 h 1426079"/>
                <a:gd name="connsiteX12-403" fmla="*/ 3060700 w 3672840"/>
                <a:gd name="connsiteY12-404" fmla="*/ 958309 h 1426079"/>
                <a:gd name="connsiteX13-405" fmla="*/ 2501285 w 3672840"/>
                <a:gd name="connsiteY13-406" fmla="*/ 1426079 h 1426079"/>
                <a:gd name="connsiteX14-407" fmla="*/ 2142490 w 3672840"/>
                <a:gd name="connsiteY14-408" fmla="*/ 958309 h 1426079"/>
                <a:gd name="connsiteX15-409" fmla="*/ 159721 w 3672840"/>
                <a:gd name="connsiteY15-410" fmla="*/ 958309 h 1426079"/>
                <a:gd name="connsiteX16-411" fmla="*/ 0 w 3672840"/>
                <a:gd name="connsiteY16-412" fmla="*/ 798588 h 1426079"/>
                <a:gd name="connsiteX17-413" fmla="*/ 0 w 3672840"/>
                <a:gd name="connsiteY17-414" fmla="*/ 798591 h 1426079"/>
                <a:gd name="connsiteX18-415" fmla="*/ 0 w 3672840"/>
                <a:gd name="connsiteY18-416" fmla="*/ 559014 h 1426079"/>
                <a:gd name="connsiteX19-417" fmla="*/ 0 w 3672840"/>
                <a:gd name="connsiteY19-418" fmla="*/ 559014 h 1426079"/>
                <a:gd name="connsiteX20-419" fmla="*/ 0 w 3672840"/>
                <a:gd name="connsiteY20-420" fmla="*/ 159721 h 1426079"/>
                <a:gd name="connsiteX0-421" fmla="*/ 0 w 3672840"/>
                <a:gd name="connsiteY0-422" fmla="*/ 159721 h 1426079"/>
                <a:gd name="connsiteX1-423" fmla="*/ 159721 w 3672840"/>
                <a:gd name="connsiteY1-424" fmla="*/ 0 h 1426079"/>
                <a:gd name="connsiteX2-425" fmla="*/ 2142490 w 3672840"/>
                <a:gd name="connsiteY2-426" fmla="*/ 0 h 1426079"/>
                <a:gd name="connsiteX3-427" fmla="*/ 2142490 w 3672840"/>
                <a:gd name="connsiteY3-428" fmla="*/ 0 h 1426079"/>
                <a:gd name="connsiteX4-429" fmla="*/ 3060700 w 3672840"/>
                <a:gd name="connsiteY4-430" fmla="*/ 0 h 1426079"/>
                <a:gd name="connsiteX5-431" fmla="*/ 3513119 w 3672840"/>
                <a:gd name="connsiteY5-432" fmla="*/ 0 h 1426079"/>
                <a:gd name="connsiteX6-433" fmla="*/ 3672840 w 3672840"/>
                <a:gd name="connsiteY6-434" fmla="*/ 159721 h 1426079"/>
                <a:gd name="connsiteX7-435" fmla="*/ 3672840 w 3672840"/>
                <a:gd name="connsiteY7-436" fmla="*/ 559014 h 1426079"/>
                <a:gd name="connsiteX8-437" fmla="*/ 3672840 w 3672840"/>
                <a:gd name="connsiteY8-438" fmla="*/ 559014 h 1426079"/>
                <a:gd name="connsiteX9-439" fmla="*/ 3672840 w 3672840"/>
                <a:gd name="connsiteY9-440" fmla="*/ 798591 h 1426079"/>
                <a:gd name="connsiteX10-441" fmla="*/ 3672840 w 3672840"/>
                <a:gd name="connsiteY10-442" fmla="*/ 798588 h 1426079"/>
                <a:gd name="connsiteX11-443" fmla="*/ 3513119 w 3672840"/>
                <a:gd name="connsiteY11-444" fmla="*/ 958309 h 1426079"/>
                <a:gd name="connsiteX12-445" fmla="*/ 3060700 w 3672840"/>
                <a:gd name="connsiteY12-446" fmla="*/ 958309 h 1426079"/>
                <a:gd name="connsiteX13-447" fmla="*/ 2501285 w 3672840"/>
                <a:gd name="connsiteY13-448" fmla="*/ 1426079 h 1426079"/>
                <a:gd name="connsiteX14-449" fmla="*/ 2142490 w 3672840"/>
                <a:gd name="connsiteY14-450" fmla="*/ 958309 h 1426079"/>
                <a:gd name="connsiteX15-451" fmla="*/ 159721 w 3672840"/>
                <a:gd name="connsiteY15-452" fmla="*/ 958309 h 1426079"/>
                <a:gd name="connsiteX16-453" fmla="*/ 0 w 3672840"/>
                <a:gd name="connsiteY16-454" fmla="*/ 798588 h 1426079"/>
                <a:gd name="connsiteX17-455" fmla="*/ 0 w 3672840"/>
                <a:gd name="connsiteY17-456" fmla="*/ 798591 h 1426079"/>
                <a:gd name="connsiteX18-457" fmla="*/ 0 w 3672840"/>
                <a:gd name="connsiteY18-458" fmla="*/ 559014 h 1426079"/>
                <a:gd name="connsiteX19-459" fmla="*/ 0 w 3672840"/>
                <a:gd name="connsiteY19-460" fmla="*/ 559014 h 1426079"/>
                <a:gd name="connsiteX20-461" fmla="*/ 0 w 3672840"/>
                <a:gd name="connsiteY20-462" fmla="*/ 159721 h 14260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</a:cxnLst>
              <a:rect l="l" t="t" r="r" b="b"/>
              <a:pathLst>
                <a:path w="3672840" h="1426079">
                  <a:moveTo>
                    <a:pt x="0" y="159721"/>
                  </a:moveTo>
                  <a:cubicBezTo>
                    <a:pt x="0" y="71510"/>
                    <a:pt x="71510" y="0"/>
                    <a:pt x="159721" y="0"/>
                  </a:cubicBezTo>
                  <a:lnTo>
                    <a:pt x="2142490" y="0"/>
                  </a:lnTo>
                  <a:lnTo>
                    <a:pt x="2142490" y="0"/>
                  </a:lnTo>
                  <a:lnTo>
                    <a:pt x="3060700" y="0"/>
                  </a:lnTo>
                  <a:lnTo>
                    <a:pt x="3513119" y="0"/>
                  </a:lnTo>
                  <a:cubicBezTo>
                    <a:pt x="3601330" y="0"/>
                    <a:pt x="3672840" y="71510"/>
                    <a:pt x="3672840" y="159721"/>
                  </a:cubicBezTo>
                  <a:lnTo>
                    <a:pt x="3672840" y="559014"/>
                  </a:lnTo>
                  <a:lnTo>
                    <a:pt x="3672840" y="559014"/>
                  </a:lnTo>
                  <a:lnTo>
                    <a:pt x="3672840" y="798591"/>
                  </a:lnTo>
                  <a:lnTo>
                    <a:pt x="3672840" y="798588"/>
                  </a:lnTo>
                  <a:cubicBezTo>
                    <a:pt x="3672840" y="886799"/>
                    <a:pt x="3601330" y="958309"/>
                    <a:pt x="3513119" y="958309"/>
                  </a:cubicBezTo>
                  <a:cubicBezTo>
                    <a:pt x="3362313" y="958309"/>
                    <a:pt x="3310566" y="962119"/>
                    <a:pt x="3060700" y="958309"/>
                  </a:cubicBezTo>
                  <a:cubicBezTo>
                    <a:pt x="2810834" y="954499"/>
                    <a:pt x="2654320" y="1426079"/>
                    <a:pt x="2501285" y="1426079"/>
                  </a:cubicBezTo>
                  <a:cubicBezTo>
                    <a:pt x="2679720" y="1193669"/>
                    <a:pt x="2532751" y="1036271"/>
                    <a:pt x="2142490" y="958309"/>
                  </a:cubicBezTo>
                  <a:cubicBezTo>
                    <a:pt x="1752229" y="880347"/>
                    <a:pt x="516803" y="984929"/>
                    <a:pt x="159721" y="958309"/>
                  </a:cubicBezTo>
                  <a:cubicBezTo>
                    <a:pt x="71510" y="958309"/>
                    <a:pt x="0" y="886799"/>
                    <a:pt x="0" y="798588"/>
                  </a:cubicBezTo>
                  <a:lnTo>
                    <a:pt x="0" y="798591"/>
                  </a:lnTo>
                  <a:lnTo>
                    <a:pt x="0" y="559014"/>
                  </a:lnTo>
                  <a:lnTo>
                    <a:pt x="0" y="559014"/>
                  </a:lnTo>
                  <a:lnTo>
                    <a:pt x="0" y="159721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167199" y="5060429"/>
              <a:ext cx="341632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kern="0" dirty="0">
                  <a:solidFill>
                    <a:srgbClr val="333300"/>
                  </a:solidFill>
                  <a:latin typeface="+mj-ea"/>
                  <a:ea typeface="+mj-ea"/>
                </a:rPr>
                <a:t>快吃掉等边三角形！</a:t>
              </a:r>
              <a:endParaRPr lang="zh-CN" altLang="en-US" sz="2800" kern="0" dirty="0">
                <a:solidFill>
                  <a:srgbClr val="3333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3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1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18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41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38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2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48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47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fill="hold" grpId="1" nodeType="withEffect">
                                  <p:stCondLst>
                                    <p:cond delay="334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fill="hold" grpId="1" nodeType="withEffect">
                                  <p:stCondLst>
                                    <p:cond delay="233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fill="hold" grpId="1" nodeType="withEffect">
                                  <p:stCondLst>
                                    <p:cond delay="151"/>
                                  </p:stCondLst>
                                  <p:childTnLst>
                                    <p:animScale>
                                      <p:cBhvr>
                                        <p:cTn id="42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fill="hold" grpId="1" nodeType="withEffect">
                                  <p:stCondLst>
                                    <p:cond delay="180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grpId="1" nodeType="withEffect">
                                  <p:stCondLst>
                                    <p:cond delay="165"/>
                                  </p:stCondLst>
                                  <p:childTnLst>
                                    <p:animScale>
                                      <p:cBhvr>
                                        <p:cTn id="46" dur="1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fill="hold" grpId="1" nodeType="withEffect">
                                  <p:stCondLst>
                                    <p:cond delay="264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fill="hold" grpId="1" nodeType="withEffect">
                                  <p:stCondLst>
                                    <p:cond delay="412"/>
                                  </p:stCondLst>
                                  <p:childTnLst>
                                    <p:animScale>
                                      <p:cBhvr>
                                        <p:cTn id="50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grpId="1" nodeType="withEffect">
                                  <p:stCondLst>
                                    <p:cond delay="213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grpId="1" nodeType="withEffect">
                                  <p:stCondLst>
                                    <p:cond delay="411"/>
                                  </p:stCondLst>
                                  <p:childTnLst>
                                    <p:animScale>
                                      <p:cBhvr>
                                        <p:cTn id="54" dur="1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0" nodeType="withEffect">
                                  <p:stCondLst>
                                    <p:cond delay="41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grpId="1" nodeType="withEffect">
                                  <p:stCondLst>
                                    <p:cond delay="298"/>
                                  </p:stCondLst>
                                  <p:childTnLst>
                                    <p:animScale>
                                      <p:cBhvr>
                                        <p:cTn id="59" dur="15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411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0.28073 0.27199 " pathEditMode="relative" rAng="0" ptsTypes="AA">
                                      <p:cBhvr>
                                        <p:cTn id="6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36" y="1358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073 0.27199 L 1.00638 0.25625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76" y="-787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48148E-6 L -0.07748 0.03634 " pathEditMode="relative" rAng="0" ptsTypes="AA">
                                      <p:cBhvr>
                                        <p:cTn id="10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5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81" grpId="0" animBg="1"/>
      <p:bldP spid="81" grpId="1" animBg="1"/>
      <p:bldP spid="81" grpId="2" animBg="1"/>
      <p:bldP spid="81" grpId="3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8466695" y="2912041"/>
            <a:ext cx="2014537" cy="1368425"/>
          </a:xfrm>
          <a:prstGeom prst="line">
            <a:avLst/>
          </a:prstGeom>
          <a:noFill/>
          <a:ln w="63500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5494743" y="2551679"/>
            <a:ext cx="1511300" cy="1728787"/>
          </a:xfrm>
          <a:prstGeom prst="line">
            <a:avLst/>
          </a:prstGeom>
          <a:noFill/>
          <a:ln w="63500">
            <a:solidFill>
              <a:srgbClr val="9933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3514338" y="3214165"/>
            <a:ext cx="215900" cy="1008063"/>
          </a:xfrm>
          <a:prstGeom prst="line">
            <a:avLst/>
          </a:prstGeom>
          <a:noFill/>
          <a:ln w="63500">
            <a:solidFill>
              <a:srgbClr val="99CC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5"/>
          <p:cNvGrpSpPr/>
          <p:nvPr/>
        </p:nvGrpSpPr>
        <p:grpSpPr bwMode="auto">
          <a:xfrm>
            <a:off x="1858575" y="2998265"/>
            <a:ext cx="2232025" cy="1223963"/>
            <a:chOff x="0" y="0"/>
            <a:chExt cx="1406" cy="771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0" y="0"/>
              <a:ext cx="1270" cy="770"/>
            </a:xfrm>
            <a:prstGeom prst="line">
              <a:avLst/>
            </a:prstGeom>
            <a:noFill/>
            <a:ln w="63500">
              <a:solidFill>
                <a:srgbClr val="99CC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V="1">
              <a:off x="0" y="771"/>
              <a:ext cx="1406" cy="0"/>
            </a:xfrm>
            <a:prstGeom prst="line">
              <a:avLst/>
            </a:prstGeom>
            <a:noFill/>
            <a:ln w="63500">
              <a:solidFill>
                <a:srgbClr val="99CC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Arc 8"/>
            <p:cNvSpPr/>
            <p:nvPr/>
          </p:nvSpPr>
          <p:spPr bwMode="auto">
            <a:xfrm>
              <a:off x="227" y="635"/>
              <a:ext cx="90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99CC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5494743" y="4280466"/>
            <a:ext cx="2016125" cy="0"/>
          </a:xfrm>
          <a:prstGeom prst="line">
            <a:avLst/>
          </a:prstGeom>
          <a:noFill/>
          <a:ln w="63500">
            <a:solidFill>
              <a:srgbClr val="9933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5531256" y="2119879"/>
            <a:ext cx="0" cy="2160587"/>
          </a:xfrm>
          <a:prstGeom prst="line">
            <a:avLst/>
          </a:prstGeom>
          <a:noFill/>
          <a:ln w="63500">
            <a:solidFill>
              <a:srgbClr val="9933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Group 11"/>
          <p:cNvGrpSpPr/>
          <p:nvPr/>
        </p:nvGrpSpPr>
        <p:grpSpPr bwMode="auto">
          <a:xfrm>
            <a:off x="5531256" y="3991541"/>
            <a:ext cx="288925" cy="288925"/>
            <a:chOff x="0" y="0"/>
            <a:chExt cx="182" cy="182"/>
          </a:xfrm>
        </p:grpSpPr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0" y="0"/>
              <a:ext cx="18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182" y="0"/>
              <a:ext cx="0" cy="182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9020732" y="4280466"/>
            <a:ext cx="1800225" cy="0"/>
          </a:xfrm>
          <a:prstGeom prst="line">
            <a:avLst/>
          </a:prstGeom>
          <a:noFill/>
          <a:ln w="63500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H="1" flipV="1">
            <a:off x="8322232" y="2624704"/>
            <a:ext cx="719138" cy="1657350"/>
          </a:xfrm>
          <a:prstGeom prst="line">
            <a:avLst/>
          </a:prstGeom>
          <a:noFill/>
          <a:ln w="63500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Arc 16"/>
          <p:cNvSpPr/>
          <p:nvPr/>
        </p:nvSpPr>
        <p:spPr bwMode="auto">
          <a:xfrm>
            <a:off x="8754032" y="4056629"/>
            <a:ext cx="530225" cy="271462"/>
          </a:xfrm>
          <a:custGeom>
            <a:avLst/>
            <a:gdLst>
              <a:gd name="T0" fmla="*/ 5475196 w 21375"/>
              <a:gd name="T1" fmla="*/ 0 h 19682"/>
              <a:gd name="T2" fmla="*/ 13152682 w 21375"/>
              <a:gd name="T3" fmla="*/ 3152501 h 19682"/>
              <a:gd name="T4" fmla="*/ 0 w 21375"/>
              <a:gd name="T5" fmla="*/ 3744112 h 19682"/>
              <a:gd name="T6" fmla="*/ 0 60000 65536"/>
              <a:gd name="T7" fmla="*/ 0 60000 65536"/>
              <a:gd name="T8" fmla="*/ 0 60000 65536"/>
              <a:gd name="T9" fmla="*/ 0 w 21375"/>
              <a:gd name="T10" fmla="*/ 0 h 19682"/>
              <a:gd name="T11" fmla="*/ 21375 w 21375"/>
              <a:gd name="T12" fmla="*/ 19682 h 196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75" h="19682" fill="none" extrusionOk="0">
                <a:moveTo>
                  <a:pt x="8898" y="-1"/>
                </a:moveTo>
                <a:cubicBezTo>
                  <a:pt x="15610" y="3034"/>
                  <a:pt x="20314" y="9281"/>
                  <a:pt x="21374" y="16572"/>
                </a:cubicBezTo>
              </a:path>
              <a:path w="21375" h="19682" stroke="0" extrusionOk="0">
                <a:moveTo>
                  <a:pt x="8898" y="-1"/>
                </a:moveTo>
                <a:cubicBezTo>
                  <a:pt x="15610" y="3034"/>
                  <a:pt x="20314" y="9281"/>
                  <a:pt x="21374" y="16572"/>
                </a:cubicBezTo>
                <a:lnTo>
                  <a:pt x="0" y="19682"/>
                </a:lnTo>
                <a:close/>
              </a:path>
            </a:pathLst>
          </a:custGeom>
          <a:noFill/>
          <a:ln w="38100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10482820" y="4280466"/>
            <a:ext cx="358775" cy="0"/>
          </a:xfrm>
          <a:prstGeom prst="line">
            <a:avLst/>
          </a:prstGeom>
          <a:noFill/>
          <a:ln w="1016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10409795" y="4216649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V="1">
            <a:off x="3514338" y="2998265"/>
            <a:ext cx="431800" cy="215900"/>
          </a:xfrm>
          <a:prstGeom prst="line">
            <a:avLst/>
          </a:prstGeom>
          <a:noFill/>
          <a:ln w="1270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3442900" y="317765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 flipV="1">
            <a:off x="3730238" y="4222228"/>
            <a:ext cx="504825" cy="0"/>
          </a:xfrm>
          <a:prstGeom prst="line">
            <a:avLst/>
          </a:prstGeom>
          <a:noFill/>
          <a:ln w="1270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3658800" y="416063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V="1">
            <a:off x="7006043" y="4280466"/>
            <a:ext cx="576263" cy="0"/>
          </a:xfrm>
          <a:prstGeom prst="line">
            <a:avLst/>
          </a:prstGeom>
          <a:noFill/>
          <a:ln w="1270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6934606" y="4209029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 flipV="1">
            <a:off x="5566181" y="1903979"/>
            <a:ext cx="0" cy="647700"/>
          </a:xfrm>
          <a:prstGeom prst="line">
            <a:avLst/>
          </a:prstGeom>
          <a:noFill/>
          <a:ln w="152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5467959" y="2516754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 flipH="1" flipV="1">
            <a:off x="8320645" y="2551679"/>
            <a:ext cx="146050" cy="360362"/>
          </a:xfrm>
          <a:prstGeom prst="line">
            <a:avLst/>
          </a:prstGeom>
          <a:noFill/>
          <a:ln w="152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8414942" y="2877116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2471468" y="4544490"/>
            <a:ext cx="122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锐角</a:t>
            </a:r>
            <a:endParaRPr lang="zh-CN" altLang="zh-CN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5853518" y="4569391"/>
            <a:ext cx="122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直角</a:t>
            </a:r>
            <a:endParaRPr lang="zh-CN" altLang="zh-CN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9401732" y="4604316"/>
            <a:ext cx="122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钝角</a:t>
            </a:r>
            <a:endParaRPr lang="zh-CN" altLang="zh-CN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Picture 32" descr="13.gif (2491 bytes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53968" y="-563084"/>
            <a:ext cx="644525" cy="183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 Box 57"/>
          <p:cNvSpPr txBox="1">
            <a:spLocks noChangeArrowheads="1"/>
          </p:cNvSpPr>
          <p:nvPr/>
        </p:nvSpPr>
        <p:spPr bwMode="auto">
          <a:xfrm>
            <a:off x="4260732" y="569006"/>
            <a:ext cx="36705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你还记得它们吗？</a:t>
            </a:r>
            <a:endParaRPr lang="en-US" altLang="zh-CN" sz="36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58"/>
          <p:cNvSpPr txBox="1">
            <a:spLocks noChangeArrowheads="1"/>
          </p:cNvSpPr>
          <p:nvPr/>
        </p:nvSpPr>
        <p:spPr bwMode="auto">
          <a:xfrm>
            <a:off x="1630680" y="569006"/>
            <a:ext cx="80209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还能说它们分别是锐角、直角、钝角</a:t>
            </a:r>
            <a:r>
              <a:rPr lang="zh-CN" altLang="en-US" dirty="0"/>
              <a:t>吗</a:t>
            </a:r>
            <a:endParaRPr lang="zh-CN" altLang="en-US" dirty="0"/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2471468" y="4544490"/>
            <a:ext cx="23729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锐角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endParaRPr lang="zh-CN" altLang="zh-CN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30"/>
          <p:cNvSpPr txBox="1">
            <a:spLocks noChangeArrowheads="1"/>
          </p:cNvSpPr>
          <p:nvPr/>
        </p:nvSpPr>
        <p:spPr bwMode="auto">
          <a:xfrm>
            <a:off x="5853518" y="4569391"/>
            <a:ext cx="2524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直角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endParaRPr lang="zh-CN" altLang="zh-CN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9401732" y="4604316"/>
            <a:ext cx="26135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钝角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endParaRPr lang="zh-CN" altLang="zh-CN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17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500"/>
                            </p:stCondLst>
                            <p:childTnLst>
                              <p:par>
                                <p:cTn id="1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  <p:bldP spid="29" grpId="0" autoUpdateAnimBg="0"/>
      <p:bldP spid="30" grpId="0" autoUpdateAnimBg="0"/>
      <p:bldP spid="31" grpId="0" autoUpdateAnimBg="0"/>
      <p:bldP spid="33" grpId="0" autoUpdateAnimBg="0"/>
      <p:bldP spid="33" grpId="1" autoUpdateAnimBg="0"/>
      <p:bldP spid="34" grpId="0"/>
      <p:bldP spid="35" grpId="0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A_等腰三角形 33"/>
          <p:cNvSpPr/>
          <p:nvPr>
            <p:custDataLst>
              <p:tags r:id="rId1"/>
            </p:custDataLst>
          </p:nvPr>
        </p:nvSpPr>
        <p:spPr bwMode="gray">
          <a:xfrm>
            <a:off x="3631953" y="977988"/>
            <a:ext cx="1172817" cy="771330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  <a:gd name="connsiteX0-25" fmla="*/ 0 w 1295056"/>
              <a:gd name="connsiteY0-26" fmla="*/ 0 h 546967"/>
              <a:gd name="connsiteX1-27" fmla="*/ 1295056 w 1295056"/>
              <a:gd name="connsiteY1-28" fmla="*/ 546967 h 546967"/>
              <a:gd name="connsiteX2-29" fmla="*/ 1120470 w 1295056"/>
              <a:gd name="connsiteY2-30" fmla="*/ 0 h 546967"/>
              <a:gd name="connsiteX3-31" fmla="*/ 0 w 1295056"/>
              <a:gd name="connsiteY3-32" fmla="*/ 0 h 546967"/>
              <a:gd name="connsiteX0-33" fmla="*/ 0 w 1120470"/>
              <a:gd name="connsiteY0-34" fmla="*/ 0 h 649655"/>
              <a:gd name="connsiteX1-35" fmla="*/ 537947 w 1120470"/>
              <a:gd name="connsiteY1-36" fmla="*/ 649655 h 649655"/>
              <a:gd name="connsiteX2-37" fmla="*/ 1120470 w 1120470"/>
              <a:gd name="connsiteY2-38" fmla="*/ 0 h 649655"/>
              <a:gd name="connsiteX3-39" fmla="*/ 0 w 1120470"/>
              <a:gd name="connsiteY3-40" fmla="*/ 0 h 6496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20470" h="649655">
                <a:moveTo>
                  <a:pt x="0" y="0"/>
                </a:moveTo>
                <a:lnTo>
                  <a:pt x="537947" y="649655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9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1" name="PA_等腰三角形 80"/>
          <p:cNvSpPr/>
          <p:nvPr>
            <p:custDataLst>
              <p:tags r:id="rId2"/>
            </p:custDataLst>
          </p:nvPr>
        </p:nvSpPr>
        <p:spPr bwMode="gray">
          <a:xfrm>
            <a:off x="1435913" y="5473245"/>
            <a:ext cx="1273246" cy="1100851"/>
          </a:xfrm>
          <a:prstGeom prst="triangle">
            <a:avLst>
              <a:gd name="adj" fmla="val 7578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8" name="PA_等腰三角形 27"/>
          <p:cNvSpPr/>
          <p:nvPr>
            <p:custDataLst>
              <p:tags r:id="rId3"/>
            </p:custDataLst>
          </p:nvPr>
        </p:nvSpPr>
        <p:spPr bwMode="gray">
          <a:xfrm>
            <a:off x="5043240" y="5519554"/>
            <a:ext cx="1962646" cy="1054542"/>
          </a:xfrm>
          <a:prstGeom prst="triangle">
            <a:avLst>
              <a:gd name="adj" fmla="val 27178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PA_等腰三角形 28"/>
          <p:cNvSpPr/>
          <p:nvPr>
            <p:custDataLst>
              <p:tags r:id="rId4"/>
            </p:custDataLst>
          </p:nvPr>
        </p:nvSpPr>
        <p:spPr bwMode="gray">
          <a:xfrm>
            <a:off x="9645290" y="4425707"/>
            <a:ext cx="1962646" cy="527768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962646" h="527768">
                <a:moveTo>
                  <a:pt x="0" y="527768"/>
                </a:moveTo>
                <a:lnTo>
                  <a:pt x="993913" y="0"/>
                </a:lnTo>
                <a:lnTo>
                  <a:pt x="1962646" y="527768"/>
                </a:lnTo>
                <a:lnTo>
                  <a:pt x="0" y="52776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0" name="PA_等腰三角形 28"/>
          <p:cNvSpPr/>
          <p:nvPr>
            <p:custDataLst>
              <p:tags r:id="rId5"/>
            </p:custDataLst>
          </p:nvPr>
        </p:nvSpPr>
        <p:spPr bwMode="gray">
          <a:xfrm>
            <a:off x="5767181" y="4226672"/>
            <a:ext cx="1381538" cy="530020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  <a:gd name="connsiteX0-9" fmla="*/ 0 w 1791683"/>
              <a:gd name="connsiteY0-10" fmla="*/ 298010 h 527768"/>
              <a:gd name="connsiteX1-11" fmla="*/ 822950 w 1791683"/>
              <a:gd name="connsiteY1-12" fmla="*/ 0 h 527768"/>
              <a:gd name="connsiteX2-13" fmla="*/ 1791683 w 1791683"/>
              <a:gd name="connsiteY2-14" fmla="*/ 527768 h 527768"/>
              <a:gd name="connsiteX3-15" fmla="*/ 0 w 1791683"/>
              <a:gd name="connsiteY3-16" fmla="*/ 298010 h 527768"/>
              <a:gd name="connsiteX0-17" fmla="*/ 0 w 1761314"/>
              <a:gd name="connsiteY0-18" fmla="*/ 499430 h 527768"/>
              <a:gd name="connsiteX1-19" fmla="*/ 792581 w 1761314"/>
              <a:gd name="connsiteY1-20" fmla="*/ 0 h 527768"/>
              <a:gd name="connsiteX2-21" fmla="*/ 1761314 w 1761314"/>
              <a:gd name="connsiteY2-22" fmla="*/ 527768 h 527768"/>
              <a:gd name="connsiteX3-23" fmla="*/ 0 w 1761314"/>
              <a:gd name="connsiteY3-24" fmla="*/ 499430 h 527768"/>
              <a:gd name="connsiteX0-25" fmla="*/ 0 w 2110540"/>
              <a:gd name="connsiteY0-26" fmla="*/ 499430 h 499430"/>
              <a:gd name="connsiteX1-27" fmla="*/ 792581 w 2110540"/>
              <a:gd name="connsiteY1-28" fmla="*/ 0 h 499430"/>
              <a:gd name="connsiteX2-29" fmla="*/ 2110540 w 2110540"/>
              <a:gd name="connsiteY2-30" fmla="*/ 379101 h 499430"/>
              <a:gd name="connsiteX3-31" fmla="*/ 0 w 2110540"/>
              <a:gd name="connsiteY3-32" fmla="*/ 499430 h 499430"/>
              <a:gd name="connsiteX0-33" fmla="*/ 0 w 2110540"/>
              <a:gd name="connsiteY0-34" fmla="*/ 499430 h 499430"/>
              <a:gd name="connsiteX1-35" fmla="*/ 792581 w 2110540"/>
              <a:gd name="connsiteY1-36" fmla="*/ 0 h 499430"/>
              <a:gd name="connsiteX2-37" fmla="*/ 2110540 w 2110540"/>
              <a:gd name="connsiteY2-38" fmla="*/ 470219 h 499430"/>
              <a:gd name="connsiteX3-39" fmla="*/ 0 w 2110540"/>
              <a:gd name="connsiteY3-40" fmla="*/ 499430 h 499430"/>
              <a:gd name="connsiteX0-41" fmla="*/ 0 w 2110540"/>
              <a:gd name="connsiteY0-42" fmla="*/ 379537 h 379537"/>
              <a:gd name="connsiteX1-43" fmla="*/ 1566951 w 2110540"/>
              <a:gd name="connsiteY1-44" fmla="*/ 0 h 379537"/>
              <a:gd name="connsiteX2-45" fmla="*/ 2110540 w 2110540"/>
              <a:gd name="connsiteY2-46" fmla="*/ 350326 h 379537"/>
              <a:gd name="connsiteX3-47" fmla="*/ 0 w 2110540"/>
              <a:gd name="connsiteY3-48" fmla="*/ 379537 h 379537"/>
              <a:gd name="connsiteX0-49" fmla="*/ 0 w 2110540"/>
              <a:gd name="connsiteY0-50" fmla="*/ 360354 h 360354"/>
              <a:gd name="connsiteX1-51" fmla="*/ 1384747 w 2110540"/>
              <a:gd name="connsiteY1-52" fmla="*/ 0 h 360354"/>
              <a:gd name="connsiteX2-53" fmla="*/ 2110540 w 2110540"/>
              <a:gd name="connsiteY2-54" fmla="*/ 331143 h 360354"/>
              <a:gd name="connsiteX3-55" fmla="*/ 0 w 2110540"/>
              <a:gd name="connsiteY3-56" fmla="*/ 360354 h 360354"/>
              <a:gd name="connsiteX0-57" fmla="*/ 0 w 2110540"/>
              <a:gd name="connsiteY0-58" fmla="*/ 333063 h 333063"/>
              <a:gd name="connsiteX1-59" fmla="*/ 1024720 w 2110540"/>
              <a:gd name="connsiteY1-60" fmla="*/ 0 h 333063"/>
              <a:gd name="connsiteX2-61" fmla="*/ 2110540 w 2110540"/>
              <a:gd name="connsiteY2-62" fmla="*/ 303852 h 333063"/>
              <a:gd name="connsiteX3-63" fmla="*/ 0 w 2110540"/>
              <a:gd name="connsiteY3-64" fmla="*/ 333063 h 333063"/>
              <a:gd name="connsiteX0-65" fmla="*/ 0 w 2110540"/>
              <a:gd name="connsiteY0-66" fmla="*/ 255739 h 255739"/>
              <a:gd name="connsiteX1-67" fmla="*/ 1125528 w 2110540"/>
              <a:gd name="connsiteY1-68" fmla="*/ 0 h 255739"/>
              <a:gd name="connsiteX2-69" fmla="*/ 2110540 w 2110540"/>
              <a:gd name="connsiteY2-70" fmla="*/ 226528 h 255739"/>
              <a:gd name="connsiteX3-71" fmla="*/ 0 w 2110540"/>
              <a:gd name="connsiteY3-72" fmla="*/ 255739 h 255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10540" h="255739">
                <a:moveTo>
                  <a:pt x="0" y="255739"/>
                </a:moveTo>
                <a:lnTo>
                  <a:pt x="1125528" y="0"/>
                </a:lnTo>
                <a:lnTo>
                  <a:pt x="2110540" y="226528"/>
                </a:lnTo>
                <a:lnTo>
                  <a:pt x="0" y="25573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5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3" name="PA_等腰三角形 32"/>
          <p:cNvSpPr/>
          <p:nvPr>
            <p:custDataLst>
              <p:tags r:id="rId6"/>
            </p:custDataLst>
          </p:nvPr>
        </p:nvSpPr>
        <p:spPr bwMode="gray">
          <a:xfrm>
            <a:off x="8814821" y="2553457"/>
            <a:ext cx="1130410" cy="1383452"/>
          </a:xfrm>
          <a:custGeom>
            <a:avLst/>
            <a:gdLst>
              <a:gd name="connsiteX0" fmla="*/ 0 w 1120470"/>
              <a:gd name="connsiteY0" fmla="*/ 1213770 h 1213770"/>
              <a:gd name="connsiteX1" fmla="*/ 242190 w 1120470"/>
              <a:gd name="connsiteY1" fmla="*/ 0 h 1213770"/>
              <a:gd name="connsiteX2" fmla="*/ 1120470 w 1120470"/>
              <a:gd name="connsiteY2" fmla="*/ 1213770 h 1213770"/>
              <a:gd name="connsiteX3" fmla="*/ 0 w 1120470"/>
              <a:gd name="connsiteY3" fmla="*/ 1213770 h 1213770"/>
              <a:gd name="connsiteX0-1" fmla="*/ 0 w 991262"/>
              <a:gd name="connsiteY0-2" fmla="*/ 1492066 h 1492066"/>
              <a:gd name="connsiteX1-3" fmla="*/ 112982 w 991262"/>
              <a:gd name="connsiteY1-4" fmla="*/ 0 h 1492066"/>
              <a:gd name="connsiteX2-5" fmla="*/ 991262 w 991262"/>
              <a:gd name="connsiteY2-6" fmla="*/ 1213770 h 1492066"/>
              <a:gd name="connsiteX3-7" fmla="*/ 0 w 991262"/>
              <a:gd name="connsiteY3-8" fmla="*/ 1492066 h 1492066"/>
              <a:gd name="connsiteX0-9" fmla="*/ 0 w 1150288"/>
              <a:gd name="connsiteY0-10" fmla="*/ 855962 h 1213770"/>
              <a:gd name="connsiteX1-11" fmla="*/ 272008 w 1150288"/>
              <a:gd name="connsiteY1-12" fmla="*/ 0 h 1213770"/>
              <a:gd name="connsiteX2-13" fmla="*/ 1150288 w 1150288"/>
              <a:gd name="connsiteY2-14" fmla="*/ 1213770 h 1213770"/>
              <a:gd name="connsiteX3-15" fmla="*/ 0 w 1150288"/>
              <a:gd name="connsiteY3-16" fmla="*/ 855962 h 1213770"/>
              <a:gd name="connsiteX0-17" fmla="*/ 0 w 1170167"/>
              <a:gd name="connsiteY0-18" fmla="*/ 796327 h 1213770"/>
              <a:gd name="connsiteX1-19" fmla="*/ 291887 w 1170167"/>
              <a:gd name="connsiteY1-20" fmla="*/ 0 h 1213770"/>
              <a:gd name="connsiteX2-21" fmla="*/ 1170167 w 1170167"/>
              <a:gd name="connsiteY2-22" fmla="*/ 1213770 h 1213770"/>
              <a:gd name="connsiteX3-23" fmla="*/ 0 w 1170167"/>
              <a:gd name="connsiteY3-24" fmla="*/ 796327 h 1213770"/>
              <a:gd name="connsiteX0-25" fmla="*/ 0 w 1130410"/>
              <a:gd name="connsiteY0-26" fmla="*/ 647240 h 1213770"/>
              <a:gd name="connsiteX1-27" fmla="*/ 252130 w 1130410"/>
              <a:gd name="connsiteY1-28" fmla="*/ 0 h 1213770"/>
              <a:gd name="connsiteX2-29" fmla="*/ 1130410 w 1130410"/>
              <a:gd name="connsiteY2-30" fmla="*/ 1213770 h 1213770"/>
              <a:gd name="connsiteX3-31" fmla="*/ 0 w 1130410"/>
              <a:gd name="connsiteY3-32" fmla="*/ 647240 h 1213770"/>
              <a:gd name="connsiteX0-33" fmla="*/ 0 w 1130410"/>
              <a:gd name="connsiteY0-34" fmla="*/ 816922 h 1383452"/>
              <a:gd name="connsiteX1-35" fmla="*/ 186142 w 1130410"/>
              <a:gd name="connsiteY1-36" fmla="*/ 0 h 1383452"/>
              <a:gd name="connsiteX2-37" fmla="*/ 1130410 w 1130410"/>
              <a:gd name="connsiteY2-38" fmla="*/ 1383452 h 1383452"/>
              <a:gd name="connsiteX3-39" fmla="*/ 0 w 1130410"/>
              <a:gd name="connsiteY3-40" fmla="*/ 816922 h 13834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30410" h="1383452">
                <a:moveTo>
                  <a:pt x="0" y="816922"/>
                </a:moveTo>
                <a:lnTo>
                  <a:pt x="186142" y="0"/>
                </a:lnTo>
                <a:lnTo>
                  <a:pt x="1130410" y="1383452"/>
                </a:lnTo>
                <a:lnTo>
                  <a:pt x="0" y="81692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4" name="PA_等腰三角形 33"/>
          <p:cNvSpPr/>
          <p:nvPr>
            <p:custDataLst>
              <p:tags r:id="rId7"/>
            </p:custDataLst>
          </p:nvPr>
        </p:nvSpPr>
        <p:spPr bwMode="gray">
          <a:xfrm>
            <a:off x="3348109" y="3066339"/>
            <a:ext cx="1172817" cy="695129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20470" h="585475">
                <a:moveTo>
                  <a:pt x="0" y="0"/>
                </a:moveTo>
                <a:lnTo>
                  <a:pt x="800023" y="585475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7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PA_等腰三角形 34"/>
          <p:cNvSpPr/>
          <p:nvPr>
            <p:custDataLst>
              <p:tags r:id="rId8"/>
            </p:custDataLst>
          </p:nvPr>
        </p:nvSpPr>
        <p:spPr bwMode="gray">
          <a:xfrm>
            <a:off x="9837301" y="946236"/>
            <a:ext cx="1451113" cy="764981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8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7" name="PA_等腰三角形 33"/>
          <p:cNvSpPr/>
          <p:nvPr>
            <p:custDataLst>
              <p:tags r:id="rId9"/>
            </p:custDataLst>
          </p:nvPr>
        </p:nvSpPr>
        <p:spPr bwMode="gray">
          <a:xfrm flipH="1">
            <a:off x="6083549" y="1016088"/>
            <a:ext cx="1518036" cy="695129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20470" h="585475">
                <a:moveTo>
                  <a:pt x="0" y="0"/>
                </a:moveTo>
                <a:lnTo>
                  <a:pt x="800023" y="585475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10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8" name="PA_等腰三角形 37"/>
          <p:cNvSpPr/>
          <p:nvPr>
            <p:custDataLst>
              <p:tags r:id="rId10"/>
            </p:custDataLst>
          </p:nvPr>
        </p:nvSpPr>
        <p:spPr bwMode="gray">
          <a:xfrm>
            <a:off x="1207904" y="544968"/>
            <a:ext cx="1120470" cy="953494"/>
          </a:xfrm>
          <a:prstGeom prst="triangle">
            <a:avLst>
              <a:gd name="adj" fmla="val 74157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9" name="PA_等腰三角形 38"/>
          <p:cNvSpPr/>
          <p:nvPr>
            <p:custDataLst>
              <p:tags r:id="rId11"/>
            </p:custDataLst>
          </p:nvPr>
        </p:nvSpPr>
        <p:spPr bwMode="gray">
          <a:xfrm>
            <a:off x="6118336" y="2587233"/>
            <a:ext cx="1448461" cy="855427"/>
          </a:xfrm>
          <a:custGeom>
            <a:avLst/>
            <a:gdLst>
              <a:gd name="connsiteX0" fmla="*/ 0 w 1120470"/>
              <a:gd name="connsiteY0" fmla="*/ 953494 h 953494"/>
              <a:gd name="connsiteX1" fmla="*/ 112047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657183"/>
              <a:gd name="connsiteY0-2" fmla="*/ 0 h 835549"/>
              <a:gd name="connsiteX1-3" fmla="*/ 1657183 w 1657183"/>
              <a:gd name="connsiteY1-4" fmla="*/ 835549 h 835549"/>
              <a:gd name="connsiteX2-5" fmla="*/ 1120470 w 1657183"/>
              <a:gd name="connsiteY2-6" fmla="*/ 0 h 835549"/>
              <a:gd name="connsiteX3-7" fmla="*/ 0 w 1657183"/>
              <a:gd name="connsiteY3-8" fmla="*/ 0 h 835549"/>
              <a:gd name="connsiteX0-9" fmla="*/ 0 w 1448461"/>
              <a:gd name="connsiteY0-10" fmla="*/ 0 h 855427"/>
              <a:gd name="connsiteX1-11" fmla="*/ 1448461 w 1448461"/>
              <a:gd name="connsiteY1-12" fmla="*/ 855427 h 855427"/>
              <a:gd name="connsiteX2-13" fmla="*/ 1120470 w 1448461"/>
              <a:gd name="connsiteY2-14" fmla="*/ 0 h 855427"/>
              <a:gd name="connsiteX3-15" fmla="*/ 0 w 1448461"/>
              <a:gd name="connsiteY3-16" fmla="*/ 0 h 8554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48461" h="855427">
                <a:moveTo>
                  <a:pt x="0" y="0"/>
                </a:moveTo>
                <a:lnTo>
                  <a:pt x="1448461" y="855427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70" name="PA_组合 69"/>
          <p:cNvGrpSpPr/>
          <p:nvPr>
            <p:custDataLst>
              <p:tags r:id="rId12"/>
            </p:custDataLst>
          </p:nvPr>
        </p:nvGrpSpPr>
        <p:grpSpPr>
          <a:xfrm>
            <a:off x="8025355" y="327697"/>
            <a:ext cx="2300476" cy="2258188"/>
            <a:chOff x="3645691" y="-159782"/>
            <a:chExt cx="4308436" cy="4445433"/>
          </a:xfrm>
        </p:grpSpPr>
        <p:sp>
          <p:nvSpPr>
            <p:cNvPr id="71" name="任意多边形: 形状 70"/>
            <p:cNvSpPr/>
            <p:nvPr/>
          </p:nvSpPr>
          <p:spPr bwMode="gray">
            <a:xfrm flipH="1">
              <a:off x="3645691" y="-159782"/>
              <a:ext cx="2131359" cy="2131430"/>
            </a:xfrm>
            <a:custGeom>
              <a:avLst/>
              <a:gdLst>
                <a:gd name="connsiteX0" fmla="*/ 0 w 2131359"/>
                <a:gd name="connsiteY0" fmla="*/ 0 h 2131430"/>
                <a:gd name="connsiteX1" fmla="*/ 0 w 2131359"/>
                <a:gd name="connsiteY1" fmla="*/ 2131430 h 2131430"/>
                <a:gd name="connsiteX2" fmla="*/ 2131359 w 2131359"/>
                <a:gd name="connsiteY2" fmla="*/ 2131430 h 2131430"/>
                <a:gd name="connsiteX3" fmla="*/ 2121385 w 2131359"/>
                <a:gd name="connsiteY3" fmla="*/ 1933916 h 2131430"/>
                <a:gd name="connsiteX4" fmla="*/ 183917 w 2131359"/>
                <a:gd name="connsiteY4" fmla="*/ 8708 h 2131430"/>
                <a:gd name="connsiteX5" fmla="*/ 0 w 2131359"/>
                <a:gd name="connsiteY5" fmla="*/ 0 h 213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0">
                  <a:moveTo>
                    <a:pt x="0" y="0"/>
                  </a:moveTo>
                  <a:lnTo>
                    <a:pt x="0" y="2131430"/>
                  </a:lnTo>
                  <a:lnTo>
                    <a:pt x="2131359" y="2131430"/>
                  </a:lnTo>
                  <a:lnTo>
                    <a:pt x="2121385" y="1933916"/>
                  </a:lnTo>
                  <a:cubicBezTo>
                    <a:pt x="2017907" y="914985"/>
                    <a:pt x="1204703" y="105868"/>
                    <a:pt x="183917" y="870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" name="任意多边形: 形状 71"/>
            <p:cNvSpPr/>
            <p:nvPr/>
          </p:nvSpPr>
          <p:spPr bwMode="gray">
            <a:xfrm>
              <a:off x="5777051" y="2017222"/>
              <a:ext cx="2177076" cy="2268429"/>
            </a:xfrm>
            <a:custGeom>
              <a:avLst/>
              <a:gdLst>
                <a:gd name="connsiteX0" fmla="*/ 0 w 2131358"/>
                <a:gd name="connsiteY0" fmla="*/ 0 h 2131431"/>
                <a:gd name="connsiteX1" fmla="*/ 2131358 w 2131358"/>
                <a:gd name="connsiteY1" fmla="*/ 0 h 2131431"/>
                <a:gd name="connsiteX2" fmla="*/ 2121384 w 2131358"/>
                <a:gd name="connsiteY2" fmla="*/ 197515 h 2131431"/>
                <a:gd name="connsiteX3" fmla="*/ 183916 w 2131358"/>
                <a:gd name="connsiteY3" fmla="*/ 2122723 h 2131431"/>
                <a:gd name="connsiteX4" fmla="*/ 0 w 2131358"/>
                <a:gd name="connsiteY4" fmla="*/ 2131431 h 2131431"/>
                <a:gd name="connsiteX5" fmla="*/ 0 w 2131358"/>
                <a:gd name="connsiteY5" fmla="*/ 0 h 2131431"/>
                <a:gd name="connsiteX0-1" fmla="*/ 0 w 2131358"/>
                <a:gd name="connsiteY0-2" fmla="*/ 0 h 2131431"/>
                <a:gd name="connsiteX1-3" fmla="*/ 2131358 w 2131358"/>
                <a:gd name="connsiteY1-4" fmla="*/ 0 h 2131431"/>
                <a:gd name="connsiteX2-5" fmla="*/ 2121384 w 2131358"/>
                <a:gd name="connsiteY2-6" fmla="*/ 197515 h 2131431"/>
                <a:gd name="connsiteX3-7" fmla="*/ 183916 w 2131358"/>
                <a:gd name="connsiteY3-8" fmla="*/ 2122723 h 2131431"/>
                <a:gd name="connsiteX4-9" fmla="*/ 0 w 2131358"/>
                <a:gd name="connsiteY4-10" fmla="*/ 2131431 h 2131431"/>
                <a:gd name="connsiteX5-11" fmla="*/ 92416 w 2131358"/>
                <a:gd name="connsiteY5-12" fmla="*/ 88697 h 2131431"/>
                <a:gd name="connsiteX0-13" fmla="*/ 0 w 2131358"/>
                <a:gd name="connsiteY0-14" fmla="*/ 0 h 2131431"/>
                <a:gd name="connsiteX1-15" fmla="*/ 2131358 w 2131358"/>
                <a:gd name="connsiteY1-16" fmla="*/ 0 h 2131431"/>
                <a:gd name="connsiteX2-17" fmla="*/ 2121384 w 2131358"/>
                <a:gd name="connsiteY2-18" fmla="*/ 197515 h 2131431"/>
                <a:gd name="connsiteX3-19" fmla="*/ 183916 w 2131358"/>
                <a:gd name="connsiteY3-20" fmla="*/ 2122723 h 2131431"/>
                <a:gd name="connsiteX4-21" fmla="*/ 0 w 2131358"/>
                <a:gd name="connsiteY4-22" fmla="*/ 2131431 h 21314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1">
                  <a:moveTo>
                    <a:pt x="0" y="0"/>
                  </a:moveTo>
                  <a:lnTo>
                    <a:pt x="2131358" y="0"/>
                  </a:lnTo>
                  <a:lnTo>
                    <a:pt x="2121384" y="197515"/>
                  </a:lnTo>
                  <a:cubicBezTo>
                    <a:pt x="2017906" y="1216446"/>
                    <a:pt x="1204703" y="2025563"/>
                    <a:pt x="183916" y="2122723"/>
                  </a:cubicBezTo>
                  <a:lnTo>
                    <a:pt x="0" y="2131431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3" name="PA_组合 72"/>
          <p:cNvGrpSpPr/>
          <p:nvPr>
            <p:custDataLst>
              <p:tags r:id="rId13"/>
            </p:custDataLst>
          </p:nvPr>
        </p:nvGrpSpPr>
        <p:grpSpPr>
          <a:xfrm>
            <a:off x="8001663" y="327697"/>
            <a:ext cx="2325087" cy="2258931"/>
            <a:chOff x="3622042" y="-213950"/>
            <a:chExt cx="4354527" cy="4413956"/>
          </a:xfrm>
          <a:solidFill>
            <a:srgbClr val="FFC000"/>
          </a:solidFill>
        </p:grpSpPr>
        <p:sp>
          <p:nvSpPr>
            <p:cNvPr id="74" name="任意多边形: 形状 73"/>
            <p:cNvSpPr/>
            <p:nvPr/>
          </p:nvSpPr>
          <p:spPr bwMode="gray">
            <a:xfrm flipH="1">
              <a:off x="5799492" y="-213950"/>
              <a:ext cx="2177077" cy="2177005"/>
            </a:xfrm>
            <a:custGeom>
              <a:avLst/>
              <a:gdLst>
                <a:gd name="connsiteX0" fmla="*/ 2131358 w 2131358"/>
                <a:gd name="connsiteY0" fmla="*/ 0 h 2131430"/>
                <a:gd name="connsiteX1" fmla="*/ 1947442 w 2131358"/>
                <a:gd name="connsiteY1" fmla="*/ 8708 h 2131430"/>
                <a:gd name="connsiteX2" fmla="*/ 9974 w 2131358"/>
                <a:gd name="connsiteY2" fmla="*/ 1933916 h 2131430"/>
                <a:gd name="connsiteX3" fmla="*/ 0 w 2131358"/>
                <a:gd name="connsiteY3" fmla="*/ 2131430 h 2131430"/>
                <a:gd name="connsiteX4" fmla="*/ 2131358 w 2131358"/>
                <a:gd name="connsiteY4" fmla="*/ 2131430 h 2131430"/>
                <a:gd name="connsiteX5" fmla="*/ 2131358 w 2131358"/>
                <a:gd name="connsiteY5" fmla="*/ 0 h 2131430"/>
                <a:gd name="connsiteX0-1" fmla="*/ 2131358 w 2223774"/>
                <a:gd name="connsiteY0-2" fmla="*/ 0 h 2131430"/>
                <a:gd name="connsiteX1-3" fmla="*/ 1947442 w 2223774"/>
                <a:gd name="connsiteY1-4" fmla="*/ 8708 h 2131430"/>
                <a:gd name="connsiteX2-5" fmla="*/ 9974 w 2223774"/>
                <a:gd name="connsiteY2-6" fmla="*/ 1933916 h 2131430"/>
                <a:gd name="connsiteX3-7" fmla="*/ 0 w 2223774"/>
                <a:gd name="connsiteY3-8" fmla="*/ 2131430 h 2131430"/>
                <a:gd name="connsiteX4-9" fmla="*/ 2131358 w 2223774"/>
                <a:gd name="connsiteY4-10" fmla="*/ 2131430 h 2131430"/>
                <a:gd name="connsiteX5-11" fmla="*/ 2223774 w 2223774"/>
                <a:gd name="connsiteY5-12" fmla="*/ 96427 h 2131430"/>
                <a:gd name="connsiteX0-13" fmla="*/ 2131358 w 2131358"/>
                <a:gd name="connsiteY0-14" fmla="*/ 0 h 2131430"/>
                <a:gd name="connsiteX1-15" fmla="*/ 1947442 w 2131358"/>
                <a:gd name="connsiteY1-16" fmla="*/ 8708 h 2131430"/>
                <a:gd name="connsiteX2-17" fmla="*/ 9974 w 2131358"/>
                <a:gd name="connsiteY2-18" fmla="*/ 1933916 h 2131430"/>
                <a:gd name="connsiteX3-19" fmla="*/ 0 w 2131358"/>
                <a:gd name="connsiteY3-20" fmla="*/ 2131430 h 2131430"/>
                <a:gd name="connsiteX4-21" fmla="*/ 2131358 w 2131358"/>
                <a:gd name="connsiteY4-22" fmla="*/ 2131430 h 2131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0">
                  <a:moveTo>
                    <a:pt x="2131358" y="0"/>
                  </a:moveTo>
                  <a:lnTo>
                    <a:pt x="1947442" y="8708"/>
                  </a:lnTo>
                  <a:cubicBezTo>
                    <a:pt x="926655" y="105868"/>
                    <a:pt x="113451" y="914985"/>
                    <a:pt x="9974" y="1933916"/>
                  </a:cubicBezTo>
                  <a:lnTo>
                    <a:pt x="0" y="2131430"/>
                  </a:lnTo>
                  <a:lnTo>
                    <a:pt x="2131358" y="213143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" name="任意多边形: 形状 74"/>
            <p:cNvSpPr/>
            <p:nvPr/>
          </p:nvSpPr>
          <p:spPr bwMode="gray">
            <a:xfrm>
              <a:off x="3622042" y="1963056"/>
              <a:ext cx="2165833" cy="2236950"/>
            </a:xfrm>
            <a:custGeom>
              <a:avLst/>
              <a:gdLst>
                <a:gd name="connsiteX0" fmla="*/ 0 w 2131359"/>
                <a:gd name="connsiteY0" fmla="*/ 0 h 2131431"/>
                <a:gd name="connsiteX1" fmla="*/ 2131359 w 2131359"/>
                <a:gd name="connsiteY1" fmla="*/ 0 h 2131431"/>
                <a:gd name="connsiteX2" fmla="*/ 2131359 w 2131359"/>
                <a:gd name="connsiteY2" fmla="*/ 2131431 h 2131431"/>
                <a:gd name="connsiteX3" fmla="*/ 1947442 w 2131359"/>
                <a:gd name="connsiteY3" fmla="*/ 2122723 h 2131431"/>
                <a:gd name="connsiteX4" fmla="*/ 9974 w 2131359"/>
                <a:gd name="connsiteY4" fmla="*/ 197515 h 2131431"/>
                <a:gd name="connsiteX5" fmla="*/ 0 w 2131359"/>
                <a:gd name="connsiteY5" fmla="*/ 0 h 213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1">
                  <a:moveTo>
                    <a:pt x="0" y="0"/>
                  </a:moveTo>
                  <a:lnTo>
                    <a:pt x="2131359" y="0"/>
                  </a:lnTo>
                  <a:lnTo>
                    <a:pt x="2131359" y="2131431"/>
                  </a:lnTo>
                  <a:lnTo>
                    <a:pt x="1947442" y="2122723"/>
                  </a:lnTo>
                  <a:cubicBezTo>
                    <a:pt x="926656" y="2025563"/>
                    <a:pt x="113452" y="1216446"/>
                    <a:pt x="9974" y="19751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6" name="PA_组合 75"/>
          <p:cNvGrpSpPr/>
          <p:nvPr>
            <p:custDataLst>
              <p:tags r:id="rId14"/>
            </p:custDataLst>
          </p:nvPr>
        </p:nvGrpSpPr>
        <p:grpSpPr>
          <a:xfrm>
            <a:off x="8001663" y="329045"/>
            <a:ext cx="1302798" cy="2258188"/>
            <a:chOff x="448592" y="740780"/>
            <a:chExt cx="2363479" cy="4096706"/>
          </a:xfrm>
        </p:grpSpPr>
        <p:sp>
          <p:nvSpPr>
            <p:cNvPr id="77" name="任意多边形: 形状 76"/>
            <p:cNvSpPr/>
            <p:nvPr/>
          </p:nvSpPr>
          <p:spPr bwMode="gray">
            <a:xfrm>
              <a:off x="448592" y="740780"/>
              <a:ext cx="2131359" cy="4096706"/>
            </a:xfrm>
            <a:custGeom>
              <a:avLst/>
              <a:gdLst>
                <a:gd name="connsiteX0" fmla="*/ 2131359 w 2131359"/>
                <a:gd name="connsiteY0" fmla="*/ 0 h 4306128"/>
                <a:gd name="connsiteX1" fmla="*/ 2131359 w 2131359"/>
                <a:gd name="connsiteY1" fmla="*/ 4306128 h 4306128"/>
                <a:gd name="connsiteX2" fmla="*/ 1933962 w 2131359"/>
                <a:gd name="connsiteY2" fmla="*/ 4296160 h 4306128"/>
                <a:gd name="connsiteX3" fmla="*/ 0 w 2131359"/>
                <a:gd name="connsiteY3" fmla="*/ 2153064 h 4306128"/>
                <a:gd name="connsiteX4" fmla="*/ 1933962 w 2131359"/>
                <a:gd name="connsiteY4" fmla="*/ 9968 h 4306128"/>
                <a:gd name="connsiteX5" fmla="*/ 2131359 w 2131359"/>
                <a:gd name="connsiteY5" fmla="*/ 0 h 4306128"/>
                <a:gd name="connsiteX0-1" fmla="*/ 2131359 w 2222799"/>
                <a:gd name="connsiteY0-2" fmla="*/ 4306128 h 4397568"/>
                <a:gd name="connsiteX1-3" fmla="*/ 1933962 w 2222799"/>
                <a:gd name="connsiteY1-4" fmla="*/ 4296160 h 4397568"/>
                <a:gd name="connsiteX2-5" fmla="*/ 0 w 2222799"/>
                <a:gd name="connsiteY2-6" fmla="*/ 2153064 h 4397568"/>
                <a:gd name="connsiteX3-7" fmla="*/ 1933962 w 2222799"/>
                <a:gd name="connsiteY3-8" fmla="*/ 9968 h 4397568"/>
                <a:gd name="connsiteX4-9" fmla="*/ 2131359 w 2222799"/>
                <a:gd name="connsiteY4-10" fmla="*/ 0 h 4397568"/>
                <a:gd name="connsiteX5-11" fmla="*/ 2222799 w 2222799"/>
                <a:gd name="connsiteY5-12" fmla="*/ 4397568 h 4397568"/>
                <a:gd name="connsiteX0-13" fmla="*/ 2131359 w 2131359"/>
                <a:gd name="connsiteY0-14" fmla="*/ 4306128 h 4306128"/>
                <a:gd name="connsiteX1-15" fmla="*/ 1933962 w 2131359"/>
                <a:gd name="connsiteY1-16" fmla="*/ 4296160 h 4306128"/>
                <a:gd name="connsiteX2-17" fmla="*/ 0 w 2131359"/>
                <a:gd name="connsiteY2-18" fmla="*/ 2153064 h 4306128"/>
                <a:gd name="connsiteX3-19" fmla="*/ 1933962 w 2131359"/>
                <a:gd name="connsiteY3-20" fmla="*/ 9968 h 4306128"/>
                <a:gd name="connsiteX4-21" fmla="*/ 2131359 w 2131359"/>
                <a:gd name="connsiteY4-22" fmla="*/ 0 h 43061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9" h="4306128">
                  <a:moveTo>
                    <a:pt x="2131359" y="4306128"/>
                  </a:moveTo>
                  <a:lnTo>
                    <a:pt x="1933962" y="4296160"/>
                  </a:lnTo>
                  <a:cubicBezTo>
                    <a:pt x="847684" y="4185843"/>
                    <a:pt x="0" y="3268447"/>
                    <a:pt x="0" y="2153064"/>
                  </a:cubicBezTo>
                  <a:cubicBezTo>
                    <a:pt x="0" y="1037681"/>
                    <a:pt x="847684" y="120285"/>
                    <a:pt x="1933962" y="9968"/>
                  </a:cubicBezTo>
                  <a:lnTo>
                    <a:pt x="2131359" y="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8" name="椭圆 77"/>
            <p:cNvSpPr/>
            <p:nvPr/>
          </p:nvSpPr>
          <p:spPr bwMode="gray">
            <a:xfrm>
              <a:off x="2325688" y="1750031"/>
              <a:ext cx="486383" cy="4474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9" name="椭圆 78"/>
            <p:cNvSpPr/>
            <p:nvPr/>
          </p:nvSpPr>
          <p:spPr bwMode="gray">
            <a:xfrm>
              <a:off x="2561455" y="1818123"/>
              <a:ext cx="206331" cy="31128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0" name="椭圆 79"/>
            <p:cNvSpPr/>
            <p:nvPr/>
          </p:nvSpPr>
          <p:spPr bwMode="gray">
            <a:xfrm>
              <a:off x="2647372" y="1901983"/>
              <a:ext cx="97278" cy="1435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PA_组合 17"/>
          <p:cNvGrpSpPr/>
          <p:nvPr>
            <p:custDataLst>
              <p:tags r:id="rId15"/>
            </p:custDataLst>
          </p:nvPr>
        </p:nvGrpSpPr>
        <p:grpSpPr>
          <a:xfrm>
            <a:off x="133115" y="2419746"/>
            <a:ext cx="2325087" cy="2259536"/>
            <a:chOff x="115235" y="553220"/>
            <a:chExt cx="2325087" cy="2259536"/>
          </a:xfrm>
        </p:grpSpPr>
        <p:grpSp>
          <p:nvGrpSpPr>
            <p:cNvPr id="2" name="组合 1"/>
            <p:cNvGrpSpPr/>
            <p:nvPr/>
          </p:nvGrpSpPr>
          <p:grpSpPr>
            <a:xfrm>
              <a:off x="138927" y="553220"/>
              <a:ext cx="2300476" cy="2258188"/>
              <a:chOff x="3645691" y="-159782"/>
              <a:chExt cx="4308436" cy="4445433"/>
            </a:xfrm>
          </p:grpSpPr>
          <p:sp>
            <p:nvSpPr>
              <p:cNvPr id="23" name="任意多边形: 形状 22"/>
              <p:cNvSpPr/>
              <p:nvPr/>
            </p:nvSpPr>
            <p:spPr bwMode="gray">
              <a:xfrm flipH="1">
                <a:off x="3645691" y="-159782"/>
                <a:ext cx="2131359" cy="2131430"/>
              </a:xfrm>
              <a:custGeom>
                <a:avLst/>
                <a:gdLst>
                  <a:gd name="connsiteX0" fmla="*/ 0 w 2131359"/>
                  <a:gd name="connsiteY0" fmla="*/ 0 h 2131430"/>
                  <a:gd name="connsiteX1" fmla="*/ 0 w 2131359"/>
                  <a:gd name="connsiteY1" fmla="*/ 2131430 h 2131430"/>
                  <a:gd name="connsiteX2" fmla="*/ 2131359 w 2131359"/>
                  <a:gd name="connsiteY2" fmla="*/ 2131430 h 2131430"/>
                  <a:gd name="connsiteX3" fmla="*/ 2121385 w 2131359"/>
                  <a:gd name="connsiteY3" fmla="*/ 1933916 h 2131430"/>
                  <a:gd name="connsiteX4" fmla="*/ 183917 w 2131359"/>
                  <a:gd name="connsiteY4" fmla="*/ 8708 h 2131430"/>
                  <a:gd name="connsiteX5" fmla="*/ 0 w 2131359"/>
                  <a:gd name="connsiteY5" fmla="*/ 0 h 213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0">
                    <a:moveTo>
                      <a:pt x="0" y="0"/>
                    </a:moveTo>
                    <a:lnTo>
                      <a:pt x="0" y="2131430"/>
                    </a:lnTo>
                    <a:lnTo>
                      <a:pt x="2131359" y="2131430"/>
                    </a:lnTo>
                    <a:lnTo>
                      <a:pt x="2121385" y="1933916"/>
                    </a:lnTo>
                    <a:cubicBezTo>
                      <a:pt x="2017907" y="914985"/>
                      <a:pt x="1204703" y="105868"/>
                      <a:pt x="183917" y="8708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任意多边形: 形状 25"/>
              <p:cNvSpPr/>
              <p:nvPr/>
            </p:nvSpPr>
            <p:spPr bwMode="gray">
              <a:xfrm>
                <a:off x="5777051" y="2017222"/>
                <a:ext cx="2177076" cy="2268429"/>
              </a:xfrm>
              <a:custGeom>
                <a:avLst/>
                <a:gdLst>
                  <a:gd name="connsiteX0" fmla="*/ 0 w 2131358"/>
                  <a:gd name="connsiteY0" fmla="*/ 0 h 2131431"/>
                  <a:gd name="connsiteX1" fmla="*/ 2131358 w 2131358"/>
                  <a:gd name="connsiteY1" fmla="*/ 0 h 2131431"/>
                  <a:gd name="connsiteX2" fmla="*/ 2121384 w 2131358"/>
                  <a:gd name="connsiteY2" fmla="*/ 197515 h 2131431"/>
                  <a:gd name="connsiteX3" fmla="*/ 183916 w 2131358"/>
                  <a:gd name="connsiteY3" fmla="*/ 2122723 h 2131431"/>
                  <a:gd name="connsiteX4" fmla="*/ 0 w 2131358"/>
                  <a:gd name="connsiteY4" fmla="*/ 2131431 h 2131431"/>
                  <a:gd name="connsiteX5" fmla="*/ 0 w 2131358"/>
                  <a:gd name="connsiteY5" fmla="*/ 0 h 2131431"/>
                  <a:gd name="connsiteX0-1" fmla="*/ 0 w 2131358"/>
                  <a:gd name="connsiteY0-2" fmla="*/ 0 h 2131431"/>
                  <a:gd name="connsiteX1-3" fmla="*/ 2131358 w 2131358"/>
                  <a:gd name="connsiteY1-4" fmla="*/ 0 h 2131431"/>
                  <a:gd name="connsiteX2-5" fmla="*/ 2121384 w 2131358"/>
                  <a:gd name="connsiteY2-6" fmla="*/ 197515 h 2131431"/>
                  <a:gd name="connsiteX3-7" fmla="*/ 183916 w 2131358"/>
                  <a:gd name="connsiteY3-8" fmla="*/ 2122723 h 2131431"/>
                  <a:gd name="connsiteX4-9" fmla="*/ 0 w 2131358"/>
                  <a:gd name="connsiteY4-10" fmla="*/ 2131431 h 2131431"/>
                  <a:gd name="connsiteX5-11" fmla="*/ 92416 w 2131358"/>
                  <a:gd name="connsiteY5-12" fmla="*/ 88697 h 2131431"/>
                  <a:gd name="connsiteX0-13" fmla="*/ 0 w 2131358"/>
                  <a:gd name="connsiteY0-14" fmla="*/ 0 h 2131431"/>
                  <a:gd name="connsiteX1-15" fmla="*/ 2131358 w 2131358"/>
                  <a:gd name="connsiteY1-16" fmla="*/ 0 h 2131431"/>
                  <a:gd name="connsiteX2-17" fmla="*/ 2121384 w 2131358"/>
                  <a:gd name="connsiteY2-18" fmla="*/ 197515 h 2131431"/>
                  <a:gd name="connsiteX3-19" fmla="*/ 183916 w 2131358"/>
                  <a:gd name="connsiteY3-20" fmla="*/ 2122723 h 2131431"/>
                  <a:gd name="connsiteX4-21" fmla="*/ 0 w 2131358"/>
                  <a:gd name="connsiteY4-22" fmla="*/ 2131431 h 213143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1">
                    <a:moveTo>
                      <a:pt x="0" y="0"/>
                    </a:moveTo>
                    <a:lnTo>
                      <a:pt x="2131358" y="0"/>
                    </a:lnTo>
                    <a:lnTo>
                      <a:pt x="2121384" y="197515"/>
                    </a:lnTo>
                    <a:cubicBezTo>
                      <a:pt x="2017906" y="1216446"/>
                      <a:pt x="1204703" y="2025563"/>
                      <a:pt x="183916" y="2122723"/>
                    </a:cubicBezTo>
                    <a:lnTo>
                      <a:pt x="0" y="2131431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15235" y="553220"/>
              <a:ext cx="2325087" cy="2258931"/>
              <a:chOff x="3622042" y="-213950"/>
              <a:chExt cx="4354527" cy="4413956"/>
            </a:xfrm>
            <a:solidFill>
              <a:srgbClr val="FFC000"/>
            </a:solidFill>
          </p:grpSpPr>
          <p:sp>
            <p:nvSpPr>
              <p:cNvPr id="24" name="任意多边形: 形状 23"/>
              <p:cNvSpPr/>
              <p:nvPr/>
            </p:nvSpPr>
            <p:spPr bwMode="gray">
              <a:xfrm flipH="1">
                <a:off x="5799492" y="-213950"/>
                <a:ext cx="2177077" cy="2177005"/>
              </a:xfrm>
              <a:custGeom>
                <a:avLst/>
                <a:gdLst>
                  <a:gd name="connsiteX0" fmla="*/ 2131358 w 2131358"/>
                  <a:gd name="connsiteY0" fmla="*/ 0 h 2131430"/>
                  <a:gd name="connsiteX1" fmla="*/ 1947442 w 2131358"/>
                  <a:gd name="connsiteY1" fmla="*/ 8708 h 2131430"/>
                  <a:gd name="connsiteX2" fmla="*/ 9974 w 2131358"/>
                  <a:gd name="connsiteY2" fmla="*/ 1933916 h 2131430"/>
                  <a:gd name="connsiteX3" fmla="*/ 0 w 2131358"/>
                  <a:gd name="connsiteY3" fmla="*/ 2131430 h 2131430"/>
                  <a:gd name="connsiteX4" fmla="*/ 2131358 w 2131358"/>
                  <a:gd name="connsiteY4" fmla="*/ 2131430 h 2131430"/>
                  <a:gd name="connsiteX5" fmla="*/ 2131358 w 2131358"/>
                  <a:gd name="connsiteY5" fmla="*/ 0 h 2131430"/>
                  <a:gd name="connsiteX0-1" fmla="*/ 2131358 w 2223774"/>
                  <a:gd name="connsiteY0-2" fmla="*/ 0 h 2131430"/>
                  <a:gd name="connsiteX1-3" fmla="*/ 1947442 w 2223774"/>
                  <a:gd name="connsiteY1-4" fmla="*/ 8708 h 2131430"/>
                  <a:gd name="connsiteX2-5" fmla="*/ 9974 w 2223774"/>
                  <a:gd name="connsiteY2-6" fmla="*/ 1933916 h 2131430"/>
                  <a:gd name="connsiteX3-7" fmla="*/ 0 w 2223774"/>
                  <a:gd name="connsiteY3-8" fmla="*/ 2131430 h 2131430"/>
                  <a:gd name="connsiteX4-9" fmla="*/ 2131358 w 2223774"/>
                  <a:gd name="connsiteY4-10" fmla="*/ 2131430 h 2131430"/>
                  <a:gd name="connsiteX5-11" fmla="*/ 2223774 w 2223774"/>
                  <a:gd name="connsiteY5-12" fmla="*/ 96427 h 2131430"/>
                  <a:gd name="connsiteX0-13" fmla="*/ 2131358 w 2131358"/>
                  <a:gd name="connsiteY0-14" fmla="*/ 0 h 2131430"/>
                  <a:gd name="connsiteX1-15" fmla="*/ 1947442 w 2131358"/>
                  <a:gd name="connsiteY1-16" fmla="*/ 8708 h 2131430"/>
                  <a:gd name="connsiteX2-17" fmla="*/ 9974 w 2131358"/>
                  <a:gd name="connsiteY2-18" fmla="*/ 1933916 h 2131430"/>
                  <a:gd name="connsiteX3-19" fmla="*/ 0 w 2131358"/>
                  <a:gd name="connsiteY3-20" fmla="*/ 2131430 h 2131430"/>
                  <a:gd name="connsiteX4-21" fmla="*/ 2131358 w 2131358"/>
                  <a:gd name="connsiteY4-22" fmla="*/ 2131430 h 213143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0">
                    <a:moveTo>
                      <a:pt x="2131358" y="0"/>
                    </a:moveTo>
                    <a:lnTo>
                      <a:pt x="1947442" y="8708"/>
                    </a:lnTo>
                    <a:cubicBezTo>
                      <a:pt x="926655" y="105868"/>
                      <a:pt x="113451" y="914985"/>
                      <a:pt x="9974" y="1933916"/>
                    </a:cubicBezTo>
                    <a:lnTo>
                      <a:pt x="0" y="2131430"/>
                    </a:lnTo>
                    <a:lnTo>
                      <a:pt x="2131358" y="213143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 bwMode="gray">
              <a:xfrm>
                <a:off x="3622042" y="1963056"/>
                <a:ext cx="2165833" cy="2236950"/>
              </a:xfrm>
              <a:custGeom>
                <a:avLst/>
                <a:gdLst>
                  <a:gd name="connsiteX0" fmla="*/ 0 w 2131359"/>
                  <a:gd name="connsiteY0" fmla="*/ 0 h 2131431"/>
                  <a:gd name="connsiteX1" fmla="*/ 2131359 w 2131359"/>
                  <a:gd name="connsiteY1" fmla="*/ 0 h 2131431"/>
                  <a:gd name="connsiteX2" fmla="*/ 2131359 w 2131359"/>
                  <a:gd name="connsiteY2" fmla="*/ 2131431 h 2131431"/>
                  <a:gd name="connsiteX3" fmla="*/ 1947442 w 2131359"/>
                  <a:gd name="connsiteY3" fmla="*/ 2122723 h 2131431"/>
                  <a:gd name="connsiteX4" fmla="*/ 9974 w 2131359"/>
                  <a:gd name="connsiteY4" fmla="*/ 197515 h 2131431"/>
                  <a:gd name="connsiteX5" fmla="*/ 0 w 2131359"/>
                  <a:gd name="connsiteY5" fmla="*/ 0 h 213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1">
                    <a:moveTo>
                      <a:pt x="0" y="0"/>
                    </a:moveTo>
                    <a:lnTo>
                      <a:pt x="2131359" y="0"/>
                    </a:lnTo>
                    <a:lnTo>
                      <a:pt x="2131359" y="2131431"/>
                    </a:lnTo>
                    <a:lnTo>
                      <a:pt x="1947442" y="2122723"/>
                    </a:lnTo>
                    <a:cubicBezTo>
                      <a:pt x="926656" y="2025563"/>
                      <a:pt x="113452" y="1216446"/>
                      <a:pt x="9974" y="197515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5235" y="554568"/>
              <a:ext cx="1302798" cy="2258188"/>
              <a:chOff x="448592" y="740780"/>
              <a:chExt cx="2363479" cy="4096706"/>
            </a:xfrm>
          </p:grpSpPr>
          <p:sp>
            <p:nvSpPr>
              <p:cNvPr id="14" name="任意多边形: 形状 13"/>
              <p:cNvSpPr/>
              <p:nvPr/>
            </p:nvSpPr>
            <p:spPr bwMode="gray">
              <a:xfrm>
                <a:off x="448592" y="740780"/>
                <a:ext cx="2131359" cy="4096706"/>
              </a:xfrm>
              <a:custGeom>
                <a:avLst/>
                <a:gdLst>
                  <a:gd name="connsiteX0" fmla="*/ 2131359 w 2131359"/>
                  <a:gd name="connsiteY0" fmla="*/ 0 h 4306128"/>
                  <a:gd name="connsiteX1" fmla="*/ 2131359 w 2131359"/>
                  <a:gd name="connsiteY1" fmla="*/ 4306128 h 4306128"/>
                  <a:gd name="connsiteX2" fmla="*/ 1933962 w 2131359"/>
                  <a:gd name="connsiteY2" fmla="*/ 4296160 h 4306128"/>
                  <a:gd name="connsiteX3" fmla="*/ 0 w 2131359"/>
                  <a:gd name="connsiteY3" fmla="*/ 2153064 h 4306128"/>
                  <a:gd name="connsiteX4" fmla="*/ 1933962 w 2131359"/>
                  <a:gd name="connsiteY4" fmla="*/ 9968 h 4306128"/>
                  <a:gd name="connsiteX5" fmla="*/ 2131359 w 2131359"/>
                  <a:gd name="connsiteY5" fmla="*/ 0 h 4306128"/>
                  <a:gd name="connsiteX0-1" fmla="*/ 2131359 w 2222799"/>
                  <a:gd name="connsiteY0-2" fmla="*/ 4306128 h 4397568"/>
                  <a:gd name="connsiteX1-3" fmla="*/ 1933962 w 2222799"/>
                  <a:gd name="connsiteY1-4" fmla="*/ 4296160 h 4397568"/>
                  <a:gd name="connsiteX2-5" fmla="*/ 0 w 2222799"/>
                  <a:gd name="connsiteY2-6" fmla="*/ 2153064 h 4397568"/>
                  <a:gd name="connsiteX3-7" fmla="*/ 1933962 w 2222799"/>
                  <a:gd name="connsiteY3-8" fmla="*/ 9968 h 4397568"/>
                  <a:gd name="connsiteX4-9" fmla="*/ 2131359 w 2222799"/>
                  <a:gd name="connsiteY4-10" fmla="*/ 0 h 4397568"/>
                  <a:gd name="connsiteX5-11" fmla="*/ 2222799 w 2222799"/>
                  <a:gd name="connsiteY5-12" fmla="*/ 4397568 h 4397568"/>
                  <a:gd name="connsiteX0-13" fmla="*/ 2131359 w 2131359"/>
                  <a:gd name="connsiteY0-14" fmla="*/ 4306128 h 4306128"/>
                  <a:gd name="connsiteX1-15" fmla="*/ 1933962 w 2131359"/>
                  <a:gd name="connsiteY1-16" fmla="*/ 4296160 h 4306128"/>
                  <a:gd name="connsiteX2-17" fmla="*/ 0 w 2131359"/>
                  <a:gd name="connsiteY2-18" fmla="*/ 2153064 h 4306128"/>
                  <a:gd name="connsiteX3-19" fmla="*/ 1933962 w 2131359"/>
                  <a:gd name="connsiteY3-20" fmla="*/ 9968 h 4306128"/>
                  <a:gd name="connsiteX4-21" fmla="*/ 2131359 w 2131359"/>
                  <a:gd name="connsiteY4-22" fmla="*/ 0 h 43061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9" h="4306128">
                    <a:moveTo>
                      <a:pt x="2131359" y="4306128"/>
                    </a:moveTo>
                    <a:lnTo>
                      <a:pt x="1933962" y="4296160"/>
                    </a:lnTo>
                    <a:cubicBezTo>
                      <a:pt x="847684" y="4185843"/>
                      <a:pt x="0" y="3268447"/>
                      <a:pt x="0" y="2153064"/>
                    </a:cubicBezTo>
                    <a:cubicBezTo>
                      <a:pt x="0" y="1037681"/>
                      <a:pt x="847684" y="120285"/>
                      <a:pt x="1933962" y="9968"/>
                    </a:cubicBezTo>
                    <a:lnTo>
                      <a:pt x="2131359" y="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 bwMode="gray">
              <a:xfrm>
                <a:off x="2325688" y="1750031"/>
                <a:ext cx="486383" cy="4474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 bwMode="gray">
              <a:xfrm>
                <a:off x="2561455" y="1818123"/>
                <a:ext cx="206331" cy="31128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 bwMode="gray">
              <a:xfrm>
                <a:off x="2647372" y="1901983"/>
                <a:ext cx="97278" cy="1435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698462" y="5683295"/>
            <a:ext cx="4493538" cy="1174705"/>
            <a:chOff x="7685722" y="5724619"/>
            <a:chExt cx="4493538" cy="1174705"/>
          </a:xfrm>
        </p:grpSpPr>
        <p:sp>
          <p:nvSpPr>
            <p:cNvPr id="3" name="对话气泡: 圆角矩形 2"/>
            <p:cNvSpPr/>
            <p:nvPr/>
          </p:nvSpPr>
          <p:spPr bwMode="gray">
            <a:xfrm>
              <a:off x="7685722" y="5724619"/>
              <a:ext cx="4277678" cy="1174705"/>
            </a:xfrm>
            <a:custGeom>
              <a:avLst/>
              <a:gdLst>
                <a:gd name="connsiteX0" fmla="*/ 0 w 3672840"/>
                <a:gd name="connsiteY0" fmla="*/ 159721 h 958309"/>
                <a:gd name="connsiteX1" fmla="*/ 159721 w 3672840"/>
                <a:gd name="connsiteY1" fmla="*/ 0 h 958309"/>
                <a:gd name="connsiteX2" fmla="*/ 2142490 w 3672840"/>
                <a:gd name="connsiteY2" fmla="*/ 0 h 958309"/>
                <a:gd name="connsiteX3" fmla="*/ 2142490 w 3672840"/>
                <a:gd name="connsiteY3" fmla="*/ 0 h 958309"/>
                <a:gd name="connsiteX4" fmla="*/ 3060700 w 3672840"/>
                <a:gd name="connsiteY4" fmla="*/ 0 h 958309"/>
                <a:gd name="connsiteX5" fmla="*/ 3513119 w 3672840"/>
                <a:gd name="connsiteY5" fmla="*/ 0 h 958309"/>
                <a:gd name="connsiteX6" fmla="*/ 3672840 w 3672840"/>
                <a:gd name="connsiteY6" fmla="*/ 159721 h 958309"/>
                <a:gd name="connsiteX7" fmla="*/ 3672840 w 3672840"/>
                <a:gd name="connsiteY7" fmla="*/ 559014 h 958309"/>
                <a:gd name="connsiteX8" fmla="*/ 3672840 w 3672840"/>
                <a:gd name="connsiteY8" fmla="*/ 559014 h 958309"/>
                <a:gd name="connsiteX9" fmla="*/ 3672840 w 3672840"/>
                <a:gd name="connsiteY9" fmla="*/ 798591 h 958309"/>
                <a:gd name="connsiteX10" fmla="*/ 3672840 w 3672840"/>
                <a:gd name="connsiteY10" fmla="*/ 798588 h 958309"/>
                <a:gd name="connsiteX11" fmla="*/ 3513119 w 3672840"/>
                <a:gd name="connsiteY11" fmla="*/ 958309 h 958309"/>
                <a:gd name="connsiteX12" fmla="*/ 3060700 w 3672840"/>
                <a:gd name="connsiteY12" fmla="*/ 958309 h 958309"/>
                <a:gd name="connsiteX13" fmla="*/ 2920385 w 3672840"/>
                <a:gd name="connsiteY13" fmla="*/ 1220339 h 958309"/>
                <a:gd name="connsiteX14" fmla="*/ 2142490 w 3672840"/>
                <a:gd name="connsiteY14" fmla="*/ 958309 h 958309"/>
                <a:gd name="connsiteX15" fmla="*/ 159721 w 3672840"/>
                <a:gd name="connsiteY15" fmla="*/ 958309 h 958309"/>
                <a:gd name="connsiteX16" fmla="*/ 0 w 3672840"/>
                <a:gd name="connsiteY16" fmla="*/ 798588 h 958309"/>
                <a:gd name="connsiteX17" fmla="*/ 0 w 3672840"/>
                <a:gd name="connsiteY17" fmla="*/ 798591 h 958309"/>
                <a:gd name="connsiteX18" fmla="*/ 0 w 3672840"/>
                <a:gd name="connsiteY18" fmla="*/ 559014 h 958309"/>
                <a:gd name="connsiteX19" fmla="*/ 0 w 3672840"/>
                <a:gd name="connsiteY19" fmla="*/ 559014 h 958309"/>
                <a:gd name="connsiteX20" fmla="*/ 0 w 3672840"/>
                <a:gd name="connsiteY20" fmla="*/ 159721 h 958309"/>
                <a:gd name="connsiteX0-1" fmla="*/ 0 w 3672840"/>
                <a:gd name="connsiteY0-2" fmla="*/ 159721 h 1387979"/>
                <a:gd name="connsiteX1-3" fmla="*/ 159721 w 3672840"/>
                <a:gd name="connsiteY1-4" fmla="*/ 0 h 1387979"/>
                <a:gd name="connsiteX2-5" fmla="*/ 2142490 w 3672840"/>
                <a:gd name="connsiteY2-6" fmla="*/ 0 h 1387979"/>
                <a:gd name="connsiteX3-7" fmla="*/ 2142490 w 3672840"/>
                <a:gd name="connsiteY3-8" fmla="*/ 0 h 1387979"/>
                <a:gd name="connsiteX4-9" fmla="*/ 3060700 w 3672840"/>
                <a:gd name="connsiteY4-10" fmla="*/ 0 h 1387979"/>
                <a:gd name="connsiteX5-11" fmla="*/ 3513119 w 3672840"/>
                <a:gd name="connsiteY5-12" fmla="*/ 0 h 1387979"/>
                <a:gd name="connsiteX6-13" fmla="*/ 3672840 w 3672840"/>
                <a:gd name="connsiteY6-14" fmla="*/ 159721 h 1387979"/>
                <a:gd name="connsiteX7-15" fmla="*/ 3672840 w 3672840"/>
                <a:gd name="connsiteY7-16" fmla="*/ 559014 h 1387979"/>
                <a:gd name="connsiteX8-17" fmla="*/ 3672840 w 3672840"/>
                <a:gd name="connsiteY8-18" fmla="*/ 559014 h 1387979"/>
                <a:gd name="connsiteX9-19" fmla="*/ 3672840 w 3672840"/>
                <a:gd name="connsiteY9-20" fmla="*/ 798591 h 1387979"/>
                <a:gd name="connsiteX10-21" fmla="*/ 3672840 w 3672840"/>
                <a:gd name="connsiteY10-22" fmla="*/ 798588 h 1387979"/>
                <a:gd name="connsiteX11-23" fmla="*/ 3513119 w 3672840"/>
                <a:gd name="connsiteY11-24" fmla="*/ 958309 h 1387979"/>
                <a:gd name="connsiteX12-25" fmla="*/ 3060700 w 3672840"/>
                <a:gd name="connsiteY12-26" fmla="*/ 958309 h 1387979"/>
                <a:gd name="connsiteX13-27" fmla="*/ 2859425 w 3672840"/>
                <a:gd name="connsiteY13-28" fmla="*/ 1387979 h 1387979"/>
                <a:gd name="connsiteX14-29" fmla="*/ 2142490 w 3672840"/>
                <a:gd name="connsiteY14-30" fmla="*/ 958309 h 1387979"/>
                <a:gd name="connsiteX15-31" fmla="*/ 159721 w 3672840"/>
                <a:gd name="connsiteY15-32" fmla="*/ 958309 h 1387979"/>
                <a:gd name="connsiteX16-33" fmla="*/ 0 w 3672840"/>
                <a:gd name="connsiteY16-34" fmla="*/ 798588 h 1387979"/>
                <a:gd name="connsiteX17-35" fmla="*/ 0 w 3672840"/>
                <a:gd name="connsiteY17-36" fmla="*/ 798591 h 1387979"/>
                <a:gd name="connsiteX18-37" fmla="*/ 0 w 3672840"/>
                <a:gd name="connsiteY18-38" fmla="*/ 559014 h 1387979"/>
                <a:gd name="connsiteX19-39" fmla="*/ 0 w 3672840"/>
                <a:gd name="connsiteY19-40" fmla="*/ 559014 h 1387979"/>
                <a:gd name="connsiteX20-41" fmla="*/ 0 w 3672840"/>
                <a:gd name="connsiteY20-42" fmla="*/ 159721 h 1387979"/>
                <a:gd name="connsiteX0-43" fmla="*/ 0 w 3672840"/>
                <a:gd name="connsiteY0-44" fmla="*/ 159721 h 1387979"/>
                <a:gd name="connsiteX1-45" fmla="*/ 159721 w 3672840"/>
                <a:gd name="connsiteY1-46" fmla="*/ 0 h 1387979"/>
                <a:gd name="connsiteX2-47" fmla="*/ 2142490 w 3672840"/>
                <a:gd name="connsiteY2-48" fmla="*/ 0 h 1387979"/>
                <a:gd name="connsiteX3-49" fmla="*/ 2142490 w 3672840"/>
                <a:gd name="connsiteY3-50" fmla="*/ 0 h 1387979"/>
                <a:gd name="connsiteX4-51" fmla="*/ 3060700 w 3672840"/>
                <a:gd name="connsiteY4-52" fmla="*/ 0 h 1387979"/>
                <a:gd name="connsiteX5-53" fmla="*/ 3513119 w 3672840"/>
                <a:gd name="connsiteY5-54" fmla="*/ 0 h 1387979"/>
                <a:gd name="connsiteX6-55" fmla="*/ 3672840 w 3672840"/>
                <a:gd name="connsiteY6-56" fmla="*/ 159721 h 1387979"/>
                <a:gd name="connsiteX7-57" fmla="*/ 3672840 w 3672840"/>
                <a:gd name="connsiteY7-58" fmla="*/ 559014 h 1387979"/>
                <a:gd name="connsiteX8-59" fmla="*/ 3672840 w 3672840"/>
                <a:gd name="connsiteY8-60" fmla="*/ 559014 h 1387979"/>
                <a:gd name="connsiteX9-61" fmla="*/ 3672840 w 3672840"/>
                <a:gd name="connsiteY9-62" fmla="*/ 798591 h 1387979"/>
                <a:gd name="connsiteX10-63" fmla="*/ 3672840 w 3672840"/>
                <a:gd name="connsiteY10-64" fmla="*/ 798588 h 1387979"/>
                <a:gd name="connsiteX11-65" fmla="*/ 3513119 w 3672840"/>
                <a:gd name="connsiteY11-66" fmla="*/ 958309 h 1387979"/>
                <a:gd name="connsiteX12-67" fmla="*/ 3060700 w 3672840"/>
                <a:gd name="connsiteY12-68" fmla="*/ 958309 h 1387979"/>
                <a:gd name="connsiteX13-69" fmla="*/ 2859425 w 3672840"/>
                <a:gd name="connsiteY13-70" fmla="*/ 1387979 h 1387979"/>
                <a:gd name="connsiteX14-71" fmla="*/ 2142490 w 3672840"/>
                <a:gd name="connsiteY14-72" fmla="*/ 958309 h 1387979"/>
                <a:gd name="connsiteX15-73" fmla="*/ 159721 w 3672840"/>
                <a:gd name="connsiteY15-74" fmla="*/ 958309 h 1387979"/>
                <a:gd name="connsiteX16-75" fmla="*/ 0 w 3672840"/>
                <a:gd name="connsiteY16-76" fmla="*/ 798588 h 1387979"/>
                <a:gd name="connsiteX17-77" fmla="*/ 0 w 3672840"/>
                <a:gd name="connsiteY17-78" fmla="*/ 798591 h 1387979"/>
                <a:gd name="connsiteX18-79" fmla="*/ 0 w 3672840"/>
                <a:gd name="connsiteY18-80" fmla="*/ 559014 h 1387979"/>
                <a:gd name="connsiteX19-81" fmla="*/ 0 w 3672840"/>
                <a:gd name="connsiteY19-82" fmla="*/ 559014 h 1387979"/>
                <a:gd name="connsiteX20-83" fmla="*/ 0 w 3672840"/>
                <a:gd name="connsiteY20-84" fmla="*/ 159721 h 1387979"/>
                <a:gd name="connsiteX0-85" fmla="*/ 0 w 3672840"/>
                <a:gd name="connsiteY0-86" fmla="*/ 159721 h 1387979"/>
                <a:gd name="connsiteX1-87" fmla="*/ 159721 w 3672840"/>
                <a:gd name="connsiteY1-88" fmla="*/ 0 h 1387979"/>
                <a:gd name="connsiteX2-89" fmla="*/ 2142490 w 3672840"/>
                <a:gd name="connsiteY2-90" fmla="*/ 0 h 1387979"/>
                <a:gd name="connsiteX3-91" fmla="*/ 2142490 w 3672840"/>
                <a:gd name="connsiteY3-92" fmla="*/ 0 h 1387979"/>
                <a:gd name="connsiteX4-93" fmla="*/ 3060700 w 3672840"/>
                <a:gd name="connsiteY4-94" fmla="*/ 0 h 1387979"/>
                <a:gd name="connsiteX5-95" fmla="*/ 3513119 w 3672840"/>
                <a:gd name="connsiteY5-96" fmla="*/ 0 h 1387979"/>
                <a:gd name="connsiteX6-97" fmla="*/ 3672840 w 3672840"/>
                <a:gd name="connsiteY6-98" fmla="*/ 159721 h 1387979"/>
                <a:gd name="connsiteX7-99" fmla="*/ 3672840 w 3672840"/>
                <a:gd name="connsiteY7-100" fmla="*/ 559014 h 1387979"/>
                <a:gd name="connsiteX8-101" fmla="*/ 3672840 w 3672840"/>
                <a:gd name="connsiteY8-102" fmla="*/ 559014 h 1387979"/>
                <a:gd name="connsiteX9-103" fmla="*/ 3672840 w 3672840"/>
                <a:gd name="connsiteY9-104" fmla="*/ 798591 h 1387979"/>
                <a:gd name="connsiteX10-105" fmla="*/ 3672840 w 3672840"/>
                <a:gd name="connsiteY10-106" fmla="*/ 798588 h 1387979"/>
                <a:gd name="connsiteX11-107" fmla="*/ 3513119 w 3672840"/>
                <a:gd name="connsiteY11-108" fmla="*/ 958309 h 1387979"/>
                <a:gd name="connsiteX12-109" fmla="*/ 3060700 w 3672840"/>
                <a:gd name="connsiteY12-110" fmla="*/ 958309 h 1387979"/>
                <a:gd name="connsiteX13-111" fmla="*/ 2859425 w 3672840"/>
                <a:gd name="connsiteY13-112" fmla="*/ 1387979 h 1387979"/>
                <a:gd name="connsiteX14-113" fmla="*/ 2142490 w 3672840"/>
                <a:gd name="connsiteY14-114" fmla="*/ 958309 h 1387979"/>
                <a:gd name="connsiteX15-115" fmla="*/ 159721 w 3672840"/>
                <a:gd name="connsiteY15-116" fmla="*/ 958309 h 1387979"/>
                <a:gd name="connsiteX16-117" fmla="*/ 0 w 3672840"/>
                <a:gd name="connsiteY16-118" fmla="*/ 798588 h 1387979"/>
                <a:gd name="connsiteX17-119" fmla="*/ 0 w 3672840"/>
                <a:gd name="connsiteY17-120" fmla="*/ 798591 h 1387979"/>
                <a:gd name="connsiteX18-121" fmla="*/ 0 w 3672840"/>
                <a:gd name="connsiteY18-122" fmla="*/ 559014 h 1387979"/>
                <a:gd name="connsiteX19-123" fmla="*/ 0 w 3672840"/>
                <a:gd name="connsiteY19-124" fmla="*/ 559014 h 1387979"/>
                <a:gd name="connsiteX20-125" fmla="*/ 0 w 3672840"/>
                <a:gd name="connsiteY20-126" fmla="*/ 159721 h 1387979"/>
                <a:gd name="connsiteX0-127" fmla="*/ 0 w 3672840"/>
                <a:gd name="connsiteY0-128" fmla="*/ 159721 h 1426079"/>
                <a:gd name="connsiteX1-129" fmla="*/ 159721 w 3672840"/>
                <a:gd name="connsiteY1-130" fmla="*/ 0 h 1426079"/>
                <a:gd name="connsiteX2-131" fmla="*/ 2142490 w 3672840"/>
                <a:gd name="connsiteY2-132" fmla="*/ 0 h 1426079"/>
                <a:gd name="connsiteX3-133" fmla="*/ 2142490 w 3672840"/>
                <a:gd name="connsiteY3-134" fmla="*/ 0 h 1426079"/>
                <a:gd name="connsiteX4-135" fmla="*/ 3060700 w 3672840"/>
                <a:gd name="connsiteY4-136" fmla="*/ 0 h 1426079"/>
                <a:gd name="connsiteX5-137" fmla="*/ 3513119 w 3672840"/>
                <a:gd name="connsiteY5-138" fmla="*/ 0 h 1426079"/>
                <a:gd name="connsiteX6-139" fmla="*/ 3672840 w 3672840"/>
                <a:gd name="connsiteY6-140" fmla="*/ 159721 h 1426079"/>
                <a:gd name="connsiteX7-141" fmla="*/ 3672840 w 3672840"/>
                <a:gd name="connsiteY7-142" fmla="*/ 559014 h 1426079"/>
                <a:gd name="connsiteX8-143" fmla="*/ 3672840 w 3672840"/>
                <a:gd name="connsiteY8-144" fmla="*/ 559014 h 1426079"/>
                <a:gd name="connsiteX9-145" fmla="*/ 3672840 w 3672840"/>
                <a:gd name="connsiteY9-146" fmla="*/ 798591 h 1426079"/>
                <a:gd name="connsiteX10-147" fmla="*/ 3672840 w 3672840"/>
                <a:gd name="connsiteY10-148" fmla="*/ 798588 h 1426079"/>
                <a:gd name="connsiteX11-149" fmla="*/ 3513119 w 3672840"/>
                <a:gd name="connsiteY11-150" fmla="*/ 958309 h 1426079"/>
                <a:gd name="connsiteX12-151" fmla="*/ 3060700 w 3672840"/>
                <a:gd name="connsiteY12-152" fmla="*/ 958309 h 1426079"/>
                <a:gd name="connsiteX13-153" fmla="*/ 2501285 w 3672840"/>
                <a:gd name="connsiteY13-154" fmla="*/ 1426079 h 1426079"/>
                <a:gd name="connsiteX14-155" fmla="*/ 2142490 w 3672840"/>
                <a:gd name="connsiteY14-156" fmla="*/ 958309 h 1426079"/>
                <a:gd name="connsiteX15-157" fmla="*/ 159721 w 3672840"/>
                <a:gd name="connsiteY15-158" fmla="*/ 958309 h 1426079"/>
                <a:gd name="connsiteX16-159" fmla="*/ 0 w 3672840"/>
                <a:gd name="connsiteY16-160" fmla="*/ 798588 h 1426079"/>
                <a:gd name="connsiteX17-161" fmla="*/ 0 w 3672840"/>
                <a:gd name="connsiteY17-162" fmla="*/ 798591 h 1426079"/>
                <a:gd name="connsiteX18-163" fmla="*/ 0 w 3672840"/>
                <a:gd name="connsiteY18-164" fmla="*/ 559014 h 1426079"/>
                <a:gd name="connsiteX19-165" fmla="*/ 0 w 3672840"/>
                <a:gd name="connsiteY19-166" fmla="*/ 559014 h 1426079"/>
                <a:gd name="connsiteX20-167" fmla="*/ 0 w 3672840"/>
                <a:gd name="connsiteY20-168" fmla="*/ 159721 h 1426079"/>
                <a:gd name="connsiteX0-169" fmla="*/ 0 w 3672840"/>
                <a:gd name="connsiteY0-170" fmla="*/ 159721 h 1426079"/>
                <a:gd name="connsiteX1-171" fmla="*/ 159721 w 3672840"/>
                <a:gd name="connsiteY1-172" fmla="*/ 0 h 1426079"/>
                <a:gd name="connsiteX2-173" fmla="*/ 2142490 w 3672840"/>
                <a:gd name="connsiteY2-174" fmla="*/ 0 h 1426079"/>
                <a:gd name="connsiteX3-175" fmla="*/ 2142490 w 3672840"/>
                <a:gd name="connsiteY3-176" fmla="*/ 0 h 1426079"/>
                <a:gd name="connsiteX4-177" fmla="*/ 3060700 w 3672840"/>
                <a:gd name="connsiteY4-178" fmla="*/ 0 h 1426079"/>
                <a:gd name="connsiteX5-179" fmla="*/ 3513119 w 3672840"/>
                <a:gd name="connsiteY5-180" fmla="*/ 0 h 1426079"/>
                <a:gd name="connsiteX6-181" fmla="*/ 3672840 w 3672840"/>
                <a:gd name="connsiteY6-182" fmla="*/ 159721 h 1426079"/>
                <a:gd name="connsiteX7-183" fmla="*/ 3672840 w 3672840"/>
                <a:gd name="connsiteY7-184" fmla="*/ 559014 h 1426079"/>
                <a:gd name="connsiteX8-185" fmla="*/ 3672840 w 3672840"/>
                <a:gd name="connsiteY8-186" fmla="*/ 559014 h 1426079"/>
                <a:gd name="connsiteX9-187" fmla="*/ 3672840 w 3672840"/>
                <a:gd name="connsiteY9-188" fmla="*/ 798591 h 1426079"/>
                <a:gd name="connsiteX10-189" fmla="*/ 3672840 w 3672840"/>
                <a:gd name="connsiteY10-190" fmla="*/ 798588 h 1426079"/>
                <a:gd name="connsiteX11-191" fmla="*/ 3513119 w 3672840"/>
                <a:gd name="connsiteY11-192" fmla="*/ 958309 h 1426079"/>
                <a:gd name="connsiteX12-193" fmla="*/ 3060700 w 3672840"/>
                <a:gd name="connsiteY12-194" fmla="*/ 958309 h 1426079"/>
                <a:gd name="connsiteX13-195" fmla="*/ 2501285 w 3672840"/>
                <a:gd name="connsiteY13-196" fmla="*/ 1426079 h 1426079"/>
                <a:gd name="connsiteX14-197" fmla="*/ 2142490 w 3672840"/>
                <a:gd name="connsiteY14-198" fmla="*/ 958309 h 1426079"/>
                <a:gd name="connsiteX15-199" fmla="*/ 159721 w 3672840"/>
                <a:gd name="connsiteY15-200" fmla="*/ 958309 h 1426079"/>
                <a:gd name="connsiteX16-201" fmla="*/ 0 w 3672840"/>
                <a:gd name="connsiteY16-202" fmla="*/ 798588 h 1426079"/>
                <a:gd name="connsiteX17-203" fmla="*/ 0 w 3672840"/>
                <a:gd name="connsiteY17-204" fmla="*/ 798591 h 1426079"/>
                <a:gd name="connsiteX18-205" fmla="*/ 0 w 3672840"/>
                <a:gd name="connsiteY18-206" fmla="*/ 559014 h 1426079"/>
                <a:gd name="connsiteX19-207" fmla="*/ 0 w 3672840"/>
                <a:gd name="connsiteY19-208" fmla="*/ 559014 h 1426079"/>
                <a:gd name="connsiteX20-209" fmla="*/ 0 w 3672840"/>
                <a:gd name="connsiteY20-210" fmla="*/ 159721 h 1426079"/>
                <a:gd name="connsiteX0-211" fmla="*/ 0 w 3672840"/>
                <a:gd name="connsiteY0-212" fmla="*/ 159721 h 1466640"/>
                <a:gd name="connsiteX1-213" fmla="*/ 159721 w 3672840"/>
                <a:gd name="connsiteY1-214" fmla="*/ 0 h 1466640"/>
                <a:gd name="connsiteX2-215" fmla="*/ 2142490 w 3672840"/>
                <a:gd name="connsiteY2-216" fmla="*/ 0 h 1466640"/>
                <a:gd name="connsiteX3-217" fmla="*/ 2142490 w 3672840"/>
                <a:gd name="connsiteY3-218" fmla="*/ 0 h 1466640"/>
                <a:gd name="connsiteX4-219" fmla="*/ 3060700 w 3672840"/>
                <a:gd name="connsiteY4-220" fmla="*/ 0 h 1466640"/>
                <a:gd name="connsiteX5-221" fmla="*/ 3513119 w 3672840"/>
                <a:gd name="connsiteY5-222" fmla="*/ 0 h 1466640"/>
                <a:gd name="connsiteX6-223" fmla="*/ 3672840 w 3672840"/>
                <a:gd name="connsiteY6-224" fmla="*/ 159721 h 1466640"/>
                <a:gd name="connsiteX7-225" fmla="*/ 3672840 w 3672840"/>
                <a:gd name="connsiteY7-226" fmla="*/ 559014 h 1466640"/>
                <a:gd name="connsiteX8-227" fmla="*/ 3672840 w 3672840"/>
                <a:gd name="connsiteY8-228" fmla="*/ 559014 h 1466640"/>
                <a:gd name="connsiteX9-229" fmla="*/ 3672840 w 3672840"/>
                <a:gd name="connsiteY9-230" fmla="*/ 798591 h 1466640"/>
                <a:gd name="connsiteX10-231" fmla="*/ 3672840 w 3672840"/>
                <a:gd name="connsiteY10-232" fmla="*/ 798588 h 1466640"/>
                <a:gd name="connsiteX11-233" fmla="*/ 3513119 w 3672840"/>
                <a:gd name="connsiteY11-234" fmla="*/ 958309 h 1466640"/>
                <a:gd name="connsiteX12-235" fmla="*/ 3060700 w 3672840"/>
                <a:gd name="connsiteY12-236" fmla="*/ 958309 h 1466640"/>
                <a:gd name="connsiteX13-237" fmla="*/ 2501285 w 3672840"/>
                <a:gd name="connsiteY13-238" fmla="*/ 1426079 h 1466640"/>
                <a:gd name="connsiteX14-239" fmla="*/ 2142490 w 3672840"/>
                <a:gd name="connsiteY14-240" fmla="*/ 958309 h 1466640"/>
                <a:gd name="connsiteX15-241" fmla="*/ 159721 w 3672840"/>
                <a:gd name="connsiteY15-242" fmla="*/ 958309 h 1466640"/>
                <a:gd name="connsiteX16-243" fmla="*/ 0 w 3672840"/>
                <a:gd name="connsiteY16-244" fmla="*/ 798588 h 1466640"/>
                <a:gd name="connsiteX17-245" fmla="*/ 0 w 3672840"/>
                <a:gd name="connsiteY17-246" fmla="*/ 798591 h 1466640"/>
                <a:gd name="connsiteX18-247" fmla="*/ 0 w 3672840"/>
                <a:gd name="connsiteY18-248" fmla="*/ 559014 h 1466640"/>
                <a:gd name="connsiteX19-249" fmla="*/ 0 w 3672840"/>
                <a:gd name="connsiteY19-250" fmla="*/ 559014 h 1466640"/>
                <a:gd name="connsiteX20-251" fmla="*/ 0 w 3672840"/>
                <a:gd name="connsiteY20-252" fmla="*/ 159721 h 1466640"/>
                <a:gd name="connsiteX0-253" fmla="*/ 0 w 3672840"/>
                <a:gd name="connsiteY0-254" fmla="*/ 159721 h 1471524"/>
                <a:gd name="connsiteX1-255" fmla="*/ 159721 w 3672840"/>
                <a:gd name="connsiteY1-256" fmla="*/ 0 h 1471524"/>
                <a:gd name="connsiteX2-257" fmla="*/ 2142490 w 3672840"/>
                <a:gd name="connsiteY2-258" fmla="*/ 0 h 1471524"/>
                <a:gd name="connsiteX3-259" fmla="*/ 2142490 w 3672840"/>
                <a:gd name="connsiteY3-260" fmla="*/ 0 h 1471524"/>
                <a:gd name="connsiteX4-261" fmla="*/ 3060700 w 3672840"/>
                <a:gd name="connsiteY4-262" fmla="*/ 0 h 1471524"/>
                <a:gd name="connsiteX5-263" fmla="*/ 3513119 w 3672840"/>
                <a:gd name="connsiteY5-264" fmla="*/ 0 h 1471524"/>
                <a:gd name="connsiteX6-265" fmla="*/ 3672840 w 3672840"/>
                <a:gd name="connsiteY6-266" fmla="*/ 159721 h 1471524"/>
                <a:gd name="connsiteX7-267" fmla="*/ 3672840 w 3672840"/>
                <a:gd name="connsiteY7-268" fmla="*/ 559014 h 1471524"/>
                <a:gd name="connsiteX8-269" fmla="*/ 3672840 w 3672840"/>
                <a:gd name="connsiteY8-270" fmla="*/ 559014 h 1471524"/>
                <a:gd name="connsiteX9-271" fmla="*/ 3672840 w 3672840"/>
                <a:gd name="connsiteY9-272" fmla="*/ 798591 h 1471524"/>
                <a:gd name="connsiteX10-273" fmla="*/ 3672840 w 3672840"/>
                <a:gd name="connsiteY10-274" fmla="*/ 798588 h 1471524"/>
                <a:gd name="connsiteX11-275" fmla="*/ 3513119 w 3672840"/>
                <a:gd name="connsiteY11-276" fmla="*/ 958309 h 1471524"/>
                <a:gd name="connsiteX12-277" fmla="*/ 3060700 w 3672840"/>
                <a:gd name="connsiteY12-278" fmla="*/ 958309 h 1471524"/>
                <a:gd name="connsiteX13-279" fmla="*/ 2501285 w 3672840"/>
                <a:gd name="connsiteY13-280" fmla="*/ 1426079 h 1471524"/>
                <a:gd name="connsiteX14-281" fmla="*/ 2142490 w 3672840"/>
                <a:gd name="connsiteY14-282" fmla="*/ 958309 h 1471524"/>
                <a:gd name="connsiteX15-283" fmla="*/ 159721 w 3672840"/>
                <a:gd name="connsiteY15-284" fmla="*/ 958309 h 1471524"/>
                <a:gd name="connsiteX16-285" fmla="*/ 0 w 3672840"/>
                <a:gd name="connsiteY16-286" fmla="*/ 798588 h 1471524"/>
                <a:gd name="connsiteX17-287" fmla="*/ 0 w 3672840"/>
                <a:gd name="connsiteY17-288" fmla="*/ 798591 h 1471524"/>
                <a:gd name="connsiteX18-289" fmla="*/ 0 w 3672840"/>
                <a:gd name="connsiteY18-290" fmla="*/ 559014 h 1471524"/>
                <a:gd name="connsiteX19-291" fmla="*/ 0 w 3672840"/>
                <a:gd name="connsiteY19-292" fmla="*/ 559014 h 1471524"/>
                <a:gd name="connsiteX20-293" fmla="*/ 0 w 3672840"/>
                <a:gd name="connsiteY20-294" fmla="*/ 159721 h 1471524"/>
                <a:gd name="connsiteX0-295" fmla="*/ 0 w 3672840"/>
                <a:gd name="connsiteY0-296" fmla="*/ 159721 h 1483432"/>
                <a:gd name="connsiteX1-297" fmla="*/ 159721 w 3672840"/>
                <a:gd name="connsiteY1-298" fmla="*/ 0 h 1483432"/>
                <a:gd name="connsiteX2-299" fmla="*/ 2142490 w 3672840"/>
                <a:gd name="connsiteY2-300" fmla="*/ 0 h 1483432"/>
                <a:gd name="connsiteX3-301" fmla="*/ 2142490 w 3672840"/>
                <a:gd name="connsiteY3-302" fmla="*/ 0 h 1483432"/>
                <a:gd name="connsiteX4-303" fmla="*/ 3060700 w 3672840"/>
                <a:gd name="connsiteY4-304" fmla="*/ 0 h 1483432"/>
                <a:gd name="connsiteX5-305" fmla="*/ 3513119 w 3672840"/>
                <a:gd name="connsiteY5-306" fmla="*/ 0 h 1483432"/>
                <a:gd name="connsiteX6-307" fmla="*/ 3672840 w 3672840"/>
                <a:gd name="connsiteY6-308" fmla="*/ 159721 h 1483432"/>
                <a:gd name="connsiteX7-309" fmla="*/ 3672840 w 3672840"/>
                <a:gd name="connsiteY7-310" fmla="*/ 559014 h 1483432"/>
                <a:gd name="connsiteX8-311" fmla="*/ 3672840 w 3672840"/>
                <a:gd name="connsiteY8-312" fmla="*/ 559014 h 1483432"/>
                <a:gd name="connsiteX9-313" fmla="*/ 3672840 w 3672840"/>
                <a:gd name="connsiteY9-314" fmla="*/ 798591 h 1483432"/>
                <a:gd name="connsiteX10-315" fmla="*/ 3672840 w 3672840"/>
                <a:gd name="connsiteY10-316" fmla="*/ 798588 h 1483432"/>
                <a:gd name="connsiteX11-317" fmla="*/ 3513119 w 3672840"/>
                <a:gd name="connsiteY11-318" fmla="*/ 958309 h 1483432"/>
                <a:gd name="connsiteX12-319" fmla="*/ 3060700 w 3672840"/>
                <a:gd name="connsiteY12-320" fmla="*/ 958309 h 1483432"/>
                <a:gd name="connsiteX13-321" fmla="*/ 2501285 w 3672840"/>
                <a:gd name="connsiteY13-322" fmla="*/ 1426079 h 1483432"/>
                <a:gd name="connsiteX14-323" fmla="*/ 2142490 w 3672840"/>
                <a:gd name="connsiteY14-324" fmla="*/ 958309 h 1483432"/>
                <a:gd name="connsiteX15-325" fmla="*/ 159721 w 3672840"/>
                <a:gd name="connsiteY15-326" fmla="*/ 958309 h 1483432"/>
                <a:gd name="connsiteX16-327" fmla="*/ 0 w 3672840"/>
                <a:gd name="connsiteY16-328" fmla="*/ 798588 h 1483432"/>
                <a:gd name="connsiteX17-329" fmla="*/ 0 w 3672840"/>
                <a:gd name="connsiteY17-330" fmla="*/ 798591 h 1483432"/>
                <a:gd name="connsiteX18-331" fmla="*/ 0 w 3672840"/>
                <a:gd name="connsiteY18-332" fmla="*/ 559014 h 1483432"/>
                <a:gd name="connsiteX19-333" fmla="*/ 0 w 3672840"/>
                <a:gd name="connsiteY19-334" fmla="*/ 559014 h 1483432"/>
                <a:gd name="connsiteX20-335" fmla="*/ 0 w 3672840"/>
                <a:gd name="connsiteY20-336" fmla="*/ 159721 h 1483432"/>
                <a:gd name="connsiteX0-337" fmla="*/ 0 w 3672840"/>
                <a:gd name="connsiteY0-338" fmla="*/ 159721 h 1426079"/>
                <a:gd name="connsiteX1-339" fmla="*/ 159721 w 3672840"/>
                <a:gd name="connsiteY1-340" fmla="*/ 0 h 1426079"/>
                <a:gd name="connsiteX2-341" fmla="*/ 2142490 w 3672840"/>
                <a:gd name="connsiteY2-342" fmla="*/ 0 h 1426079"/>
                <a:gd name="connsiteX3-343" fmla="*/ 2142490 w 3672840"/>
                <a:gd name="connsiteY3-344" fmla="*/ 0 h 1426079"/>
                <a:gd name="connsiteX4-345" fmla="*/ 3060700 w 3672840"/>
                <a:gd name="connsiteY4-346" fmla="*/ 0 h 1426079"/>
                <a:gd name="connsiteX5-347" fmla="*/ 3513119 w 3672840"/>
                <a:gd name="connsiteY5-348" fmla="*/ 0 h 1426079"/>
                <a:gd name="connsiteX6-349" fmla="*/ 3672840 w 3672840"/>
                <a:gd name="connsiteY6-350" fmla="*/ 159721 h 1426079"/>
                <a:gd name="connsiteX7-351" fmla="*/ 3672840 w 3672840"/>
                <a:gd name="connsiteY7-352" fmla="*/ 559014 h 1426079"/>
                <a:gd name="connsiteX8-353" fmla="*/ 3672840 w 3672840"/>
                <a:gd name="connsiteY8-354" fmla="*/ 559014 h 1426079"/>
                <a:gd name="connsiteX9-355" fmla="*/ 3672840 w 3672840"/>
                <a:gd name="connsiteY9-356" fmla="*/ 798591 h 1426079"/>
                <a:gd name="connsiteX10-357" fmla="*/ 3672840 w 3672840"/>
                <a:gd name="connsiteY10-358" fmla="*/ 798588 h 1426079"/>
                <a:gd name="connsiteX11-359" fmla="*/ 3513119 w 3672840"/>
                <a:gd name="connsiteY11-360" fmla="*/ 958309 h 1426079"/>
                <a:gd name="connsiteX12-361" fmla="*/ 3060700 w 3672840"/>
                <a:gd name="connsiteY12-362" fmla="*/ 958309 h 1426079"/>
                <a:gd name="connsiteX13-363" fmla="*/ 2501285 w 3672840"/>
                <a:gd name="connsiteY13-364" fmla="*/ 1426079 h 1426079"/>
                <a:gd name="connsiteX14-365" fmla="*/ 2142490 w 3672840"/>
                <a:gd name="connsiteY14-366" fmla="*/ 958309 h 1426079"/>
                <a:gd name="connsiteX15-367" fmla="*/ 159721 w 3672840"/>
                <a:gd name="connsiteY15-368" fmla="*/ 958309 h 1426079"/>
                <a:gd name="connsiteX16-369" fmla="*/ 0 w 3672840"/>
                <a:gd name="connsiteY16-370" fmla="*/ 798588 h 1426079"/>
                <a:gd name="connsiteX17-371" fmla="*/ 0 w 3672840"/>
                <a:gd name="connsiteY17-372" fmla="*/ 798591 h 1426079"/>
                <a:gd name="connsiteX18-373" fmla="*/ 0 w 3672840"/>
                <a:gd name="connsiteY18-374" fmla="*/ 559014 h 1426079"/>
                <a:gd name="connsiteX19-375" fmla="*/ 0 w 3672840"/>
                <a:gd name="connsiteY19-376" fmla="*/ 559014 h 1426079"/>
                <a:gd name="connsiteX20-377" fmla="*/ 0 w 3672840"/>
                <a:gd name="connsiteY20-378" fmla="*/ 159721 h 1426079"/>
                <a:gd name="connsiteX0-379" fmla="*/ 0 w 3672840"/>
                <a:gd name="connsiteY0-380" fmla="*/ 159721 h 1426079"/>
                <a:gd name="connsiteX1-381" fmla="*/ 159721 w 3672840"/>
                <a:gd name="connsiteY1-382" fmla="*/ 0 h 1426079"/>
                <a:gd name="connsiteX2-383" fmla="*/ 2142490 w 3672840"/>
                <a:gd name="connsiteY2-384" fmla="*/ 0 h 1426079"/>
                <a:gd name="connsiteX3-385" fmla="*/ 2142490 w 3672840"/>
                <a:gd name="connsiteY3-386" fmla="*/ 0 h 1426079"/>
                <a:gd name="connsiteX4-387" fmla="*/ 3060700 w 3672840"/>
                <a:gd name="connsiteY4-388" fmla="*/ 0 h 1426079"/>
                <a:gd name="connsiteX5-389" fmla="*/ 3513119 w 3672840"/>
                <a:gd name="connsiteY5-390" fmla="*/ 0 h 1426079"/>
                <a:gd name="connsiteX6-391" fmla="*/ 3672840 w 3672840"/>
                <a:gd name="connsiteY6-392" fmla="*/ 159721 h 1426079"/>
                <a:gd name="connsiteX7-393" fmla="*/ 3672840 w 3672840"/>
                <a:gd name="connsiteY7-394" fmla="*/ 559014 h 1426079"/>
                <a:gd name="connsiteX8-395" fmla="*/ 3672840 w 3672840"/>
                <a:gd name="connsiteY8-396" fmla="*/ 559014 h 1426079"/>
                <a:gd name="connsiteX9-397" fmla="*/ 3672840 w 3672840"/>
                <a:gd name="connsiteY9-398" fmla="*/ 798591 h 1426079"/>
                <a:gd name="connsiteX10-399" fmla="*/ 3672840 w 3672840"/>
                <a:gd name="connsiteY10-400" fmla="*/ 798588 h 1426079"/>
                <a:gd name="connsiteX11-401" fmla="*/ 3513119 w 3672840"/>
                <a:gd name="connsiteY11-402" fmla="*/ 958309 h 1426079"/>
                <a:gd name="connsiteX12-403" fmla="*/ 3060700 w 3672840"/>
                <a:gd name="connsiteY12-404" fmla="*/ 958309 h 1426079"/>
                <a:gd name="connsiteX13-405" fmla="*/ 2501285 w 3672840"/>
                <a:gd name="connsiteY13-406" fmla="*/ 1426079 h 1426079"/>
                <a:gd name="connsiteX14-407" fmla="*/ 2142490 w 3672840"/>
                <a:gd name="connsiteY14-408" fmla="*/ 958309 h 1426079"/>
                <a:gd name="connsiteX15-409" fmla="*/ 159721 w 3672840"/>
                <a:gd name="connsiteY15-410" fmla="*/ 958309 h 1426079"/>
                <a:gd name="connsiteX16-411" fmla="*/ 0 w 3672840"/>
                <a:gd name="connsiteY16-412" fmla="*/ 798588 h 1426079"/>
                <a:gd name="connsiteX17-413" fmla="*/ 0 w 3672840"/>
                <a:gd name="connsiteY17-414" fmla="*/ 798591 h 1426079"/>
                <a:gd name="connsiteX18-415" fmla="*/ 0 w 3672840"/>
                <a:gd name="connsiteY18-416" fmla="*/ 559014 h 1426079"/>
                <a:gd name="connsiteX19-417" fmla="*/ 0 w 3672840"/>
                <a:gd name="connsiteY19-418" fmla="*/ 559014 h 1426079"/>
                <a:gd name="connsiteX20-419" fmla="*/ 0 w 3672840"/>
                <a:gd name="connsiteY20-420" fmla="*/ 159721 h 1426079"/>
                <a:gd name="connsiteX0-421" fmla="*/ 0 w 3672840"/>
                <a:gd name="connsiteY0-422" fmla="*/ 159721 h 1426079"/>
                <a:gd name="connsiteX1-423" fmla="*/ 159721 w 3672840"/>
                <a:gd name="connsiteY1-424" fmla="*/ 0 h 1426079"/>
                <a:gd name="connsiteX2-425" fmla="*/ 2142490 w 3672840"/>
                <a:gd name="connsiteY2-426" fmla="*/ 0 h 1426079"/>
                <a:gd name="connsiteX3-427" fmla="*/ 2142490 w 3672840"/>
                <a:gd name="connsiteY3-428" fmla="*/ 0 h 1426079"/>
                <a:gd name="connsiteX4-429" fmla="*/ 3060700 w 3672840"/>
                <a:gd name="connsiteY4-430" fmla="*/ 0 h 1426079"/>
                <a:gd name="connsiteX5-431" fmla="*/ 3513119 w 3672840"/>
                <a:gd name="connsiteY5-432" fmla="*/ 0 h 1426079"/>
                <a:gd name="connsiteX6-433" fmla="*/ 3672840 w 3672840"/>
                <a:gd name="connsiteY6-434" fmla="*/ 159721 h 1426079"/>
                <a:gd name="connsiteX7-435" fmla="*/ 3672840 w 3672840"/>
                <a:gd name="connsiteY7-436" fmla="*/ 559014 h 1426079"/>
                <a:gd name="connsiteX8-437" fmla="*/ 3672840 w 3672840"/>
                <a:gd name="connsiteY8-438" fmla="*/ 559014 h 1426079"/>
                <a:gd name="connsiteX9-439" fmla="*/ 3672840 w 3672840"/>
                <a:gd name="connsiteY9-440" fmla="*/ 798591 h 1426079"/>
                <a:gd name="connsiteX10-441" fmla="*/ 3672840 w 3672840"/>
                <a:gd name="connsiteY10-442" fmla="*/ 798588 h 1426079"/>
                <a:gd name="connsiteX11-443" fmla="*/ 3513119 w 3672840"/>
                <a:gd name="connsiteY11-444" fmla="*/ 958309 h 1426079"/>
                <a:gd name="connsiteX12-445" fmla="*/ 3060700 w 3672840"/>
                <a:gd name="connsiteY12-446" fmla="*/ 958309 h 1426079"/>
                <a:gd name="connsiteX13-447" fmla="*/ 2501285 w 3672840"/>
                <a:gd name="connsiteY13-448" fmla="*/ 1426079 h 1426079"/>
                <a:gd name="connsiteX14-449" fmla="*/ 2142490 w 3672840"/>
                <a:gd name="connsiteY14-450" fmla="*/ 958309 h 1426079"/>
                <a:gd name="connsiteX15-451" fmla="*/ 159721 w 3672840"/>
                <a:gd name="connsiteY15-452" fmla="*/ 958309 h 1426079"/>
                <a:gd name="connsiteX16-453" fmla="*/ 0 w 3672840"/>
                <a:gd name="connsiteY16-454" fmla="*/ 798588 h 1426079"/>
                <a:gd name="connsiteX17-455" fmla="*/ 0 w 3672840"/>
                <a:gd name="connsiteY17-456" fmla="*/ 798591 h 1426079"/>
                <a:gd name="connsiteX18-457" fmla="*/ 0 w 3672840"/>
                <a:gd name="connsiteY18-458" fmla="*/ 559014 h 1426079"/>
                <a:gd name="connsiteX19-459" fmla="*/ 0 w 3672840"/>
                <a:gd name="connsiteY19-460" fmla="*/ 559014 h 1426079"/>
                <a:gd name="connsiteX20-461" fmla="*/ 0 w 3672840"/>
                <a:gd name="connsiteY20-462" fmla="*/ 159721 h 14260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</a:cxnLst>
              <a:rect l="l" t="t" r="r" b="b"/>
              <a:pathLst>
                <a:path w="3672840" h="1426079">
                  <a:moveTo>
                    <a:pt x="0" y="159721"/>
                  </a:moveTo>
                  <a:cubicBezTo>
                    <a:pt x="0" y="71510"/>
                    <a:pt x="71510" y="0"/>
                    <a:pt x="159721" y="0"/>
                  </a:cubicBezTo>
                  <a:lnTo>
                    <a:pt x="2142490" y="0"/>
                  </a:lnTo>
                  <a:lnTo>
                    <a:pt x="2142490" y="0"/>
                  </a:lnTo>
                  <a:lnTo>
                    <a:pt x="3060700" y="0"/>
                  </a:lnTo>
                  <a:lnTo>
                    <a:pt x="3513119" y="0"/>
                  </a:lnTo>
                  <a:cubicBezTo>
                    <a:pt x="3601330" y="0"/>
                    <a:pt x="3672840" y="71510"/>
                    <a:pt x="3672840" y="159721"/>
                  </a:cubicBezTo>
                  <a:lnTo>
                    <a:pt x="3672840" y="559014"/>
                  </a:lnTo>
                  <a:lnTo>
                    <a:pt x="3672840" y="559014"/>
                  </a:lnTo>
                  <a:lnTo>
                    <a:pt x="3672840" y="798591"/>
                  </a:lnTo>
                  <a:lnTo>
                    <a:pt x="3672840" y="798588"/>
                  </a:lnTo>
                  <a:cubicBezTo>
                    <a:pt x="3672840" y="886799"/>
                    <a:pt x="3601330" y="958309"/>
                    <a:pt x="3513119" y="958309"/>
                  </a:cubicBezTo>
                  <a:cubicBezTo>
                    <a:pt x="3362313" y="958309"/>
                    <a:pt x="3310566" y="962119"/>
                    <a:pt x="3060700" y="958309"/>
                  </a:cubicBezTo>
                  <a:cubicBezTo>
                    <a:pt x="2810834" y="954499"/>
                    <a:pt x="2654320" y="1426079"/>
                    <a:pt x="2501285" y="1426079"/>
                  </a:cubicBezTo>
                  <a:cubicBezTo>
                    <a:pt x="2679720" y="1193669"/>
                    <a:pt x="2532751" y="1036271"/>
                    <a:pt x="2142490" y="958309"/>
                  </a:cubicBezTo>
                  <a:cubicBezTo>
                    <a:pt x="1752229" y="880347"/>
                    <a:pt x="516803" y="984929"/>
                    <a:pt x="159721" y="958309"/>
                  </a:cubicBezTo>
                  <a:cubicBezTo>
                    <a:pt x="71510" y="958309"/>
                    <a:pt x="0" y="886799"/>
                    <a:pt x="0" y="798588"/>
                  </a:cubicBezTo>
                  <a:lnTo>
                    <a:pt x="0" y="798591"/>
                  </a:lnTo>
                  <a:lnTo>
                    <a:pt x="0" y="559014"/>
                  </a:lnTo>
                  <a:lnTo>
                    <a:pt x="0" y="559014"/>
                  </a:lnTo>
                  <a:lnTo>
                    <a:pt x="0" y="159721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685722" y="5872666"/>
              <a:ext cx="449353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kern="0" dirty="0">
                  <a:solidFill>
                    <a:srgbClr val="333300"/>
                  </a:solidFill>
                  <a:latin typeface="+mj-ea"/>
                  <a:ea typeface="+mj-ea"/>
                </a:rPr>
                <a:t>直角三角形是不错的美味！</a:t>
              </a:r>
              <a:endParaRPr lang="zh-CN" altLang="en-US" sz="2800" kern="0" dirty="0">
                <a:solidFill>
                  <a:srgbClr val="3333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1" nodeType="withEffect">
                                  <p:stCondLst>
                                    <p:cond delay="24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3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1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18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41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38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2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47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fill="hold" grpId="2" nodeType="withEffect">
                                  <p:stCondLst>
                                    <p:cond delay="133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fill="hold" grpId="1" nodeType="withEffect">
                                  <p:stCondLst>
                                    <p:cond delay="334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fill="hold" grpId="1" nodeType="withEffect">
                                  <p:stCondLst>
                                    <p:cond delay="233"/>
                                  </p:stCondLst>
                                  <p:childTnLst>
                                    <p:animScale>
                                      <p:cBhvr>
                                        <p:cTn id="42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fill="hold" grpId="1" nodeType="withEffect">
                                  <p:stCondLst>
                                    <p:cond delay="151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grpId="1" nodeType="withEffect">
                                  <p:stCondLst>
                                    <p:cond delay="180"/>
                                  </p:stCondLst>
                                  <p:childTnLst>
                                    <p:animScale>
                                      <p:cBhvr>
                                        <p:cTn id="46" dur="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fill="hold" grpId="1" nodeType="withEffect">
                                  <p:stCondLst>
                                    <p:cond delay="165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fill="hold" grpId="1" nodeType="withEffect">
                                  <p:stCondLst>
                                    <p:cond delay="264"/>
                                  </p:stCondLst>
                                  <p:childTnLst>
                                    <p:animScale>
                                      <p:cBhvr>
                                        <p:cTn id="50" dur="1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grpId="1" nodeType="withEffect">
                                  <p:stCondLst>
                                    <p:cond delay="412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grpId="1" nodeType="withEffect">
                                  <p:stCondLst>
                                    <p:cond delay="411"/>
                                  </p:stCondLst>
                                  <p:childTnLst>
                                    <p:animScale>
                                      <p:cBhvr>
                                        <p:cTn id="54" dur="1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0" nodeType="withEffect">
                                  <p:stCondLst>
                                    <p:cond delay="41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grpId="1" nodeType="withEffect">
                                  <p:stCondLst>
                                    <p:cond delay="298"/>
                                  </p:stCondLst>
                                  <p:childTnLst>
                                    <p:animScale>
                                      <p:cBhvr>
                                        <p:cTn id="59" dur="1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411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59259E-6 L 0.64753 -0.29907 " pathEditMode="relative" rAng="0" ptsTypes="AA">
                                      <p:cBhvr>
                                        <p:cTn id="71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495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77556E-17 L -0.05065 -0.00463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81" grpId="1" animBg="1"/>
      <p:bldP spid="81" grpId="2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A_等腰三角形 33"/>
          <p:cNvSpPr/>
          <p:nvPr>
            <p:custDataLst>
              <p:tags r:id="rId1"/>
            </p:custDataLst>
          </p:nvPr>
        </p:nvSpPr>
        <p:spPr bwMode="gray">
          <a:xfrm>
            <a:off x="2997765" y="1242014"/>
            <a:ext cx="2010879" cy="969449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  <a:gd name="connsiteX0-25" fmla="*/ 0 w 1295056"/>
              <a:gd name="connsiteY0-26" fmla="*/ 0 h 546967"/>
              <a:gd name="connsiteX1-27" fmla="*/ 1295056 w 1295056"/>
              <a:gd name="connsiteY1-28" fmla="*/ 546967 h 546967"/>
              <a:gd name="connsiteX2-29" fmla="*/ 1120470 w 1295056"/>
              <a:gd name="connsiteY2-30" fmla="*/ 0 h 546967"/>
              <a:gd name="connsiteX3-31" fmla="*/ 0 w 1295056"/>
              <a:gd name="connsiteY3-32" fmla="*/ 0 h 546967"/>
              <a:gd name="connsiteX0-33" fmla="*/ 0 w 1120470"/>
              <a:gd name="connsiteY0-34" fmla="*/ 0 h 649655"/>
              <a:gd name="connsiteX1-35" fmla="*/ 537947 w 1120470"/>
              <a:gd name="connsiteY1-36" fmla="*/ 649655 h 649655"/>
              <a:gd name="connsiteX2-37" fmla="*/ 1120470 w 1120470"/>
              <a:gd name="connsiteY2-38" fmla="*/ 0 h 649655"/>
              <a:gd name="connsiteX3-39" fmla="*/ 0 w 1120470"/>
              <a:gd name="connsiteY3-40" fmla="*/ 0 h 649655"/>
              <a:gd name="connsiteX0-41" fmla="*/ 0 w 1120470"/>
              <a:gd name="connsiteY0-42" fmla="*/ 0 h 649655"/>
              <a:gd name="connsiteX1-43" fmla="*/ 858262 w 1120470"/>
              <a:gd name="connsiteY1-44" fmla="*/ 649655 h 649655"/>
              <a:gd name="connsiteX2-45" fmla="*/ 1120470 w 1120470"/>
              <a:gd name="connsiteY2-46" fmla="*/ 0 h 649655"/>
              <a:gd name="connsiteX3-47" fmla="*/ 0 w 1120470"/>
              <a:gd name="connsiteY3-48" fmla="*/ 0 h 649655"/>
              <a:gd name="connsiteX0-49" fmla="*/ 0 w 931193"/>
              <a:gd name="connsiteY0-50" fmla="*/ 51344 h 700999"/>
              <a:gd name="connsiteX1-51" fmla="*/ 858262 w 931193"/>
              <a:gd name="connsiteY1-52" fmla="*/ 700999 h 700999"/>
              <a:gd name="connsiteX2-53" fmla="*/ 931193 w 931193"/>
              <a:gd name="connsiteY2-54" fmla="*/ 0 h 700999"/>
              <a:gd name="connsiteX3-55" fmla="*/ 0 w 931193"/>
              <a:gd name="connsiteY3-56" fmla="*/ 51344 h 700999"/>
              <a:gd name="connsiteX0-57" fmla="*/ 0 w 858262"/>
              <a:gd name="connsiteY0-58" fmla="*/ 51344 h 700999"/>
              <a:gd name="connsiteX1-59" fmla="*/ 858262 w 858262"/>
              <a:gd name="connsiteY1-60" fmla="*/ 700999 h 700999"/>
              <a:gd name="connsiteX2-61" fmla="*/ 727356 w 858262"/>
              <a:gd name="connsiteY2-62" fmla="*/ 0 h 700999"/>
              <a:gd name="connsiteX3-63" fmla="*/ 0 w 858262"/>
              <a:gd name="connsiteY3-64" fmla="*/ 51344 h 700999"/>
              <a:gd name="connsiteX0-65" fmla="*/ 0 w 1251508"/>
              <a:gd name="connsiteY0-66" fmla="*/ 115524 h 765179"/>
              <a:gd name="connsiteX1-67" fmla="*/ 858262 w 1251508"/>
              <a:gd name="connsiteY1-68" fmla="*/ 765179 h 765179"/>
              <a:gd name="connsiteX2-69" fmla="*/ 1251508 w 1251508"/>
              <a:gd name="connsiteY2-70" fmla="*/ 0 h 765179"/>
              <a:gd name="connsiteX3-71" fmla="*/ 0 w 1251508"/>
              <a:gd name="connsiteY3-72" fmla="*/ 115524 h 765179"/>
              <a:gd name="connsiteX0-73" fmla="*/ 0 w 1251508"/>
              <a:gd name="connsiteY0-74" fmla="*/ 115524 h 700999"/>
              <a:gd name="connsiteX1-75" fmla="*/ 1149458 w 1251508"/>
              <a:gd name="connsiteY1-76" fmla="*/ 700999 h 700999"/>
              <a:gd name="connsiteX2-77" fmla="*/ 1251508 w 1251508"/>
              <a:gd name="connsiteY2-78" fmla="*/ 0 h 700999"/>
              <a:gd name="connsiteX3-79" fmla="*/ 0 w 1251508"/>
              <a:gd name="connsiteY3-80" fmla="*/ 115524 h 700999"/>
              <a:gd name="connsiteX0-81" fmla="*/ 0 w 1149458"/>
              <a:gd name="connsiteY0-82" fmla="*/ 115524 h 700999"/>
              <a:gd name="connsiteX1-83" fmla="*/ 1149458 w 1149458"/>
              <a:gd name="connsiteY1-84" fmla="*/ 700999 h 700999"/>
              <a:gd name="connsiteX2-85" fmla="*/ 1003992 w 1149458"/>
              <a:gd name="connsiteY2-86" fmla="*/ 0 h 700999"/>
              <a:gd name="connsiteX3-87" fmla="*/ 0 w 1149458"/>
              <a:gd name="connsiteY3-88" fmla="*/ 115524 h 700999"/>
              <a:gd name="connsiteX0-89" fmla="*/ 0 w 1921127"/>
              <a:gd name="connsiteY0-90" fmla="*/ 0 h 816522"/>
              <a:gd name="connsiteX1-91" fmla="*/ 1921127 w 1921127"/>
              <a:gd name="connsiteY1-92" fmla="*/ 816522 h 816522"/>
              <a:gd name="connsiteX2-93" fmla="*/ 1775661 w 1921127"/>
              <a:gd name="connsiteY2-94" fmla="*/ 115523 h 816522"/>
              <a:gd name="connsiteX3-95" fmla="*/ 0 w 1921127"/>
              <a:gd name="connsiteY3-96" fmla="*/ 0 h 8165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921127" h="816522">
                <a:moveTo>
                  <a:pt x="0" y="0"/>
                </a:moveTo>
                <a:lnTo>
                  <a:pt x="1921127" y="816522"/>
                </a:lnTo>
                <a:lnTo>
                  <a:pt x="1775661" y="115523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       9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1" name="PA_等腰三角形 80"/>
          <p:cNvSpPr/>
          <p:nvPr>
            <p:custDataLst>
              <p:tags r:id="rId2"/>
            </p:custDataLst>
          </p:nvPr>
        </p:nvSpPr>
        <p:spPr bwMode="gray">
          <a:xfrm>
            <a:off x="4804770" y="5378409"/>
            <a:ext cx="1273246" cy="1100851"/>
          </a:xfrm>
          <a:prstGeom prst="triangle">
            <a:avLst>
              <a:gd name="adj" fmla="val 7578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8" name="PA_等腰三角形 27"/>
          <p:cNvSpPr/>
          <p:nvPr>
            <p:custDataLst>
              <p:tags r:id="rId3"/>
            </p:custDataLst>
          </p:nvPr>
        </p:nvSpPr>
        <p:spPr bwMode="gray">
          <a:xfrm>
            <a:off x="9800739" y="5251688"/>
            <a:ext cx="1962646" cy="1054542"/>
          </a:xfrm>
          <a:prstGeom prst="triangle">
            <a:avLst>
              <a:gd name="adj" fmla="val 27178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PA_等腰三角形 28"/>
          <p:cNvSpPr/>
          <p:nvPr>
            <p:custDataLst>
              <p:tags r:id="rId4"/>
            </p:custDataLst>
          </p:nvPr>
        </p:nvSpPr>
        <p:spPr bwMode="gray">
          <a:xfrm>
            <a:off x="7351738" y="4425706"/>
            <a:ext cx="1414006" cy="1503128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  <a:gd name="connsiteX0-9" fmla="*/ 0 w 1612126"/>
              <a:gd name="connsiteY0-10" fmla="*/ 771608 h 771608"/>
              <a:gd name="connsiteX1-11" fmla="*/ 643393 w 1612126"/>
              <a:gd name="connsiteY1-12" fmla="*/ 0 h 771608"/>
              <a:gd name="connsiteX2-13" fmla="*/ 1612126 w 1612126"/>
              <a:gd name="connsiteY2-14" fmla="*/ 527768 h 771608"/>
              <a:gd name="connsiteX3-15" fmla="*/ 0 w 1612126"/>
              <a:gd name="connsiteY3-16" fmla="*/ 771608 h 771608"/>
              <a:gd name="connsiteX0-17" fmla="*/ 0 w 1414006"/>
              <a:gd name="connsiteY0-18" fmla="*/ 771608 h 1503128"/>
              <a:gd name="connsiteX1-19" fmla="*/ 643393 w 1414006"/>
              <a:gd name="connsiteY1-20" fmla="*/ 0 h 1503128"/>
              <a:gd name="connsiteX2-21" fmla="*/ 1414006 w 1414006"/>
              <a:gd name="connsiteY2-22" fmla="*/ 1503128 h 1503128"/>
              <a:gd name="connsiteX3-23" fmla="*/ 0 w 1414006"/>
              <a:gd name="connsiteY3-24" fmla="*/ 771608 h 15031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14006" h="1503128">
                <a:moveTo>
                  <a:pt x="0" y="771608"/>
                </a:moveTo>
                <a:lnTo>
                  <a:pt x="643393" y="0"/>
                </a:lnTo>
                <a:lnTo>
                  <a:pt x="1414006" y="1503128"/>
                </a:lnTo>
                <a:lnTo>
                  <a:pt x="0" y="77160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kern="0" dirty="0">
                <a:solidFill>
                  <a:srgbClr val="333300"/>
                </a:solidFill>
                <a:latin typeface="Arial" panose="020B0604020202020204" pitchFamily="34" charset="0"/>
              </a:rPr>
              <a:t>8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0" name="PA_等腰三角形 28"/>
          <p:cNvSpPr/>
          <p:nvPr>
            <p:custDataLst>
              <p:tags r:id="rId5"/>
            </p:custDataLst>
          </p:nvPr>
        </p:nvSpPr>
        <p:spPr bwMode="gray">
          <a:xfrm>
            <a:off x="4293646" y="3442660"/>
            <a:ext cx="1381538" cy="746835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  <a:gd name="connsiteX0-9" fmla="*/ 0 w 1791683"/>
              <a:gd name="connsiteY0-10" fmla="*/ 298010 h 527768"/>
              <a:gd name="connsiteX1-11" fmla="*/ 822950 w 1791683"/>
              <a:gd name="connsiteY1-12" fmla="*/ 0 h 527768"/>
              <a:gd name="connsiteX2-13" fmla="*/ 1791683 w 1791683"/>
              <a:gd name="connsiteY2-14" fmla="*/ 527768 h 527768"/>
              <a:gd name="connsiteX3-15" fmla="*/ 0 w 1791683"/>
              <a:gd name="connsiteY3-16" fmla="*/ 298010 h 527768"/>
              <a:gd name="connsiteX0-17" fmla="*/ 0 w 1761314"/>
              <a:gd name="connsiteY0-18" fmla="*/ 499430 h 527768"/>
              <a:gd name="connsiteX1-19" fmla="*/ 792581 w 1761314"/>
              <a:gd name="connsiteY1-20" fmla="*/ 0 h 527768"/>
              <a:gd name="connsiteX2-21" fmla="*/ 1761314 w 1761314"/>
              <a:gd name="connsiteY2-22" fmla="*/ 527768 h 527768"/>
              <a:gd name="connsiteX3-23" fmla="*/ 0 w 1761314"/>
              <a:gd name="connsiteY3-24" fmla="*/ 499430 h 527768"/>
              <a:gd name="connsiteX0-25" fmla="*/ 0 w 2110540"/>
              <a:gd name="connsiteY0-26" fmla="*/ 499430 h 499430"/>
              <a:gd name="connsiteX1-27" fmla="*/ 792581 w 2110540"/>
              <a:gd name="connsiteY1-28" fmla="*/ 0 h 499430"/>
              <a:gd name="connsiteX2-29" fmla="*/ 2110540 w 2110540"/>
              <a:gd name="connsiteY2-30" fmla="*/ 379101 h 499430"/>
              <a:gd name="connsiteX3-31" fmla="*/ 0 w 2110540"/>
              <a:gd name="connsiteY3-32" fmla="*/ 499430 h 499430"/>
              <a:gd name="connsiteX0-33" fmla="*/ 0 w 2110540"/>
              <a:gd name="connsiteY0-34" fmla="*/ 499430 h 499430"/>
              <a:gd name="connsiteX1-35" fmla="*/ 792581 w 2110540"/>
              <a:gd name="connsiteY1-36" fmla="*/ 0 h 499430"/>
              <a:gd name="connsiteX2-37" fmla="*/ 2110540 w 2110540"/>
              <a:gd name="connsiteY2-38" fmla="*/ 470219 h 499430"/>
              <a:gd name="connsiteX3-39" fmla="*/ 0 w 2110540"/>
              <a:gd name="connsiteY3-40" fmla="*/ 499430 h 499430"/>
              <a:gd name="connsiteX0-41" fmla="*/ 0 w 2110540"/>
              <a:gd name="connsiteY0-42" fmla="*/ 379537 h 379537"/>
              <a:gd name="connsiteX1-43" fmla="*/ 1566951 w 2110540"/>
              <a:gd name="connsiteY1-44" fmla="*/ 0 h 379537"/>
              <a:gd name="connsiteX2-45" fmla="*/ 2110540 w 2110540"/>
              <a:gd name="connsiteY2-46" fmla="*/ 350326 h 379537"/>
              <a:gd name="connsiteX3-47" fmla="*/ 0 w 2110540"/>
              <a:gd name="connsiteY3-48" fmla="*/ 379537 h 379537"/>
              <a:gd name="connsiteX0-49" fmla="*/ 0 w 2110540"/>
              <a:gd name="connsiteY0-50" fmla="*/ 360354 h 360354"/>
              <a:gd name="connsiteX1-51" fmla="*/ 1384747 w 2110540"/>
              <a:gd name="connsiteY1-52" fmla="*/ 0 h 360354"/>
              <a:gd name="connsiteX2-53" fmla="*/ 2110540 w 2110540"/>
              <a:gd name="connsiteY2-54" fmla="*/ 331143 h 360354"/>
              <a:gd name="connsiteX3-55" fmla="*/ 0 w 2110540"/>
              <a:gd name="connsiteY3-56" fmla="*/ 360354 h 3603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10540" h="360354">
                <a:moveTo>
                  <a:pt x="0" y="360354"/>
                </a:moveTo>
                <a:lnTo>
                  <a:pt x="1384747" y="0"/>
                </a:lnTo>
                <a:lnTo>
                  <a:pt x="2110540" y="331143"/>
                </a:lnTo>
                <a:lnTo>
                  <a:pt x="0" y="36035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5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3" name="PA_等腰三角形 32"/>
          <p:cNvSpPr/>
          <p:nvPr>
            <p:custDataLst>
              <p:tags r:id="rId6"/>
            </p:custDataLst>
          </p:nvPr>
        </p:nvSpPr>
        <p:spPr bwMode="gray">
          <a:xfrm>
            <a:off x="10216857" y="529602"/>
            <a:ext cx="1130410" cy="1213770"/>
          </a:xfrm>
          <a:custGeom>
            <a:avLst/>
            <a:gdLst>
              <a:gd name="connsiteX0" fmla="*/ 0 w 1120470"/>
              <a:gd name="connsiteY0" fmla="*/ 1213770 h 1213770"/>
              <a:gd name="connsiteX1" fmla="*/ 242190 w 1120470"/>
              <a:gd name="connsiteY1" fmla="*/ 0 h 1213770"/>
              <a:gd name="connsiteX2" fmla="*/ 1120470 w 1120470"/>
              <a:gd name="connsiteY2" fmla="*/ 1213770 h 1213770"/>
              <a:gd name="connsiteX3" fmla="*/ 0 w 1120470"/>
              <a:gd name="connsiteY3" fmla="*/ 1213770 h 1213770"/>
              <a:gd name="connsiteX0-1" fmla="*/ 0 w 991262"/>
              <a:gd name="connsiteY0-2" fmla="*/ 1492066 h 1492066"/>
              <a:gd name="connsiteX1-3" fmla="*/ 112982 w 991262"/>
              <a:gd name="connsiteY1-4" fmla="*/ 0 h 1492066"/>
              <a:gd name="connsiteX2-5" fmla="*/ 991262 w 991262"/>
              <a:gd name="connsiteY2-6" fmla="*/ 1213770 h 1492066"/>
              <a:gd name="connsiteX3-7" fmla="*/ 0 w 991262"/>
              <a:gd name="connsiteY3-8" fmla="*/ 1492066 h 1492066"/>
              <a:gd name="connsiteX0-9" fmla="*/ 0 w 1150288"/>
              <a:gd name="connsiteY0-10" fmla="*/ 855962 h 1213770"/>
              <a:gd name="connsiteX1-11" fmla="*/ 272008 w 1150288"/>
              <a:gd name="connsiteY1-12" fmla="*/ 0 h 1213770"/>
              <a:gd name="connsiteX2-13" fmla="*/ 1150288 w 1150288"/>
              <a:gd name="connsiteY2-14" fmla="*/ 1213770 h 1213770"/>
              <a:gd name="connsiteX3-15" fmla="*/ 0 w 1150288"/>
              <a:gd name="connsiteY3-16" fmla="*/ 855962 h 1213770"/>
              <a:gd name="connsiteX0-17" fmla="*/ 0 w 1170167"/>
              <a:gd name="connsiteY0-18" fmla="*/ 796327 h 1213770"/>
              <a:gd name="connsiteX1-19" fmla="*/ 291887 w 1170167"/>
              <a:gd name="connsiteY1-20" fmla="*/ 0 h 1213770"/>
              <a:gd name="connsiteX2-21" fmla="*/ 1170167 w 1170167"/>
              <a:gd name="connsiteY2-22" fmla="*/ 1213770 h 1213770"/>
              <a:gd name="connsiteX3-23" fmla="*/ 0 w 1170167"/>
              <a:gd name="connsiteY3-24" fmla="*/ 796327 h 1213770"/>
              <a:gd name="connsiteX0-25" fmla="*/ 0 w 1130410"/>
              <a:gd name="connsiteY0-26" fmla="*/ 647240 h 1213770"/>
              <a:gd name="connsiteX1-27" fmla="*/ 252130 w 1130410"/>
              <a:gd name="connsiteY1-28" fmla="*/ 0 h 1213770"/>
              <a:gd name="connsiteX2-29" fmla="*/ 1130410 w 1130410"/>
              <a:gd name="connsiteY2-30" fmla="*/ 1213770 h 1213770"/>
              <a:gd name="connsiteX3-31" fmla="*/ 0 w 1130410"/>
              <a:gd name="connsiteY3-32" fmla="*/ 647240 h 12137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30410" h="1213770">
                <a:moveTo>
                  <a:pt x="0" y="647240"/>
                </a:moveTo>
                <a:lnTo>
                  <a:pt x="252130" y="0"/>
                </a:lnTo>
                <a:lnTo>
                  <a:pt x="1130410" y="1213770"/>
                </a:lnTo>
                <a:lnTo>
                  <a:pt x="0" y="64724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4" name="PA_等腰三角形 33"/>
          <p:cNvSpPr/>
          <p:nvPr>
            <p:custDataLst>
              <p:tags r:id="rId7"/>
            </p:custDataLst>
          </p:nvPr>
        </p:nvSpPr>
        <p:spPr bwMode="gray">
          <a:xfrm>
            <a:off x="2864283" y="3218916"/>
            <a:ext cx="929796" cy="1414221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  <a:gd name="connsiteX0-25" fmla="*/ 0 w 1236867"/>
              <a:gd name="connsiteY0-26" fmla="*/ 0 h 585475"/>
              <a:gd name="connsiteX1-27" fmla="*/ 800023 w 1236867"/>
              <a:gd name="connsiteY1-28" fmla="*/ 585475 h 585475"/>
              <a:gd name="connsiteX2-29" fmla="*/ 1236867 w 1236867"/>
              <a:gd name="connsiteY2-30" fmla="*/ 127284 h 585475"/>
              <a:gd name="connsiteX3-31" fmla="*/ 0 w 1236867"/>
              <a:gd name="connsiteY3-32" fmla="*/ 0 h 585475"/>
              <a:gd name="connsiteX0-33" fmla="*/ 0 w 1236867"/>
              <a:gd name="connsiteY0-34" fmla="*/ 0 h 908581"/>
              <a:gd name="connsiteX1-35" fmla="*/ 800023 w 1236867"/>
              <a:gd name="connsiteY1-36" fmla="*/ 908581 h 908581"/>
              <a:gd name="connsiteX2-37" fmla="*/ 1236867 w 1236867"/>
              <a:gd name="connsiteY2-38" fmla="*/ 127284 h 908581"/>
              <a:gd name="connsiteX3-39" fmla="*/ 0 w 1236867"/>
              <a:gd name="connsiteY3-40" fmla="*/ 0 h 908581"/>
              <a:gd name="connsiteX0-41" fmla="*/ 0 w 1455111"/>
              <a:gd name="connsiteY0-42" fmla="*/ 0 h 908581"/>
              <a:gd name="connsiteX1-43" fmla="*/ 800023 w 1455111"/>
              <a:gd name="connsiteY1-44" fmla="*/ 908581 h 908581"/>
              <a:gd name="connsiteX2-45" fmla="*/ 1455111 w 1455111"/>
              <a:gd name="connsiteY2-46" fmla="*/ 352479 h 908581"/>
              <a:gd name="connsiteX3-47" fmla="*/ 0 w 1455111"/>
              <a:gd name="connsiteY3-48" fmla="*/ 0 h 908581"/>
              <a:gd name="connsiteX0-49" fmla="*/ 0 w 887676"/>
              <a:gd name="connsiteY0-50" fmla="*/ 0 h 908581"/>
              <a:gd name="connsiteX1-51" fmla="*/ 800023 w 887676"/>
              <a:gd name="connsiteY1-52" fmla="*/ 908581 h 908581"/>
              <a:gd name="connsiteX2-53" fmla="*/ 887676 w 887676"/>
              <a:gd name="connsiteY2-54" fmla="*/ 58746 h 908581"/>
              <a:gd name="connsiteX3-55" fmla="*/ 0 w 887676"/>
              <a:gd name="connsiteY3-56" fmla="*/ 0 h 9085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87676" h="908581">
                <a:moveTo>
                  <a:pt x="0" y="0"/>
                </a:moveTo>
                <a:lnTo>
                  <a:pt x="800023" y="908581"/>
                </a:lnTo>
                <a:lnTo>
                  <a:pt x="887676" y="58746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7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PA_等腰三角形 34"/>
          <p:cNvSpPr/>
          <p:nvPr>
            <p:custDataLst>
              <p:tags r:id="rId8"/>
            </p:custDataLst>
          </p:nvPr>
        </p:nvSpPr>
        <p:spPr bwMode="gray">
          <a:xfrm>
            <a:off x="8765744" y="2909586"/>
            <a:ext cx="2709976" cy="764981"/>
          </a:xfrm>
          <a:prstGeom prst="triangle">
            <a:avLst>
              <a:gd name="adj" fmla="val 51462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kern="0" dirty="0">
                <a:solidFill>
                  <a:srgbClr val="333300"/>
                </a:solidFill>
                <a:latin typeface="Arial" panose="020B0604020202020204" pitchFamily="34" charset="0"/>
              </a:rPr>
              <a:t>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7" name="PA_等腰三角形 33"/>
          <p:cNvSpPr/>
          <p:nvPr>
            <p:custDataLst>
              <p:tags r:id="rId9"/>
            </p:custDataLst>
          </p:nvPr>
        </p:nvSpPr>
        <p:spPr bwMode="gray">
          <a:xfrm flipH="1">
            <a:off x="6083549" y="1016088"/>
            <a:ext cx="1518036" cy="695129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20470" h="585475">
                <a:moveTo>
                  <a:pt x="0" y="0"/>
                </a:moveTo>
                <a:lnTo>
                  <a:pt x="800023" y="585475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10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8" name="PA_等腰三角形 37"/>
          <p:cNvSpPr/>
          <p:nvPr>
            <p:custDataLst>
              <p:tags r:id="rId10"/>
            </p:custDataLst>
          </p:nvPr>
        </p:nvSpPr>
        <p:spPr bwMode="gray">
          <a:xfrm>
            <a:off x="952066" y="3674567"/>
            <a:ext cx="1361048" cy="994669"/>
          </a:xfrm>
          <a:prstGeom prst="triangle">
            <a:avLst>
              <a:gd name="adj" fmla="val 78319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9" name="PA_等腰三角形 38"/>
          <p:cNvSpPr/>
          <p:nvPr>
            <p:custDataLst>
              <p:tags r:id="rId11"/>
            </p:custDataLst>
          </p:nvPr>
        </p:nvSpPr>
        <p:spPr bwMode="gray">
          <a:xfrm>
            <a:off x="6024564" y="2923506"/>
            <a:ext cx="1714830" cy="1068787"/>
          </a:xfrm>
          <a:custGeom>
            <a:avLst/>
            <a:gdLst>
              <a:gd name="connsiteX0" fmla="*/ 0 w 1120470"/>
              <a:gd name="connsiteY0" fmla="*/ 953494 h 953494"/>
              <a:gd name="connsiteX1" fmla="*/ 112047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657183"/>
              <a:gd name="connsiteY0-2" fmla="*/ 0 h 835549"/>
              <a:gd name="connsiteX1-3" fmla="*/ 1657183 w 1657183"/>
              <a:gd name="connsiteY1-4" fmla="*/ 835549 h 835549"/>
              <a:gd name="connsiteX2-5" fmla="*/ 1120470 w 1657183"/>
              <a:gd name="connsiteY2-6" fmla="*/ 0 h 835549"/>
              <a:gd name="connsiteX3-7" fmla="*/ 0 w 1657183"/>
              <a:gd name="connsiteY3-8" fmla="*/ 0 h 835549"/>
              <a:gd name="connsiteX0-9" fmla="*/ 0 w 1448461"/>
              <a:gd name="connsiteY0-10" fmla="*/ 0 h 855427"/>
              <a:gd name="connsiteX1-11" fmla="*/ 1448461 w 1448461"/>
              <a:gd name="connsiteY1-12" fmla="*/ 855427 h 855427"/>
              <a:gd name="connsiteX2-13" fmla="*/ 1120470 w 1448461"/>
              <a:gd name="connsiteY2-14" fmla="*/ 0 h 855427"/>
              <a:gd name="connsiteX3-15" fmla="*/ 0 w 1448461"/>
              <a:gd name="connsiteY3-16" fmla="*/ 0 h 855427"/>
              <a:gd name="connsiteX0-17" fmla="*/ 0 w 1714830"/>
              <a:gd name="connsiteY0-18" fmla="*/ 91440 h 946867"/>
              <a:gd name="connsiteX1-19" fmla="*/ 1448461 w 1714830"/>
              <a:gd name="connsiteY1-20" fmla="*/ 946867 h 946867"/>
              <a:gd name="connsiteX2-21" fmla="*/ 1714830 w 1714830"/>
              <a:gd name="connsiteY2-22" fmla="*/ 0 h 946867"/>
              <a:gd name="connsiteX3-23" fmla="*/ 0 w 1714830"/>
              <a:gd name="connsiteY3-24" fmla="*/ 91440 h 946867"/>
              <a:gd name="connsiteX0-25" fmla="*/ 0 w 1714830"/>
              <a:gd name="connsiteY0-26" fmla="*/ 91440 h 1068787"/>
              <a:gd name="connsiteX1-27" fmla="*/ 610261 w 1714830"/>
              <a:gd name="connsiteY1-28" fmla="*/ 1068787 h 1068787"/>
              <a:gd name="connsiteX2-29" fmla="*/ 1714830 w 1714830"/>
              <a:gd name="connsiteY2-30" fmla="*/ 0 h 1068787"/>
              <a:gd name="connsiteX3-31" fmla="*/ 0 w 1714830"/>
              <a:gd name="connsiteY3-32" fmla="*/ 91440 h 10687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14830" h="1068787">
                <a:moveTo>
                  <a:pt x="0" y="91440"/>
                </a:moveTo>
                <a:lnTo>
                  <a:pt x="610261" y="1068787"/>
                </a:lnTo>
                <a:lnTo>
                  <a:pt x="1714830" y="0"/>
                </a:lnTo>
                <a:lnTo>
                  <a:pt x="0" y="9144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     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70" name="PA_组合 69"/>
          <p:cNvGrpSpPr/>
          <p:nvPr>
            <p:custDataLst>
              <p:tags r:id="rId12"/>
            </p:custDataLst>
          </p:nvPr>
        </p:nvGrpSpPr>
        <p:grpSpPr>
          <a:xfrm>
            <a:off x="7738071" y="2373601"/>
            <a:ext cx="2300476" cy="2258188"/>
            <a:chOff x="3645691" y="-159782"/>
            <a:chExt cx="4308436" cy="4445433"/>
          </a:xfrm>
        </p:grpSpPr>
        <p:sp>
          <p:nvSpPr>
            <p:cNvPr id="71" name="任意多边形: 形状 70"/>
            <p:cNvSpPr/>
            <p:nvPr/>
          </p:nvSpPr>
          <p:spPr bwMode="gray">
            <a:xfrm flipH="1">
              <a:off x="3645691" y="-159782"/>
              <a:ext cx="2131359" cy="2131430"/>
            </a:xfrm>
            <a:custGeom>
              <a:avLst/>
              <a:gdLst>
                <a:gd name="connsiteX0" fmla="*/ 0 w 2131359"/>
                <a:gd name="connsiteY0" fmla="*/ 0 h 2131430"/>
                <a:gd name="connsiteX1" fmla="*/ 0 w 2131359"/>
                <a:gd name="connsiteY1" fmla="*/ 2131430 h 2131430"/>
                <a:gd name="connsiteX2" fmla="*/ 2131359 w 2131359"/>
                <a:gd name="connsiteY2" fmla="*/ 2131430 h 2131430"/>
                <a:gd name="connsiteX3" fmla="*/ 2121385 w 2131359"/>
                <a:gd name="connsiteY3" fmla="*/ 1933916 h 2131430"/>
                <a:gd name="connsiteX4" fmla="*/ 183917 w 2131359"/>
                <a:gd name="connsiteY4" fmla="*/ 8708 h 2131430"/>
                <a:gd name="connsiteX5" fmla="*/ 0 w 2131359"/>
                <a:gd name="connsiteY5" fmla="*/ 0 h 213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0">
                  <a:moveTo>
                    <a:pt x="0" y="0"/>
                  </a:moveTo>
                  <a:lnTo>
                    <a:pt x="0" y="2131430"/>
                  </a:lnTo>
                  <a:lnTo>
                    <a:pt x="2131359" y="2131430"/>
                  </a:lnTo>
                  <a:lnTo>
                    <a:pt x="2121385" y="1933916"/>
                  </a:lnTo>
                  <a:cubicBezTo>
                    <a:pt x="2017907" y="914985"/>
                    <a:pt x="1204703" y="105868"/>
                    <a:pt x="183917" y="870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" name="任意多边形: 形状 71"/>
            <p:cNvSpPr/>
            <p:nvPr/>
          </p:nvSpPr>
          <p:spPr bwMode="gray">
            <a:xfrm>
              <a:off x="5777051" y="2017222"/>
              <a:ext cx="2177076" cy="2268429"/>
            </a:xfrm>
            <a:custGeom>
              <a:avLst/>
              <a:gdLst>
                <a:gd name="connsiteX0" fmla="*/ 0 w 2131358"/>
                <a:gd name="connsiteY0" fmla="*/ 0 h 2131431"/>
                <a:gd name="connsiteX1" fmla="*/ 2131358 w 2131358"/>
                <a:gd name="connsiteY1" fmla="*/ 0 h 2131431"/>
                <a:gd name="connsiteX2" fmla="*/ 2121384 w 2131358"/>
                <a:gd name="connsiteY2" fmla="*/ 197515 h 2131431"/>
                <a:gd name="connsiteX3" fmla="*/ 183916 w 2131358"/>
                <a:gd name="connsiteY3" fmla="*/ 2122723 h 2131431"/>
                <a:gd name="connsiteX4" fmla="*/ 0 w 2131358"/>
                <a:gd name="connsiteY4" fmla="*/ 2131431 h 2131431"/>
                <a:gd name="connsiteX5" fmla="*/ 0 w 2131358"/>
                <a:gd name="connsiteY5" fmla="*/ 0 h 2131431"/>
                <a:gd name="connsiteX0-1" fmla="*/ 0 w 2131358"/>
                <a:gd name="connsiteY0-2" fmla="*/ 0 h 2131431"/>
                <a:gd name="connsiteX1-3" fmla="*/ 2131358 w 2131358"/>
                <a:gd name="connsiteY1-4" fmla="*/ 0 h 2131431"/>
                <a:gd name="connsiteX2-5" fmla="*/ 2121384 w 2131358"/>
                <a:gd name="connsiteY2-6" fmla="*/ 197515 h 2131431"/>
                <a:gd name="connsiteX3-7" fmla="*/ 183916 w 2131358"/>
                <a:gd name="connsiteY3-8" fmla="*/ 2122723 h 2131431"/>
                <a:gd name="connsiteX4-9" fmla="*/ 0 w 2131358"/>
                <a:gd name="connsiteY4-10" fmla="*/ 2131431 h 2131431"/>
                <a:gd name="connsiteX5-11" fmla="*/ 92416 w 2131358"/>
                <a:gd name="connsiteY5-12" fmla="*/ 88697 h 2131431"/>
                <a:gd name="connsiteX0-13" fmla="*/ 0 w 2131358"/>
                <a:gd name="connsiteY0-14" fmla="*/ 0 h 2131431"/>
                <a:gd name="connsiteX1-15" fmla="*/ 2131358 w 2131358"/>
                <a:gd name="connsiteY1-16" fmla="*/ 0 h 2131431"/>
                <a:gd name="connsiteX2-17" fmla="*/ 2121384 w 2131358"/>
                <a:gd name="connsiteY2-18" fmla="*/ 197515 h 2131431"/>
                <a:gd name="connsiteX3-19" fmla="*/ 183916 w 2131358"/>
                <a:gd name="connsiteY3-20" fmla="*/ 2122723 h 2131431"/>
                <a:gd name="connsiteX4-21" fmla="*/ 0 w 2131358"/>
                <a:gd name="connsiteY4-22" fmla="*/ 2131431 h 21314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1">
                  <a:moveTo>
                    <a:pt x="0" y="0"/>
                  </a:moveTo>
                  <a:lnTo>
                    <a:pt x="2131358" y="0"/>
                  </a:lnTo>
                  <a:lnTo>
                    <a:pt x="2121384" y="197515"/>
                  </a:lnTo>
                  <a:cubicBezTo>
                    <a:pt x="2017906" y="1216446"/>
                    <a:pt x="1204703" y="2025563"/>
                    <a:pt x="183916" y="2122723"/>
                  </a:cubicBezTo>
                  <a:lnTo>
                    <a:pt x="0" y="2131431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3" name="PA_组合 72"/>
          <p:cNvGrpSpPr/>
          <p:nvPr>
            <p:custDataLst>
              <p:tags r:id="rId13"/>
            </p:custDataLst>
          </p:nvPr>
        </p:nvGrpSpPr>
        <p:grpSpPr>
          <a:xfrm>
            <a:off x="7714379" y="2373601"/>
            <a:ext cx="2325087" cy="2258931"/>
            <a:chOff x="3622042" y="-213950"/>
            <a:chExt cx="4354527" cy="4413956"/>
          </a:xfrm>
          <a:solidFill>
            <a:srgbClr val="FFC000"/>
          </a:solidFill>
        </p:grpSpPr>
        <p:sp>
          <p:nvSpPr>
            <p:cNvPr id="74" name="任意多边形: 形状 73"/>
            <p:cNvSpPr/>
            <p:nvPr/>
          </p:nvSpPr>
          <p:spPr bwMode="gray">
            <a:xfrm flipH="1">
              <a:off x="5799492" y="-213950"/>
              <a:ext cx="2177077" cy="2177005"/>
            </a:xfrm>
            <a:custGeom>
              <a:avLst/>
              <a:gdLst>
                <a:gd name="connsiteX0" fmla="*/ 2131358 w 2131358"/>
                <a:gd name="connsiteY0" fmla="*/ 0 h 2131430"/>
                <a:gd name="connsiteX1" fmla="*/ 1947442 w 2131358"/>
                <a:gd name="connsiteY1" fmla="*/ 8708 h 2131430"/>
                <a:gd name="connsiteX2" fmla="*/ 9974 w 2131358"/>
                <a:gd name="connsiteY2" fmla="*/ 1933916 h 2131430"/>
                <a:gd name="connsiteX3" fmla="*/ 0 w 2131358"/>
                <a:gd name="connsiteY3" fmla="*/ 2131430 h 2131430"/>
                <a:gd name="connsiteX4" fmla="*/ 2131358 w 2131358"/>
                <a:gd name="connsiteY4" fmla="*/ 2131430 h 2131430"/>
                <a:gd name="connsiteX5" fmla="*/ 2131358 w 2131358"/>
                <a:gd name="connsiteY5" fmla="*/ 0 h 2131430"/>
                <a:gd name="connsiteX0-1" fmla="*/ 2131358 w 2223774"/>
                <a:gd name="connsiteY0-2" fmla="*/ 0 h 2131430"/>
                <a:gd name="connsiteX1-3" fmla="*/ 1947442 w 2223774"/>
                <a:gd name="connsiteY1-4" fmla="*/ 8708 h 2131430"/>
                <a:gd name="connsiteX2-5" fmla="*/ 9974 w 2223774"/>
                <a:gd name="connsiteY2-6" fmla="*/ 1933916 h 2131430"/>
                <a:gd name="connsiteX3-7" fmla="*/ 0 w 2223774"/>
                <a:gd name="connsiteY3-8" fmla="*/ 2131430 h 2131430"/>
                <a:gd name="connsiteX4-9" fmla="*/ 2131358 w 2223774"/>
                <a:gd name="connsiteY4-10" fmla="*/ 2131430 h 2131430"/>
                <a:gd name="connsiteX5-11" fmla="*/ 2223774 w 2223774"/>
                <a:gd name="connsiteY5-12" fmla="*/ 96427 h 2131430"/>
                <a:gd name="connsiteX0-13" fmla="*/ 2131358 w 2131358"/>
                <a:gd name="connsiteY0-14" fmla="*/ 0 h 2131430"/>
                <a:gd name="connsiteX1-15" fmla="*/ 1947442 w 2131358"/>
                <a:gd name="connsiteY1-16" fmla="*/ 8708 h 2131430"/>
                <a:gd name="connsiteX2-17" fmla="*/ 9974 w 2131358"/>
                <a:gd name="connsiteY2-18" fmla="*/ 1933916 h 2131430"/>
                <a:gd name="connsiteX3-19" fmla="*/ 0 w 2131358"/>
                <a:gd name="connsiteY3-20" fmla="*/ 2131430 h 2131430"/>
                <a:gd name="connsiteX4-21" fmla="*/ 2131358 w 2131358"/>
                <a:gd name="connsiteY4-22" fmla="*/ 2131430 h 2131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0">
                  <a:moveTo>
                    <a:pt x="2131358" y="0"/>
                  </a:moveTo>
                  <a:lnTo>
                    <a:pt x="1947442" y="8708"/>
                  </a:lnTo>
                  <a:cubicBezTo>
                    <a:pt x="926655" y="105868"/>
                    <a:pt x="113451" y="914985"/>
                    <a:pt x="9974" y="1933916"/>
                  </a:cubicBezTo>
                  <a:lnTo>
                    <a:pt x="0" y="2131430"/>
                  </a:lnTo>
                  <a:lnTo>
                    <a:pt x="2131358" y="213143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" name="任意多边形: 形状 74"/>
            <p:cNvSpPr/>
            <p:nvPr/>
          </p:nvSpPr>
          <p:spPr bwMode="gray">
            <a:xfrm>
              <a:off x="3622042" y="1963056"/>
              <a:ext cx="2165833" cy="2236950"/>
            </a:xfrm>
            <a:custGeom>
              <a:avLst/>
              <a:gdLst>
                <a:gd name="connsiteX0" fmla="*/ 0 w 2131359"/>
                <a:gd name="connsiteY0" fmla="*/ 0 h 2131431"/>
                <a:gd name="connsiteX1" fmla="*/ 2131359 w 2131359"/>
                <a:gd name="connsiteY1" fmla="*/ 0 h 2131431"/>
                <a:gd name="connsiteX2" fmla="*/ 2131359 w 2131359"/>
                <a:gd name="connsiteY2" fmla="*/ 2131431 h 2131431"/>
                <a:gd name="connsiteX3" fmla="*/ 1947442 w 2131359"/>
                <a:gd name="connsiteY3" fmla="*/ 2122723 h 2131431"/>
                <a:gd name="connsiteX4" fmla="*/ 9974 w 2131359"/>
                <a:gd name="connsiteY4" fmla="*/ 197515 h 2131431"/>
                <a:gd name="connsiteX5" fmla="*/ 0 w 2131359"/>
                <a:gd name="connsiteY5" fmla="*/ 0 h 213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1">
                  <a:moveTo>
                    <a:pt x="0" y="0"/>
                  </a:moveTo>
                  <a:lnTo>
                    <a:pt x="2131359" y="0"/>
                  </a:lnTo>
                  <a:lnTo>
                    <a:pt x="2131359" y="2131431"/>
                  </a:lnTo>
                  <a:lnTo>
                    <a:pt x="1947442" y="2122723"/>
                  </a:lnTo>
                  <a:cubicBezTo>
                    <a:pt x="926656" y="2025563"/>
                    <a:pt x="113452" y="1216446"/>
                    <a:pt x="9974" y="19751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6" name="PA_组合 75"/>
          <p:cNvGrpSpPr/>
          <p:nvPr>
            <p:custDataLst>
              <p:tags r:id="rId14"/>
            </p:custDataLst>
          </p:nvPr>
        </p:nvGrpSpPr>
        <p:grpSpPr>
          <a:xfrm>
            <a:off x="7714379" y="2374949"/>
            <a:ext cx="1302798" cy="2258188"/>
            <a:chOff x="448592" y="740780"/>
            <a:chExt cx="2363479" cy="4096706"/>
          </a:xfrm>
        </p:grpSpPr>
        <p:sp>
          <p:nvSpPr>
            <p:cNvPr id="77" name="任意多边形: 形状 76"/>
            <p:cNvSpPr/>
            <p:nvPr/>
          </p:nvSpPr>
          <p:spPr bwMode="gray">
            <a:xfrm>
              <a:off x="448592" y="740780"/>
              <a:ext cx="2131359" cy="4096706"/>
            </a:xfrm>
            <a:custGeom>
              <a:avLst/>
              <a:gdLst>
                <a:gd name="connsiteX0" fmla="*/ 2131359 w 2131359"/>
                <a:gd name="connsiteY0" fmla="*/ 0 h 4306128"/>
                <a:gd name="connsiteX1" fmla="*/ 2131359 w 2131359"/>
                <a:gd name="connsiteY1" fmla="*/ 4306128 h 4306128"/>
                <a:gd name="connsiteX2" fmla="*/ 1933962 w 2131359"/>
                <a:gd name="connsiteY2" fmla="*/ 4296160 h 4306128"/>
                <a:gd name="connsiteX3" fmla="*/ 0 w 2131359"/>
                <a:gd name="connsiteY3" fmla="*/ 2153064 h 4306128"/>
                <a:gd name="connsiteX4" fmla="*/ 1933962 w 2131359"/>
                <a:gd name="connsiteY4" fmla="*/ 9968 h 4306128"/>
                <a:gd name="connsiteX5" fmla="*/ 2131359 w 2131359"/>
                <a:gd name="connsiteY5" fmla="*/ 0 h 4306128"/>
                <a:gd name="connsiteX0-1" fmla="*/ 2131359 w 2222799"/>
                <a:gd name="connsiteY0-2" fmla="*/ 4306128 h 4397568"/>
                <a:gd name="connsiteX1-3" fmla="*/ 1933962 w 2222799"/>
                <a:gd name="connsiteY1-4" fmla="*/ 4296160 h 4397568"/>
                <a:gd name="connsiteX2-5" fmla="*/ 0 w 2222799"/>
                <a:gd name="connsiteY2-6" fmla="*/ 2153064 h 4397568"/>
                <a:gd name="connsiteX3-7" fmla="*/ 1933962 w 2222799"/>
                <a:gd name="connsiteY3-8" fmla="*/ 9968 h 4397568"/>
                <a:gd name="connsiteX4-9" fmla="*/ 2131359 w 2222799"/>
                <a:gd name="connsiteY4-10" fmla="*/ 0 h 4397568"/>
                <a:gd name="connsiteX5-11" fmla="*/ 2222799 w 2222799"/>
                <a:gd name="connsiteY5-12" fmla="*/ 4397568 h 4397568"/>
                <a:gd name="connsiteX0-13" fmla="*/ 2131359 w 2131359"/>
                <a:gd name="connsiteY0-14" fmla="*/ 4306128 h 4306128"/>
                <a:gd name="connsiteX1-15" fmla="*/ 1933962 w 2131359"/>
                <a:gd name="connsiteY1-16" fmla="*/ 4296160 h 4306128"/>
                <a:gd name="connsiteX2-17" fmla="*/ 0 w 2131359"/>
                <a:gd name="connsiteY2-18" fmla="*/ 2153064 h 4306128"/>
                <a:gd name="connsiteX3-19" fmla="*/ 1933962 w 2131359"/>
                <a:gd name="connsiteY3-20" fmla="*/ 9968 h 4306128"/>
                <a:gd name="connsiteX4-21" fmla="*/ 2131359 w 2131359"/>
                <a:gd name="connsiteY4-22" fmla="*/ 0 h 43061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9" h="4306128">
                  <a:moveTo>
                    <a:pt x="2131359" y="4306128"/>
                  </a:moveTo>
                  <a:lnTo>
                    <a:pt x="1933962" y="4296160"/>
                  </a:lnTo>
                  <a:cubicBezTo>
                    <a:pt x="847684" y="4185843"/>
                    <a:pt x="0" y="3268447"/>
                    <a:pt x="0" y="2153064"/>
                  </a:cubicBezTo>
                  <a:cubicBezTo>
                    <a:pt x="0" y="1037681"/>
                    <a:pt x="847684" y="120285"/>
                    <a:pt x="1933962" y="9968"/>
                  </a:cubicBezTo>
                  <a:lnTo>
                    <a:pt x="2131359" y="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8" name="椭圆 77"/>
            <p:cNvSpPr/>
            <p:nvPr/>
          </p:nvSpPr>
          <p:spPr bwMode="gray">
            <a:xfrm>
              <a:off x="2325688" y="1750031"/>
              <a:ext cx="486383" cy="4474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9" name="椭圆 78"/>
            <p:cNvSpPr/>
            <p:nvPr/>
          </p:nvSpPr>
          <p:spPr bwMode="gray">
            <a:xfrm>
              <a:off x="2561455" y="1818123"/>
              <a:ext cx="206331" cy="31128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0" name="椭圆 79"/>
            <p:cNvSpPr/>
            <p:nvPr/>
          </p:nvSpPr>
          <p:spPr bwMode="gray">
            <a:xfrm>
              <a:off x="2647372" y="1901983"/>
              <a:ext cx="97278" cy="1435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PA_组合 17"/>
          <p:cNvGrpSpPr/>
          <p:nvPr>
            <p:custDataLst>
              <p:tags r:id="rId15"/>
            </p:custDataLst>
          </p:nvPr>
        </p:nvGrpSpPr>
        <p:grpSpPr>
          <a:xfrm>
            <a:off x="435060" y="431170"/>
            <a:ext cx="2325087" cy="2259536"/>
            <a:chOff x="115235" y="553220"/>
            <a:chExt cx="2325087" cy="2259536"/>
          </a:xfrm>
        </p:grpSpPr>
        <p:grpSp>
          <p:nvGrpSpPr>
            <p:cNvPr id="2" name="组合 1"/>
            <p:cNvGrpSpPr/>
            <p:nvPr/>
          </p:nvGrpSpPr>
          <p:grpSpPr>
            <a:xfrm>
              <a:off x="138927" y="553220"/>
              <a:ext cx="2300476" cy="2258188"/>
              <a:chOff x="3645691" y="-159782"/>
              <a:chExt cx="4308436" cy="4445433"/>
            </a:xfrm>
          </p:grpSpPr>
          <p:sp>
            <p:nvSpPr>
              <p:cNvPr id="23" name="任意多边形: 形状 22"/>
              <p:cNvSpPr/>
              <p:nvPr/>
            </p:nvSpPr>
            <p:spPr bwMode="gray">
              <a:xfrm flipH="1">
                <a:off x="3645691" y="-159782"/>
                <a:ext cx="2131359" cy="2131430"/>
              </a:xfrm>
              <a:custGeom>
                <a:avLst/>
                <a:gdLst>
                  <a:gd name="connsiteX0" fmla="*/ 0 w 2131359"/>
                  <a:gd name="connsiteY0" fmla="*/ 0 h 2131430"/>
                  <a:gd name="connsiteX1" fmla="*/ 0 w 2131359"/>
                  <a:gd name="connsiteY1" fmla="*/ 2131430 h 2131430"/>
                  <a:gd name="connsiteX2" fmla="*/ 2131359 w 2131359"/>
                  <a:gd name="connsiteY2" fmla="*/ 2131430 h 2131430"/>
                  <a:gd name="connsiteX3" fmla="*/ 2121385 w 2131359"/>
                  <a:gd name="connsiteY3" fmla="*/ 1933916 h 2131430"/>
                  <a:gd name="connsiteX4" fmla="*/ 183917 w 2131359"/>
                  <a:gd name="connsiteY4" fmla="*/ 8708 h 2131430"/>
                  <a:gd name="connsiteX5" fmla="*/ 0 w 2131359"/>
                  <a:gd name="connsiteY5" fmla="*/ 0 h 213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0">
                    <a:moveTo>
                      <a:pt x="0" y="0"/>
                    </a:moveTo>
                    <a:lnTo>
                      <a:pt x="0" y="2131430"/>
                    </a:lnTo>
                    <a:lnTo>
                      <a:pt x="2131359" y="2131430"/>
                    </a:lnTo>
                    <a:lnTo>
                      <a:pt x="2121385" y="1933916"/>
                    </a:lnTo>
                    <a:cubicBezTo>
                      <a:pt x="2017907" y="914985"/>
                      <a:pt x="1204703" y="105868"/>
                      <a:pt x="183917" y="8708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任意多边形: 形状 25"/>
              <p:cNvSpPr/>
              <p:nvPr/>
            </p:nvSpPr>
            <p:spPr bwMode="gray">
              <a:xfrm>
                <a:off x="5777051" y="2017222"/>
                <a:ext cx="2177076" cy="2268429"/>
              </a:xfrm>
              <a:custGeom>
                <a:avLst/>
                <a:gdLst>
                  <a:gd name="connsiteX0" fmla="*/ 0 w 2131358"/>
                  <a:gd name="connsiteY0" fmla="*/ 0 h 2131431"/>
                  <a:gd name="connsiteX1" fmla="*/ 2131358 w 2131358"/>
                  <a:gd name="connsiteY1" fmla="*/ 0 h 2131431"/>
                  <a:gd name="connsiteX2" fmla="*/ 2121384 w 2131358"/>
                  <a:gd name="connsiteY2" fmla="*/ 197515 h 2131431"/>
                  <a:gd name="connsiteX3" fmla="*/ 183916 w 2131358"/>
                  <a:gd name="connsiteY3" fmla="*/ 2122723 h 2131431"/>
                  <a:gd name="connsiteX4" fmla="*/ 0 w 2131358"/>
                  <a:gd name="connsiteY4" fmla="*/ 2131431 h 2131431"/>
                  <a:gd name="connsiteX5" fmla="*/ 0 w 2131358"/>
                  <a:gd name="connsiteY5" fmla="*/ 0 h 2131431"/>
                  <a:gd name="connsiteX0-1" fmla="*/ 0 w 2131358"/>
                  <a:gd name="connsiteY0-2" fmla="*/ 0 h 2131431"/>
                  <a:gd name="connsiteX1-3" fmla="*/ 2131358 w 2131358"/>
                  <a:gd name="connsiteY1-4" fmla="*/ 0 h 2131431"/>
                  <a:gd name="connsiteX2-5" fmla="*/ 2121384 w 2131358"/>
                  <a:gd name="connsiteY2-6" fmla="*/ 197515 h 2131431"/>
                  <a:gd name="connsiteX3-7" fmla="*/ 183916 w 2131358"/>
                  <a:gd name="connsiteY3-8" fmla="*/ 2122723 h 2131431"/>
                  <a:gd name="connsiteX4-9" fmla="*/ 0 w 2131358"/>
                  <a:gd name="connsiteY4-10" fmla="*/ 2131431 h 2131431"/>
                  <a:gd name="connsiteX5-11" fmla="*/ 92416 w 2131358"/>
                  <a:gd name="connsiteY5-12" fmla="*/ 88697 h 2131431"/>
                  <a:gd name="connsiteX0-13" fmla="*/ 0 w 2131358"/>
                  <a:gd name="connsiteY0-14" fmla="*/ 0 h 2131431"/>
                  <a:gd name="connsiteX1-15" fmla="*/ 2131358 w 2131358"/>
                  <a:gd name="connsiteY1-16" fmla="*/ 0 h 2131431"/>
                  <a:gd name="connsiteX2-17" fmla="*/ 2121384 w 2131358"/>
                  <a:gd name="connsiteY2-18" fmla="*/ 197515 h 2131431"/>
                  <a:gd name="connsiteX3-19" fmla="*/ 183916 w 2131358"/>
                  <a:gd name="connsiteY3-20" fmla="*/ 2122723 h 2131431"/>
                  <a:gd name="connsiteX4-21" fmla="*/ 0 w 2131358"/>
                  <a:gd name="connsiteY4-22" fmla="*/ 2131431 h 213143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1">
                    <a:moveTo>
                      <a:pt x="0" y="0"/>
                    </a:moveTo>
                    <a:lnTo>
                      <a:pt x="2131358" y="0"/>
                    </a:lnTo>
                    <a:lnTo>
                      <a:pt x="2121384" y="197515"/>
                    </a:lnTo>
                    <a:cubicBezTo>
                      <a:pt x="2017906" y="1216446"/>
                      <a:pt x="1204703" y="2025563"/>
                      <a:pt x="183916" y="2122723"/>
                    </a:cubicBezTo>
                    <a:lnTo>
                      <a:pt x="0" y="2131431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15235" y="553220"/>
              <a:ext cx="2325087" cy="2258931"/>
              <a:chOff x="3622042" y="-213950"/>
              <a:chExt cx="4354527" cy="4413956"/>
            </a:xfrm>
            <a:solidFill>
              <a:srgbClr val="FFC000"/>
            </a:solidFill>
          </p:grpSpPr>
          <p:sp>
            <p:nvSpPr>
              <p:cNvPr id="24" name="任意多边形: 形状 23"/>
              <p:cNvSpPr/>
              <p:nvPr/>
            </p:nvSpPr>
            <p:spPr bwMode="gray">
              <a:xfrm flipH="1">
                <a:off x="5799492" y="-213950"/>
                <a:ext cx="2177077" cy="2177005"/>
              </a:xfrm>
              <a:custGeom>
                <a:avLst/>
                <a:gdLst>
                  <a:gd name="connsiteX0" fmla="*/ 2131358 w 2131358"/>
                  <a:gd name="connsiteY0" fmla="*/ 0 h 2131430"/>
                  <a:gd name="connsiteX1" fmla="*/ 1947442 w 2131358"/>
                  <a:gd name="connsiteY1" fmla="*/ 8708 h 2131430"/>
                  <a:gd name="connsiteX2" fmla="*/ 9974 w 2131358"/>
                  <a:gd name="connsiteY2" fmla="*/ 1933916 h 2131430"/>
                  <a:gd name="connsiteX3" fmla="*/ 0 w 2131358"/>
                  <a:gd name="connsiteY3" fmla="*/ 2131430 h 2131430"/>
                  <a:gd name="connsiteX4" fmla="*/ 2131358 w 2131358"/>
                  <a:gd name="connsiteY4" fmla="*/ 2131430 h 2131430"/>
                  <a:gd name="connsiteX5" fmla="*/ 2131358 w 2131358"/>
                  <a:gd name="connsiteY5" fmla="*/ 0 h 2131430"/>
                  <a:gd name="connsiteX0-1" fmla="*/ 2131358 w 2223774"/>
                  <a:gd name="connsiteY0-2" fmla="*/ 0 h 2131430"/>
                  <a:gd name="connsiteX1-3" fmla="*/ 1947442 w 2223774"/>
                  <a:gd name="connsiteY1-4" fmla="*/ 8708 h 2131430"/>
                  <a:gd name="connsiteX2-5" fmla="*/ 9974 w 2223774"/>
                  <a:gd name="connsiteY2-6" fmla="*/ 1933916 h 2131430"/>
                  <a:gd name="connsiteX3-7" fmla="*/ 0 w 2223774"/>
                  <a:gd name="connsiteY3-8" fmla="*/ 2131430 h 2131430"/>
                  <a:gd name="connsiteX4-9" fmla="*/ 2131358 w 2223774"/>
                  <a:gd name="connsiteY4-10" fmla="*/ 2131430 h 2131430"/>
                  <a:gd name="connsiteX5-11" fmla="*/ 2223774 w 2223774"/>
                  <a:gd name="connsiteY5-12" fmla="*/ 96427 h 2131430"/>
                  <a:gd name="connsiteX0-13" fmla="*/ 2131358 w 2131358"/>
                  <a:gd name="connsiteY0-14" fmla="*/ 0 h 2131430"/>
                  <a:gd name="connsiteX1-15" fmla="*/ 1947442 w 2131358"/>
                  <a:gd name="connsiteY1-16" fmla="*/ 8708 h 2131430"/>
                  <a:gd name="connsiteX2-17" fmla="*/ 9974 w 2131358"/>
                  <a:gd name="connsiteY2-18" fmla="*/ 1933916 h 2131430"/>
                  <a:gd name="connsiteX3-19" fmla="*/ 0 w 2131358"/>
                  <a:gd name="connsiteY3-20" fmla="*/ 2131430 h 2131430"/>
                  <a:gd name="connsiteX4-21" fmla="*/ 2131358 w 2131358"/>
                  <a:gd name="connsiteY4-22" fmla="*/ 2131430 h 213143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0">
                    <a:moveTo>
                      <a:pt x="2131358" y="0"/>
                    </a:moveTo>
                    <a:lnTo>
                      <a:pt x="1947442" y="8708"/>
                    </a:lnTo>
                    <a:cubicBezTo>
                      <a:pt x="926655" y="105868"/>
                      <a:pt x="113451" y="914985"/>
                      <a:pt x="9974" y="1933916"/>
                    </a:cubicBezTo>
                    <a:lnTo>
                      <a:pt x="0" y="2131430"/>
                    </a:lnTo>
                    <a:lnTo>
                      <a:pt x="2131358" y="213143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 bwMode="gray">
              <a:xfrm>
                <a:off x="3622042" y="1963056"/>
                <a:ext cx="2165833" cy="2236950"/>
              </a:xfrm>
              <a:custGeom>
                <a:avLst/>
                <a:gdLst>
                  <a:gd name="connsiteX0" fmla="*/ 0 w 2131359"/>
                  <a:gd name="connsiteY0" fmla="*/ 0 h 2131431"/>
                  <a:gd name="connsiteX1" fmla="*/ 2131359 w 2131359"/>
                  <a:gd name="connsiteY1" fmla="*/ 0 h 2131431"/>
                  <a:gd name="connsiteX2" fmla="*/ 2131359 w 2131359"/>
                  <a:gd name="connsiteY2" fmla="*/ 2131431 h 2131431"/>
                  <a:gd name="connsiteX3" fmla="*/ 1947442 w 2131359"/>
                  <a:gd name="connsiteY3" fmla="*/ 2122723 h 2131431"/>
                  <a:gd name="connsiteX4" fmla="*/ 9974 w 2131359"/>
                  <a:gd name="connsiteY4" fmla="*/ 197515 h 2131431"/>
                  <a:gd name="connsiteX5" fmla="*/ 0 w 2131359"/>
                  <a:gd name="connsiteY5" fmla="*/ 0 h 213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1">
                    <a:moveTo>
                      <a:pt x="0" y="0"/>
                    </a:moveTo>
                    <a:lnTo>
                      <a:pt x="2131359" y="0"/>
                    </a:lnTo>
                    <a:lnTo>
                      <a:pt x="2131359" y="2131431"/>
                    </a:lnTo>
                    <a:lnTo>
                      <a:pt x="1947442" y="2122723"/>
                    </a:lnTo>
                    <a:cubicBezTo>
                      <a:pt x="926656" y="2025563"/>
                      <a:pt x="113452" y="1216446"/>
                      <a:pt x="9974" y="197515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5235" y="554568"/>
              <a:ext cx="1302798" cy="2258188"/>
              <a:chOff x="448592" y="740780"/>
              <a:chExt cx="2363479" cy="4096706"/>
            </a:xfrm>
          </p:grpSpPr>
          <p:sp>
            <p:nvSpPr>
              <p:cNvPr id="14" name="任意多边形: 形状 13"/>
              <p:cNvSpPr/>
              <p:nvPr/>
            </p:nvSpPr>
            <p:spPr bwMode="gray">
              <a:xfrm>
                <a:off x="448592" y="740780"/>
                <a:ext cx="2131359" cy="4096706"/>
              </a:xfrm>
              <a:custGeom>
                <a:avLst/>
                <a:gdLst>
                  <a:gd name="connsiteX0" fmla="*/ 2131359 w 2131359"/>
                  <a:gd name="connsiteY0" fmla="*/ 0 h 4306128"/>
                  <a:gd name="connsiteX1" fmla="*/ 2131359 w 2131359"/>
                  <a:gd name="connsiteY1" fmla="*/ 4306128 h 4306128"/>
                  <a:gd name="connsiteX2" fmla="*/ 1933962 w 2131359"/>
                  <a:gd name="connsiteY2" fmla="*/ 4296160 h 4306128"/>
                  <a:gd name="connsiteX3" fmla="*/ 0 w 2131359"/>
                  <a:gd name="connsiteY3" fmla="*/ 2153064 h 4306128"/>
                  <a:gd name="connsiteX4" fmla="*/ 1933962 w 2131359"/>
                  <a:gd name="connsiteY4" fmla="*/ 9968 h 4306128"/>
                  <a:gd name="connsiteX5" fmla="*/ 2131359 w 2131359"/>
                  <a:gd name="connsiteY5" fmla="*/ 0 h 4306128"/>
                  <a:gd name="connsiteX0-1" fmla="*/ 2131359 w 2222799"/>
                  <a:gd name="connsiteY0-2" fmla="*/ 4306128 h 4397568"/>
                  <a:gd name="connsiteX1-3" fmla="*/ 1933962 w 2222799"/>
                  <a:gd name="connsiteY1-4" fmla="*/ 4296160 h 4397568"/>
                  <a:gd name="connsiteX2-5" fmla="*/ 0 w 2222799"/>
                  <a:gd name="connsiteY2-6" fmla="*/ 2153064 h 4397568"/>
                  <a:gd name="connsiteX3-7" fmla="*/ 1933962 w 2222799"/>
                  <a:gd name="connsiteY3-8" fmla="*/ 9968 h 4397568"/>
                  <a:gd name="connsiteX4-9" fmla="*/ 2131359 w 2222799"/>
                  <a:gd name="connsiteY4-10" fmla="*/ 0 h 4397568"/>
                  <a:gd name="connsiteX5-11" fmla="*/ 2222799 w 2222799"/>
                  <a:gd name="connsiteY5-12" fmla="*/ 4397568 h 4397568"/>
                  <a:gd name="connsiteX0-13" fmla="*/ 2131359 w 2131359"/>
                  <a:gd name="connsiteY0-14" fmla="*/ 4306128 h 4306128"/>
                  <a:gd name="connsiteX1-15" fmla="*/ 1933962 w 2131359"/>
                  <a:gd name="connsiteY1-16" fmla="*/ 4296160 h 4306128"/>
                  <a:gd name="connsiteX2-17" fmla="*/ 0 w 2131359"/>
                  <a:gd name="connsiteY2-18" fmla="*/ 2153064 h 4306128"/>
                  <a:gd name="connsiteX3-19" fmla="*/ 1933962 w 2131359"/>
                  <a:gd name="connsiteY3-20" fmla="*/ 9968 h 4306128"/>
                  <a:gd name="connsiteX4-21" fmla="*/ 2131359 w 2131359"/>
                  <a:gd name="connsiteY4-22" fmla="*/ 0 h 43061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9" h="4306128">
                    <a:moveTo>
                      <a:pt x="2131359" y="4306128"/>
                    </a:moveTo>
                    <a:lnTo>
                      <a:pt x="1933962" y="4296160"/>
                    </a:lnTo>
                    <a:cubicBezTo>
                      <a:pt x="847684" y="4185843"/>
                      <a:pt x="0" y="3268447"/>
                      <a:pt x="0" y="2153064"/>
                    </a:cubicBezTo>
                    <a:cubicBezTo>
                      <a:pt x="0" y="1037681"/>
                      <a:pt x="847684" y="120285"/>
                      <a:pt x="1933962" y="9968"/>
                    </a:cubicBezTo>
                    <a:lnTo>
                      <a:pt x="2131359" y="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 bwMode="gray">
              <a:xfrm>
                <a:off x="2325688" y="1750031"/>
                <a:ext cx="486383" cy="4474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 bwMode="gray">
              <a:xfrm>
                <a:off x="2561455" y="1818123"/>
                <a:ext cx="206331" cy="31128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 bwMode="gray">
              <a:xfrm>
                <a:off x="2647372" y="1901983"/>
                <a:ext cx="97278" cy="1435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9272" y="5369303"/>
            <a:ext cx="4763369" cy="767338"/>
            <a:chOff x="7415891" y="5724620"/>
            <a:chExt cx="4763369" cy="767338"/>
          </a:xfrm>
        </p:grpSpPr>
        <p:sp>
          <p:nvSpPr>
            <p:cNvPr id="3" name="对话气泡: 圆角矩形 2"/>
            <p:cNvSpPr/>
            <p:nvPr/>
          </p:nvSpPr>
          <p:spPr bwMode="gray">
            <a:xfrm>
              <a:off x="7415891" y="5724620"/>
              <a:ext cx="4547508" cy="767338"/>
            </a:xfrm>
            <a:custGeom>
              <a:avLst/>
              <a:gdLst>
                <a:gd name="connsiteX0" fmla="*/ 0 w 4277678"/>
                <a:gd name="connsiteY0" fmla="*/ 127892 h 767338"/>
                <a:gd name="connsiteX1" fmla="*/ 127892 w 4277678"/>
                <a:gd name="connsiteY1" fmla="*/ 0 h 767338"/>
                <a:gd name="connsiteX2" fmla="*/ 712946 w 4277678"/>
                <a:gd name="connsiteY2" fmla="*/ 0 h 767338"/>
                <a:gd name="connsiteX3" fmla="*/ 712946 w 4277678"/>
                <a:gd name="connsiteY3" fmla="*/ 0 h 767338"/>
                <a:gd name="connsiteX4" fmla="*/ 1782366 w 4277678"/>
                <a:gd name="connsiteY4" fmla="*/ 0 h 767338"/>
                <a:gd name="connsiteX5" fmla="*/ 4149786 w 4277678"/>
                <a:gd name="connsiteY5" fmla="*/ 0 h 767338"/>
                <a:gd name="connsiteX6" fmla="*/ 4277678 w 4277678"/>
                <a:gd name="connsiteY6" fmla="*/ 127892 h 767338"/>
                <a:gd name="connsiteX7" fmla="*/ 4277678 w 4277678"/>
                <a:gd name="connsiteY7" fmla="*/ 127890 h 767338"/>
                <a:gd name="connsiteX8" fmla="*/ 4277678 w 4277678"/>
                <a:gd name="connsiteY8" fmla="*/ 127890 h 767338"/>
                <a:gd name="connsiteX9" fmla="*/ 4277678 w 4277678"/>
                <a:gd name="connsiteY9" fmla="*/ 319724 h 767338"/>
                <a:gd name="connsiteX10" fmla="*/ 4277678 w 4277678"/>
                <a:gd name="connsiteY10" fmla="*/ 639446 h 767338"/>
                <a:gd name="connsiteX11" fmla="*/ 4149786 w 4277678"/>
                <a:gd name="connsiteY11" fmla="*/ 767338 h 767338"/>
                <a:gd name="connsiteX12" fmla="*/ 1782366 w 4277678"/>
                <a:gd name="connsiteY12" fmla="*/ 767338 h 767338"/>
                <a:gd name="connsiteX13" fmla="*/ 712946 w 4277678"/>
                <a:gd name="connsiteY13" fmla="*/ 767338 h 767338"/>
                <a:gd name="connsiteX14" fmla="*/ 712946 w 4277678"/>
                <a:gd name="connsiteY14" fmla="*/ 767338 h 767338"/>
                <a:gd name="connsiteX15" fmla="*/ 127892 w 4277678"/>
                <a:gd name="connsiteY15" fmla="*/ 767338 h 767338"/>
                <a:gd name="connsiteX16" fmla="*/ 0 w 4277678"/>
                <a:gd name="connsiteY16" fmla="*/ 639446 h 767338"/>
                <a:gd name="connsiteX17" fmla="*/ 0 w 4277678"/>
                <a:gd name="connsiteY17" fmla="*/ 319724 h 767338"/>
                <a:gd name="connsiteX18" fmla="*/ -276338 w 4277678"/>
                <a:gd name="connsiteY18" fmla="*/ 273978 h 767338"/>
                <a:gd name="connsiteX19" fmla="*/ 0 w 4277678"/>
                <a:gd name="connsiteY19" fmla="*/ 127890 h 767338"/>
                <a:gd name="connsiteX20" fmla="*/ 0 w 4277678"/>
                <a:gd name="connsiteY20" fmla="*/ 127892 h 767338"/>
                <a:gd name="connsiteX0-1" fmla="*/ 276338 w 4554016"/>
                <a:gd name="connsiteY0-2" fmla="*/ 127892 h 767338"/>
                <a:gd name="connsiteX1-3" fmla="*/ 404230 w 4554016"/>
                <a:gd name="connsiteY1-4" fmla="*/ 0 h 767338"/>
                <a:gd name="connsiteX2-5" fmla="*/ 989284 w 4554016"/>
                <a:gd name="connsiteY2-6" fmla="*/ 0 h 767338"/>
                <a:gd name="connsiteX3-7" fmla="*/ 989284 w 4554016"/>
                <a:gd name="connsiteY3-8" fmla="*/ 0 h 767338"/>
                <a:gd name="connsiteX4-9" fmla="*/ 2058704 w 4554016"/>
                <a:gd name="connsiteY4-10" fmla="*/ 0 h 767338"/>
                <a:gd name="connsiteX5-11" fmla="*/ 4426124 w 4554016"/>
                <a:gd name="connsiteY5-12" fmla="*/ 0 h 767338"/>
                <a:gd name="connsiteX6-13" fmla="*/ 4554016 w 4554016"/>
                <a:gd name="connsiteY6-14" fmla="*/ 127892 h 767338"/>
                <a:gd name="connsiteX7-15" fmla="*/ 4554016 w 4554016"/>
                <a:gd name="connsiteY7-16" fmla="*/ 127890 h 767338"/>
                <a:gd name="connsiteX8-17" fmla="*/ 4554016 w 4554016"/>
                <a:gd name="connsiteY8-18" fmla="*/ 127890 h 767338"/>
                <a:gd name="connsiteX9-19" fmla="*/ 4554016 w 4554016"/>
                <a:gd name="connsiteY9-20" fmla="*/ 319724 h 767338"/>
                <a:gd name="connsiteX10-21" fmla="*/ 4554016 w 4554016"/>
                <a:gd name="connsiteY10-22" fmla="*/ 639446 h 767338"/>
                <a:gd name="connsiteX11-23" fmla="*/ 4426124 w 4554016"/>
                <a:gd name="connsiteY11-24" fmla="*/ 767338 h 767338"/>
                <a:gd name="connsiteX12-25" fmla="*/ 2058704 w 4554016"/>
                <a:gd name="connsiteY12-26" fmla="*/ 767338 h 767338"/>
                <a:gd name="connsiteX13-27" fmla="*/ 989284 w 4554016"/>
                <a:gd name="connsiteY13-28" fmla="*/ 767338 h 767338"/>
                <a:gd name="connsiteX14-29" fmla="*/ 989284 w 4554016"/>
                <a:gd name="connsiteY14-30" fmla="*/ 767338 h 767338"/>
                <a:gd name="connsiteX15-31" fmla="*/ 404230 w 4554016"/>
                <a:gd name="connsiteY15-32" fmla="*/ 767338 h 767338"/>
                <a:gd name="connsiteX16-33" fmla="*/ 276338 w 4554016"/>
                <a:gd name="connsiteY16-34" fmla="*/ 639446 h 767338"/>
                <a:gd name="connsiteX17-35" fmla="*/ 276338 w 4554016"/>
                <a:gd name="connsiteY17-36" fmla="*/ 319724 h 767338"/>
                <a:gd name="connsiteX18-37" fmla="*/ 0 w 4554016"/>
                <a:gd name="connsiteY18-38" fmla="*/ 273978 h 767338"/>
                <a:gd name="connsiteX19-39" fmla="*/ 276338 w 4554016"/>
                <a:gd name="connsiteY19-40" fmla="*/ 127890 h 767338"/>
                <a:gd name="connsiteX20-41" fmla="*/ 276338 w 4554016"/>
                <a:gd name="connsiteY20-42" fmla="*/ 127892 h 767338"/>
                <a:gd name="connsiteX0-43" fmla="*/ 230618 w 4554016"/>
                <a:gd name="connsiteY0-44" fmla="*/ 108842 h 767338"/>
                <a:gd name="connsiteX1-45" fmla="*/ 404230 w 4554016"/>
                <a:gd name="connsiteY1-46" fmla="*/ 0 h 767338"/>
                <a:gd name="connsiteX2-47" fmla="*/ 989284 w 4554016"/>
                <a:gd name="connsiteY2-48" fmla="*/ 0 h 767338"/>
                <a:gd name="connsiteX3-49" fmla="*/ 989284 w 4554016"/>
                <a:gd name="connsiteY3-50" fmla="*/ 0 h 767338"/>
                <a:gd name="connsiteX4-51" fmla="*/ 2058704 w 4554016"/>
                <a:gd name="connsiteY4-52" fmla="*/ 0 h 767338"/>
                <a:gd name="connsiteX5-53" fmla="*/ 4426124 w 4554016"/>
                <a:gd name="connsiteY5-54" fmla="*/ 0 h 767338"/>
                <a:gd name="connsiteX6-55" fmla="*/ 4554016 w 4554016"/>
                <a:gd name="connsiteY6-56" fmla="*/ 127892 h 767338"/>
                <a:gd name="connsiteX7-57" fmla="*/ 4554016 w 4554016"/>
                <a:gd name="connsiteY7-58" fmla="*/ 127890 h 767338"/>
                <a:gd name="connsiteX8-59" fmla="*/ 4554016 w 4554016"/>
                <a:gd name="connsiteY8-60" fmla="*/ 127890 h 767338"/>
                <a:gd name="connsiteX9-61" fmla="*/ 4554016 w 4554016"/>
                <a:gd name="connsiteY9-62" fmla="*/ 319724 h 767338"/>
                <a:gd name="connsiteX10-63" fmla="*/ 4554016 w 4554016"/>
                <a:gd name="connsiteY10-64" fmla="*/ 639446 h 767338"/>
                <a:gd name="connsiteX11-65" fmla="*/ 4426124 w 4554016"/>
                <a:gd name="connsiteY11-66" fmla="*/ 767338 h 767338"/>
                <a:gd name="connsiteX12-67" fmla="*/ 2058704 w 4554016"/>
                <a:gd name="connsiteY12-68" fmla="*/ 767338 h 767338"/>
                <a:gd name="connsiteX13-69" fmla="*/ 989284 w 4554016"/>
                <a:gd name="connsiteY13-70" fmla="*/ 767338 h 767338"/>
                <a:gd name="connsiteX14-71" fmla="*/ 989284 w 4554016"/>
                <a:gd name="connsiteY14-72" fmla="*/ 767338 h 767338"/>
                <a:gd name="connsiteX15-73" fmla="*/ 404230 w 4554016"/>
                <a:gd name="connsiteY15-74" fmla="*/ 767338 h 767338"/>
                <a:gd name="connsiteX16-75" fmla="*/ 276338 w 4554016"/>
                <a:gd name="connsiteY16-76" fmla="*/ 639446 h 767338"/>
                <a:gd name="connsiteX17-77" fmla="*/ 276338 w 4554016"/>
                <a:gd name="connsiteY17-78" fmla="*/ 319724 h 767338"/>
                <a:gd name="connsiteX18-79" fmla="*/ 0 w 4554016"/>
                <a:gd name="connsiteY18-80" fmla="*/ 273978 h 767338"/>
                <a:gd name="connsiteX19-81" fmla="*/ 276338 w 4554016"/>
                <a:gd name="connsiteY19-82" fmla="*/ 127890 h 767338"/>
                <a:gd name="connsiteX20-83" fmla="*/ 230618 w 4554016"/>
                <a:gd name="connsiteY20-84" fmla="*/ 108842 h 767338"/>
                <a:gd name="connsiteX0-85" fmla="*/ 299198 w 4554016"/>
                <a:gd name="connsiteY0-86" fmla="*/ 99317 h 767338"/>
                <a:gd name="connsiteX1-87" fmla="*/ 404230 w 4554016"/>
                <a:gd name="connsiteY1-88" fmla="*/ 0 h 767338"/>
                <a:gd name="connsiteX2-89" fmla="*/ 989284 w 4554016"/>
                <a:gd name="connsiteY2-90" fmla="*/ 0 h 767338"/>
                <a:gd name="connsiteX3-91" fmla="*/ 989284 w 4554016"/>
                <a:gd name="connsiteY3-92" fmla="*/ 0 h 767338"/>
                <a:gd name="connsiteX4-93" fmla="*/ 2058704 w 4554016"/>
                <a:gd name="connsiteY4-94" fmla="*/ 0 h 767338"/>
                <a:gd name="connsiteX5-95" fmla="*/ 4426124 w 4554016"/>
                <a:gd name="connsiteY5-96" fmla="*/ 0 h 767338"/>
                <a:gd name="connsiteX6-97" fmla="*/ 4554016 w 4554016"/>
                <a:gd name="connsiteY6-98" fmla="*/ 127892 h 767338"/>
                <a:gd name="connsiteX7-99" fmla="*/ 4554016 w 4554016"/>
                <a:gd name="connsiteY7-100" fmla="*/ 127890 h 767338"/>
                <a:gd name="connsiteX8-101" fmla="*/ 4554016 w 4554016"/>
                <a:gd name="connsiteY8-102" fmla="*/ 127890 h 767338"/>
                <a:gd name="connsiteX9-103" fmla="*/ 4554016 w 4554016"/>
                <a:gd name="connsiteY9-104" fmla="*/ 319724 h 767338"/>
                <a:gd name="connsiteX10-105" fmla="*/ 4554016 w 4554016"/>
                <a:gd name="connsiteY10-106" fmla="*/ 639446 h 767338"/>
                <a:gd name="connsiteX11-107" fmla="*/ 4426124 w 4554016"/>
                <a:gd name="connsiteY11-108" fmla="*/ 767338 h 767338"/>
                <a:gd name="connsiteX12-109" fmla="*/ 2058704 w 4554016"/>
                <a:gd name="connsiteY12-110" fmla="*/ 767338 h 767338"/>
                <a:gd name="connsiteX13-111" fmla="*/ 989284 w 4554016"/>
                <a:gd name="connsiteY13-112" fmla="*/ 767338 h 767338"/>
                <a:gd name="connsiteX14-113" fmla="*/ 989284 w 4554016"/>
                <a:gd name="connsiteY14-114" fmla="*/ 767338 h 767338"/>
                <a:gd name="connsiteX15-115" fmla="*/ 404230 w 4554016"/>
                <a:gd name="connsiteY15-116" fmla="*/ 767338 h 767338"/>
                <a:gd name="connsiteX16-117" fmla="*/ 276338 w 4554016"/>
                <a:gd name="connsiteY16-118" fmla="*/ 639446 h 767338"/>
                <a:gd name="connsiteX17-119" fmla="*/ 276338 w 4554016"/>
                <a:gd name="connsiteY17-120" fmla="*/ 319724 h 767338"/>
                <a:gd name="connsiteX18-121" fmla="*/ 0 w 4554016"/>
                <a:gd name="connsiteY18-122" fmla="*/ 273978 h 767338"/>
                <a:gd name="connsiteX19-123" fmla="*/ 276338 w 4554016"/>
                <a:gd name="connsiteY19-124" fmla="*/ 127890 h 767338"/>
                <a:gd name="connsiteX20-125" fmla="*/ 299198 w 4554016"/>
                <a:gd name="connsiteY20-126" fmla="*/ 99317 h 767338"/>
                <a:gd name="connsiteX0-127" fmla="*/ 276338 w 4554016"/>
                <a:gd name="connsiteY0-128" fmla="*/ 127890 h 767338"/>
                <a:gd name="connsiteX1-129" fmla="*/ 404230 w 4554016"/>
                <a:gd name="connsiteY1-130" fmla="*/ 0 h 767338"/>
                <a:gd name="connsiteX2-131" fmla="*/ 989284 w 4554016"/>
                <a:gd name="connsiteY2-132" fmla="*/ 0 h 767338"/>
                <a:gd name="connsiteX3-133" fmla="*/ 989284 w 4554016"/>
                <a:gd name="connsiteY3-134" fmla="*/ 0 h 767338"/>
                <a:gd name="connsiteX4-135" fmla="*/ 2058704 w 4554016"/>
                <a:gd name="connsiteY4-136" fmla="*/ 0 h 767338"/>
                <a:gd name="connsiteX5-137" fmla="*/ 4426124 w 4554016"/>
                <a:gd name="connsiteY5-138" fmla="*/ 0 h 767338"/>
                <a:gd name="connsiteX6-139" fmla="*/ 4554016 w 4554016"/>
                <a:gd name="connsiteY6-140" fmla="*/ 127892 h 767338"/>
                <a:gd name="connsiteX7-141" fmla="*/ 4554016 w 4554016"/>
                <a:gd name="connsiteY7-142" fmla="*/ 127890 h 767338"/>
                <a:gd name="connsiteX8-143" fmla="*/ 4554016 w 4554016"/>
                <a:gd name="connsiteY8-144" fmla="*/ 127890 h 767338"/>
                <a:gd name="connsiteX9-145" fmla="*/ 4554016 w 4554016"/>
                <a:gd name="connsiteY9-146" fmla="*/ 319724 h 767338"/>
                <a:gd name="connsiteX10-147" fmla="*/ 4554016 w 4554016"/>
                <a:gd name="connsiteY10-148" fmla="*/ 639446 h 767338"/>
                <a:gd name="connsiteX11-149" fmla="*/ 4426124 w 4554016"/>
                <a:gd name="connsiteY11-150" fmla="*/ 767338 h 767338"/>
                <a:gd name="connsiteX12-151" fmla="*/ 2058704 w 4554016"/>
                <a:gd name="connsiteY12-152" fmla="*/ 767338 h 767338"/>
                <a:gd name="connsiteX13-153" fmla="*/ 989284 w 4554016"/>
                <a:gd name="connsiteY13-154" fmla="*/ 767338 h 767338"/>
                <a:gd name="connsiteX14-155" fmla="*/ 989284 w 4554016"/>
                <a:gd name="connsiteY14-156" fmla="*/ 767338 h 767338"/>
                <a:gd name="connsiteX15-157" fmla="*/ 404230 w 4554016"/>
                <a:gd name="connsiteY15-158" fmla="*/ 767338 h 767338"/>
                <a:gd name="connsiteX16-159" fmla="*/ 276338 w 4554016"/>
                <a:gd name="connsiteY16-160" fmla="*/ 639446 h 767338"/>
                <a:gd name="connsiteX17-161" fmla="*/ 276338 w 4554016"/>
                <a:gd name="connsiteY17-162" fmla="*/ 319724 h 767338"/>
                <a:gd name="connsiteX18-163" fmla="*/ 0 w 4554016"/>
                <a:gd name="connsiteY18-164" fmla="*/ 273978 h 767338"/>
                <a:gd name="connsiteX19-165" fmla="*/ 276338 w 4554016"/>
                <a:gd name="connsiteY19-166" fmla="*/ 127890 h 767338"/>
                <a:gd name="connsiteX0-167" fmla="*/ 276338 w 4554016"/>
                <a:gd name="connsiteY0-168" fmla="*/ 127890 h 767338"/>
                <a:gd name="connsiteX1-169" fmla="*/ 404230 w 4554016"/>
                <a:gd name="connsiteY1-170" fmla="*/ 0 h 767338"/>
                <a:gd name="connsiteX2-171" fmla="*/ 989284 w 4554016"/>
                <a:gd name="connsiteY2-172" fmla="*/ 0 h 767338"/>
                <a:gd name="connsiteX3-173" fmla="*/ 989284 w 4554016"/>
                <a:gd name="connsiteY3-174" fmla="*/ 0 h 767338"/>
                <a:gd name="connsiteX4-175" fmla="*/ 2058704 w 4554016"/>
                <a:gd name="connsiteY4-176" fmla="*/ 0 h 767338"/>
                <a:gd name="connsiteX5-177" fmla="*/ 4426124 w 4554016"/>
                <a:gd name="connsiteY5-178" fmla="*/ 0 h 767338"/>
                <a:gd name="connsiteX6-179" fmla="*/ 4554016 w 4554016"/>
                <a:gd name="connsiteY6-180" fmla="*/ 127892 h 767338"/>
                <a:gd name="connsiteX7-181" fmla="*/ 4554016 w 4554016"/>
                <a:gd name="connsiteY7-182" fmla="*/ 127890 h 767338"/>
                <a:gd name="connsiteX8-183" fmla="*/ 4554016 w 4554016"/>
                <a:gd name="connsiteY8-184" fmla="*/ 127890 h 767338"/>
                <a:gd name="connsiteX9-185" fmla="*/ 4554016 w 4554016"/>
                <a:gd name="connsiteY9-186" fmla="*/ 319724 h 767338"/>
                <a:gd name="connsiteX10-187" fmla="*/ 4554016 w 4554016"/>
                <a:gd name="connsiteY10-188" fmla="*/ 639446 h 767338"/>
                <a:gd name="connsiteX11-189" fmla="*/ 4426124 w 4554016"/>
                <a:gd name="connsiteY11-190" fmla="*/ 767338 h 767338"/>
                <a:gd name="connsiteX12-191" fmla="*/ 2058704 w 4554016"/>
                <a:gd name="connsiteY12-192" fmla="*/ 767338 h 767338"/>
                <a:gd name="connsiteX13-193" fmla="*/ 989284 w 4554016"/>
                <a:gd name="connsiteY13-194" fmla="*/ 767338 h 767338"/>
                <a:gd name="connsiteX14-195" fmla="*/ 989284 w 4554016"/>
                <a:gd name="connsiteY14-196" fmla="*/ 767338 h 767338"/>
                <a:gd name="connsiteX15-197" fmla="*/ 404230 w 4554016"/>
                <a:gd name="connsiteY15-198" fmla="*/ 767338 h 767338"/>
                <a:gd name="connsiteX16-199" fmla="*/ 276338 w 4554016"/>
                <a:gd name="connsiteY16-200" fmla="*/ 639446 h 767338"/>
                <a:gd name="connsiteX17-201" fmla="*/ 276338 w 4554016"/>
                <a:gd name="connsiteY17-202" fmla="*/ 319724 h 767338"/>
                <a:gd name="connsiteX18-203" fmla="*/ 0 w 4554016"/>
                <a:gd name="connsiteY18-204" fmla="*/ 273978 h 767338"/>
                <a:gd name="connsiteX19-205" fmla="*/ 276338 w 4554016"/>
                <a:gd name="connsiteY19-206" fmla="*/ 127890 h 767338"/>
                <a:gd name="connsiteX0-207" fmla="*/ 276338 w 4554016"/>
                <a:gd name="connsiteY0-208" fmla="*/ 127890 h 767338"/>
                <a:gd name="connsiteX1-209" fmla="*/ 404230 w 4554016"/>
                <a:gd name="connsiteY1-210" fmla="*/ 0 h 767338"/>
                <a:gd name="connsiteX2-211" fmla="*/ 989284 w 4554016"/>
                <a:gd name="connsiteY2-212" fmla="*/ 0 h 767338"/>
                <a:gd name="connsiteX3-213" fmla="*/ 989284 w 4554016"/>
                <a:gd name="connsiteY3-214" fmla="*/ 0 h 767338"/>
                <a:gd name="connsiteX4-215" fmla="*/ 2058704 w 4554016"/>
                <a:gd name="connsiteY4-216" fmla="*/ 0 h 767338"/>
                <a:gd name="connsiteX5-217" fmla="*/ 4426124 w 4554016"/>
                <a:gd name="connsiteY5-218" fmla="*/ 0 h 767338"/>
                <a:gd name="connsiteX6-219" fmla="*/ 4554016 w 4554016"/>
                <a:gd name="connsiteY6-220" fmla="*/ 127892 h 767338"/>
                <a:gd name="connsiteX7-221" fmla="*/ 4554016 w 4554016"/>
                <a:gd name="connsiteY7-222" fmla="*/ 127890 h 767338"/>
                <a:gd name="connsiteX8-223" fmla="*/ 4554016 w 4554016"/>
                <a:gd name="connsiteY8-224" fmla="*/ 127890 h 767338"/>
                <a:gd name="connsiteX9-225" fmla="*/ 4554016 w 4554016"/>
                <a:gd name="connsiteY9-226" fmla="*/ 319724 h 767338"/>
                <a:gd name="connsiteX10-227" fmla="*/ 4554016 w 4554016"/>
                <a:gd name="connsiteY10-228" fmla="*/ 639446 h 767338"/>
                <a:gd name="connsiteX11-229" fmla="*/ 4426124 w 4554016"/>
                <a:gd name="connsiteY11-230" fmla="*/ 767338 h 767338"/>
                <a:gd name="connsiteX12-231" fmla="*/ 2058704 w 4554016"/>
                <a:gd name="connsiteY12-232" fmla="*/ 767338 h 767338"/>
                <a:gd name="connsiteX13-233" fmla="*/ 989284 w 4554016"/>
                <a:gd name="connsiteY13-234" fmla="*/ 767338 h 767338"/>
                <a:gd name="connsiteX14-235" fmla="*/ 989284 w 4554016"/>
                <a:gd name="connsiteY14-236" fmla="*/ 767338 h 767338"/>
                <a:gd name="connsiteX15-237" fmla="*/ 404230 w 4554016"/>
                <a:gd name="connsiteY15-238" fmla="*/ 767338 h 767338"/>
                <a:gd name="connsiteX16-239" fmla="*/ 276338 w 4554016"/>
                <a:gd name="connsiteY16-240" fmla="*/ 639446 h 767338"/>
                <a:gd name="connsiteX17-241" fmla="*/ 276338 w 4554016"/>
                <a:gd name="connsiteY17-242" fmla="*/ 319724 h 767338"/>
                <a:gd name="connsiteX18-243" fmla="*/ 0 w 4554016"/>
                <a:gd name="connsiteY18-244" fmla="*/ 273978 h 767338"/>
                <a:gd name="connsiteX19-245" fmla="*/ 276338 w 4554016"/>
                <a:gd name="connsiteY19-246" fmla="*/ 127890 h 767338"/>
                <a:gd name="connsiteX0-247" fmla="*/ 276338 w 4554016"/>
                <a:gd name="connsiteY0-248" fmla="*/ 127890 h 767338"/>
                <a:gd name="connsiteX1-249" fmla="*/ 404230 w 4554016"/>
                <a:gd name="connsiteY1-250" fmla="*/ 0 h 767338"/>
                <a:gd name="connsiteX2-251" fmla="*/ 989284 w 4554016"/>
                <a:gd name="connsiteY2-252" fmla="*/ 0 h 767338"/>
                <a:gd name="connsiteX3-253" fmla="*/ 989284 w 4554016"/>
                <a:gd name="connsiteY3-254" fmla="*/ 0 h 767338"/>
                <a:gd name="connsiteX4-255" fmla="*/ 2058704 w 4554016"/>
                <a:gd name="connsiteY4-256" fmla="*/ 0 h 767338"/>
                <a:gd name="connsiteX5-257" fmla="*/ 4426124 w 4554016"/>
                <a:gd name="connsiteY5-258" fmla="*/ 0 h 767338"/>
                <a:gd name="connsiteX6-259" fmla="*/ 4554016 w 4554016"/>
                <a:gd name="connsiteY6-260" fmla="*/ 127892 h 767338"/>
                <a:gd name="connsiteX7-261" fmla="*/ 4554016 w 4554016"/>
                <a:gd name="connsiteY7-262" fmla="*/ 127890 h 767338"/>
                <a:gd name="connsiteX8-263" fmla="*/ 4554016 w 4554016"/>
                <a:gd name="connsiteY8-264" fmla="*/ 127890 h 767338"/>
                <a:gd name="connsiteX9-265" fmla="*/ 4554016 w 4554016"/>
                <a:gd name="connsiteY9-266" fmla="*/ 319724 h 767338"/>
                <a:gd name="connsiteX10-267" fmla="*/ 4554016 w 4554016"/>
                <a:gd name="connsiteY10-268" fmla="*/ 639446 h 767338"/>
                <a:gd name="connsiteX11-269" fmla="*/ 4426124 w 4554016"/>
                <a:gd name="connsiteY11-270" fmla="*/ 767338 h 767338"/>
                <a:gd name="connsiteX12-271" fmla="*/ 2058704 w 4554016"/>
                <a:gd name="connsiteY12-272" fmla="*/ 767338 h 767338"/>
                <a:gd name="connsiteX13-273" fmla="*/ 989284 w 4554016"/>
                <a:gd name="connsiteY13-274" fmla="*/ 767338 h 767338"/>
                <a:gd name="connsiteX14-275" fmla="*/ 989284 w 4554016"/>
                <a:gd name="connsiteY14-276" fmla="*/ 767338 h 767338"/>
                <a:gd name="connsiteX15-277" fmla="*/ 404230 w 4554016"/>
                <a:gd name="connsiteY15-278" fmla="*/ 767338 h 767338"/>
                <a:gd name="connsiteX16-279" fmla="*/ 276338 w 4554016"/>
                <a:gd name="connsiteY16-280" fmla="*/ 639446 h 767338"/>
                <a:gd name="connsiteX17-281" fmla="*/ 276338 w 4554016"/>
                <a:gd name="connsiteY17-282" fmla="*/ 319724 h 767338"/>
                <a:gd name="connsiteX18-283" fmla="*/ 0 w 4554016"/>
                <a:gd name="connsiteY18-284" fmla="*/ 273978 h 767338"/>
                <a:gd name="connsiteX19-285" fmla="*/ 276338 w 4554016"/>
                <a:gd name="connsiteY19-286" fmla="*/ 127890 h 767338"/>
                <a:gd name="connsiteX0-287" fmla="*/ 282053 w 4559731"/>
                <a:gd name="connsiteY0-288" fmla="*/ 127890 h 767338"/>
                <a:gd name="connsiteX1-289" fmla="*/ 409945 w 4559731"/>
                <a:gd name="connsiteY1-290" fmla="*/ 0 h 767338"/>
                <a:gd name="connsiteX2-291" fmla="*/ 994999 w 4559731"/>
                <a:gd name="connsiteY2-292" fmla="*/ 0 h 767338"/>
                <a:gd name="connsiteX3-293" fmla="*/ 994999 w 4559731"/>
                <a:gd name="connsiteY3-294" fmla="*/ 0 h 767338"/>
                <a:gd name="connsiteX4-295" fmla="*/ 2064419 w 4559731"/>
                <a:gd name="connsiteY4-296" fmla="*/ 0 h 767338"/>
                <a:gd name="connsiteX5-297" fmla="*/ 4431839 w 4559731"/>
                <a:gd name="connsiteY5-298" fmla="*/ 0 h 767338"/>
                <a:gd name="connsiteX6-299" fmla="*/ 4559731 w 4559731"/>
                <a:gd name="connsiteY6-300" fmla="*/ 127892 h 767338"/>
                <a:gd name="connsiteX7-301" fmla="*/ 4559731 w 4559731"/>
                <a:gd name="connsiteY7-302" fmla="*/ 127890 h 767338"/>
                <a:gd name="connsiteX8-303" fmla="*/ 4559731 w 4559731"/>
                <a:gd name="connsiteY8-304" fmla="*/ 127890 h 767338"/>
                <a:gd name="connsiteX9-305" fmla="*/ 4559731 w 4559731"/>
                <a:gd name="connsiteY9-306" fmla="*/ 319724 h 767338"/>
                <a:gd name="connsiteX10-307" fmla="*/ 4559731 w 4559731"/>
                <a:gd name="connsiteY10-308" fmla="*/ 639446 h 767338"/>
                <a:gd name="connsiteX11-309" fmla="*/ 4431839 w 4559731"/>
                <a:gd name="connsiteY11-310" fmla="*/ 767338 h 767338"/>
                <a:gd name="connsiteX12-311" fmla="*/ 2064419 w 4559731"/>
                <a:gd name="connsiteY12-312" fmla="*/ 767338 h 767338"/>
                <a:gd name="connsiteX13-313" fmla="*/ 994999 w 4559731"/>
                <a:gd name="connsiteY13-314" fmla="*/ 767338 h 767338"/>
                <a:gd name="connsiteX14-315" fmla="*/ 994999 w 4559731"/>
                <a:gd name="connsiteY14-316" fmla="*/ 767338 h 767338"/>
                <a:gd name="connsiteX15-317" fmla="*/ 409945 w 4559731"/>
                <a:gd name="connsiteY15-318" fmla="*/ 767338 h 767338"/>
                <a:gd name="connsiteX16-319" fmla="*/ 282053 w 4559731"/>
                <a:gd name="connsiteY16-320" fmla="*/ 639446 h 767338"/>
                <a:gd name="connsiteX17-321" fmla="*/ 282053 w 4559731"/>
                <a:gd name="connsiteY17-322" fmla="*/ 319724 h 767338"/>
                <a:gd name="connsiteX18-323" fmla="*/ 0 w 4559731"/>
                <a:gd name="connsiteY18-324" fmla="*/ 390183 h 767338"/>
                <a:gd name="connsiteX19-325" fmla="*/ 282053 w 4559731"/>
                <a:gd name="connsiteY19-326" fmla="*/ 127890 h 767338"/>
                <a:gd name="connsiteX0-327" fmla="*/ 290286 w 4567964"/>
                <a:gd name="connsiteY0-328" fmla="*/ 127890 h 767338"/>
                <a:gd name="connsiteX1-329" fmla="*/ 418178 w 4567964"/>
                <a:gd name="connsiteY1-330" fmla="*/ 0 h 767338"/>
                <a:gd name="connsiteX2-331" fmla="*/ 1003232 w 4567964"/>
                <a:gd name="connsiteY2-332" fmla="*/ 0 h 767338"/>
                <a:gd name="connsiteX3-333" fmla="*/ 1003232 w 4567964"/>
                <a:gd name="connsiteY3-334" fmla="*/ 0 h 767338"/>
                <a:gd name="connsiteX4-335" fmla="*/ 2072652 w 4567964"/>
                <a:gd name="connsiteY4-336" fmla="*/ 0 h 767338"/>
                <a:gd name="connsiteX5-337" fmla="*/ 4440072 w 4567964"/>
                <a:gd name="connsiteY5-338" fmla="*/ 0 h 767338"/>
                <a:gd name="connsiteX6-339" fmla="*/ 4567964 w 4567964"/>
                <a:gd name="connsiteY6-340" fmla="*/ 127892 h 767338"/>
                <a:gd name="connsiteX7-341" fmla="*/ 4567964 w 4567964"/>
                <a:gd name="connsiteY7-342" fmla="*/ 127890 h 767338"/>
                <a:gd name="connsiteX8-343" fmla="*/ 4567964 w 4567964"/>
                <a:gd name="connsiteY8-344" fmla="*/ 127890 h 767338"/>
                <a:gd name="connsiteX9-345" fmla="*/ 4567964 w 4567964"/>
                <a:gd name="connsiteY9-346" fmla="*/ 319724 h 767338"/>
                <a:gd name="connsiteX10-347" fmla="*/ 4567964 w 4567964"/>
                <a:gd name="connsiteY10-348" fmla="*/ 639446 h 767338"/>
                <a:gd name="connsiteX11-349" fmla="*/ 4440072 w 4567964"/>
                <a:gd name="connsiteY11-350" fmla="*/ 767338 h 767338"/>
                <a:gd name="connsiteX12-351" fmla="*/ 2072652 w 4567964"/>
                <a:gd name="connsiteY12-352" fmla="*/ 767338 h 767338"/>
                <a:gd name="connsiteX13-353" fmla="*/ 1003232 w 4567964"/>
                <a:gd name="connsiteY13-354" fmla="*/ 767338 h 767338"/>
                <a:gd name="connsiteX14-355" fmla="*/ 1003232 w 4567964"/>
                <a:gd name="connsiteY14-356" fmla="*/ 767338 h 767338"/>
                <a:gd name="connsiteX15-357" fmla="*/ 418178 w 4567964"/>
                <a:gd name="connsiteY15-358" fmla="*/ 767338 h 767338"/>
                <a:gd name="connsiteX16-359" fmla="*/ 290286 w 4567964"/>
                <a:gd name="connsiteY16-360" fmla="*/ 639446 h 767338"/>
                <a:gd name="connsiteX17-361" fmla="*/ 290286 w 4567964"/>
                <a:gd name="connsiteY17-362" fmla="*/ 319724 h 767338"/>
                <a:gd name="connsiteX18-363" fmla="*/ 8233 w 4567964"/>
                <a:gd name="connsiteY18-364" fmla="*/ 390183 h 767338"/>
                <a:gd name="connsiteX19-365" fmla="*/ 290286 w 4567964"/>
                <a:gd name="connsiteY19-366" fmla="*/ 127890 h 767338"/>
                <a:gd name="connsiteX0-367" fmla="*/ 319500 w 4597178"/>
                <a:gd name="connsiteY0-368" fmla="*/ 127890 h 767338"/>
                <a:gd name="connsiteX1-369" fmla="*/ 447392 w 4597178"/>
                <a:gd name="connsiteY1-370" fmla="*/ 0 h 767338"/>
                <a:gd name="connsiteX2-371" fmla="*/ 1032446 w 4597178"/>
                <a:gd name="connsiteY2-372" fmla="*/ 0 h 767338"/>
                <a:gd name="connsiteX3-373" fmla="*/ 1032446 w 4597178"/>
                <a:gd name="connsiteY3-374" fmla="*/ 0 h 767338"/>
                <a:gd name="connsiteX4-375" fmla="*/ 2101866 w 4597178"/>
                <a:gd name="connsiteY4-376" fmla="*/ 0 h 767338"/>
                <a:gd name="connsiteX5-377" fmla="*/ 4469286 w 4597178"/>
                <a:gd name="connsiteY5-378" fmla="*/ 0 h 767338"/>
                <a:gd name="connsiteX6-379" fmla="*/ 4597178 w 4597178"/>
                <a:gd name="connsiteY6-380" fmla="*/ 127892 h 767338"/>
                <a:gd name="connsiteX7-381" fmla="*/ 4597178 w 4597178"/>
                <a:gd name="connsiteY7-382" fmla="*/ 127890 h 767338"/>
                <a:gd name="connsiteX8-383" fmla="*/ 4597178 w 4597178"/>
                <a:gd name="connsiteY8-384" fmla="*/ 127890 h 767338"/>
                <a:gd name="connsiteX9-385" fmla="*/ 4597178 w 4597178"/>
                <a:gd name="connsiteY9-386" fmla="*/ 319724 h 767338"/>
                <a:gd name="connsiteX10-387" fmla="*/ 4597178 w 4597178"/>
                <a:gd name="connsiteY10-388" fmla="*/ 639446 h 767338"/>
                <a:gd name="connsiteX11-389" fmla="*/ 4469286 w 4597178"/>
                <a:gd name="connsiteY11-390" fmla="*/ 767338 h 767338"/>
                <a:gd name="connsiteX12-391" fmla="*/ 2101866 w 4597178"/>
                <a:gd name="connsiteY12-392" fmla="*/ 767338 h 767338"/>
                <a:gd name="connsiteX13-393" fmla="*/ 1032446 w 4597178"/>
                <a:gd name="connsiteY13-394" fmla="*/ 767338 h 767338"/>
                <a:gd name="connsiteX14-395" fmla="*/ 1032446 w 4597178"/>
                <a:gd name="connsiteY14-396" fmla="*/ 767338 h 767338"/>
                <a:gd name="connsiteX15-397" fmla="*/ 447392 w 4597178"/>
                <a:gd name="connsiteY15-398" fmla="*/ 767338 h 767338"/>
                <a:gd name="connsiteX16-399" fmla="*/ 319500 w 4597178"/>
                <a:gd name="connsiteY16-400" fmla="*/ 639446 h 767338"/>
                <a:gd name="connsiteX17-401" fmla="*/ 319500 w 4597178"/>
                <a:gd name="connsiteY17-402" fmla="*/ 319724 h 767338"/>
                <a:gd name="connsiteX18-403" fmla="*/ 37447 w 4597178"/>
                <a:gd name="connsiteY18-404" fmla="*/ 390183 h 767338"/>
                <a:gd name="connsiteX19-405" fmla="*/ 319500 w 4597178"/>
                <a:gd name="connsiteY19-406" fmla="*/ 127890 h 767338"/>
                <a:gd name="connsiteX0-407" fmla="*/ 340924 w 4618602"/>
                <a:gd name="connsiteY0-408" fmla="*/ 127890 h 767338"/>
                <a:gd name="connsiteX1-409" fmla="*/ 468816 w 4618602"/>
                <a:gd name="connsiteY1-410" fmla="*/ 0 h 767338"/>
                <a:gd name="connsiteX2-411" fmla="*/ 1053870 w 4618602"/>
                <a:gd name="connsiteY2-412" fmla="*/ 0 h 767338"/>
                <a:gd name="connsiteX3-413" fmla="*/ 1053870 w 4618602"/>
                <a:gd name="connsiteY3-414" fmla="*/ 0 h 767338"/>
                <a:gd name="connsiteX4-415" fmla="*/ 2123290 w 4618602"/>
                <a:gd name="connsiteY4-416" fmla="*/ 0 h 767338"/>
                <a:gd name="connsiteX5-417" fmla="*/ 4490710 w 4618602"/>
                <a:gd name="connsiteY5-418" fmla="*/ 0 h 767338"/>
                <a:gd name="connsiteX6-419" fmla="*/ 4618602 w 4618602"/>
                <a:gd name="connsiteY6-420" fmla="*/ 127892 h 767338"/>
                <a:gd name="connsiteX7-421" fmla="*/ 4618602 w 4618602"/>
                <a:gd name="connsiteY7-422" fmla="*/ 127890 h 767338"/>
                <a:gd name="connsiteX8-423" fmla="*/ 4618602 w 4618602"/>
                <a:gd name="connsiteY8-424" fmla="*/ 127890 h 767338"/>
                <a:gd name="connsiteX9-425" fmla="*/ 4618602 w 4618602"/>
                <a:gd name="connsiteY9-426" fmla="*/ 319724 h 767338"/>
                <a:gd name="connsiteX10-427" fmla="*/ 4618602 w 4618602"/>
                <a:gd name="connsiteY10-428" fmla="*/ 639446 h 767338"/>
                <a:gd name="connsiteX11-429" fmla="*/ 4490710 w 4618602"/>
                <a:gd name="connsiteY11-430" fmla="*/ 767338 h 767338"/>
                <a:gd name="connsiteX12-431" fmla="*/ 2123290 w 4618602"/>
                <a:gd name="connsiteY12-432" fmla="*/ 767338 h 767338"/>
                <a:gd name="connsiteX13-433" fmla="*/ 1053870 w 4618602"/>
                <a:gd name="connsiteY13-434" fmla="*/ 767338 h 767338"/>
                <a:gd name="connsiteX14-435" fmla="*/ 1053870 w 4618602"/>
                <a:gd name="connsiteY14-436" fmla="*/ 767338 h 767338"/>
                <a:gd name="connsiteX15-437" fmla="*/ 468816 w 4618602"/>
                <a:gd name="connsiteY15-438" fmla="*/ 767338 h 767338"/>
                <a:gd name="connsiteX16-439" fmla="*/ 340924 w 4618602"/>
                <a:gd name="connsiteY16-440" fmla="*/ 639446 h 767338"/>
                <a:gd name="connsiteX17-441" fmla="*/ 340924 w 4618602"/>
                <a:gd name="connsiteY17-442" fmla="*/ 319724 h 767338"/>
                <a:gd name="connsiteX18-443" fmla="*/ 36011 w 4618602"/>
                <a:gd name="connsiteY18-444" fmla="*/ 418758 h 767338"/>
                <a:gd name="connsiteX19-445" fmla="*/ 340924 w 4618602"/>
                <a:gd name="connsiteY19-446" fmla="*/ 127890 h 767338"/>
                <a:gd name="connsiteX0-447" fmla="*/ 307642 w 4585320"/>
                <a:gd name="connsiteY0-448" fmla="*/ 127890 h 767338"/>
                <a:gd name="connsiteX1-449" fmla="*/ 435534 w 4585320"/>
                <a:gd name="connsiteY1-450" fmla="*/ 0 h 767338"/>
                <a:gd name="connsiteX2-451" fmla="*/ 1020588 w 4585320"/>
                <a:gd name="connsiteY2-452" fmla="*/ 0 h 767338"/>
                <a:gd name="connsiteX3-453" fmla="*/ 1020588 w 4585320"/>
                <a:gd name="connsiteY3-454" fmla="*/ 0 h 767338"/>
                <a:gd name="connsiteX4-455" fmla="*/ 2090008 w 4585320"/>
                <a:gd name="connsiteY4-456" fmla="*/ 0 h 767338"/>
                <a:gd name="connsiteX5-457" fmla="*/ 4457428 w 4585320"/>
                <a:gd name="connsiteY5-458" fmla="*/ 0 h 767338"/>
                <a:gd name="connsiteX6-459" fmla="*/ 4585320 w 4585320"/>
                <a:gd name="connsiteY6-460" fmla="*/ 127892 h 767338"/>
                <a:gd name="connsiteX7-461" fmla="*/ 4585320 w 4585320"/>
                <a:gd name="connsiteY7-462" fmla="*/ 127890 h 767338"/>
                <a:gd name="connsiteX8-463" fmla="*/ 4585320 w 4585320"/>
                <a:gd name="connsiteY8-464" fmla="*/ 127890 h 767338"/>
                <a:gd name="connsiteX9-465" fmla="*/ 4585320 w 4585320"/>
                <a:gd name="connsiteY9-466" fmla="*/ 319724 h 767338"/>
                <a:gd name="connsiteX10-467" fmla="*/ 4585320 w 4585320"/>
                <a:gd name="connsiteY10-468" fmla="*/ 639446 h 767338"/>
                <a:gd name="connsiteX11-469" fmla="*/ 4457428 w 4585320"/>
                <a:gd name="connsiteY11-470" fmla="*/ 767338 h 767338"/>
                <a:gd name="connsiteX12-471" fmla="*/ 2090008 w 4585320"/>
                <a:gd name="connsiteY12-472" fmla="*/ 767338 h 767338"/>
                <a:gd name="connsiteX13-473" fmla="*/ 1020588 w 4585320"/>
                <a:gd name="connsiteY13-474" fmla="*/ 767338 h 767338"/>
                <a:gd name="connsiteX14-475" fmla="*/ 1020588 w 4585320"/>
                <a:gd name="connsiteY14-476" fmla="*/ 767338 h 767338"/>
                <a:gd name="connsiteX15-477" fmla="*/ 435534 w 4585320"/>
                <a:gd name="connsiteY15-478" fmla="*/ 767338 h 767338"/>
                <a:gd name="connsiteX16-479" fmla="*/ 307642 w 4585320"/>
                <a:gd name="connsiteY16-480" fmla="*/ 639446 h 767338"/>
                <a:gd name="connsiteX17-481" fmla="*/ 307642 w 4585320"/>
                <a:gd name="connsiteY17-482" fmla="*/ 319724 h 767338"/>
                <a:gd name="connsiteX18-483" fmla="*/ 2729 w 4585320"/>
                <a:gd name="connsiteY18-484" fmla="*/ 418758 h 767338"/>
                <a:gd name="connsiteX19-485" fmla="*/ 307642 w 4585320"/>
                <a:gd name="connsiteY19-486" fmla="*/ 127890 h 767338"/>
                <a:gd name="connsiteX0-487" fmla="*/ 266107 w 4543785"/>
                <a:gd name="connsiteY0-488" fmla="*/ 127890 h 767338"/>
                <a:gd name="connsiteX1-489" fmla="*/ 393999 w 4543785"/>
                <a:gd name="connsiteY1-490" fmla="*/ 0 h 767338"/>
                <a:gd name="connsiteX2-491" fmla="*/ 979053 w 4543785"/>
                <a:gd name="connsiteY2-492" fmla="*/ 0 h 767338"/>
                <a:gd name="connsiteX3-493" fmla="*/ 979053 w 4543785"/>
                <a:gd name="connsiteY3-494" fmla="*/ 0 h 767338"/>
                <a:gd name="connsiteX4-495" fmla="*/ 2048473 w 4543785"/>
                <a:gd name="connsiteY4-496" fmla="*/ 0 h 767338"/>
                <a:gd name="connsiteX5-497" fmla="*/ 4415893 w 4543785"/>
                <a:gd name="connsiteY5-498" fmla="*/ 0 h 767338"/>
                <a:gd name="connsiteX6-499" fmla="*/ 4543785 w 4543785"/>
                <a:gd name="connsiteY6-500" fmla="*/ 127892 h 767338"/>
                <a:gd name="connsiteX7-501" fmla="*/ 4543785 w 4543785"/>
                <a:gd name="connsiteY7-502" fmla="*/ 127890 h 767338"/>
                <a:gd name="connsiteX8-503" fmla="*/ 4543785 w 4543785"/>
                <a:gd name="connsiteY8-504" fmla="*/ 127890 h 767338"/>
                <a:gd name="connsiteX9-505" fmla="*/ 4543785 w 4543785"/>
                <a:gd name="connsiteY9-506" fmla="*/ 319724 h 767338"/>
                <a:gd name="connsiteX10-507" fmla="*/ 4543785 w 4543785"/>
                <a:gd name="connsiteY10-508" fmla="*/ 639446 h 767338"/>
                <a:gd name="connsiteX11-509" fmla="*/ 4415893 w 4543785"/>
                <a:gd name="connsiteY11-510" fmla="*/ 767338 h 767338"/>
                <a:gd name="connsiteX12-511" fmla="*/ 2048473 w 4543785"/>
                <a:gd name="connsiteY12-512" fmla="*/ 767338 h 767338"/>
                <a:gd name="connsiteX13-513" fmla="*/ 979053 w 4543785"/>
                <a:gd name="connsiteY13-514" fmla="*/ 767338 h 767338"/>
                <a:gd name="connsiteX14-515" fmla="*/ 979053 w 4543785"/>
                <a:gd name="connsiteY14-516" fmla="*/ 767338 h 767338"/>
                <a:gd name="connsiteX15-517" fmla="*/ 393999 w 4543785"/>
                <a:gd name="connsiteY15-518" fmla="*/ 767338 h 767338"/>
                <a:gd name="connsiteX16-519" fmla="*/ 266107 w 4543785"/>
                <a:gd name="connsiteY16-520" fmla="*/ 639446 h 767338"/>
                <a:gd name="connsiteX17-521" fmla="*/ 266107 w 4543785"/>
                <a:gd name="connsiteY17-522" fmla="*/ 319724 h 767338"/>
                <a:gd name="connsiteX18-523" fmla="*/ 3104 w 4543785"/>
                <a:gd name="connsiteY18-524" fmla="*/ 439713 h 767338"/>
                <a:gd name="connsiteX19-525" fmla="*/ 266107 w 4543785"/>
                <a:gd name="connsiteY19-526" fmla="*/ 127890 h 767338"/>
                <a:gd name="connsiteX0-527" fmla="*/ 282456 w 4560134"/>
                <a:gd name="connsiteY0-528" fmla="*/ 127890 h 767338"/>
                <a:gd name="connsiteX1-529" fmla="*/ 410348 w 4560134"/>
                <a:gd name="connsiteY1-530" fmla="*/ 0 h 767338"/>
                <a:gd name="connsiteX2-531" fmla="*/ 995402 w 4560134"/>
                <a:gd name="connsiteY2-532" fmla="*/ 0 h 767338"/>
                <a:gd name="connsiteX3-533" fmla="*/ 995402 w 4560134"/>
                <a:gd name="connsiteY3-534" fmla="*/ 0 h 767338"/>
                <a:gd name="connsiteX4-535" fmla="*/ 2064822 w 4560134"/>
                <a:gd name="connsiteY4-536" fmla="*/ 0 h 767338"/>
                <a:gd name="connsiteX5-537" fmla="*/ 4432242 w 4560134"/>
                <a:gd name="connsiteY5-538" fmla="*/ 0 h 767338"/>
                <a:gd name="connsiteX6-539" fmla="*/ 4560134 w 4560134"/>
                <a:gd name="connsiteY6-540" fmla="*/ 127892 h 767338"/>
                <a:gd name="connsiteX7-541" fmla="*/ 4560134 w 4560134"/>
                <a:gd name="connsiteY7-542" fmla="*/ 127890 h 767338"/>
                <a:gd name="connsiteX8-543" fmla="*/ 4560134 w 4560134"/>
                <a:gd name="connsiteY8-544" fmla="*/ 127890 h 767338"/>
                <a:gd name="connsiteX9-545" fmla="*/ 4560134 w 4560134"/>
                <a:gd name="connsiteY9-546" fmla="*/ 319724 h 767338"/>
                <a:gd name="connsiteX10-547" fmla="*/ 4560134 w 4560134"/>
                <a:gd name="connsiteY10-548" fmla="*/ 639446 h 767338"/>
                <a:gd name="connsiteX11-549" fmla="*/ 4432242 w 4560134"/>
                <a:gd name="connsiteY11-550" fmla="*/ 767338 h 767338"/>
                <a:gd name="connsiteX12-551" fmla="*/ 2064822 w 4560134"/>
                <a:gd name="connsiteY12-552" fmla="*/ 767338 h 767338"/>
                <a:gd name="connsiteX13-553" fmla="*/ 995402 w 4560134"/>
                <a:gd name="connsiteY13-554" fmla="*/ 767338 h 767338"/>
                <a:gd name="connsiteX14-555" fmla="*/ 995402 w 4560134"/>
                <a:gd name="connsiteY14-556" fmla="*/ 767338 h 767338"/>
                <a:gd name="connsiteX15-557" fmla="*/ 410348 w 4560134"/>
                <a:gd name="connsiteY15-558" fmla="*/ 767338 h 767338"/>
                <a:gd name="connsiteX16-559" fmla="*/ 282456 w 4560134"/>
                <a:gd name="connsiteY16-560" fmla="*/ 639446 h 767338"/>
                <a:gd name="connsiteX17-561" fmla="*/ 282456 w 4560134"/>
                <a:gd name="connsiteY17-562" fmla="*/ 319724 h 767338"/>
                <a:gd name="connsiteX18-563" fmla="*/ 19453 w 4560134"/>
                <a:gd name="connsiteY18-564" fmla="*/ 439713 h 767338"/>
                <a:gd name="connsiteX19-565" fmla="*/ 282456 w 4560134"/>
                <a:gd name="connsiteY19-566" fmla="*/ 127890 h 767338"/>
                <a:gd name="connsiteX0-567" fmla="*/ 299017 w 4576695"/>
                <a:gd name="connsiteY0-568" fmla="*/ 127890 h 767338"/>
                <a:gd name="connsiteX1-569" fmla="*/ 426909 w 4576695"/>
                <a:gd name="connsiteY1-570" fmla="*/ 0 h 767338"/>
                <a:gd name="connsiteX2-571" fmla="*/ 1011963 w 4576695"/>
                <a:gd name="connsiteY2-572" fmla="*/ 0 h 767338"/>
                <a:gd name="connsiteX3-573" fmla="*/ 1011963 w 4576695"/>
                <a:gd name="connsiteY3-574" fmla="*/ 0 h 767338"/>
                <a:gd name="connsiteX4-575" fmla="*/ 2081383 w 4576695"/>
                <a:gd name="connsiteY4-576" fmla="*/ 0 h 767338"/>
                <a:gd name="connsiteX5-577" fmla="*/ 4448803 w 4576695"/>
                <a:gd name="connsiteY5-578" fmla="*/ 0 h 767338"/>
                <a:gd name="connsiteX6-579" fmla="*/ 4576695 w 4576695"/>
                <a:gd name="connsiteY6-580" fmla="*/ 127892 h 767338"/>
                <a:gd name="connsiteX7-581" fmla="*/ 4576695 w 4576695"/>
                <a:gd name="connsiteY7-582" fmla="*/ 127890 h 767338"/>
                <a:gd name="connsiteX8-583" fmla="*/ 4576695 w 4576695"/>
                <a:gd name="connsiteY8-584" fmla="*/ 127890 h 767338"/>
                <a:gd name="connsiteX9-585" fmla="*/ 4576695 w 4576695"/>
                <a:gd name="connsiteY9-586" fmla="*/ 319724 h 767338"/>
                <a:gd name="connsiteX10-587" fmla="*/ 4576695 w 4576695"/>
                <a:gd name="connsiteY10-588" fmla="*/ 639446 h 767338"/>
                <a:gd name="connsiteX11-589" fmla="*/ 4448803 w 4576695"/>
                <a:gd name="connsiteY11-590" fmla="*/ 767338 h 767338"/>
                <a:gd name="connsiteX12-591" fmla="*/ 2081383 w 4576695"/>
                <a:gd name="connsiteY12-592" fmla="*/ 767338 h 767338"/>
                <a:gd name="connsiteX13-593" fmla="*/ 1011963 w 4576695"/>
                <a:gd name="connsiteY13-594" fmla="*/ 767338 h 767338"/>
                <a:gd name="connsiteX14-595" fmla="*/ 1011963 w 4576695"/>
                <a:gd name="connsiteY14-596" fmla="*/ 767338 h 767338"/>
                <a:gd name="connsiteX15-597" fmla="*/ 426909 w 4576695"/>
                <a:gd name="connsiteY15-598" fmla="*/ 767338 h 767338"/>
                <a:gd name="connsiteX16-599" fmla="*/ 299017 w 4576695"/>
                <a:gd name="connsiteY16-600" fmla="*/ 639446 h 767338"/>
                <a:gd name="connsiteX17-601" fmla="*/ 299017 w 4576695"/>
                <a:gd name="connsiteY17-602" fmla="*/ 319724 h 767338"/>
                <a:gd name="connsiteX18-603" fmla="*/ 36014 w 4576695"/>
                <a:gd name="connsiteY18-604" fmla="*/ 439713 h 767338"/>
                <a:gd name="connsiteX19-605" fmla="*/ 299017 w 4576695"/>
                <a:gd name="connsiteY19-606" fmla="*/ 127890 h 767338"/>
                <a:gd name="connsiteX0-607" fmla="*/ 334738 w 4612416"/>
                <a:gd name="connsiteY0-608" fmla="*/ 127890 h 767338"/>
                <a:gd name="connsiteX1-609" fmla="*/ 462630 w 4612416"/>
                <a:gd name="connsiteY1-610" fmla="*/ 0 h 767338"/>
                <a:gd name="connsiteX2-611" fmla="*/ 1047684 w 4612416"/>
                <a:gd name="connsiteY2-612" fmla="*/ 0 h 767338"/>
                <a:gd name="connsiteX3-613" fmla="*/ 1047684 w 4612416"/>
                <a:gd name="connsiteY3-614" fmla="*/ 0 h 767338"/>
                <a:gd name="connsiteX4-615" fmla="*/ 2117104 w 4612416"/>
                <a:gd name="connsiteY4-616" fmla="*/ 0 h 767338"/>
                <a:gd name="connsiteX5-617" fmla="*/ 4484524 w 4612416"/>
                <a:gd name="connsiteY5-618" fmla="*/ 0 h 767338"/>
                <a:gd name="connsiteX6-619" fmla="*/ 4612416 w 4612416"/>
                <a:gd name="connsiteY6-620" fmla="*/ 127892 h 767338"/>
                <a:gd name="connsiteX7-621" fmla="*/ 4612416 w 4612416"/>
                <a:gd name="connsiteY7-622" fmla="*/ 127890 h 767338"/>
                <a:gd name="connsiteX8-623" fmla="*/ 4612416 w 4612416"/>
                <a:gd name="connsiteY8-624" fmla="*/ 127890 h 767338"/>
                <a:gd name="connsiteX9-625" fmla="*/ 4612416 w 4612416"/>
                <a:gd name="connsiteY9-626" fmla="*/ 319724 h 767338"/>
                <a:gd name="connsiteX10-627" fmla="*/ 4612416 w 4612416"/>
                <a:gd name="connsiteY10-628" fmla="*/ 639446 h 767338"/>
                <a:gd name="connsiteX11-629" fmla="*/ 4484524 w 4612416"/>
                <a:gd name="connsiteY11-630" fmla="*/ 767338 h 767338"/>
                <a:gd name="connsiteX12-631" fmla="*/ 2117104 w 4612416"/>
                <a:gd name="connsiteY12-632" fmla="*/ 767338 h 767338"/>
                <a:gd name="connsiteX13-633" fmla="*/ 1047684 w 4612416"/>
                <a:gd name="connsiteY13-634" fmla="*/ 767338 h 767338"/>
                <a:gd name="connsiteX14-635" fmla="*/ 1047684 w 4612416"/>
                <a:gd name="connsiteY14-636" fmla="*/ 767338 h 767338"/>
                <a:gd name="connsiteX15-637" fmla="*/ 462630 w 4612416"/>
                <a:gd name="connsiteY15-638" fmla="*/ 767338 h 767338"/>
                <a:gd name="connsiteX16-639" fmla="*/ 334738 w 4612416"/>
                <a:gd name="connsiteY16-640" fmla="*/ 639446 h 767338"/>
                <a:gd name="connsiteX17-641" fmla="*/ 334738 w 4612416"/>
                <a:gd name="connsiteY17-642" fmla="*/ 319724 h 767338"/>
                <a:gd name="connsiteX18-643" fmla="*/ 33635 w 4612416"/>
                <a:gd name="connsiteY18-644" fmla="*/ 437808 h 767338"/>
                <a:gd name="connsiteX19-645" fmla="*/ 334738 w 4612416"/>
                <a:gd name="connsiteY19-646" fmla="*/ 127890 h 767338"/>
                <a:gd name="connsiteX0-647" fmla="*/ 275987 w 4553665"/>
                <a:gd name="connsiteY0-648" fmla="*/ 127890 h 767338"/>
                <a:gd name="connsiteX1-649" fmla="*/ 403879 w 4553665"/>
                <a:gd name="connsiteY1-650" fmla="*/ 0 h 767338"/>
                <a:gd name="connsiteX2-651" fmla="*/ 988933 w 4553665"/>
                <a:gd name="connsiteY2-652" fmla="*/ 0 h 767338"/>
                <a:gd name="connsiteX3-653" fmla="*/ 988933 w 4553665"/>
                <a:gd name="connsiteY3-654" fmla="*/ 0 h 767338"/>
                <a:gd name="connsiteX4-655" fmla="*/ 2058353 w 4553665"/>
                <a:gd name="connsiteY4-656" fmla="*/ 0 h 767338"/>
                <a:gd name="connsiteX5-657" fmla="*/ 4425773 w 4553665"/>
                <a:gd name="connsiteY5-658" fmla="*/ 0 h 767338"/>
                <a:gd name="connsiteX6-659" fmla="*/ 4553665 w 4553665"/>
                <a:gd name="connsiteY6-660" fmla="*/ 127892 h 767338"/>
                <a:gd name="connsiteX7-661" fmla="*/ 4553665 w 4553665"/>
                <a:gd name="connsiteY7-662" fmla="*/ 127890 h 767338"/>
                <a:gd name="connsiteX8-663" fmla="*/ 4553665 w 4553665"/>
                <a:gd name="connsiteY8-664" fmla="*/ 127890 h 767338"/>
                <a:gd name="connsiteX9-665" fmla="*/ 4553665 w 4553665"/>
                <a:gd name="connsiteY9-666" fmla="*/ 319724 h 767338"/>
                <a:gd name="connsiteX10-667" fmla="*/ 4553665 w 4553665"/>
                <a:gd name="connsiteY10-668" fmla="*/ 639446 h 767338"/>
                <a:gd name="connsiteX11-669" fmla="*/ 4425773 w 4553665"/>
                <a:gd name="connsiteY11-670" fmla="*/ 767338 h 767338"/>
                <a:gd name="connsiteX12-671" fmla="*/ 2058353 w 4553665"/>
                <a:gd name="connsiteY12-672" fmla="*/ 767338 h 767338"/>
                <a:gd name="connsiteX13-673" fmla="*/ 988933 w 4553665"/>
                <a:gd name="connsiteY13-674" fmla="*/ 767338 h 767338"/>
                <a:gd name="connsiteX14-675" fmla="*/ 988933 w 4553665"/>
                <a:gd name="connsiteY14-676" fmla="*/ 767338 h 767338"/>
                <a:gd name="connsiteX15-677" fmla="*/ 403879 w 4553665"/>
                <a:gd name="connsiteY15-678" fmla="*/ 767338 h 767338"/>
                <a:gd name="connsiteX16-679" fmla="*/ 275987 w 4553665"/>
                <a:gd name="connsiteY16-680" fmla="*/ 639446 h 767338"/>
                <a:gd name="connsiteX17-681" fmla="*/ 275987 w 4553665"/>
                <a:gd name="connsiteY17-682" fmla="*/ 319724 h 767338"/>
                <a:gd name="connsiteX18-683" fmla="*/ 37749 w 4553665"/>
                <a:gd name="connsiteY18-684" fmla="*/ 445428 h 767338"/>
                <a:gd name="connsiteX19-685" fmla="*/ 275987 w 4553665"/>
                <a:gd name="connsiteY19-686" fmla="*/ 127890 h 767338"/>
                <a:gd name="connsiteX0-687" fmla="*/ 269830 w 4547508"/>
                <a:gd name="connsiteY0-688" fmla="*/ 127890 h 767338"/>
                <a:gd name="connsiteX1-689" fmla="*/ 397722 w 4547508"/>
                <a:gd name="connsiteY1-690" fmla="*/ 0 h 767338"/>
                <a:gd name="connsiteX2-691" fmla="*/ 982776 w 4547508"/>
                <a:gd name="connsiteY2-692" fmla="*/ 0 h 767338"/>
                <a:gd name="connsiteX3-693" fmla="*/ 982776 w 4547508"/>
                <a:gd name="connsiteY3-694" fmla="*/ 0 h 767338"/>
                <a:gd name="connsiteX4-695" fmla="*/ 2052196 w 4547508"/>
                <a:gd name="connsiteY4-696" fmla="*/ 0 h 767338"/>
                <a:gd name="connsiteX5-697" fmla="*/ 4419616 w 4547508"/>
                <a:gd name="connsiteY5-698" fmla="*/ 0 h 767338"/>
                <a:gd name="connsiteX6-699" fmla="*/ 4547508 w 4547508"/>
                <a:gd name="connsiteY6-700" fmla="*/ 127892 h 767338"/>
                <a:gd name="connsiteX7-701" fmla="*/ 4547508 w 4547508"/>
                <a:gd name="connsiteY7-702" fmla="*/ 127890 h 767338"/>
                <a:gd name="connsiteX8-703" fmla="*/ 4547508 w 4547508"/>
                <a:gd name="connsiteY8-704" fmla="*/ 127890 h 767338"/>
                <a:gd name="connsiteX9-705" fmla="*/ 4547508 w 4547508"/>
                <a:gd name="connsiteY9-706" fmla="*/ 319724 h 767338"/>
                <a:gd name="connsiteX10-707" fmla="*/ 4547508 w 4547508"/>
                <a:gd name="connsiteY10-708" fmla="*/ 639446 h 767338"/>
                <a:gd name="connsiteX11-709" fmla="*/ 4419616 w 4547508"/>
                <a:gd name="connsiteY11-710" fmla="*/ 767338 h 767338"/>
                <a:gd name="connsiteX12-711" fmla="*/ 2052196 w 4547508"/>
                <a:gd name="connsiteY12-712" fmla="*/ 767338 h 767338"/>
                <a:gd name="connsiteX13-713" fmla="*/ 982776 w 4547508"/>
                <a:gd name="connsiteY13-714" fmla="*/ 767338 h 767338"/>
                <a:gd name="connsiteX14-715" fmla="*/ 982776 w 4547508"/>
                <a:gd name="connsiteY14-716" fmla="*/ 767338 h 767338"/>
                <a:gd name="connsiteX15-717" fmla="*/ 397722 w 4547508"/>
                <a:gd name="connsiteY15-718" fmla="*/ 767338 h 767338"/>
                <a:gd name="connsiteX16-719" fmla="*/ 269830 w 4547508"/>
                <a:gd name="connsiteY16-720" fmla="*/ 639446 h 767338"/>
                <a:gd name="connsiteX17-721" fmla="*/ 269830 w 4547508"/>
                <a:gd name="connsiteY17-722" fmla="*/ 319724 h 767338"/>
                <a:gd name="connsiteX18-723" fmla="*/ 31592 w 4547508"/>
                <a:gd name="connsiteY18-724" fmla="*/ 445428 h 767338"/>
                <a:gd name="connsiteX19-725" fmla="*/ 269830 w 4547508"/>
                <a:gd name="connsiteY19-726" fmla="*/ 127890 h 7673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</a:cxnLst>
              <a:rect l="l" t="t" r="r" b="b"/>
              <a:pathLst>
                <a:path w="4547508" h="767338">
                  <a:moveTo>
                    <a:pt x="269830" y="127890"/>
                  </a:moveTo>
                  <a:cubicBezTo>
                    <a:pt x="330852" y="53652"/>
                    <a:pt x="278898" y="21315"/>
                    <a:pt x="397722" y="0"/>
                  </a:cubicBezTo>
                  <a:lnTo>
                    <a:pt x="982776" y="0"/>
                  </a:lnTo>
                  <a:lnTo>
                    <a:pt x="982776" y="0"/>
                  </a:lnTo>
                  <a:lnTo>
                    <a:pt x="2052196" y="0"/>
                  </a:lnTo>
                  <a:lnTo>
                    <a:pt x="4419616" y="0"/>
                  </a:lnTo>
                  <a:cubicBezTo>
                    <a:pt x="4490249" y="0"/>
                    <a:pt x="4547508" y="57259"/>
                    <a:pt x="4547508" y="127892"/>
                  </a:cubicBezTo>
                  <a:lnTo>
                    <a:pt x="4547508" y="127890"/>
                  </a:lnTo>
                  <a:lnTo>
                    <a:pt x="4547508" y="127890"/>
                  </a:lnTo>
                  <a:lnTo>
                    <a:pt x="4547508" y="319724"/>
                  </a:lnTo>
                  <a:lnTo>
                    <a:pt x="4547508" y="639446"/>
                  </a:lnTo>
                  <a:cubicBezTo>
                    <a:pt x="4547508" y="710079"/>
                    <a:pt x="4490249" y="767338"/>
                    <a:pt x="4419616" y="767338"/>
                  </a:cubicBezTo>
                  <a:lnTo>
                    <a:pt x="2052196" y="767338"/>
                  </a:lnTo>
                  <a:lnTo>
                    <a:pt x="982776" y="767338"/>
                  </a:lnTo>
                  <a:lnTo>
                    <a:pt x="982776" y="767338"/>
                  </a:lnTo>
                  <a:lnTo>
                    <a:pt x="397722" y="767338"/>
                  </a:lnTo>
                  <a:cubicBezTo>
                    <a:pt x="327089" y="767338"/>
                    <a:pt x="269830" y="710079"/>
                    <a:pt x="269830" y="639446"/>
                  </a:cubicBezTo>
                  <a:cubicBezTo>
                    <a:pt x="269830" y="532872"/>
                    <a:pt x="309536" y="352060"/>
                    <a:pt x="269830" y="319724"/>
                  </a:cubicBezTo>
                  <a:cubicBezTo>
                    <a:pt x="230124" y="287388"/>
                    <a:pt x="161132" y="315475"/>
                    <a:pt x="31592" y="445428"/>
                  </a:cubicBezTo>
                  <a:cubicBezTo>
                    <a:pt x="-97948" y="575381"/>
                    <a:pt x="208808" y="202128"/>
                    <a:pt x="269830" y="12789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685721" y="5872666"/>
              <a:ext cx="44935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kern="0" dirty="0">
                  <a:solidFill>
                    <a:srgbClr val="333300"/>
                  </a:solidFill>
                  <a:latin typeface="+mj-ea"/>
                  <a:ea typeface="+mj-ea"/>
                </a:rPr>
                <a:t>等腰三角形的味道也不错！</a:t>
              </a:r>
              <a:endParaRPr lang="zh-CN" altLang="en-US" sz="2800" kern="0" dirty="0">
                <a:solidFill>
                  <a:srgbClr val="3333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24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3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1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18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41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38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2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47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fill="hold" grpId="1" nodeType="withEffect">
                                  <p:stCondLst>
                                    <p:cond delay="133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fill="hold" grpId="1" nodeType="withEffect">
                                  <p:stCondLst>
                                    <p:cond delay="334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fill="hold" grpId="1" nodeType="withEffect">
                                  <p:stCondLst>
                                    <p:cond delay="233"/>
                                  </p:stCondLst>
                                  <p:childTnLst>
                                    <p:animScale>
                                      <p:cBhvr>
                                        <p:cTn id="42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fill="hold" grpId="1" nodeType="withEffect">
                                  <p:stCondLst>
                                    <p:cond delay="151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grpId="1" nodeType="withEffect">
                                  <p:stCondLst>
                                    <p:cond delay="180"/>
                                  </p:stCondLst>
                                  <p:childTnLst>
                                    <p:animScale>
                                      <p:cBhvr>
                                        <p:cTn id="46" dur="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fill="hold" grpId="1" nodeType="withEffect">
                                  <p:stCondLst>
                                    <p:cond delay="165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fill="hold" grpId="1" nodeType="withEffect">
                                  <p:stCondLst>
                                    <p:cond delay="264"/>
                                  </p:stCondLst>
                                  <p:childTnLst>
                                    <p:animScale>
                                      <p:cBhvr>
                                        <p:cTn id="50" dur="1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grpId="1" nodeType="withEffect">
                                  <p:stCondLst>
                                    <p:cond delay="412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grpId="1" nodeType="withEffect">
                                  <p:stCondLst>
                                    <p:cond delay="411"/>
                                  </p:stCondLst>
                                  <p:childTnLst>
                                    <p:animScale>
                                      <p:cBhvr>
                                        <p:cTn id="54" dur="1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0" nodeType="withEffect">
                                  <p:stCondLst>
                                    <p:cond delay="41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grpId="1" nodeType="withEffect">
                                  <p:stCondLst>
                                    <p:cond delay="298"/>
                                  </p:stCondLst>
                                  <p:childTnLst>
                                    <p:animScale>
                                      <p:cBhvr>
                                        <p:cTn id="59" dur="1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411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7037E-6 L 0.59661 0.28842 " pathEditMode="relative" rAng="0" ptsTypes="AA">
                                      <p:cBhvr>
                                        <p:cTn id="71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31" y="1442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-0.05065 -0.00463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81" grpId="0" animBg="1"/>
      <p:bldP spid="81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231953"/>
            <a:ext cx="5675184" cy="884091"/>
            <a:chOff x="7237641" y="5607868"/>
            <a:chExt cx="5675184" cy="884091"/>
          </a:xfrm>
        </p:grpSpPr>
        <p:sp>
          <p:nvSpPr>
            <p:cNvPr id="3" name="对话气泡: 圆角矩形 2"/>
            <p:cNvSpPr/>
            <p:nvPr/>
          </p:nvSpPr>
          <p:spPr bwMode="gray">
            <a:xfrm>
              <a:off x="7237641" y="5607868"/>
              <a:ext cx="5675184" cy="884091"/>
            </a:xfrm>
            <a:custGeom>
              <a:avLst/>
              <a:gdLst>
                <a:gd name="connsiteX0" fmla="*/ 0 w 4277678"/>
                <a:gd name="connsiteY0" fmla="*/ 127892 h 767338"/>
                <a:gd name="connsiteX1" fmla="*/ 127892 w 4277678"/>
                <a:gd name="connsiteY1" fmla="*/ 0 h 767338"/>
                <a:gd name="connsiteX2" fmla="*/ 712946 w 4277678"/>
                <a:gd name="connsiteY2" fmla="*/ 0 h 767338"/>
                <a:gd name="connsiteX3" fmla="*/ 712946 w 4277678"/>
                <a:gd name="connsiteY3" fmla="*/ 0 h 767338"/>
                <a:gd name="connsiteX4" fmla="*/ 1782366 w 4277678"/>
                <a:gd name="connsiteY4" fmla="*/ 0 h 767338"/>
                <a:gd name="connsiteX5" fmla="*/ 4149786 w 4277678"/>
                <a:gd name="connsiteY5" fmla="*/ 0 h 767338"/>
                <a:gd name="connsiteX6" fmla="*/ 4277678 w 4277678"/>
                <a:gd name="connsiteY6" fmla="*/ 127892 h 767338"/>
                <a:gd name="connsiteX7" fmla="*/ 4277678 w 4277678"/>
                <a:gd name="connsiteY7" fmla="*/ 127890 h 767338"/>
                <a:gd name="connsiteX8" fmla="*/ 4277678 w 4277678"/>
                <a:gd name="connsiteY8" fmla="*/ 127890 h 767338"/>
                <a:gd name="connsiteX9" fmla="*/ 4277678 w 4277678"/>
                <a:gd name="connsiteY9" fmla="*/ 319724 h 767338"/>
                <a:gd name="connsiteX10" fmla="*/ 4277678 w 4277678"/>
                <a:gd name="connsiteY10" fmla="*/ 639446 h 767338"/>
                <a:gd name="connsiteX11" fmla="*/ 4149786 w 4277678"/>
                <a:gd name="connsiteY11" fmla="*/ 767338 h 767338"/>
                <a:gd name="connsiteX12" fmla="*/ 1782366 w 4277678"/>
                <a:gd name="connsiteY12" fmla="*/ 767338 h 767338"/>
                <a:gd name="connsiteX13" fmla="*/ 712946 w 4277678"/>
                <a:gd name="connsiteY13" fmla="*/ 767338 h 767338"/>
                <a:gd name="connsiteX14" fmla="*/ 712946 w 4277678"/>
                <a:gd name="connsiteY14" fmla="*/ 767338 h 767338"/>
                <a:gd name="connsiteX15" fmla="*/ 127892 w 4277678"/>
                <a:gd name="connsiteY15" fmla="*/ 767338 h 767338"/>
                <a:gd name="connsiteX16" fmla="*/ 0 w 4277678"/>
                <a:gd name="connsiteY16" fmla="*/ 639446 h 767338"/>
                <a:gd name="connsiteX17" fmla="*/ 0 w 4277678"/>
                <a:gd name="connsiteY17" fmla="*/ 319724 h 767338"/>
                <a:gd name="connsiteX18" fmla="*/ -276338 w 4277678"/>
                <a:gd name="connsiteY18" fmla="*/ 273978 h 767338"/>
                <a:gd name="connsiteX19" fmla="*/ 0 w 4277678"/>
                <a:gd name="connsiteY19" fmla="*/ 127890 h 767338"/>
                <a:gd name="connsiteX20" fmla="*/ 0 w 4277678"/>
                <a:gd name="connsiteY20" fmla="*/ 127892 h 767338"/>
                <a:gd name="connsiteX0-1" fmla="*/ 276338 w 4554016"/>
                <a:gd name="connsiteY0-2" fmla="*/ 127892 h 767338"/>
                <a:gd name="connsiteX1-3" fmla="*/ 404230 w 4554016"/>
                <a:gd name="connsiteY1-4" fmla="*/ 0 h 767338"/>
                <a:gd name="connsiteX2-5" fmla="*/ 989284 w 4554016"/>
                <a:gd name="connsiteY2-6" fmla="*/ 0 h 767338"/>
                <a:gd name="connsiteX3-7" fmla="*/ 989284 w 4554016"/>
                <a:gd name="connsiteY3-8" fmla="*/ 0 h 767338"/>
                <a:gd name="connsiteX4-9" fmla="*/ 2058704 w 4554016"/>
                <a:gd name="connsiteY4-10" fmla="*/ 0 h 767338"/>
                <a:gd name="connsiteX5-11" fmla="*/ 4426124 w 4554016"/>
                <a:gd name="connsiteY5-12" fmla="*/ 0 h 767338"/>
                <a:gd name="connsiteX6-13" fmla="*/ 4554016 w 4554016"/>
                <a:gd name="connsiteY6-14" fmla="*/ 127892 h 767338"/>
                <a:gd name="connsiteX7-15" fmla="*/ 4554016 w 4554016"/>
                <a:gd name="connsiteY7-16" fmla="*/ 127890 h 767338"/>
                <a:gd name="connsiteX8-17" fmla="*/ 4554016 w 4554016"/>
                <a:gd name="connsiteY8-18" fmla="*/ 127890 h 767338"/>
                <a:gd name="connsiteX9-19" fmla="*/ 4554016 w 4554016"/>
                <a:gd name="connsiteY9-20" fmla="*/ 319724 h 767338"/>
                <a:gd name="connsiteX10-21" fmla="*/ 4554016 w 4554016"/>
                <a:gd name="connsiteY10-22" fmla="*/ 639446 h 767338"/>
                <a:gd name="connsiteX11-23" fmla="*/ 4426124 w 4554016"/>
                <a:gd name="connsiteY11-24" fmla="*/ 767338 h 767338"/>
                <a:gd name="connsiteX12-25" fmla="*/ 2058704 w 4554016"/>
                <a:gd name="connsiteY12-26" fmla="*/ 767338 h 767338"/>
                <a:gd name="connsiteX13-27" fmla="*/ 989284 w 4554016"/>
                <a:gd name="connsiteY13-28" fmla="*/ 767338 h 767338"/>
                <a:gd name="connsiteX14-29" fmla="*/ 989284 w 4554016"/>
                <a:gd name="connsiteY14-30" fmla="*/ 767338 h 767338"/>
                <a:gd name="connsiteX15-31" fmla="*/ 404230 w 4554016"/>
                <a:gd name="connsiteY15-32" fmla="*/ 767338 h 767338"/>
                <a:gd name="connsiteX16-33" fmla="*/ 276338 w 4554016"/>
                <a:gd name="connsiteY16-34" fmla="*/ 639446 h 767338"/>
                <a:gd name="connsiteX17-35" fmla="*/ 276338 w 4554016"/>
                <a:gd name="connsiteY17-36" fmla="*/ 319724 h 767338"/>
                <a:gd name="connsiteX18-37" fmla="*/ 0 w 4554016"/>
                <a:gd name="connsiteY18-38" fmla="*/ 273978 h 767338"/>
                <a:gd name="connsiteX19-39" fmla="*/ 276338 w 4554016"/>
                <a:gd name="connsiteY19-40" fmla="*/ 127890 h 767338"/>
                <a:gd name="connsiteX20-41" fmla="*/ 276338 w 4554016"/>
                <a:gd name="connsiteY20-42" fmla="*/ 127892 h 767338"/>
                <a:gd name="connsiteX0-43" fmla="*/ 230618 w 4554016"/>
                <a:gd name="connsiteY0-44" fmla="*/ 108842 h 767338"/>
                <a:gd name="connsiteX1-45" fmla="*/ 404230 w 4554016"/>
                <a:gd name="connsiteY1-46" fmla="*/ 0 h 767338"/>
                <a:gd name="connsiteX2-47" fmla="*/ 989284 w 4554016"/>
                <a:gd name="connsiteY2-48" fmla="*/ 0 h 767338"/>
                <a:gd name="connsiteX3-49" fmla="*/ 989284 w 4554016"/>
                <a:gd name="connsiteY3-50" fmla="*/ 0 h 767338"/>
                <a:gd name="connsiteX4-51" fmla="*/ 2058704 w 4554016"/>
                <a:gd name="connsiteY4-52" fmla="*/ 0 h 767338"/>
                <a:gd name="connsiteX5-53" fmla="*/ 4426124 w 4554016"/>
                <a:gd name="connsiteY5-54" fmla="*/ 0 h 767338"/>
                <a:gd name="connsiteX6-55" fmla="*/ 4554016 w 4554016"/>
                <a:gd name="connsiteY6-56" fmla="*/ 127892 h 767338"/>
                <a:gd name="connsiteX7-57" fmla="*/ 4554016 w 4554016"/>
                <a:gd name="connsiteY7-58" fmla="*/ 127890 h 767338"/>
                <a:gd name="connsiteX8-59" fmla="*/ 4554016 w 4554016"/>
                <a:gd name="connsiteY8-60" fmla="*/ 127890 h 767338"/>
                <a:gd name="connsiteX9-61" fmla="*/ 4554016 w 4554016"/>
                <a:gd name="connsiteY9-62" fmla="*/ 319724 h 767338"/>
                <a:gd name="connsiteX10-63" fmla="*/ 4554016 w 4554016"/>
                <a:gd name="connsiteY10-64" fmla="*/ 639446 h 767338"/>
                <a:gd name="connsiteX11-65" fmla="*/ 4426124 w 4554016"/>
                <a:gd name="connsiteY11-66" fmla="*/ 767338 h 767338"/>
                <a:gd name="connsiteX12-67" fmla="*/ 2058704 w 4554016"/>
                <a:gd name="connsiteY12-68" fmla="*/ 767338 h 767338"/>
                <a:gd name="connsiteX13-69" fmla="*/ 989284 w 4554016"/>
                <a:gd name="connsiteY13-70" fmla="*/ 767338 h 767338"/>
                <a:gd name="connsiteX14-71" fmla="*/ 989284 w 4554016"/>
                <a:gd name="connsiteY14-72" fmla="*/ 767338 h 767338"/>
                <a:gd name="connsiteX15-73" fmla="*/ 404230 w 4554016"/>
                <a:gd name="connsiteY15-74" fmla="*/ 767338 h 767338"/>
                <a:gd name="connsiteX16-75" fmla="*/ 276338 w 4554016"/>
                <a:gd name="connsiteY16-76" fmla="*/ 639446 h 767338"/>
                <a:gd name="connsiteX17-77" fmla="*/ 276338 w 4554016"/>
                <a:gd name="connsiteY17-78" fmla="*/ 319724 h 767338"/>
                <a:gd name="connsiteX18-79" fmla="*/ 0 w 4554016"/>
                <a:gd name="connsiteY18-80" fmla="*/ 273978 h 767338"/>
                <a:gd name="connsiteX19-81" fmla="*/ 276338 w 4554016"/>
                <a:gd name="connsiteY19-82" fmla="*/ 127890 h 767338"/>
                <a:gd name="connsiteX20-83" fmla="*/ 230618 w 4554016"/>
                <a:gd name="connsiteY20-84" fmla="*/ 108842 h 767338"/>
                <a:gd name="connsiteX0-85" fmla="*/ 299198 w 4554016"/>
                <a:gd name="connsiteY0-86" fmla="*/ 99317 h 767338"/>
                <a:gd name="connsiteX1-87" fmla="*/ 404230 w 4554016"/>
                <a:gd name="connsiteY1-88" fmla="*/ 0 h 767338"/>
                <a:gd name="connsiteX2-89" fmla="*/ 989284 w 4554016"/>
                <a:gd name="connsiteY2-90" fmla="*/ 0 h 767338"/>
                <a:gd name="connsiteX3-91" fmla="*/ 989284 w 4554016"/>
                <a:gd name="connsiteY3-92" fmla="*/ 0 h 767338"/>
                <a:gd name="connsiteX4-93" fmla="*/ 2058704 w 4554016"/>
                <a:gd name="connsiteY4-94" fmla="*/ 0 h 767338"/>
                <a:gd name="connsiteX5-95" fmla="*/ 4426124 w 4554016"/>
                <a:gd name="connsiteY5-96" fmla="*/ 0 h 767338"/>
                <a:gd name="connsiteX6-97" fmla="*/ 4554016 w 4554016"/>
                <a:gd name="connsiteY6-98" fmla="*/ 127892 h 767338"/>
                <a:gd name="connsiteX7-99" fmla="*/ 4554016 w 4554016"/>
                <a:gd name="connsiteY7-100" fmla="*/ 127890 h 767338"/>
                <a:gd name="connsiteX8-101" fmla="*/ 4554016 w 4554016"/>
                <a:gd name="connsiteY8-102" fmla="*/ 127890 h 767338"/>
                <a:gd name="connsiteX9-103" fmla="*/ 4554016 w 4554016"/>
                <a:gd name="connsiteY9-104" fmla="*/ 319724 h 767338"/>
                <a:gd name="connsiteX10-105" fmla="*/ 4554016 w 4554016"/>
                <a:gd name="connsiteY10-106" fmla="*/ 639446 h 767338"/>
                <a:gd name="connsiteX11-107" fmla="*/ 4426124 w 4554016"/>
                <a:gd name="connsiteY11-108" fmla="*/ 767338 h 767338"/>
                <a:gd name="connsiteX12-109" fmla="*/ 2058704 w 4554016"/>
                <a:gd name="connsiteY12-110" fmla="*/ 767338 h 767338"/>
                <a:gd name="connsiteX13-111" fmla="*/ 989284 w 4554016"/>
                <a:gd name="connsiteY13-112" fmla="*/ 767338 h 767338"/>
                <a:gd name="connsiteX14-113" fmla="*/ 989284 w 4554016"/>
                <a:gd name="connsiteY14-114" fmla="*/ 767338 h 767338"/>
                <a:gd name="connsiteX15-115" fmla="*/ 404230 w 4554016"/>
                <a:gd name="connsiteY15-116" fmla="*/ 767338 h 767338"/>
                <a:gd name="connsiteX16-117" fmla="*/ 276338 w 4554016"/>
                <a:gd name="connsiteY16-118" fmla="*/ 639446 h 767338"/>
                <a:gd name="connsiteX17-119" fmla="*/ 276338 w 4554016"/>
                <a:gd name="connsiteY17-120" fmla="*/ 319724 h 767338"/>
                <a:gd name="connsiteX18-121" fmla="*/ 0 w 4554016"/>
                <a:gd name="connsiteY18-122" fmla="*/ 273978 h 767338"/>
                <a:gd name="connsiteX19-123" fmla="*/ 276338 w 4554016"/>
                <a:gd name="connsiteY19-124" fmla="*/ 127890 h 767338"/>
                <a:gd name="connsiteX20-125" fmla="*/ 299198 w 4554016"/>
                <a:gd name="connsiteY20-126" fmla="*/ 99317 h 767338"/>
                <a:gd name="connsiteX0-127" fmla="*/ 276338 w 4554016"/>
                <a:gd name="connsiteY0-128" fmla="*/ 127890 h 767338"/>
                <a:gd name="connsiteX1-129" fmla="*/ 404230 w 4554016"/>
                <a:gd name="connsiteY1-130" fmla="*/ 0 h 767338"/>
                <a:gd name="connsiteX2-131" fmla="*/ 989284 w 4554016"/>
                <a:gd name="connsiteY2-132" fmla="*/ 0 h 767338"/>
                <a:gd name="connsiteX3-133" fmla="*/ 989284 w 4554016"/>
                <a:gd name="connsiteY3-134" fmla="*/ 0 h 767338"/>
                <a:gd name="connsiteX4-135" fmla="*/ 2058704 w 4554016"/>
                <a:gd name="connsiteY4-136" fmla="*/ 0 h 767338"/>
                <a:gd name="connsiteX5-137" fmla="*/ 4426124 w 4554016"/>
                <a:gd name="connsiteY5-138" fmla="*/ 0 h 767338"/>
                <a:gd name="connsiteX6-139" fmla="*/ 4554016 w 4554016"/>
                <a:gd name="connsiteY6-140" fmla="*/ 127892 h 767338"/>
                <a:gd name="connsiteX7-141" fmla="*/ 4554016 w 4554016"/>
                <a:gd name="connsiteY7-142" fmla="*/ 127890 h 767338"/>
                <a:gd name="connsiteX8-143" fmla="*/ 4554016 w 4554016"/>
                <a:gd name="connsiteY8-144" fmla="*/ 127890 h 767338"/>
                <a:gd name="connsiteX9-145" fmla="*/ 4554016 w 4554016"/>
                <a:gd name="connsiteY9-146" fmla="*/ 319724 h 767338"/>
                <a:gd name="connsiteX10-147" fmla="*/ 4554016 w 4554016"/>
                <a:gd name="connsiteY10-148" fmla="*/ 639446 h 767338"/>
                <a:gd name="connsiteX11-149" fmla="*/ 4426124 w 4554016"/>
                <a:gd name="connsiteY11-150" fmla="*/ 767338 h 767338"/>
                <a:gd name="connsiteX12-151" fmla="*/ 2058704 w 4554016"/>
                <a:gd name="connsiteY12-152" fmla="*/ 767338 h 767338"/>
                <a:gd name="connsiteX13-153" fmla="*/ 989284 w 4554016"/>
                <a:gd name="connsiteY13-154" fmla="*/ 767338 h 767338"/>
                <a:gd name="connsiteX14-155" fmla="*/ 989284 w 4554016"/>
                <a:gd name="connsiteY14-156" fmla="*/ 767338 h 767338"/>
                <a:gd name="connsiteX15-157" fmla="*/ 404230 w 4554016"/>
                <a:gd name="connsiteY15-158" fmla="*/ 767338 h 767338"/>
                <a:gd name="connsiteX16-159" fmla="*/ 276338 w 4554016"/>
                <a:gd name="connsiteY16-160" fmla="*/ 639446 h 767338"/>
                <a:gd name="connsiteX17-161" fmla="*/ 276338 w 4554016"/>
                <a:gd name="connsiteY17-162" fmla="*/ 319724 h 767338"/>
                <a:gd name="connsiteX18-163" fmla="*/ 0 w 4554016"/>
                <a:gd name="connsiteY18-164" fmla="*/ 273978 h 767338"/>
                <a:gd name="connsiteX19-165" fmla="*/ 276338 w 4554016"/>
                <a:gd name="connsiteY19-166" fmla="*/ 127890 h 767338"/>
                <a:gd name="connsiteX0-167" fmla="*/ 276338 w 4554016"/>
                <a:gd name="connsiteY0-168" fmla="*/ 127890 h 767338"/>
                <a:gd name="connsiteX1-169" fmla="*/ 404230 w 4554016"/>
                <a:gd name="connsiteY1-170" fmla="*/ 0 h 767338"/>
                <a:gd name="connsiteX2-171" fmla="*/ 989284 w 4554016"/>
                <a:gd name="connsiteY2-172" fmla="*/ 0 h 767338"/>
                <a:gd name="connsiteX3-173" fmla="*/ 989284 w 4554016"/>
                <a:gd name="connsiteY3-174" fmla="*/ 0 h 767338"/>
                <a:gd name="connsiteX4-175" fmla="*/ 2058704 w 4554016"/>
                <a:gd name="connsiteY4-176" fmla="*/ 0 h 767338"/>
                <a:gd name="connsiteX5-177" fmla="*/ 4426124 w 4554016"/>
                <a:gd name="connsiteY5-178" fmla="*/ 0 h 767338"/>
                <a:gd name="connsiteX6-179" fmla="*/ 4554016 w 4554016"/>
                <a:gd name="connsiteY6-180" fmla="*/ 127892 h 767338"/>
                <a:gd name="connsiteX7-181" fmla="*/ 4554016 w 4554016"/>
                <a:gd name="connsiteY7-182" fmla="*/ 127890 h 767338"/>
                <a:gd name="connsiteX8-183" fmla="*/ 4554016 w 4554016"/>
                <a:gd name="connsiteY8-184" fmla="*/ 127890 h 767338"/>
                <a:gd name="connsiteX9-185" fmla="*/ 4554016 w 4554016"/>
                <a:gd name="connsiteY9-186" fmla="*/ 319724 h 767338"/>
                <a:gd name="connsiteX10-187" fmla="*/ 4554016 w 4554016"/>
                <a:gd name="connsiteY10-188" fmla="*/ 639446 h 767338"/>
                <a:gd name="connsiteX11-189" fmla="*/ 4426124 w 4554016"/>
                <a:gd name="connsiteY11-190" fmla="*/ 767338 h 767338"/>
                <a:gd name="connsiteX12-191" fmla="*/ 2058704 w 4554016"/>
                <a:gd name="connsiteY12-192" fmla="*/ 767338 h 767338"/>
                <a:gd name="connsiteX13-193" fmla="*/ 989284 w 4554016"/>
                <a:gd name="connsiteY13-194" fmla="*/ 767338 h 767338"/>
                <a:gd name="connsiteX14-195" fmla="*/ 989284 w 4554016"/>
                <a:gd name="connsiteY14-196" fmla="*/ 767338 h 767338"/>
                <a:gd name="connsiteX15-197" fmla="*/ 404230 w 4554016"/>
                <a:gd name="connsiteY15-198" fmla="*/ 767338 h 767338"/>
                <a:gd name="connsiteX16-199" fmla="*/ 276338 w 4554016"/>
                <a:gd name="connsiteY16-200" fmla="*/ 639446 h 767338"/>
                <a:gd name="connsiteX17-201" fmla="*/ 276338 w 4554016"/>
                <a:gd name="connsiteY17-202" fmla="*/ 319724 h 767338"/>
                <a:gd name="connsiteX18-203" fmla="*/ 0 w 4554016"/>
                <a:gd name="connsiteY18-204" fmla="*/ 273978 h 767338"/>
                <a:gd name="connsiteX19-205" fmla="*/ 276338 w 4554016"/>
                <a:gd name="connsiteY19-206" fmla="*/ 127890 h 767338"/>
                <a:gd name="connsiteX0-207" fmla="*/ 276338 w 4554016"/>
                <a:gd name="connsiteY0-208" fmla="*/ 127890 h 767338"/>
                <a:gd name="connsiteX1-209" fmla="*/ 404230 w 4554016"/>
                <a:gd name="connsiteY1-210" fmla="*/ 0 h 767338"/>
                <a:gd name="connsiteX2-211" fmla="*/ 989284 w 4554016"/>
                <a:gd name="connsiteY2-212" fmla="*/ 0 h 767338"/>
                <a:gd name="connsiteX3-213" fmla="*/ 989284 w 4554016"/>
                <a:gd name="connsiteY3-214" fmla="*/ 0 h 767338"/>
                <a:gd name="connsiteX4-215" fmla="*/ 2058704 w 4554016"/>
                <a:gd name="connsiteY4-216" fmla="*/ 0 h 767338"/>
                <a:gd name="connsiteX5-217" fmla="*/ 4426124 w 4554016"/>
                <a:gd name="connsiteY5-218" fmla="*/ 0 h 767338"/>
                <a:gd name="connsiteX6-219" fmla="*/ 4554016 w 4554016"/>
                <a:gd name="connsiteY6-220" fmla="*/ 127892 h 767338"/>
                <a:gd name="connsiteX7-221" fmla="*/ 4554016 w 4554016"/>
                <a:gd name="connsiteY7-222" fmla="*/ 127890 h 767338"/>
                <a:gd name="connsiteX8-223" fmla="*/ 4554016 w 4554016"/>
                <a:gd name="connsiteY8-224" fmla="*/ 127890 h 767338"/>
                <a:gd name="connsiteX9-225" fmla="*/ 4554016 w 4554016"/>
                <a:gd name="connsiteY9-226" fmla="*/ 319724 h 767338"/>
                <a:gd name="connsiteX10-227" fmla="*/ 4554016 w 4554016"/>
                <a:gd name="connsiteY10-228" fmla="*/ 639446 h 767338"/>
                <a:gd name="connsiteX11-229" fmla="*/ 4426124 w 4554016"/>
                <a:gd name="connsiteY11-230" fmla="*/ 767338 h 767338"/>
                <a:gd name="connsiteX12-231" fmla="*/ 2058704 w 4554016"/>
                <a:gd name="connsiteY12-232" fmla="*/ 767338 h 767338"/>
                <a:gd name="connsiteX13-233" fmla="*/ 989284 w 4554016"/>
                <a:gd name="connsiteY13-234" fmla="*/ 767338 h 767338"/>
                <a:gd name="connsiteX14-235" fmla="*/ 989284 w 4554016"/>
                <a:gd name="connsiteY14-236" fmla="*/ 767338 h 767338"/>
                <a:gd name="connsiteX15-237" fmla="*/ 404230 w 4554016"/>
                <a:gd name="connsiteY15-238" fmla="*/ 767338 h 767338"/>
                <a:gd name="connsiteX16-239" fmla="*/ 276338 w 4554016"/>
                <a:gd name="connsiteY16-240" fmla="*/ 639446 h 767338"/>
                <a:gd name="connsiteX17-241" fmla="*/ 276338 w 4554016"/>
                <a:gd name="connsiteY17-242" fmla="*/ 319724 h 767338"/>
                <a:gd name="connsiteX18-243" fmla="*/ 0 w 4554016"/>
                <a:gd name="connsiteY18-244" fmla="*/ 273978 h 767338"/>
                <a:gd name="connsiteX19-245" fmla="*/ 276338 w 4554016"/>
                <a:gd name="connsiteY19-246" fmla="*/ 127890 h 767338"/>
                <a:gd name="connsiteX0-247" fmla="*/ 276338 w 4554016"/>
                <a:gd name="connsiteY0-248" fmla="*/ 127890 h 767338"/>
                <a:gd name="connsiteX1-249" fmla="*/ 404230 w 4554016"/>
                <a:gd name="connsiteY1-250" fmla="*/ 0 h 767338"/>
                <a:gd name="connsiteX2-251" fmla="*/ 989284 w 4554016"/>
                <a:gd name="connsiteY2-252" fmla="*/ 0 h 767338"/>
                <a:gd name="connsiteX3-253" fmla="*/ 989284 w 4554016"/>
                <a:gd name="connsiteY3-254" fmla="*/ 0 h 767338"/>
                <a:gd name="connsiteX4-255" fmla="*/ 2058704 w 4554016"/>
                <a:gd name="connsiteY4-256" fmla="*/ 0 h 767338"/>
                <a:gd name="connsiteX5-257" fmla="*/ 4426124 w 4554016"/>
                <a:gd name="connsiteY5-258" fmla="*/ 0 h 767338"/>
                <a:gd name="connsiteX6-259" fmla="*/ 4554016 w 4554016"/>
                <a:gd name="connsiteY6-260" fmla="*/ 127892 h 767338"/>
                <a:gd name="connsiteX7-261" fmla="*/ 4554016 w 4554016"/>
                <a:gd name="connsiteY7-262" fmla="*/ 127890 h 767338"/>
                <a:gd name="connsiteX8-263" fmla="*/ 4554016 w 4554016"/>
                <a:gd name="connsiteY8-264" fmla="*/ 127890 h 767338"/>
                <a:gd name="connsiteX9-265" fmla="*/ 4554016 w 4554016"/>
                <a:gd name="connsiteY9-266" fmla="*/ 319724 h 767338"/>
                <a:gd name="connsiteX10-267" fmla="*/ 4554016 w 4554016"/>
                <a:gd name="connsiteY10-268" fmla="*/ 639446 h 767338"/>
                <a:gd name="connsiteX11-269" fmla="*/ 4426124 w 4554016"/>
                <a:gd name="connsiteY11-270" fmla="*/ 767338 h 767338"/>
                <a:gd name="connsiteX12-271" fmla="*/ 2058704 w 4554016"/>
                <a:gd name="connsiteY12-272" fmla="*/ 767338 h 767338"/>
                <a:gd name="connsiteX13-273" fmla="*/ 989284 w 4554016"/>
                <a:gd name="connsiteY13-274" fmla="*/ 767338 h 767338"/>
                <a:gd name="connsiteX14-275" fmla="*/ 989284 w 4554016"/>
                <a:gd name="connsiteY14-276" fmla="*/ 767338 h 767338"/>
                <a:gd name="connsiteX15-277" fmla="*/ 404230 w 4554016"/>
                <a:gd name="connsiteY15-278" fmla="*/ 767338 h 767338"/>
                <a:gd name="connsiteX16-279" fmla="*/ 276338 w 4554016"/>
                <a:gd name="connsiteY16-280" fmla="*/ 639446 h 767338"/>
                <a:gd name="connsiteX17-281" fmla="*/ 276338 w 4554016"/>
                <a:gd name="connsiteY17-282" fmla="*/ 319724 h 767338"/>
                <a:gd name="connsiteX18-283" fmla="*/ 0 w 4554016"/>
                <a:gd name="connsiteY18-284" fmla="*/ 273978 h 767338"/>
                <a:gd name="connsiteX19-285" fmla="*/ 276338 w 4554016"/>
                <a:gd name="connsiteY19-286" fmla="*/ 127890 h 767338"/>
                <a:gd name="connsiteX0-287" fmla="*/ 282053 w 4559731"/>
                <a:gd name="connsiteY0-288" fmla="*/ 127890 h 767338"/>
                <a:gd name="connsiteX1-289" fmla="*/ 409945 w 4559731"/>
                <a:gd name="connsiteY1-290" fmla="*/ 0 h 767338"/>
                <a:gd name="connsiteX2-291" fmla="*/ 994999 w 4559731"/>
                <a:gd name="connsiteY2-292" fmla="*/ 0 h 767338"/>
                <a:gd name="connsiteX3-293" fmla="*/ 994999 w 4559731"/>
                <a:gd name="connsiteY3-294" fmla="*/ 0 h 767338"/>
                <a:gd name="connsiteX4-295" fmla="*/ 2064419 w 4559731"/>
                <a:gd name="connsiteY4-296" fmla="*/ 0 h 767338"/>
                <a:gd name="connsiteX5-297" fmla="*/ 4431839 w 4559731"/>
                <a:gd name="connsiteY5-298" fmla="*/ 0 h 767338"/>
                <a:gd name="connsiteX6-299" fmla="*/ 4559731 w 4559731"/>
                <a:gd name="connsiteY6-300" fmla="*/ 127892 h 767338"/>
                <a:gd name="connsiteX7-301" fmla="*/ 4559731 w 4559731"/>
                <a:gd name="connsiteY7-302" fmla="*/ 127890 h 767338"/>
                <a:gd name="connsiteX8-303" fmla="*/ 4559731 w 4559731"/>
                <a:gd name="connsiteY8-304" fmla="*/ 127890 h 767338"/>
                <a:gd name="connsiteX9-305" fmla="*/ 4559731 w 4559731"/>
                <a:gd name="connsiteY9-306" fmla="*/ 319724 h 767338"/>
                <a:gd name="connsiteX10-307" fmla="*/ 4559731 w 4559731"/>
                <a:gd name="connsiteY10-308" fmla="*/ 639446 h 767338"/>
                <a:gd name="connsiteX11-309" fmla="*/ 4431839 w 4559731"/>
                <a:gd name="connsiteY11-310" fmla="*/ 767338 h 767338"/>
                <a:gd name="connsiteX12-311" fmla="*/ 2064419 w 4559731"/>
                <a:gd name="connsiteY12-312" fmla="*/ 767338 h 767338"/>
                <a:gd name="connsiteX13-313" fmla="*/ 994999 w 4559731"/>
                <a:gd name="connsiteY13-314" fmla="*/ 767338 h 767338"/>
                <a:gd name="connsiteX14-315" fmla="*/ 994999 w 4559731"/>
                <a:gd name="connsiteY14-316" fmla="*/ 767338 h 767338"/>
                <a:gd name="connsiteX15-317" fmla="*/ 409945 w 4559731"/>
                <a:gd name="connsiteY15-318" fmla="*/ 767338 h 767338"/>
                <a:gd name="connsiteX16-319" fmla="*/ 282053 w 4559731"/>
                <a:gd name="connsiteY16-320" fmla="*/ 639446 h 767338"/>
                <a:gd name="connsiteX17-321" fmla="*/ 282053 w 4559731"/>
                <a:gd name="connsiteY17-322" fmla="*/ 319724 h 767338"/>
                <a:gd name="connsiteX18-323" fmla="*/ 0 w 4559731"/>
                <a:gd name="connsiteY18-324" fmla="*/ 390183 h 767338"/>
                <a:gd name="connsiteX19-325" fmla="*/ 282053 w 4559731"/>
                <a:gd name="connsiteY19-326" fmla="*/ 127890 h 767338"/>
                <a:gd name="connsiteX0-327" fmla="*/ 290286 w 4567964"/>
                <a:gd name="connsiteY0-328" fmla="*/ 127890 h 767338"/>
                <a:gd name="connsiteX1-329" fmla="*/ 418178 w 4567964"/>
                <a:gd name="connsiteY1-330" fmla="*/ 0 h 767338"/>
                <a:gd name="connsiteX2-331" fmla="*/ 1003232 w 4567964"/>
                <a:gd name="connsiteY2-332" fmla="*/ 0 h 767338"/>
                <a:gd name="connsiteX3-333" fmla="*/ 1003232 w 4567964"/>
                <a:gd name="connsiteY3-334" fmla="*/ 0 h 767338"/>
                <a:gd name="connsiteX4-335" fmla="*/ 2072652 w 4567964"/>
                <a:gd name="connsiteY4-336" fmla="*/ 0 h 767338"/>
                <a:gd name="connsiteX5-337" fmla="*/ 4440072 w 4567964"/>
                <a:gd name="connsiteY5-338" fmla="*/ 0 h 767338"/>
                <a:gd name="connsiteX6-339" fmla="*/ 4567964 w 4567964"/>
                <a:gd name="connsiteY6-340" fmla="*/ 127892 h 767338"/>
                <a:gd name="connsiteX7-341" fmla="*/ 4567964 w 4567964"/>
                <a:gd name="connsiteY7-342" fmla="*/ 127890 h 767338"/>
                <a:gd name="connsiteX8-343" fmla="*/ 4567964 w 4567964"/>
                <a:gd name="connsiteY8-344" fmla="*/ 127890 h 767338"/>
                <a:gd name="connsiteX9-345" fmla="*/ 4567964 w 4567964"/>
                <a:gd name="connsiteY9-346" fmla="*/ 319724 h 767338"/>
                <a:gd name="connsiteX10-347" fmla="*/ 4567964 w 4567964"/>
                <a:gd name="connsiteY10-348" fmla="*/ 639446 h 767338"/>
                <a:gd name="connsiteX11-349" fmla="*/ 4440072 w 4567964"/>
                <a:gd name="connsiteY11-350" fmla="*/ 767338 h 767338"/>
                <a:gd name="connsiteX12-351" fmla="*/ 2072652 w 4567964"/>
                <a:gd name="connsiteY12-352" fmla="*/ 767338 h 767338"/>
                <a:gd name="connsiteX13-353" fmla="*/ 1003232 w 4567964"/>
                <a:gd name="connsiteY13-354" fmla="*/ 767338 h 767338"/>
                <a:gd name="connsiteX14-355" fmla="*/ 1003232 w 4567964"/>
                <a:gd name="connsiteY14-356" fmla="*/ 767338 h 767338"/>
                <a:gd name="connsiteX15-357" fmla="*/ 418178 w 4567964"/>
                <a:gd name="connsiteY15-358" fmla="*/ 767338 h 767338"/>
                <a:gd name="connsiteX16-359" fmla="*/ 290286 w 4567964"/>
                <a:gd name="connsiteY16-360" fmla="*/ 639446 h 767338"/>
                <a:gd name="connsiteX17-361" fmla="*/ 290286 w 4567964"/>
                <a:gd name="connsiteY17-362" fmla="*/ 319724 h 767338"/>
                <a:gd name="connsiteX18-363" fmla="*/ 8233 w 4567964"/>
                <a:gd name="connsiteY18-364" fmla="*/ 390183 h 767338"/>
                <a:gd name="connsiteX19-365" fmla="*/ 290286 w 4567964"/>
                <a:gd name="connsiteY19-366" fmla="*/ 127890 h 767338"/>
                <a:gd name="connsiteX0-367" fmla="*/ 319500 w 4597178"/>
                <a:gd name="connsiteY0-368" fmla="*/ 127890 h 767338"/>
                <a:gd name="connsiteX1-369" fmla="*/ 447392 w 4597178"/>
                <a:gd name="connsiteY1-370" fmla="*/ 0 h 767338"/>
                <a:gd name="connsiteX2-371" fmla="*/ 1032446 w 4597178"/>
                <a:gd name="connsiteY2-372" fmla="*/ 0 h 767338"/>
                <a:gd name="connsiteX3-373" fmla="*/ 1032446 w 4597178"/>
                <a:gd name="connsiteY3-374" fmla="*/ 0 h 767338"/>
                <a:gd name="connsiteX4-375" fmla="*/ 2101866 w 4597178"/>
                <a:gd name="connsiteY4-376" fmla="*/ 0 h 767338"/>
                <a:gd name="connsiteX5-377" fmla="*/ 4469286 w 4597178"/>
                <a:gd name="connsiteY5-378" fmla="*/ 0 h 767338"/>
                <a:gd name="connsiteX6-379" fmla="*/ 4597178 w 4597178"/>
                <a:gd name="connsiteY6-380" fmla="*/ 127892 h 767338"/>
                <a:gd name="connsiteX7-381" fmla="*/ 4597178 w 4597178"/>
                <a:gd name="connsiteY7-382" fmla="*/ 127890 h 767338"/>
                <a:gd name="connsiteX8-383" fmla="*/ 4597178 w 4597178"/>
                <a:gd name="connsiteY8-384" fmla="*/ 127890 h 767338"/>
                <a:gd name="connsiteX9-385" fmla="*/ 4597178 w 4597178"/>
                <a:gd name="connsiteY9-386" fmla="*/ 319724 h 767338"/>
                <a:gd name="connsiteX10-387" fmla="*/ 4597178 w 4597178"/>
                <a:gd name="connsiteY10-388" fmla="*/ 639446 h 767338"/>
                <a:gd name="connsiteX11-389" fmla="*/ 4469286 w 4597178"/>
                <a:gd name="connsiteY11-390" fmla="*/ 767338 h 767338"/>
                <a:gd name="connsiteX12-391" fmla="*/ 2101866 w 4597178"/>
                <a:gd name="connsiteY12-392" fmla="*/ 767338 h 767338"/>
                <a:gd name="connsiteX13-393" fmla="*/ 1032446 w 4597178"/>
                <a:gd name="connsiteY13-394" fmla="*/ 767338 h 767338"/>
                <a:gd name="connsiteX14-395" fmla="*/ 1032446 w 4597178"/>
                <a:gd name="connsiteY14-396" fmla="*/ 767338 h 767338"/>
                <a:gd name="connsiteX15-397" fmla="*/ 447392 w 4597178"/>
                <a:gd name="connsiteY15-398" fmla="*/ 767338 h 767338"/>
                <a:gd name="connsiteX16-399" fmla="*/ 319500 w 4597178"/>
                <a:gd name="connsiteY16-400" fmla="*/ 639446 h 767338"/>
                <a:gd name="connsiteX17-401" fmla="*/ 319500 w 4597178"/>
                <a:gd name="connsiteY17-402" fmla="*/ 319724 h 767338"/>
                <a:gd name="connsiteX18-403" fmla="*/ 37447 w 4597178"/>
                <a:gd name="connsiteY18-404" fmla="*/ 390183 h 767338"/>
                <a:gd name="connsiteX19-405" fmla="*/ 319500 w 4597178"/>
                <a:gd name="connsiteY19-406" fmla="*/ 127890 h 767338"/>
                <a:gd name="connsiteX0-407" fmla="*/ 340924 w 4618602"/>
                <a:gd name="connsiteY0-408" fmla="*/ 127890 h 767338"/>
                <a:gd name="connsiteX1-409" fmla="*/ 468816 w 4618602"/>
                <a:gd name="connsiteY1-410" fmla="*/ 0 h 767338"/>
                <a:gd name="connsiteX2-411" fmla="*/ 1053870 w 4618602"/>
                <a:gd name="connsiteY2-412" fmla="*/ 0 h 767338"/>
                <a:gd name="connsiteX3-413" fmla="*/ 1053870 w 4618602"/>
                <a:gd name="connsiteY3-414" fmla="*/ 0 h 767338"/>
                <a:gd name="connsiteX4-415" fmla="*/ 2123290 w 4618602"/>
                <a:gd name="connsiteY4-416" fmla="*/ 0 h 767338"/>
                <a:gd name="connsiteX5-417" fmla="*/ 4490710 w 4618602"/>
                <a:gd name="connsiteY5-418" fmla="*/ 0 h 767338"/>
                <a:gd name="connsiteX6-419" fmla="*/ 4618602 w 4618602"/>
                <a:gd name="connsiteY6-420" fmla="*/ 127892 h 767338"/>
                <a:gd name="connsiteX7-421" fmla="*/ 4618602 w 4618602"/>
                <a:gd name="connsiteY7-422" fmla="*/ 127890 h 767338"/>
                <a:gd name="connsiteX8-423" fmla="*/ 4618602 w 4618602"/>
                <a:gd name="connsiteY8-424" fmla="*/ 127890 h 767338"/>
                <a:gd name="connsiteX9-425" fmla="*/ 4618602 w 4618602"/>
                <a:gd name="connsiteY9-426" fmla="*/ 319724 h 767338"/>
                <a:gd name="connsiteX10-427" fmla="*/ 4618602 w 4618602"/>
                <a:gd name="connsiteY10-428" fmla="*/ 639446 h 767338"/>
                <a:gd name="connsiteX11-429" fmla="*/ 4490710 w 4618602"/>
                <a:gd name="connsiteY11-430" fmla="*/ 767338 h 767338"/>
                <a:gd name="connsiteX12-431" fmla="*/ 2123290 w 4618602"/>
                <a:gd name="connsiteY12-432" fmla="*/ 767338 h 767338"/>
                <a:gd name="connsiteX13-433" fmla="*/ 1053870 w 4618602"/>
                <a:gd name="connsiteY13-434" fmla="*/ 767338 h 767338"/>
                <a:gd name="connsiteX14-435" fmla="*/ 1053870 w 4618602"/>
                <a:gd name="connsiteY14-436" fmla="*/ 767338 h 767338"/>
                <a:gd name="connsiteX15-437" fmla="*/ 468816 w 4618602"/>
                <a:gd name="connsiteY15-438" fmla="*/ 767338 h 767338"/>
                <a:gd name="connsiteX16-439" fmla="*/ 340924 w 4618602"/>
                <a:gd name="connsiteY16-440" fmla="*/ 639446 h 767338"/>
                <a:gd name="connsiteX17-441" fmla="*/ 340924 w 4618602"/>
                <a:gd name="connsiteY17-442" fmla="*/ 319724 h 767338"/>
                <a:gd name="connsiteX18-443" fmla="*/ 36011 w 4618602"/>
                <a:gd name="connsiteY18-444" fmla="*/ 418758 h 767338"/>
                <a:gd name="connsiteX19-445" fmla="*/ 340924 w 4618602"/>
                <a:gd name="connsiteY19-446" fmla="*/ 127890 h 767338"/>
                <a:gd name="connsiteX0-447" fmla="*/ 307642 w 4585320"/>
                <a:gd name="connsiteY0-448" fmla="*/ 127890 h 767338"/>
                <a:gd name="connsiteX1-449" fmla="*/ 435534 w 4585320"/>
                <a:gd name="connsiteY1-450" fmla="*/ 0 h 767338"/>
                <a:gd name="connsiteX2-451" fmla="*/ 1020588 w 4585320"/>
                <a:gd name="connsiteY2-452" fmla="*/ 0 h 767338"/>
                <a:gd name="connsiteX3-453" fmla="*/ 1020588 w 4585320"/>
                <a:gd name="connsiteY3-454" fmla="*/ 0 h 767338"/>
                <a:gd name="connsiteX4-455" fmla="*/ 2090008 w 4585320"/>
                <a:gd name="connsiteY4-456" fmla="*/ 0 h 767338"/>
                <a:gd name="connsiteX5-457" fmla="*/ 4457428 w 4585320"/>
                <a:gd name="connsiteY5-458" fmla="*/ 0 h 767338"/>
                <a:gd name="connsiteX6-459" fmla="*/ 4585320 w 4585320"/>
                <a:gd name="connsiteY6-460" fmla="*/ 127892 h 767338"/>
                <a:gd name="connsiteX7-461" fmla="*/ 4585320 w 4585320"/>
                <a:gd name="connsiteY7-462" fmla="*/ 127890 h 767338"/>
                <a:gd name="connsiteX8-463" fmla="*/ 4585320 w 4585320"/>
                <a:gd name="connsiteY8-464" fmla="*/ 127890 h 767338"/>
                <a:gd name="connsiteX9-465" fmla="*/ 4585320 w 4585320"/>
                <a:gd name="connsiteY9-466" fmla="*/ 319724 h 767338"/>
                <a:gd name="connsiteX10-467" fmla="*/ 4585320 w 4585320"/>
                <a:gd name="connsiteY10-468" fmla="*/ 639446 h 767338"/>
                <a:gd name="connsiteX11-469" fmla="*/ 4457428 w 4585320"/>
                <a:gd name="connsiteY11-470" fmla="*/ 767338 h 767338"/>
                <a:gd name="connsiteX12-471" fmla="*/ 2090008 w 4585320"/>
                <a:gd name="connsiteY12-472" fmla="*/ 767338 h 767338"/>
                <a:gd name="connsiteX13-473" fmla="*/ 1020588 w 4585320"/>
                <a:gd name="connsiteY13-474" fmla="*/ 767338 h 767338"/>
                <a:gd name="connsiteX14-475" fmla="*/ 1020588 w 4585320"/>
                <a:gd name="connsiteY14-476" fmla="*/ 767338 h 767338"/>
                <a:gd name="connsiteX15-477" fmla="*/ 435534 w 4585320"/>
                <a:gd name="connsiteY15-478" fmla="*/ 767338 h 767338"/>
                <a:gd name="connsiteX16-479" fmla="*/ 307642 w 4585320"/>
                <a:gd name="connsiteY16-480" fmla="*/ 639446 h 767338"/>
                <a:gd name="connsiteX17-481" fmla="*/ 307642 w 4585320"/>
                <a:gd name="connsiteY17-482" fmla="*/ 319724 h 767338"/>
                <a:gd name="connsiteX18-483" fmla="*/ 2729 w 4585320"/>
                <a:gd name="connsiteY18-484" fmla="*/ 418758 h 767338"/>
                <a:gd name="connsiteX19-485" fmla="*/ 307642 w 4585320"/>
                <a:gd name="connsiteY19-486" fmla="*/ 127890 h 767338"/>
                <a:gd name="connsiteX0-487" fmla="*/ 266107 w 4543785"/>
                <a:gd name="connsiteY0-488" fmla="*/ 127890 h 767338"/>
                <a:gd name="connsiteX1-489" fmla="*/ 393999 w 4543785"/>
                <a:gd name="connsiteY1-490" fmla="*/ 0 h 767338"/>
                <a:gd name="connsiteX2-491" fmla="*/ 979053 w 4543785"/>
                <a:gd name="connsiteY2-492" fmla="*/ 0 h 767338"/>
                <a:gd name="connsiteX3-493" fmla="*/ 979053 w 4543785"/>
                <a:gd name="connsiteY3-494" fmla="*/ 0 h 767338"/>
                <a:gd name="connsiteX4-495" fmla="*/ 2048473 w 4543785"/>
                <a:gd name="connsiteY4-496" fmla="*/ 0 h 767338"/>
                <a:gd name="connsiteX5-497" fmla="*/ 4415893 w 4543785"/>
                <a:gd name="connsiteY5-498" fmla="*/ 0 h 767338"/>
                <a:gd name="connsiteX6-499" fmla="*/ 4543785 w 4543785"/>
                <a:gd name="connsiteY6-500" fmla="*/ 127892 h 767338"/>
                <a:gd name="connsiteX7-501" fmla="*/ 4543785 w 4543785"/>
                <a:gd name="connsiteY7-502" fmla="*/ 127890 h 767338"/>
                <a:gd name="connsiteX8-503" fmla="*/ 4543785 w 4543785"/>
                <a:gd name="connsiteY8-504" fmla="*/ 127890 h 767338"/>
                <a:gd name="connsiteX9-505" fmla="*/ 4543785 w 4543785"/>
                <a:gd name="connsiteY9-506" fmla="*/ 319724 h 767338"/>
                <a:gd name="connsiteX10-507" fmla="*/ 4543785 w 4543785"/>
                <a:gd name="connsiteY10-508" fmla="*/ 639446 h 767338"/>
                <a:gd name="connsiteX11-509" fmla="*/ 4415893 w 4543785"/>
                <a:gd name="connsiteY11-510" fmla="*/ 767338 h 767338"/>
                <a:gd name="connsiteX12-511" fmla="*/ 2048473 w 4543785"/>
                <a:gd name="connsiteY12-512" fmla="*/ 767338 h 767338"/>
                <a:gd name="connsiteX13-513" fmla="*/ 979053 w 4543785"/>
                <a:gd name="connsiteY13-514" fmla="*/ 767338 h 767338"/>
                <a:gd name="connsiteX14-515" fmla="*/ 979053 w 4543785"/>
                <a:gd name="connsiteY14-516" fmla="*/ 767338 h 767338"/>
                <a:gd name="connsiteX15-517" fmla="*/ 393999 w 4543785"/>
                <a:gd name="connsiteY15-518" fmla="*/ 767338 h 767338"/>
                <a:gd name="connsiteX16-519" fmla="*/ 266107 w 4543785"/>
                <a:gd name="connsiteY16-520" fmla="*/ 639446 h 767338"/>
                <a:gd name="connsiteX17-521" fmla="*/ 266107 w 4543785"/>
                <a:gd name="connsiteY17-522" fmla="*/ 319724 h 767338"/>
                <a:gd name="connsiteX18-523" fmla="*/ 3104 w 4543785"/>
                <a:gd name="connsiteY18-524" fmla="*/ 439713 h 767338"/>
                <a:gd name="connsiteX19-525" fmla="*/ 266107 w 4543785"/>
                <a:gd name="connsiteY19-526" fmla="*/ 127890 h 767338"/>
                <a:gd name="connsiteX0-527" fmla="*/ 282456 w 4560134"/>
                <a:gd name="connsiteY0-528" fmla="*/ 127890 h 767338"/>
                <a:gd name="connsiteX1-529" fmla="*/ 410348 w 4560134"/>
                <a:gd name="connsiteY1-530" fmla="*/ 0 h 767338"/>
                <a:gd name="connsiteX2-531" fmla="*/ 995402 w 4560134"/>
                <a:gd name="connsiteY2-532" fmla="*/ 0 h 767338"/>
                <a:gd name="connsiteX3-533" fmla="*/ 995402 w 4560134"/>
                <a:gd name="connsiteY3-534" fmla="*/ 0 h 767338"/>
                <a:gd name="connsiteX4-535" fmla="*/ 2064822 w 4560134"/>
                <a:gd name="connsiteY4-536" fmla="*/ 0 h 767338"/>
                <a:gd name="connsiteX5-537" fmla="*/ 4432242 w 4560134"/>
                <a:gd name="connsiteY5-538" fmla="*/ 0 h 767338"/>
                <a:gd name="connsiteX6-539" fmla="*/ 4560134 w 4560134"/>
                <a:gd name="connsiteY6-540" fmla="*/ 127892 h 767338"/>
                <a:gd name="connsiteX7-541" fmla="*/ 4560134 w 4560134"/>
                <a:gd name="connsiteY7-542" fmla="*/ 127890 h 767338"/>
                <a:gd name="connsiteX8-543" fmla="*/ 4560134 w 4560134"/>
                <a:gd name="connsiteY8-544" fmla="*/ 127890 h 767338"/>
                <a:gd name="connsiteX9-545" fmla="*/ 4560134 w 4560134"/>
                <a:gd name="connsiteY9-546" fmla="*/ 319724 h 767338"/>
                <a:gd name="connsiteX10-547" fmla="*/ 4560134 w 4560134"/>
                <a:gd name="connsiteY10-548" fmla="*/ 639446 h 767338"/>
                <a:gd name="connsiteX11-549" fmla="*/ 4432242 w 4560134"/>
                <a:gd name="connsiteY11-550" fmla="*/ 767338 h 767338"/>
                <a:gd name="connsiteX12-551" fmla="*/ 2064822 w 4560134"/>
                <a:gd name="connsiteY12-552" fmla="*/ 767338 h 767338"/>
                <a:gd name="connsiteX13-553" fmla="*/ 995402 w 4560134"/>
                <a:gd name="connsiteY13-554" fmla="*/ 767338 h 767338"/>
                <a:gd name="connsiteX14-555" fmla="*/ 995402 w 4560134"/>
                <a:gd name="connsiteY14-556" fmla="*/ 767338 h 767338"/>
                <a:gd name="connsiteX15-557" fmla="*/ 410348 w 4560134"/>
                <a:gd name="connsiteY15-558" fmla="*/ 767338 h 767338"/>
                <a:gd name="connsiteX16-559" fmla="*/ 282456 w 4560134"/>
                <a:gd name="connsiteY16-560" fmla="*/ 639446 h 767338"/>
                <a:gd name="connsiteX17-561" fmla="*/ 282456 w 4560134"/>
                <a:gd name="connsiteY17-562" fmla="*/ 319724 h 767338"/>
                <a:gd name="connsiteX18-563" fmla="*/ 19453 w 4560134"/>
                <a:gd name="connsiteY18-564" fmla="*/ 439713 h 767338"/>
                <a:gd name="connsiteX19-565" fmla="*/ 282456 w 4560134"/>
                <a:gd name="connsiteY19-566" fmla="*/ 127890 h 767338"/>
                <a:gd name="connsiteX0-567" fmla="*/ 299017 w 4576695"/>
                <a:gd name="connsiteY0-568" fmla="*/ 127890 h 767338"/>
                <a:gd name="connsiteX1-569" fmla="*/ 426909 w 4576695"/>
                <a:gd name="connsiteY1-570" fmla="*/ 0 h 767338"/>
                <a:gd name="connsiteX2-571" fmla="*/ 1011963 w 4576695"/>
                <a:gd name="connsiteY2-572" fmla="*/ 0 h 767338"/>
                <a:gd name="connsiteX3-573" fmla="*/ 1011963 w 4576695"/>
                <a:gd name="connsiteY3-574" fmla="*/ 0 h 767338"/>
                <a:gd name="connsiteX4-575" fmla="*/ 2081383 w 4576695"/>
                <a:gd name="connsiteY4-576" fmla="*/ 0 h 767338"/>
                <a:gd name="connsiteX5-577" fmla="*/ 4448803 w 4576695"/>
                <a:gd name="connsiteY5-578" fmla="*/ 0 h 767338"/>
                <a:gd name="connsiteX6-579" fmla="*/ 4576695 w 4576695"/>
                <a:gd name="connsiteY6-580" fmla="*/ 127892 h 767338"/>
                <a:gd name="connsiteX7-581" fmla="*/ 4576695 w 4576695"/>
                <a:gd name="connsiteY7-582" fmla="*/ 127890 h 767338"/>
                <a:gd name="connsiteX8-583" fmla="*/ 4576695 w 4576695"/>
                <a:gd name="connsiteY8-584" fmla="*/ 127890 h 767338"/>
                <a:gd name="connsiteX9-585" fmla="*/ 4576695 w 4576695"/>
                <a:gd name="connsiteY9-586" fmla="*/ 319724 h 767338"/>
                <a:gd name="connsiteX10-587" fmla="*/ 4576695 w 4576695"/>
                <a:gd name="connsiteY10-588" fmla="*/ 639446 h 767338"/>
                <a:gd name="connsiteX11-589" fmla="*/ 4448803 w 4576695"/>
                <a:gd name="connsiteY11-590" fmla="*/ 767338 h 767338"/>
                <a:gd name="connsiteX12-591" fmla="*/ 2081383 w 4576695"/>
                <a:gd name="connsiteY12-592" fmla="*/ 767338 h 767338"/>
                <a:gd name="connsiteX13-593" fmla="*/ 1011963 w 4576695"/>
                <a:gd name="connsiteY13-594" fmla="*/ 767338 h 767338"/>
                <a:gd name="connsiteX14-595" fmla="*/ 1011963 w 4576695"/>
                <a:gd name="connsiteY14-596" fmla="*/ 767338 h 767338"/>
                <a:gd name="connsiteX15-597" fmla="*/ 426909 w 4576695"/>
                <a:gd name="connsiteY15-598" fmla="*/ 767338 h 767338"/>
                <a:gd name="connsiteX16-599" fmla="*/ 299017 w 4576695"/>
                <a:gd name="connsiteY16-600" fmla="*/ 639446 h 767338"/>
                <a:gd name="connsiteX17-601" fmla="*/ 299017 w 4576695"/>
                <a:gd name="connsiteY17-602" fmla="*/ 319724 h 767338"/>
                <a:gd name="connsiteX18-603" fmla="*/ 36014 w 4576695"/>
                <a:gd name="connsiteY18-604" fmla="*/ 439713 h 767338"/>
                <a:gd name="connsiteX19-605" fmla="*/ 299017 w 4576695"/>
                <a:gd name="connsiteY19-606" fmla="*/ 127890 h 767338"/>
                <a:gd name="connsiteX0-607" fmla="*/ 334738 w 4612416"/>
                <a:gd name="connsiteY0-608" fmla="*/ 127890 h 767338"/>
                <a:gd name="connsiteX1-609" fmla="*/ 462630 w 4612416"/>
                <a:gd name="connsiteY1-610" fmla="*/ 0 h 767338"/>
                <a:gd name="connsiteX2-611" fmla="*/ 1047684 w 4612416"/>
                <a:gd name="connsiteY2-612" fmla="*/ 0 h 767338"/>
                <a:gd name="connsiteX3-613" fmla="*/ 1047684 w 4612416"/>
                <a:gd name="connsiteY3-614" fmla="*/ 0 h 767338"/>
                <a:gd name="connsiteX4-615" fmla="*/ 2117104 w 4612416"/>
                <a:gd name="connsiteY4-616" fmla="*/ 0 h 767338"/>
                <a:gd name="connsiteX5-617" fmla="*/ 4484524 w 4612416"/>
                <a:gd name="connsiteY5-618" fmla="*/ 0 h 767338"/>
                <a:gd name="connsiteX6-619" fmla="*/ 4612416 w 4612416"/>
                <a:gd name="connsiteY6-620" fmla="*/ 127892 h 767338"/>
                <a:gd name="connsiteX7-621" fmla="*/ 4612416 w 4612416"/>
                <a:gd name="connsiteY7-622" fmla="*/ 127890 h 767338"/>
                <a:gd name="connsiteX8-623" fmla="*/ 4612416 w 4612416"/>
                <a:gd name="connsiteY8-624" fmla="*/ 127890 h 767338"/>
                <a:gd name="connsiteX9-625" fmla="*/ 4612416 w 4612416"/>
                <a:gd name="connsiteY9-626" fmla="*/ 319724 h 767338"/>
                <a:gd name="connsiteX10-627" fmla="*/ 4612416 w 4612416"/>
                <a:gd name="connsiteY10-628" fmla="*/ 639446 h 767338"/>
                <a:gd name="connsiteX11-629" fmla="*/ 4484524 w 4612416"/>
                <a:gd name="connsiteY11-630" fmla="*/ 767338 h 767338"/>
                <a:gd name="connsiteX12-631" fmla="*/ 2117104 w 4612416"/>
                <a:gd name="connsiteY12-632" fmla="*/ 767338 h 767338"/>
                <a:gd name="connsiteX13-633" fmla="*/ 1047684 w 4612416"/>
                <a:gd name="connsiteY13-634" fmla="*/ 767338 h 767338"/>
                <a:gd name="connsiteX14-635" fmla="*/ 1047684 w 4612416"/>
                <a:gd name="connsiteY14-636" fmla="*/ 767338 h 767338"/>
                <a:gd name="connsiteX15-637" fmla="*/ 462630 w 4612416"/>
                <a:gd name="connsiteY15-638" fmla="*/ 767338 h 767338"/>
                <a:gd name="connsiteX16-639" fmla="*/ 334738 w 4612416"/>
                <a:gd name="connsiteY16-640" fmla="*/ 639446 h 767338"/>
                <a:gd name="connsiteX17-641" fmla="*/ 334738 w 4612416"/>
                <a:gd name="connsiteY17-642" fmla="*/ 319724 h 767338"/>
                <a:gd name="connsiteX18-643" fmla="*/ 33635 w 4612416"/>
                <a:gd name="connsiteY18-644" fmla="*/ 437808 h 767338"/>
                <a:gd name="connsiteX19-645" fmla="*/ 334738 w 4612416"/>
                <a:gd name="connsiteY19-646" fmla="*/ 127890 h 767338"/>
                <a:gd name="connsiteX0-647" fmla="*/ 275987 w 4553665"/>
                <a:gd name="connsiteY0-648" fmla="*/ 127890 h 767338"/>
                <a:gd name="connsiteX1-649" fmla="*/ 403879 w 4553665"/>
                <a:gd name="connsiteY1-650" fmla="*/ 0 h 767338"/>
                <a:gd name="connsiteX2-651" fmla="*/ 988933 w 4553665"/>
                <a:gd name="connsiteY2-652" fmla="*/ 0 h 767338"/>
                <a:gd name="connsiteX3-653" fmla="*/ 988933 w 4553665"/>
                <a:gd name="connsiteY3-654" fmla="*/ 0 h 767338"/>
                <a:gd name="connsiteX4-655" fmla="*/ 2058353 w 4553665"/>
                <a:gd name="connsiteY4-656" fmla="*/ 0 h 767338"/>
                <a:gd name="connsiteX5-657" fmla="*/ 4425773 w 4553665"/>
                <a:gd name="connsiteY5-658" fmla="*/ 0 h 767338"/>
                <a:gd name="connsiteX6-659" fmla="*/ 4553665 w 4553665"/>
                <a:gd name="connsiteY6-660" fmla="*/ 127892 h 767338"/>
                <a:gd name="connsiteX7-661" fmla="*/ 4553665 w 4553665"/>
                <a:gd name="connsiteY7-662" fmla="*/ 127890 h 767338"/>
                <a:gd name="connsiteX8-663" fmla="*/ 4553665 w 4553665"/>
                <a:gd name="connsiteY8-664" fmla="*/ 127890 h 767338"/>
                <a:gd name="connsiteX9-665" fmla="*/ 4553665 w 4553665"/>
                <a:gd name="connsiteY9-666" fmla="*/ 319724 h 767338"/>
                <a:gd name="connsiteX10-667" fmla="*/ 4553665 w 4553665"/>
                <a:gd name="connsiteY10-668" fmla="*/ 639446 h 767338"/>
                <a:gd name="connsiteX11-669" fmla="*/ 4425773 w 4553665"/>
                <a:gd name="connsiteY11-670" fmla="*/ 767338 h 767338"/>
                <a:gd name="connsiteX12-671" fmla="*/ 2058353 w 4553665"/>
                <a:gd name="connsiteY12-672" fmla="*/ 767338 h 767338"/>
                <a:gd name="connsiteX13-673" fmla="*/ 988933 w 4553665"/>
                <a:gd name="connsiteY13-674" fmla="*/ 767338 h 767338"/>
                <a:gd name="connsiteX14-675" fmla="*/ 988933 w 4553665"/>
                <a:gd name="connsiteY14-676" fmla="*/ 767338 h 767338"/>
                <a:gd name="connsiteX15-677" fmla="*/ 403879 w 4553665"/>
                <a:gd name="connsiteY15-678" fmla="*/ 767338 h 767338"/>
                <a:gd name="connsiteX16-679" fmla="*/ 275987 w 4553665"/>
                <a:gd name="connsiteY16-680" fmla="*/ 639446 h 767338"/>
                <a:gd name="connsiteX17-681" fmla="*/ 275987 w 4553665"/>
                <a:gd name="connsiteY17-682" fmla="*/ 319724 h 767338"/>
                <a:gd name="connsiteX18-683" fmla="*/ 37749 w 4553665"/>
                <a:gd name="connsiteY18-684" fmla="*/ 445428 h 767338"/>
                <a:gd name="connsiteX19-685" fmla="*/ 275987 w 4553665"/>
                <a:gd name="connsiteY19-686" fmla="*/ 127890 h 767338"/>
                <a:gd name="connsiteX0-687" fmla="*/ 269830 w 4547508"/>
                <a:gd name="connsiteY0-688" fmla="*/ 127890 h 767338"/>
                <a:gd name="connsiteX1-689" fmla="*/ 397722 w 4547508"/>
                <a:gd name="connsiteY1-690" fmla="*/ 0 h 767338"/>
                <a:gd name="connsiteX2-691" fmla="*/ 982776 w 4547508"/>
                <a:gd name="connsiteY2-692" fmla="*/ 0 h 767338"/>
                <a:gd name="connsiteX3-693" fmla="*/ 982776 w 4547508"/>
                <a:gd name="connsiteY3-694" fmla="*/ 0 h 767338"/>
                <a:gd name="connsiteX4-695" fmla="*/ 2052196 w 4547508"/>
                <a:gd name="connsiteY4-696" fmla="*/ 0 h 767338"/>
                <a:gd name="connsiteX5-697" fmla="*/ 4419616 w 4547508"/>
                <a:gd name="connsiteY5-698" fmla="*/ 0 h 767338"/>
                <a:gd name="connsiteX6-699" fmla="*/ 4547508 w 4547508"/>
                <a:gd name="connsiteY6-700" fmla="*/ 127892 h 767338"/>
                <a:gd name="connsiteX7-701" fmla="*/ 4547508 w 4547508"/>
                <a:gd name="connsiteY7-702" fmla="*/ 127890 h 767338"/>
                <a:gd name="connsiteX8-703" fmla="*/ 4547508 w 4547508"/>
                <a:gd name="connsiteY8-704" fmla="*/ 127890 h 767338"/>
                <a:gd name="connsiteX9-705" fmla="*/ 4547508 w 4547508"/>
                <a:gd name="connsiteY9-706" fmla="*/ 319724 h 767338"/>
                <a:gd name="connsiteX10-707" fmla="*/ 4547508 w 4547508"/>
                <a:gd name="connsiteY10-708" fmla="*/ 639446 h 767338"/>
                <a:gd name="connsiteX11-709" fmla="*/ 4419616 w 4547508"/>
                <a:gd name="connsiteY11-710" fmla="*/ 767338 h 767338"/>
                <a:gd name="connsiteX12-711" fmla="*/ 2052196 w 4547508"/>
                <a:gd name="connsiteY12-712" fmla="*/ 767338 h 767338"/>
                <a:gd name="connsiteX13-713" fmla="*/ 982776 w 4547508"/>
                <a:gd name="connsiteY13-714" fmla="*/ 767338 h 767338"/>
                <a:gd name="connsiteX14-715" fmla="*/ 982776 w 4547508"/>
                <a:gd name="connsiteY14-716" fmla="*/ 767338 h 767338"/>
                <a:gd name="connsiteX15-717" fmla="*/ 397722 w 4547508"/>
                <a:gd name="connsiteY15-718" fmla="*/ 767338 h 767338"/>
                <a:gd name="connsiteX16-719" fmla="*/ 269830 w 4547508"/>
                <a:gd name="connsiteY16-720" fmla="*/ 639446 h 767338"/>
                <a:gd name="connsiteX17-721" fmla="*/ 269830 w 4547508"/>
                <a:gd name="connsiteY17-722" fmla="*/ 319724 h 767338"/>
                <a:gd name="connsiteX18-723" fmla="*/ 31592 w 4547508"/>
                <a:gd name="connsiteY18-724" fmla="*/ 445428 h 767338"/>
                <a:gd name="connsiteX19-725" fmla="*/ 269830 w 4547508"/>
                <a:gd name="connsiteY19-726" fmla="*/ 127890 h 767338"/>
                <a:gd name="connsiteX0-727" fmla="*/ 284095 w 4561773"/>
                <a:gd name="connsiteY0-728" fmla="*/ 127890 h 767338"/>
                <a:gd name="connsiteX1-729" fmla="*/ 411987 w 4561773"/>
                <a:gd name="connsiteY1-730" fmla="*/ 0 h 767338"/>
                <a:gd name="connsiteX2-731" fmla="*/ 997041 w 4561773"/>
                <a:gd name="connsiteY2-732" fmla="*/ 0 h 767338"/>
                <a:gd name="connsiteX3-733" fmla="*/ 997041 w 4561773"/>
                <a:gd name="connsiteY3-734" fmla="*/ 0 h 767338"/>
                <a:gd name="connsiteX4-735" fmla="*/ 2066461 w 4561773"/>
                <a:gd name="connsiteY4-736" fmla="*/ 0 h 767338"/>
                <a:gd name="connsiteX5-737" fmla="*/ 4433881 w 4561773"/>
                <a:gd name="connsiteY5-738" fmla="*/ 0 h 767338"/>
                <a:gd name="connsiteX6-739" fmla="*/ 4561773 w 4561773"/>
                <a:gd name="connsiteY6-740" fmla="*/ 127892 h 767338"/>
                <a:gd name="connsiteX7-741" fmla="*/ 4561773 w 4561773"/>
                <a:gd name="connsiteY7-742" fmla="*/ 127890 h 767338"/>
                <a:gd name="connsiteX8-743" fmla="*/ 4561773 w 4561773"/>
                <a:gd name="connsiteY8-744" fmla="*/ 127890 h 767338"/>
                <a:gd name="connsiteX9-745" fmla="*/ 4561773 w 4561773"/>
                <a:gd name="connsiteY9-746" fmla="*/ 319724 h 767338"/>
                <a:gd name="connsiteX10-747" fmla="*/ 4561773 w 4561773"/>
                <a:gd name="connsiteY10-748" fmla="*/ 639446 h 767338"/>
                <a:gd name="connsiteX11-749" fmla="*/ 4433881 w 4561773"/>
                <a:gd name="connsiteY11-750" fmla="*/ 767338 h 767338"/>
                <a:gd name="connsiteX12-751" fmla="*/ 2066461 w 4561773"/>
                <a:gd name="connsiteY12-752" fmla="*/ 767338 h 767338"/>
                <a:gd name="connsiteX13-753" fmla="*/ 997041 w 4561773"/>
                <a:gd name="connsiteY13-754" fmla="*/ 767338 h 767338"/>
                <a:gd name="connsiteX14-755" fmla="*/ 997041 w 4561773"/>
                <a:gd name="connsiteY14-756" fmla="*/ 767338 h 767338"/>
                <a:gd name="connsiteX15-757" fmla="*/ 411987 w 4561773"/>
                <a:gd name="connsiteY15-758" fmla="*/ 767338 h 767338"/>
                <a:gd name="connsiteX16-759" fmla="*/ 284095 w 4561773"/>
                <a:gd name="connsiteY16-760" fmla="*/ 639446 h 767338"/>
                <a:gd name="connsiteX17-761" fmla="*/ 284095 w 4561773"/>
                <a:gd name="connsiteY17-762" fmla="*/ 319724 h 767338"/>
                <a:gd name="connsiteX18-763" fmla="*/ 30617 w 4561773"/>
                <a:gd name="connsiteY18-764" fmla="*/ 60618 h 767338"/>
                <a:gd name="connsiteX19-765" fmla="*/ 284095 w 4561773"/>
                <a:gd name="connsiteY19-766" fmla="*/ 127890 h 767338"/>
                <a:gd name="connsiteX0-767" fmla="*/ 269288 w 4546966"/>
                <a:gd name="connsiteY0-768" fmla="*/ 187782 h 827230"/>
                <a:gd name="connsiteX1-769" fmla="*/ 397180 w 4546966"/>
                <a:gd name="connsiteY1-770" fmla="*/ 59892 h 827230"/>
                <a:gd name="connsiteX2-771" fmla="*/ 982234 w 4546966"/>
                <a:gd name="connsiteY2-772" fmla="*/ 59892 h 827230"/>
                <a:gd name="connsiteX3-773" fmla="*/ 982234 w 4546966"/>
                <a:gd name="connsiteY3-774" fmla="*/ 59892 h 827230"/>
                <a:gd name="connsiteX4-775" fmla="*/ 2051654 w 4546966"/>
                <a:gd name="connsiteY4-776" fmla="*/ 59892 h 827230"/>
                <a:gd name="connsiteX5-777" fmla="*/ 4419074 w 4546966"/>
                <a:gd name="connsiteY5-778" fmla="*/ 59892 h 827230"/>
                <a:gd name="connsiteX6-779" fmla="*/ 4546966 w 4546966"/>
                <a:gd name="connsiteY6-780" fmla="*/ 187784 h 827230"/>
                <a:gd name="connsiteX7-781" fmla="*/ 4546966 w 4546966"/>
                <a:gd name="connsiteY7-782" fmla="*/ 187782 h 827230"/>
                <a:gd name="connsiteX8-783" fmla="*/ 4546966 w 4546966"/>
                <a:gd name="connsiteY8-784" fmla="*/ 187782 h 827230"/>
                <a:gd name="connsiteX9-785" fmla="*/ 4546966 w 4546966"/>
                <a:gd name="connsiteY9-786" fmla="*/ 379616 h 827230"/>
                <a:gd name="connsiteX10-787" fmla="*/ 4546966 w 4546966"/>
                <a:gd name="connsiteY10-788" fmla="*/ 699338 h 827230"/>
                <a:gd name="connsiteX11-789" fmla="*/ 4419074 w 4546966"/>
                <a:gd name="connsiteY11-790" fmla="*/ 827230 h 827230"/>
                <a:gd name="connsiteX12-791" fmla="*/ 2051654 w 4546966"/>
                <a:gd name="connsiteY12-792" fmla="*/ 827230 h 827230"/>
                <a:gd name="connsiteX13-793" fmla="*/ 982234 w 4546966"/>
                <a:gd name="connsiteY13-794" fmla="*/ 827230 h 827230"/>
                <a:gd name="connsiteX14-795" fmla="*/ 982234 w 4546966"/>
                <a:gd name="connsiteY14-796" fmla="*/ 827230 h 827230"/>
                <a:gd name="connsiteX15-797" fmla="*/ 397180 w 4546966"/>
                <a:gd name="connsiteY15-798" fmla="*/ 827230 h 827230"/>
                <a:gd name="connsiteX16-799" fmla="*/ 269288 w 4546966"/>
                <a:gd name="connsiteY16-800" fmla="*/ 699338 h 827230"/>
                <a:gd name="connsiteX17-801" fmla="*/ 269288 w 4546966"/>
                <a:gd name="connsiteY17-802" fmla="*/ 379616 h 827230"/>
                <a:gd name="connsiteX18-803" fmla="*/ 15810 w 4546966"/>
                <a:gd name="connsiteY18-804" fmla="*/ 120510 h 827230"/>
                <a:gd name="connsiteX19-805" fmla="*/ 269288 w 4546966"/>
                <a:gd name="connsiteY19-806" fmla="*/ 187782 h 827230"/>
                <a:gd name="connsiteX0-807" fmla="*/ 370786 w 4648464"/>
                <a:gd name="connsiteY0-808" fmla="*/ 194118 h 833566"/>
                <a:gd name="connsiteX1-809" fmla="*/ 498678 w 4648464"/>
                <a:gd name="connsiteY1-810" fmla="*/ 66228 h 833566"/>
                <a:gd name="connsiteX2-811" fmla="*/ 1083732 w 4648464"/>
                <a:gd name="connsiteY2-812" fmla="*/ 66228 h 833566"/>
                <a:gd name="connsiteX3-813" fmla="*/ 1083732 w 4648464"/>
                <a:gd name="connsiteY3-814" fmla="*/ 66228 h 833566"/>
                <a:gd name="connsiteX4-815" fmla="*/ 2153152 w 4648464"/>
                <a:gd name="connsiteY4-816" fmla="*/ 66228 h 833566"/>
                <a:gd name="connsiteX5-817" fmla="*/ 4520572 w 4648464"/>
                <a:gd name="connsiteY5-818" fmla="*/ 66228 h 833566"/>
                <a:gd name="connsiteX6-819" fmla="*/ 4648464 w 4648464"/>
                <a:gd name="connsiteY6-820" fmla="*/ 194120 h 833566"/>
                <a:gd name="connsiteX7-821" fmla="*/ 4648464 w 4648464"/>
                <a:gd name="connsiteY7-822" fmla="*/ 194118 h 833566"/>
                <a:gd name="connsiteX8-823" fmla="*/ 4648464 w 4648464"/>
                <a:gd name="connsiteY8-824" fmla="*/ 194118 h 833566"/>
                <a:gd name="connsiteX9-825" fmla="*/ 4648464 w 4648464"/>
                <a:gd name="connsiteY9-826" fmla="*/ 385952 h 833566"/>
                <a:gd name="connsiteX10-827" fmla="*/ 4648464 w 4648464"/>
                <a:gd name="connsiteY10-828" fmla="*/ 705674 h 833566"/>
                <a:gd name="connsiteX11-829" fmla="*/ 4520572 w 4648464"/>
                <a:gd name="connsiteY11-830" fmla="*/ 833566 h 833566"/>
                <a:gd name="connsiteX12-831" fmla="*/ 2153152 w 4648464"/>
                <a:gd name="connsiteY12-832" fmla="*/ 833566 h 833566"/>
                <a:gd name="connsiteX13-833" fmla="*/ 1083732 w 4648464"/>
                <a:gd name="connsiteY13-834" fmla="*/ 833566 h 833566"/>
                <a:gd name="connsiteX14-835" fmla="*/ 1083732 w 4648464"/>
                <a:gd name="connsiteY14-836" fmla="*/ 833566 h 833566"/>
                <a:gd name="connsiteX15-837" fmla="*/ 498678 w 4648464"/>
                <a:gd name="connsiteY15-838" fmla="*/ 833566 h 833566"/>
                <a:gd name="connsiteX16-839" fmla="*/ 370786 w 4648464"/>
                <a:gd name="connsiteY16-840" fmla="*/ 705674 h 833566"/>
                <a:gd name="connsiteX17-841" fmla="*/ 370786 w 4648464"/>
                <a:gd name="connsiteY17-842" fmla="*/ 385952 h 833566"/>
                <a:gd name="connsiteX18-843" fmla="*/ 12533 w 4648464"/>
                <a:gd name="connsiteY18-844" fmla="*/ 119226 h 833566"/>
                <a:gd name="connsiteX19-845" fmla="*/ 370786 w 4648464"/>
                <a:gd name="connsiteY19-846" fmla="*/ 194118 h 833566"/>
                <a:gd name="connsiteX0-847" fmla="*/ 380079 w 4657757"/>
                <a:gd name="connsiteY0-848" fmla="*/ 218118 h 857566"/>
                <a:gd name="connsiteX1-849" fmla="*/ 507971 w 4657757"/>
                <a:gd name="connsiteY1-850" fmla="*/ 90228 h 857566"/>
                <a:gd name="connsiteX2-851" fmla="*/ 1093025 w 4657757"/>
                <a:gd name="connsiteY2-852" fmla="*/ 90228 h 857566"/>
                <a:gd name="connsiteX3-853" fmla="*/ 1093025 w 4657757"/>
                <a:gd name="connsiteY3-854" fmla="*/ 90228 h 857566"/>
                <a:gd name="connsiteX4-855" fmla="*/ 2162445 w 4657757"/>
                <a:gd name="connsiteY4-856" fmla="*/ 90228 h 857566"/>
                <a:gd name="connsiteX5-857" fmla="*/ 4529865 w 4657757"/>
                <a:gd name="connsiteY5-858" fmla="*/ 90228 h 857566"/>
                <a:gd name="connsiteX6-859" fmla="*/ 4657757 w 4657757"/>
                <a:gd name="connsiteY6-860" fmla="*/ 218120 h 857566"/>
                <a:gd name="connsiteX7-861" fmla="*/ 4657757 w 4657757"/>
                <a:gd name="connsiteY7-862" fmla="*/ 218118 h 857566"/>
                <a:gd name="connsiteX8-863" fmla="*/ 4657757 w 4657757"/>
                <a:gd name="connsiteY8-864" fmla="*/ 218118 h 857566"/>
                <a:gd name="connsiteX9-865" fmla="*/ 4657757 w 4657757"/>
                <a:gd name="connsiteY9-866" fmla="*/ 409952 h 857566"/>
                <a:gd name="connsiteX10-867" fmla="*/ 4657757 w 4657757"/>
                <a:gd name="connsiteY10-868" fmla="*/ 729674 h 857566"/>
                <a:gd name="connsiteX11-869" fmla="*/ 4529865 w 4657757"/>
                <a:gd name="connsiteY11-870" fmla="*/ 857566 h 857566"/>
                <a:gd name="connsiteX12-871" fmla="*/ 2162445 w 4657757"/>
                <a:gd name="connsiteY12-872" fmla="*/ 857566 h 857566"/>
                <a:gd name="connsiteX13-873" fmla="*/ 1093025 w 4657757"/>
                <a:gd name="connsiteY13-874" fmla="*/ 857566 h 857566"/>
                <a:gd name="connsiteX14-875" fmla="*/ 1093025 w 4657757"/>
                <a:gd name="connsiteY14-876" fmla="*/ 857566 h 857566"/>
                <a:gd name="connsiteX15-877" fmla="*/ 507971 w 4657757"/>
                <a:gd name="connsiteY15-878" fmla="*/ 857566 h 857566"/>
                <a:gd name="connsiteX16-879" fmla="*/ 380079 w 4657757"/>
                <a:gd name="connsiteY16-880" fmla="*/ 729674 h 857566"/>
                <a:gd name="connsiteX17-881" fmla="*/ 380079 w 4657757"/>
                <a:gd name="connsiteY17-882" fmla="*/ 409952 h 857566"/>
                <a:gd name="connsiteX18-883" fmla="*/ 12301 w 4657757"/>
                <a:gd name="connsiteY18-884" fmla="*/ 114651 h 857566"/>
                <a:gd name="connsiteX19-885" fmla="*/ 380079 w 4657757"/>
                <a:gd name="connsiteY19-886" fmla="*/ 218118 h 857566"/>
                <a:gd name="connsiteX0-887" fmla="*/ 411665 w 4689343"/>
                <a:gd name="connsiteY0-888" fmla="*/ 127890 h 767338"/>
                <a:gd name="connsiteX1-889" fmla="*/ 539557 w 4689343"/>
                <a:gd name="connsiteY1-890" fmla="*/ 0 h 767338"/>
                <a:gd name="connsiteX2-891" fmla="*/ 1124611 w 4689343"/>
                <a:gd name="connsiteY2-892" fmla="*/ 0 h 767338"/>
                <a:gd name="connsiteX3-893" fmla="*/ 1124611 w 4689343"/>
                <a:gd name="connsiteY3-894" fmla="*/ 0 h 767338"/>
                <a:gd name="connsiteX4-895" fmla="*/ 2194031 w 4689343"/>
                <a:gd name="connsiteY4-896" fmla="*/ 0 h 767338"/>
                <a:gd name="connsiteX5-897" fmla="*/ 4561451 w 4689343"/>
                <a:gd name="connsiteY5-898" fmla="*/ 0 h 767338"/>
                <a:gd name="connsiteX6-899" fmla="*/ 4689343 w 4689343"/>
                <a:gd name="connsiteY6-900" fmla="*/ 127892 h 767338"/>
                <a:gd name="connsiteX7-901" fmla="*/ 4689343 w 4689343"/>
                <a:gd name="connsiteY7-902" fmla="*/ 127890 h 767338"/>
                <a:gd name="connsiteX8-903" fmla="*/ 4689343 w 4689343"/>
                <a:gd name="connsiteY8-904" fmla="*/ 127890 h 767338"/>
                <a:gd name="connsiteX9-905" fmla="*/ 4689343 w 4689343"/>
                <a:gd name="connsiteY9-906" fmla="*/ 319724 h 767338"/>
                <a:gd name="connsiteX10-907" fmla="*/ 4689343 w 4689343"/>
                <a:gd name="connsiteY10-908" fmla="*/ 639446 h 767338"/>
                <a:gd name="connsiteX11-909" fmla="*/ 4561451 w 4689343"/>
                <a:gd name="connsiteY11-910" fmla="*/ 767338 h 767338"/>
                <a:gd name="connsiteX12-911" fmla="*/ 2194031 w 4689343"/>
                <a:gd name="connsiteY12-912" fmla="*/ 767338 h 767338"/>
                <a:gd name="connsiteX13-913" fmla="*/ 1124611 w 4689343"/>
                <a:gd name="connsiteY13-914" fmla="*/ 767338 h 767338"/>
                <a:gd name="connsiteX14-915" fmla="*/ 1124611 w 4689343"/>
                <a:gd name="connsiteY14-916" fmla="*/ 767338 h 767338"/>
                <a:gd name="connsiteX15-917" fmla="*/ 539557 w 4689343"/>
                <a:gd name="connsiteY15-918" fmla="*/ 767338 h 767338"/>
                <a:gd name="connsiteX16-919" fmla="*/ 411665 w 4689343"/>
                <a:gd name="connsiteY16-920" fmla="*/ 639446 h 767338"/>
                <a:gd name="connsiteX17-921" fmla="*/ 411665 w 4689343"/>
                <a:gd name="connsiteY17-922" fmla="*/ 319724 h 767338"/>
                <a:gd name="connsiteX18-923" fmla="*/ 43887 w 4689343"/>
                <a:gd name="connsiteY18-924" fmla="*/ 24423 h 767338"/>
                <a:gd name="connsiteX19-925" fmla="*/ 411665 w 4689343"/>
                <a:gd name="connsiteY19-926" fmla="*/ 127890 h 767338"/>
                <a:gd name="connsiteX0-927" fmla="*/ 442251 w 4719929"/>
                <a:gd name="connsiteY0-928" fmla="*/ 221500 h 860948"/>
                <a:gd name="connsiteX1-929" fmla="*/ 570143 w 4719929"/>
                <a:gd name="connsiteY1-930" fmla="*/ 93610 h 860948"/>
                <a:gd name="connsiteX2-931" fmla="*/ 1155197 w 4719929"/>
                <a:gd name="connsiteY2-932" fmla="*/ 93610 h 860948"/>
                <a:gd name="connsiteX3-933" fmla="*/ 1155197 w 4719929"/>
                <a:gd name="connsiteY3-934" fmla="*/ 93610 h 860948"/>
                <a:gd name="connsiteX4-935" fmla="*/ 2224617 w 4719929"/>
                <a:gd name="connsiteY4-936" fmla="*/ 93610 h 860948"/>
                <a:gd name="connsiteX5-937" fmla="*/ 4592037 w 4719929"/>
                <a:gd name="connsiteY5-938" fmla="*/ 93610 h 860948"/>
                <a:gd name="connsiteX6-939" fmla="*/ 4719929 w 4719929"/>
                <a:gd name="connsiteY6-940" fmla="*/ 221502 h 860948"/>
                <a:gd name="connsiteX7-941" fmla="*/ 4719929 w 4719929"/>
                <a:gd name="connsiteY7-942" fmla="*/ 221500 h 860948"/>
                <a:gd name="connsiteX8-943" fmla="*/ 4719929 w 4719929"/>
                <a:gd name="connsiteY8-944" fmla="*/ 221500 h 860948"/>
                <a:gd name="connsiteX9-945" fmla="*/ 4719929 w 4719929"/>
                <a:gd name="connsiteY9-946" fmla="*/ 413334 h 860948"/>
                <a:gd name="connsiteX10-947" fmla="*/ 4719929 w 4719929"/>
                <a:gd name="connsiteY10-948" fmla="*/ 733056 h 860948"/>
                <a:gd name="connsiteX11-949" fmla="*/ 4592037 w 4719929"/>
                <a:gd name="connsiteY11-950" fmla="*/ 860948 h 860948"/>
                <a:gd name="connsiteX12-951" fmla="*/ 2224617 w 4719929"/>
                <a:gd name="connsiteY12-952" fmla="*/ 860948 h 860948"/>
                <a:gd name="connsiteX13-953" fmla="*/ 1155197 w 4719929"/>
                <a:gd name="connsiteY13-954" fmla="*/ 860948 h 860948"/>
                <a:gd name="connsiteX14-955" fmla="*/ 1155197 w 4719929"/>
                <a:gd name="connsiteY14-956" fmla="*/ 860948 h 860948"/>
                <a:gd name="connsiteX15-957" fmla="*/ 570143 w 4719929"/>
                <a:gd name="connsiteY15-958" fmla="*/ 860948 h 860948"/>
                <a:gd name="connsiteX16-959" fmla="*/ 442251 w 4719929"/>
                <a:gd name="connsiteY16-960" fmla="*/ 733056 h 860948"/>
                <a:gd name="connsiteX17-961" fmla="*/ 442251 w 4719929"/>
                <a:gd name="connsiteY17-962" fmla="*/ 413334 h 860948"/>
                <a:gd name="connsiteX18-963" fmla="*/ 42088 w 4719929"/>
                <a:gd name="connsiteY18-964" fmla="*/ 17068 h 860948"/>
                <a:gd name="connsiteX19-965" fmla="*/ 442251 w 4719929"/>
                <a:gd name="connsiteY19-966" fmla="*/ 221500 h 860948"/>
                <a:gd name="connsiteX0-967" fmla="*/ 400234 w 4677912"/>
                <a:gd name="connsiteY0-968" fmla="*/ 207557 h 847005"/>
                <a:gd name="connsiteX1-969" fmla="*/ 528126 w 4677912"/>
                <a:gd name="connsiteY1-970" fmla="*/ 79667 h 847005"/>
                <a:gd name="connsiteX2-971" fmla="*/ 1113180 w 4677912"/>
                <a:gd name="connsiteY2-972" fmla="*/ 79667 h 847005"/>
                <a:gd name="connsiteX3-973" fmla="*/ 1113180 w 4677912"/>
                <a:gd name="connsiteY3-974" fmla="*/ 79667 h 847005"/>
                <a:gd name="connsiteX4-975" fmla="*/ 2182600 w 4677912"/>
                <a:gd name="connsiteY4-976" fmla="*/ 79667 h 847005"/>
                <a:gd name="connsiteX5-977" fmla="*/ 4550020 w 4677912"/>
                <a:gd name="connsiteY5-978" fmla="*/ 79667 h 847005"/>
                <a:gd name="connsiteX6-979" fmla="*/ 4677912 w 4677912"/>
                <a:gd name="connsiteY6-980" fmla="*/ 207559 h 847005"/>
                <a:gd name="connsiteX7-981" fmla="*/ 4677912 w 4677912"/>
                <a:gd name="connsiteY7-982" fmla="*/ 207557 h 847005"/>
                <a:gd name="connsiteX8-983" fmla="*/ 4677912 w 4677912"/>
                <a:gd name="connsiteY8-984" fmla="*/ 207557 h 847005"/>
                <a:gd name="connsiteX9-985" fmla="*/ 4677912 w 4677912"/>
                <a:gd name="connsiteY9-986" fmla="*/ 399391 h 847005"/>
                <a:gd name="connsiteX10-987" fmla="*/ 4677912 w 4677912"/>
                <a:gd name="connsiteY10-988" fmla="*/ 719113 h 847005"/>
                <a:gd name="connsiteX11-989" fmla="*/ 4550020 w 4677912"/>
                <a:gd name="connsiteY11-990" fmla="*/ 847005 h 847005"/>
                <a:gd name="connsiteX12-991" fmla="*/ 2182600 w 4677912"/>
                <a:gd name="connsiteY12-992" fmla="*/ 847005 h 847005"/>
                <a:gd name="connsiteX13-993" fmla="*/ 1113180 w 4677912"/>
                <a:gd name="connsiteY13-994" fmla="*/ 847005 h 847005"/>
                <a:gd name="connsiteX14-995" fmla="*/ 1113180 w 4677912"/>
                <a:gd name="connsiteY14-996" fmla="*/ 847005 h 847005"/>
                <a:gd name="connsiteX15-997" fmla="*/ 528126 w 4677912"/>
                <a:gd name="connsiteY15-998" fmla="*/ 847005 h 847005"/>
                <a:gd name="connsiteX16-999" fmla="*/ 400234 w 4677912"/>
                <a:gd name="connsiteY16-1000" fmla="*/ 719113 h 847005"/>
                <a:gd name="connsiteX17-1001" fmla="*/ 367849 w 4677912"/>
                <a:gd name="connsiteY17-1002" fmla="*/ 399391 h 847005"/>
                <a:gd name="connsiteX18-1003" fmla="*/ 71 w 4677912"/>
                <a:gd name="connsiteY18-1004" fmla="*/ 3125 h 847005"/>
                <a:gd name="connsiteX19-1005" fmla="*/ 400234 w 4677912"/>
                <a:gd name="connsiteY19-1006" fmla="*/ 207557 h 847005"/>
                <a:gd name="connsiteX0-1007" fmla="*/ 400223 w 4677901"/>
                <a:gd name="connsiteY0-1008" fmla="*/ 207557 h 847005"/>
                <a:gd name="connsiteX1-1009" fmla="*/ 528115 w 4677901"/>
                <a:gd name="connsiteY1-1010" fmla="*/ 79667 h 847005"/>
                <a:gd name="connsiteX2-1011" fmla="*/ 1113169 w 4677901"/>
                <a:gd name="connsiteY2-1012" fmla="*/ 79667 h 847005"/>
                <a:gd name="connsiteX3-1013" fmla="*/ 1113169 w 4677901"/>
                <a:gd name="connsiteY3-1014" fmla="*/ 79667 h 847005"/>
                <a:gd name="connsiteX4-1015" fmla="*/ 2182589 w 4677901"/>
                <a:gd name="connsiteY4-1016" fmla="*/ 79667 h 847005"/>
                <a:gd name="connsiteX5-1017" fmla="*/ 4550009 w 4677901"/>
                <a:gd name="connsiteY5-1018" fmla="*/ 79667 h 847005"/>
                <a:gd name="connsiteX6-1019" fmla="*/ 4677901 w 4677901"/>
                <a:gd name="connsiteY6-1020" fmla="*/ 207559 h 847005"/>
                <a:gd name="connsiteX7-1021" fmla="*/ 4677901 w 4677901"/>
                <a:gd name="connsiteY7-1022" fmla="*/ 207557 h 847005"/>
                <a:gd name="connsiteX8-1023" fmla="*/ 4677901 w 4677901"/>
                <a:gd name="connsiteY8-1024" fmla="*/ 207557 h 847005"/>
                <a:gd name="connsiteX9-1025" fmla="*/ 4677901 w 4677901"/>
                <a:gd name="connsiteY9-1026" fmla="*/ 399391 h 847005"/>
                <a:gd name="connsiteX10-1027" fmla="*/ 4677901 w 4677901"/>
                <a:gd name="connsiteY10-1028" fmla="*/ 719113 h 847005"/>
                <a:gd name="connsiteX11-1029" fmla="*/ 4550009 w 4677901"/>
                <a:gd name="connsiteY11-1030" fmla="*/ 847005 h 847005"/>
                <a:gd name="connsiteX12-1031" fmla="*/ 2182589 w 4677901"/>
                <a:gd name="connsiteY12-1032" fmla="*/ 847005 h 847005"/>
                <a:gd name="connsiteX13-1033" fmla="*/ 1113169 w 4677901"/>
                <a:gd name="connsiteY13-1034" fmla="*/ 847005 h 847005"/>
                <a:gd name="connsiteX14-1035" fmla="*/ 1113169 w 4677901"/>
                <a:gd name="connsiteY14-1036" fmla="*/ 847005 h 847005"/>
                <a:gd name="connsiteX15-1037" fmla="*/ 528115 w 4677901"/>
                <a:gd name="connsiteY15-1038" fmla="*/ 847005 h 847005"/>
                <a:gd name="connsiteX16-1039" fmla="*/ 400223 w 4677901"/>
                <a:gd name="connsiteY16-1040" fmla="*/ 719113 h 847005"/>
                <a:gd name="connsiteX17-1041" fmla="*/ 367838 w 4677901"/>
                <a:gd name="connsiteY17-1042" fmla="*/ 399391 h 847005"/>
                <a:gd name="connsiteX18-1043" fmla="*/ 60 w 4677901"/>
                <a:gd name="connsiteY18-1044" fmla="*/ 3125 h 847005"/>
                <a:gd name="connsiteX19-1045" fmla="*/ 400223 w 4677901"/>
                <a:gd name="connsiteY19-1046" fmla="*/ 207557 h 847005"/>
                <a:gd name="connsiteX0-1047" fmla="*/ 400164 w 4677842"/>
                <a:gd name="connsiteY0-1048" fmla="*/ 207502 h 846950"/>
                <a:gd name="connsiteX1-1049" fmla="*/ 528056 w 4677842"/>
                <a:gd name="connsiteY1-1050" fmla="*/ 79612 h 846950"/>
                <a:gd name="connsiteX2-1051" fmla="*/ 1113110 w 4677842"/>
                <a:gd name="connsiteY2-1052" fmla="*/ 79612 h 846950"/>
                <a:gd name="connsiteX3-1053" fmla="*/ 1113110 w 4677842"/>
                <a:gd name="connsiteY3-1054" fmla="*/ 79612 h 846950"/>
                <a:gd name="connsiteX4-1055" fmla="*/ 2182530 w 4677842"/>
                <a:gd name="connsiteY4-1056" fmla="*/ 79612 h 846950"/>
                <a:gd name="connsiteX5-1057" fmla="*/ 4549950 w 4677842"/>
                <a:gd name="connsiteY5-1058" fmla="*/ 79612 h 846950"/>
                <a:gd name="connsiteX6-1059" fmla="*/ 4677842 w 4677842"/>
                <a:gd name="connsiteY6-1060" fmla="*/ 207504 h 846950"/>
                <a:gd name="connsiteX7-1061" fmla="*/ 4677842 w 4677842"/>
                <a:gd name="connsiteY7-1062" fmla="*/ 207502 h 846950"/>
                <a:gd name="connsiteX8-1063" fmla="*/ 4677842 w 4677842"/>
                <a:gd name="connsiteY8-1064" fmla="*/ 207502 h 846950"/>
                <a:gd name="connsiteX9-1065" fmla="*/ 4677842 w 4677842"/>
                <a:gd name="connsiteY9-1066" fmla="*/ 399336 h 846950"/>
                <a:gd name="connsiteX10-1067" fmla="*/ 4677842 w 4677842"/>
                <a:gd name="connsiteY10-1068" fmla="*/ 719058 h 846950"/>
                <a:gd name="connsiteX11-1069" fmla="*/ 4549950 w 4677842"/>
                <a:gd name="connsiteY11-1070" fmla="*/ 846950 h 846950"/>
                <a:gd name="connsiteX12-1071" fmla="*/ 2182530 w 4677842"/>
                <a:gd name="connsiteY12-1072" fmla="*/ 846950 h 846950"/>
                <a:gd name="connsiteX13-1073" fmla="*/ 1113110 w 4677842"/>
                <a:gd name="connsiteY13-1074" fmla="*/ 846950 h 846950"/>
                <a:gd name="connsiteX14-1075" fmla="*/ 1113110 w 4677842"/>
                <a:gd name="connsiteY14-1076" fmla="*/ 846950 h 846950"/>
                <a:gd name="connsiteX15-1077" fmla="*/ 528056 w 4677842"/>
                <a:gd name="connsiteY15-1078" fmla="*/ 846950 h 846950"/>
                <a:gd name="connsiteX16-1079" fmla="*/ 400164 w 4677842"/>
                <a:gd name="connsiteY16-1080" fmla="*/ 719058 h 846950"/>
                <a:gd name="connsiteX17-1081" fmla="*/ 396354 w 4677842"/>
                <a:gd name="connsiteY17-1082" fmla="*/ 397431 h 846950"/>
                <a:gd name="connsiteX18-1083" fmla="*/ 1 w 4677842"/>
                <a:gd name="connsiteY18-1084" fmla="*/ 3070 h 846950"/>
                <a:gd name="connsiteX19-1085" fmla="*/ 400164 w 4677842"/>
                <a:gd name="connsiteY19-1086" fmla="*/ 207502 h 846950"/>
                <a:gd name="connsiteX0-1087" fmla="*/ 404382 w 4682060"/>
                <a:gd name="connsiteY0-1088" fmla="*/ 238244 h 877692"/>
                <a:gd name="connsiteX1-1089" fmla="*/ 532274 w 4682060"/>
                <a:gd name="connsiteY1-1090" fmla="*/ 110354 h 877692"/>
                <a:gd name="connsiteX2-1091" fmla="*/ 1117328 w 4682060"/>
                <a:gd name="connsiteY2-1092" fmla="*/ 110354 h 877692"/>
                <a:gd name="connsiteX3-1093" fmla="*/ 1117328 w 4682060"/>
                <a:gd name="connsiteY3-1094" fmla="*/ 110354 h 877692"/>
                <a:gd name="connsiteX4-1095" fmla="*/ 2186748 w 4682060"/>
                <a:gd name="connsiteY4-1096" fmla="*/ 110354 h 877692"/>
                <a:gd name="connsiteX5-1097" fmla="*/ 4554168 w 4682060"/>
                <a:gd name="connsiteY5-1098" fmla="*/ 110354 h 877692"/>
                <a:gd name="connsiteX6-1099" fmla="*/ 4682060 w 4682060"/>
                <a:gd name="connsiteY6-1100" fmla="*/ 238246 h 877692"/>
                <a:gd name="connsiteX7-1101" fmla="*/ 4682060 w 4682060"/>
                <a:gd name="connsiteY7-1102" fmla="*/ 238244 h 877692"/>
                <a:gd name="connsiteX8-1103" fmla="*/ 4682060 w 4682060"/>
                <a:gd name="connsiteY8-1104" fmla="*/ 238244 h 877692"/>
                <a:gd name="connsiteX9-1105" fmla="*/ 4682060 w 4682060"/>
                <a:gd name="connsiteY9-1106" fmla="*/ 430078 h 877692"/>
                <a:gd name="connsiteX10-1107" fmla="*/ 4682060 w 4682060"/>
                <a:gd name="connsiteY10-1108" fmla="*/ 749800 h 877692"/>
                <a:gd name="connsiteX11-1109" fmla="*/ 4554168 w 4682060"/>
                <a:gd name="connsiteY11-1110" fmla="*/ 877692 h 877692"/>
                <a:gd name="connsiteX12-1111" fmla="*/ 2186748 w 4682060"/>
                <a:gd name="connsiteY12-1112" fmla="*/ 877692 h 877692"/>
                <a:gd name="connsiteX13-1113" fmla="*/ 1117328 w 4682060"/>
                <a:gd name="connsiteY13-1114" fmla="*/ 877692 h 877692"/>
                <a:gd name="connsiteX14-1115" fmla="*/ 1117328 w 4682060"/>
                <a:gd name="connsiteY14-1116" fmla="*/ 877692 h 877692"/>
                <a:gd name="connsiteX15-1117" fmla="*/ 532274 w 4682060"/>
                <a:gd name="connsiteY15-1118" fmla="*/ 877692 h 877692"/>
                <a:gd name="connsiteX16-1119" fmla="*/ 404382 w 4682060"/>
                <a:gd name="connsiteY16-1120" fmla="*/ 749800 h 877692"/>
                <a:gd name="connsiteX17-1121" fmla="*/ 400572 w 4682060"/>
                <a:gd name="connsiteY17-1122" fmla="*/ 428173 h 877692"/>
                <a:gd name="connsiteX18-1123" fmla="*/ 4219 w 4682060"/>
                <a:gd name="connsiteY18-1124" fmla="*/ 33812 h 877692"/>
                <a:gd name="connsiteX19-1125" fmla="*/ 404382 w 4682060"/>
                <a:gd name="connsiteY19-1126" fmla="*/ 238244 h 877692"/>
                <a:gd name="connsiteX0-1127" fmla="*/ 400239 w 4677917"/>
                <a:gd name="connsiteY0-1128" fmla="*/ 216770 h 856218"/>
                <a:gd name="connsiteX1-1129" fmla="*/ 528131 w 4677917"/>
                <a:gd name="connsiteY1-1130" fmla="*/ 88880 h 856218"/>
                <a:gd name="connsiteX2-1131" fmla="*/ 1113185 w 4677917"/>
                <a:gd name="connsiteY2-1132" fmla="*/ 88880 h 856218"/>
                <a:gd name="connsiteX3-1133" fmla="*/ 1113185 w 4677917"/>
                <a:gd name="connsiteY3-1134" fmla="*/ 88880 h 856218"/>
                <a:gd name="connsiteX4-1135" fmla="*/ 2182605 w 4677917"/>
                <a:gd name="connsiteY4-1136" fmla="*/ 88880 h 856218"/>
                <a:gd name="connsiteX5-1137" fmla="*/ 4550025 w 4677917"/>
                <a:gd name="connsiteY5-1138" fmla="*/ 88880 h 856218"/>
                <a:gd name="connsiteX6-1139" fmla="*/ 4677917 w 4677917"/>
                <a:gd name="connsiteY6-1140" fmla="*/ 216772 h 856218"/>
                <a:gd name="connsiteX7-1141" fmla="*/ 4677917 w 4677917"/>
                <a:gd name="connsiteY7-1142" fmla="*/ 216770 h 856218"/>
                <a:gd name="connsiteX8-1143" fmla="*/ 4677917 w 4677917"/>
                <a:gd name="connsiteY8-1144" fmla="*/ 216770 h 856218"/>
                <a:gd name="connsiteX9-1145" fmla="*/ 4677917 w 4677917"/>
                <a:gd name="connsiteY9-1146" fmla="*/ 408604 h 856218"/>
                <a:gd name="connsiteX10-1147" fmla="*/ 4677917 w 4677917"/>
                <a:gd name="connsiteY10-1148" fmla="*/ 728326 h 856218"/>
                <a:gd name="connsiteX11-1149" fmla="*/ 4550025 w 4677917"/>
                <a:gd name="connsiteY11-1150" fmla="*/ 856218 h 856218"/>
                <a:gd name="connsiteX12-1151" fmla="*/ 2182605 w 4677917"/>
                <a:gd name="connsiteY12-1152" fmla="*/ 856218 h 856218"/>
                <a:gd name="connsiteX13-1153" fmla="*/ 1113185 w 4677917"/>
                <a:gd name="connsiteY13-1154" fmla="*/ 856218 h 856218"/>
                <a:gd name="connsiteX14-1155" fmla="*/ 1113185 w 4677917"/>
                <a:gd name="connsiteY14-1156" fmla="*/ 856218 h 856218"/>
                <a:gd name="connsiteX15-1157" fmla="*/ 528131 w 4677917"/>
                <a:gd name="connsiteY15-1158" fmla="*/ 856218 h 856218"/>
                <a:gd name="connsiteX16-1159" fmla="*/ 400239 w 4677917"/>
                <a:gd name="connsiteY16-1160" fmla="*/ 728326 h 856218"/>
                <a:gd name="connsiteX17-1161" fmla="*/ 396429 w 4677917"/>
                <a:gd name="connsiteY17-1162" fmla="*/ 406699 h 856218"/>
                <a:gd name="connsiteX18-1163" fmla="*/ 76 w 4677917"/>
                <a:gd name="connsiteY18-1164" fmla="*/ 12338 h 856218"/>
                <a:gd name="connsiteX19-1165" fmla="*/ 400239 w 4677917"/>
                <a:gd name="connsiteY19-1166" fmla="*/ 216770 h 856218"/>
                <a:gd name="connsiteX0-1167" fmla="*/ 324388 w 4678266"/>
                <a:gd name="connsiteY0-1168" fmla="*/ 207502 h 846950"/>
                <a:gd name="connsiteX1-1169" fmla="*/ 528480 w 4678266"/>
                <a:gd name="connsiteY1-1170" fmla="*/ 79612 h 846950"/>
                <a:gd name="connsiteX2-1171" fmla="*/ 1113534 w 4678266"/>
                <a:gd name="connsiteY2-1172" fmla="*/ 79612 h 846950"/>
                <a:gd name="connsiteX3-1173" fmla="*/ 1113534 w 4678266"/>
                <a:gd name="connsiteY3-1174" fmla="*/ 79612 h 846950"/>
                <a:gd name="connsiteX4-1175" fmla="*/ 2182954 w 4678266"/>
                <a:gd name="connsiteY4-1176" fmla="*/ 79612 h 846950"/>
                <a:gd name="connsiteX5-1177" fmla="*/ 4550374 w 4678266"/>
                <a:gd name="connsiteY5-1178" fmla="*/ 79612 h 846950"/>
                <a:gd name="connsiteX6-1179" fmla="*/ 4678266 w 4678266"/>
                <a:gd name="connsiteY6-1180" fmla="*/ 207504 h 846950"/>
                <a:gd name="connsiteX7-1181" fmla="*/ 4678266 w 4678266"/>
                <a:gd name="connsiteY7-1182" fmla="*/ 207502 h 846950"/>
                <a:gd name="connsiteX8-1183" fmla="*/ 4678266 w 4678266"/>
                <a:gd name="connsiteY8-1184" fmla="*/ 207502 h 846950"/>
                <a:gd name="connsiteX9-1185" fmla="*/ 4678266 w 4678266"/>
                <a:gd name="connsiteY9-1186" fmla="*/ 399336 h 846950"/>
                <a:gd name="connsiteX10-1187" fmla="*/ 4678266 w 4678266"/>
                <a:gd name="connsiteY10-1188" fmla="*/ 719058 h 846950"/>
                <a:gd name="connsiteX11-1189" fmla="*/ 4550374 w 4678266"/>
                <a:gd name="connsiteY11-1190" fmla="*/ 846950 h 846950"/>
                <a:gd name="connsiteX12-1191" fmla="*/ 2182954 w 4678266"/>
                <a:gd name="connsiteY12-1192" fmla="*/ 846950 h 846950"/>
                <a:gd name="connsiteX13-1193" fmla="*/ 1113534 w 4678266"/>
                <a:gd name="connsiteY13-1194" fmla="*/ 846950 h 846950"/>
                <a:gd name="connsiteX14-1195" fmla="*/ 1113534 w 4678266"/>
                <a:gd name="connsiteY14-1196" fmla="*/ 846950 h 846950"/>
                <a:gd name="connsiteX15-1197" fmla="*/ 528480 w 4678266"/>
                <a:gd name="connsiteY15-1198" fmla="*/ 846950 h 846950"/>
                <a:gd name="connsiteX16-1199" fmla="*/ 400588 w 4678266"/>
                <a:gd name="connsiteY16-1200" fmla="*/ 719058 h 846950"/>
                <a:gd name="connsiteX17-1201" fmla="*/ 396778 w 4678266"/>
                <a:gd name="connsiteY17-1202" fmla="*/ 397431 h 846950"/>
                <a:gd name="connsiteX18-1203" fmla="*/ 425 w 4678266"/>
                <a:gd name="connsiteY18-1204" fmla="*/ 3070 h 846950"/>
                <a:gd name="connsiteX19-1205" fmla="*/ 324388 w 4678266"/>
                <a:gd name="connsiteY19-1206" fmla="*/ 207502 h 846950"/>
                <a:gd name="connsiteX0-1207" fmla="*/ 331917 w 4678175"/>
                <a:gd name="connsiteY0-1208" fmla="*/ 183895 h 848108"/>
                <a:gd name="connsiteX1-1209" fmla="*/ 528389 w 4678175"/>
                <a:gd name="connsiteY1-1210" fmla="*/ 80770 h 848108"/>
                <a:gd name="connsiteX2-1211" fmla="*/ 1113443 w 4678175"/>
                <a:gd name="connsiteY2-1212" fmla="*/ 80770 h 848108"/>
                <a:gd name="connsiteX3-1213" fmla="*/ 1113443 w 4678175"/>
                <a:gd name="connsiteY3-1214" fmla="*/ 80770 h 848108"/>
                <a:gd name="connsiteX4-1215" fmla="*/ 2182863 w 4678175"/>
                <a:gd name="connsiteY4-1216" fmla="*/ 80770 h 848108"/>
                <a:gd name="connsiteX5-1217" fmla="*/ 4550283 w 4678175"/>
                <a:gd name="connsiteY5-1218" fmla="*/ 80770 h 848108"/>
                <a:gd name="connsiteX6-1219" fmla="*/ 4678175 w 4678175"/>
                <a:gd name="connsiteY6-1220" fmla="*/ 208662 h 848108"/>
                <a:gd name="connsiteX7-1221" fmla="*/ 4678175 w 4678175"/>
                <a:gd name="connsiteY7-1222" fmla="*/ 208660 h 848108"/>
                <a:gd name="connsiteX8-1223" fmla="*/ 4678175 w 4678175"/>
                <a:gd name="connsiteY8-1224" fmla="*/ 208660 h 848108"/>
                <a:gd name="connsiteX9-1225" fmla="*/ 4678175 w 4678175"/>
                <a:gd name="connsiteY9-1226" fmla="*/ 400494 h 848108"/>
                <a:gd name="connsiteX10-1227" fmla="*/ 4678175 w 4678175"/>
                <a:gd name="connsiteY10-1228" fmla="*/ 720216 h 848108"/>
                <a:gd name="connsiteX11-1229" fmla="*/ 4550283 w 4678175"/>
                <a:gd name="connsiteY11-1230" fmla="*/ 848108 h 848108"/>
                <a:gd name="connsiteX12-1231" fmla="*/ 2182863 w 4678175"/>
                <a:gd name="connsiteY12-1232" fmla="*/ 848108 h 848108"/>
                <a:gd name="connsiteX13-1233" fmla="*/ 1113443 w 4678175"/>
                <a:gd name="connsiteY13-1234" fmla="*/ 848108 h 848108"/>
                <a:gd name="connsiteX14-1235" fmla="*/ 1113443 w 4678175"/>
                <a:gd name="connsiteY14-1236" fmla="*/ 848108 h 848108"/>
                <a:gd name="connsiteX15-1237" fmla="*/ 528389 w 4678175"/>
                <a:gd name="connsiteY15-1238" fmla="*/ 848108 h 848108"/>
                <a:gd name="connsiteX16-1239" fmla="*/ 400497 w 4678175"/>
                <a:gd name="connsiteY16-1240" fmla="*/ 720216 h 848108"/>
                <a:gd name="connsiteX17-1241" fmla="*/ 396687 w 4678175"/>
                <a:gd name="connsiteY17-1242" fmla="*/ 398589 h 848108"/>
                <a:gd name="connsiteX18-1243" fmla="*/ 334 w 4678175"/>
                <a:gd name="connsiteY18-1244" fmla="*/ 4228 h 848108"/>
                <a:gd name="connsiteX19-1245" fmla="*/ 331917 w 4678175"/>
                <a:gd name="connsiteY19-1246" fmla="*/ 183895 h 848108"/>
                <a:gd name="connsiteX0-1247" fmla="*/ 371632 w 4677885"/>
                <a:gd name="connsiteY0-1248" fmla="*/ 185702 h 848010"/>
                <a:gd name="connsiteX1-1249" fmla="*/ 528099 w 4677885"/>
                <a:gd name="connsiteY1-1250" fmla="*/ 80672 h 848010"/>
                <a:gd name="connsiteX2-1251" fmla="*/ 1113153 w 4677885"/>
                <a:gd name="connsiteY2-1252" fmla="*/ 80672 h 848010"/>
                <a:gd name="connsiteX3-1253" fmla="*/ 1113153 w 4677885"/>
                <a:gd name="connsiteY3-1254" fmla="*/ 80672 h 848010"/>
                <a:gd name="connsiteX4-1255" fmla="*/ 2182573 w 4677885"/>
                <a:gd name="connsiteY4-1256" fmla="*/ 80672 h 848010"/>
                <a:gd name="connsiteX5-1257" fmla="*/ 4549993 w 4677885"/>
                <a:gd name="connsiteY5-1258" fmla="*/ 80672 h 848010"/>
                <a:gd name="connsiteX6-1259" fmla="*/ 4677885 w 4677885"/>
                <a:gd name="connsiteY6-1260" fmla="*/ 208564 h 848010"/>
                <a:gd name="connsiteX7-1261" fmla="*/ 4677885 w 4677885"/>
                <a:gd name="connsiteY7-1262" fmla="*/ 208562 h 848010"/>
                <a:gd name="connsiteX8-1263" fmla="*/ 4677885 w 4677885"/>
                <a:gd name="connsiteY8-1264" fmla="*/ 208562 h 848010"/>
                <a:gd name="connsiteX9-1265" fmla="*/ 4677885 w 4677885"/>
                <a:gd name="connsiteY9-1266" fmla="*/ 400396 h 848010"/>
                <a:gd name="connsiteX10-1267" fmla="*/ 4677885 w 4677885"/>
                <a:gd name="connsiteY10-1268" fmla="*/ 720118 h 848010"/>
                <a:gd name="connsiteX11-1269" fmla="*/ 4549993 w 4677885"/>
                <a:gd name="connsiteY11-1270" fmla="*/ 848010 h 848010"/>
                <a:gd name="connsiteX12-1271" fmla="*/ 2182573 w 4677885"/>
                <a:gd name="connsiteY12-1272" fmla="*/ 848010 h 848010"/>
                <a:gd name="connsiteX13-1273" fmla="*/ 1113153 w 4677885"/>
                <a:gd name="connsiteY13-1274" fmla="*/ 848010 h 848010"/>
                <a:gd name="connsiteX14-1275" fmla="*/ 1113153 w 4677885"/>
                <a:gd name="connsiteY14-1276" fmla="*/ 848010 h 848010"/>
                <a:gd name="connsiteX15-1277" fmla="*/ 528099 w 4677885"/>
                <a:gd name="connsiteY15-1278" fmla="*/ 848010 h 848010"/>
                <a:gd name="connsiteX16-1279" fmla="*/ 400207 w 4677885"/>
                <a:gd name="connsiteY16-1280" fmla="*/ 720118 h 848010"/>
                <a:gd name="connsiteX17-1281" fmla="*/ 396397 w 4677885"/>
                <a:gd name="connsiteY17-1282" fmla="*/ 398491 h 848010"/>
                <a:gd name="connsiteX18-1283" fmla="*/ 44 w 4677885"/>
                <a:gd name="connsiteY18-1284" fmla="*/ 4130 h 848010"/>
                <a:gd name="connsiteX19-1285" fmla="*/ 371632 w 4677885"/>
                <a:gd name="connsiteY19-1286" fmla="*/ 185702 h 848010"/>
                <a:gd name="connsiteX0-1287" fmla="*/ 371636 w 4677889"/>
                <a:gd name="connsiteY0-1288" fmla="*/ 184892 h 847200"/>
                <a:gd name="connsiteX1-1289" fmla="*/ 528103 w 4677889"/>
                <a:gd name="connsiteY1-1290" fmla="*/ 79862 h 847200"/>
                <a:gd name="connsiteX2-1291" fmla="*/ 1113157 w 4677889"/>
                <a:gd name="connsiteY2-1292" fmla="*/ 79862 h 847200"/>
                <a:gd name="connsiteX3-1293" fmla="*/ 1113157 w 4677889"/>
                <a:gd name="connsiteY3-1294" fmla="*/ 79862 h 847200"/>
                <a:gd name="connsiteX4-1295" fmla="*/ 2182577 w 4677889"/>
                <a:gd name="connsiteY4-1296" fmla="*/ 79862 h 847200"/>
                <a:gd name="connsiteX5-1297" fmla="*/ 4549997 w 4677889"/>
                <a:gd name="connsiteY5-1298" fmla="*/ 79862 h 847200"/>
                <a:gd name="connsiteX6-1299" fmla="*/ 4677889 w 4677889"/>
                <a:gd name="connsiteY6-1300" fmla="*/ 207754 h 847200"/>
                <a:gd name="connsiteX7-1301" fmla="*/ 4677889 w 4677889"/>
                <a:gd name="connsiteY7-1302" fmla="*/ 207752 h 847200"/>
                <a:gd name="connsiteX8-1303" fmla="*/ 4677889 w 4677889"/>
                <a:gd name="connsiteY8-1304" fmla="*/ 207752 h 847200"/>
                <a:gd name="connsiteX9-1305" fmla="*/ 4677889 w 4677889"/>
                <a:gd name="connsiteY9-1306" fmla="*/ 399586 h 847200"/>
                <a:gd name="connsiteX10-1307" fmla="*/ 4677889 w 4677889"/>
                <a:gd name="connsiteY10-1308" fmla="*/ 719308 h 847200"/>
                <a:gd name="connsiteX11-1309" fmla="*/ 4549997 w 4677889"/>
                <a:gd name="connsiteY11-1310" fmla="*/ 847200 h 847200"/>
                <a:gd name="connsiteX12-1311" fmla="*/ 2182577 w 4677889"/>
                <a:gd name="connsiteY12-1312" fmla="*/ 847200 h 847200"/>
                <a:gd name="connsiteX13-1313" fmla="*/ 1113157 w 4677889"/>
                <a:gd name="connsiteY13-1314" fmla="*/ 847200 h 847200"/>
                <a:gd name="connsiteX14-1315" fmla="*/ 1113157 w 4677889"/>
                <a:gd name="connsiteY14-1316" fmla="*/ 847200 h 847200"/>
                <a:gd name="connsiteX15-1317" fmla="*/ 528103 w 4677889"/>
                <a:gd name="connsiteY15-1318" fmla="*/ 847200 h 847200"/>
                <a:gd name="connsiteX16-1319" fmla="*/ 400211 w 4677889"/>
                <a:gd name="connsiteY16-1320" fmla="*/ 719308 h 847200"/>
                <a:gd name="connsiteX17-1321" fmla="*/ 396401 w 4677889"/>
                <a:gd name="connsiteY17-1322" fmla="*/ 397681 h 847200"/>
                <a:gd name="connsiteX18-1323" fmla="*/ 48 w 4677889"/>
                <a:gd name="connsiteY18-1324" fmla="*/ 3320 h 847200"/>
                <a:gd name="connsiteX19-1325" fmla="*/ 371636 w 4677889"/>
                <a:gd name="connsiteY19-1326" fmla="*/ 184892 h 847200"/>
                <a:gd name="connsiteX0-1327" fmla="*/ 371636 w 4677889"/>
                <a:gd name="connsiteY0-1328" fmla="*/ 184892 h 847200"/>
                <a:gd name="connsiteX1-1329" fmla="*/ 528103 w 4677889"/>
                <a:gd name="connsiteY1-1330" fmla="*/ 79862 h 847200"/>
                <a:gd name="connsiteX2-1331" fmla="*/ 1113157 w 4677889"/>
                <a:gd name="connsiteY2-1332" fmla="*/ 79862 h 847200"/>
                <a:gd name="connsiteX3-1333" fmla="*/ 1113157 w 4677889"/>
                <a:gd name="connsiteY3-1334" fmla="*/ 79862 h 847200"/>
                <a:gd name="connsiteX4-1335" fmla="*/ 2182577 w 4677889"/>
                <a:gd name="connsiteY4-1336" fmla="*/ 79862 h 847200"/>
                <a:gd name="connsiteX5-1337" fmla="*/ 4549997 w 4677889"/>
                <a:gd name="connsiteY5-1338" fmla="*/ 79862 h 847200"/>
                <a:gd name="connsiteX6-1339" fmla="*/ 4677889 w 4677889"/>
                <a:gd name="connsiteY6-1340" fmla="*/ 207754 h 847200"/>
                <a:gd name="connsiteX7-1341" fmla="*/ 4677889 w 4677889"/>
                <a:gd name="connsiteY7-1342" fmla="*/ 207752 h 847200"/>
                <a:gd name="connsiteX8-1343" fmla="*/ 4677889 w 4677889"/>
                <a:gd name="connsiteY8-1344" fmla="*/ 207752 h 847200"/>
                <a:gd name="connsiteX9-1345" fmla="*/ 4677889 w 4677889"/>
                <a:gd name="connsiteY9-1346" fmla="*/ 399586 h 847200"/>
                <a:gd name="connsiteX10-1347" fmla="*/ 4677889 w 4677889"/>
                <a:gd name="connsiteY10-1348" fmla="*/ 719308 h 847200"/>
                <a:gd name="connsiteX11-1349" fmla="*/ 4549997 w 4677889"/>
                <a:gd name="connsiteY11-1350" fmla="*/ 847200 h 847200"/>
                <a:gd name="connsiteX12-1351" fmla="*/ 2182577 w 4677889"/>
                <a:gd name="connsiteY12-1352" fmla="*/ 847200 h 847200"/>
                <a:gd name="connsiteX13-1353" fmla="*/ 1113157 w 4677889"/>
                <a:gd name="connsiteY13-1354" fmla="*/ 847200 h 847200"/>
                <a:gd name="connsiteX14-1355" fmla="*/ 1113157 w 4677889"/>
                <a:gd name="connsiteY14-1356" fmla="*/ 847200 h 847200"/>
                <a:gd name="connsiteX15-1357" fmla="*/ 528103 w 4677889"/>
                <a:gd name="connsiteY15-1358" fmla="*/ 847200 h 847200"/>
                <a:gd name="connsiteX16-1359" fmla="*/ 400211 w 4677889"/>
                <a:gd name="connsiteY16-1360" fmla="*/ 719308 h 847200"/>
                <a:gd name="connsiteX17-1361" fmla="*/ 396401 w 4677889"/>
                <a:gd name="connsiteY17-1362" fmla="*/ 397681 h 847200"/>
                <a:gd name="connsiteX18-1363" fmla="*/ 401360 w 4677889"/>
                <a:gd name="connsiteY18-1364" fmla="*/ 390570 h 847200"/>
                <a:gd name="connsiteX19-1365" fmla="*/ 48 w 4677889"/>
                <a:gd name="connsiteY19-1366" fmla="*/ 3320 h 847200"/>
                <a:gd name="connsiteX20-1367" fmla="*/ 371636 w 4677889"/>
                <a:gd name="connsiteY20-1368" fmla="*/ 184892 h 847200"/>
                <a:gd name="connsiteX0-1369" fmla="*/ 377628 w 4683881"/>
                <a:gd name="connsiteY0-1370" fmla="*/ 184143 h 846451"/>
                <a:gd name="connsiteX1-1371" fmla="*/ 534095 w 4683881"/>
                <a:gd name="connsiteY1-1372" fmla="*/ 79113 h 846451"/>
                <a:gd name="connsiteX2-1373" fmla="*/ 1119149 w 4683881"/>
                <a:gd name="connsiteY2-1374" fmla="*/ 79113 h 846451"/>
                <a:gd name="connsiteX3-1375" fmla="*/ 1119149 w 4683881"/>
                <a:gd name="connsiteY3-1376" fmla="*/ 79113 h 846451"/>
                <a:gd name="connsiteX4-1377" fmla="*/ 2188569 w 4683881"/>
                <a:gd name="connsiteY4-1378" fmla="*/ 79113 h 846451"/>
                <a:gd name="connsiteX5-1379" fmla="*/ 4555989 w 4683881"/>
                <a:gd name="connsiteY5-1380" fmla="*/ 79113 h 846451"/>
                <a:gd name="connsiteX6-1381" fmla="*/ 4683881 w 4683881"/>
                <a:gd name="connsiteY6-1382" fmla="*/ 207005 h 846451"/>
                <a:gd name="connsiteX7-1383" fmla="*/ 4683881 w 4683881"/>
                <a:gd name="connsiteY7-1384" fmla="*/ 207003 h 846451"/>
                <a:gd name="connsiteX8-1385" fmla="*/ 4683881 w 4683881"/>
                <a:gd name="connsiteY8-1386" fmla="*/ 207003 h 846451"/>
                <a:gd name="connsiteX9-1387" fmla="*/ 4683881 w 4683881"/>
                <a:gd name="connsiteY9-1388" fmla="*/ 398837 h 846451"/>
                <a:gd name="connsiteX10-1389" fmla="*/ 4683881 w 4683881"/>
                <a:gd name="connsiteY10-1390" fmla="*/ 718559 h 846451"/>
                <a:gd name="connsiteX11-1391" fmla="*/ 4555989 w 4683881"/>
                <a:gd name="connsiteY11-1392" fmla="*/ 846451 h 846451"/>
                <a:gd name="connsiteX12-1393" fmla="*/ 2188569 w 4683881"/>
                <a:gd name="connsiteY12-1394" fmla="*/ 846451 h 846451"/>
                <a:gd name="connsiteX13-1395" fmla="*/ 1119149 w 4683881"/>
                <a:gd name="connsiteY13-1396" fmla="*/ 846451 h 846451"/>
                <a:gd name="connsiteX14-1397" fmla="*/ 1119149 w 4683881"/>
                <a:gd name="connsiteY14-1398" fmla="*/ 846451 h 846451"/>
                <a:gd name="connsiteX15-1399" fmla="*/ 534095 w 4683881"/>
                <a:gd name="connsiteY15-1400" fmla="*/ 846451 h 846451"/>
                <a:gd name="connsiteX16-1401" fmla="*/ 406203 w 4683881"/>
                <a:gd name="connsiteY16-1402" fmla="*/ 718559 h 846451"/>
                <a:gd name="connsiteX17-1403" fmla="*/ 402393 w 4683881"/>
                <a:gd name="connsiteY17-1404" fmla="*/ 396932 h 846451"/>
                <a:gd name="connsiteX18-1405" fmla="*/ 165417 w 4683881"/>
                <a:gd name="connsiteY18-1406" fmla="*/ 368866 h 846451"/>
                <a:gd name="connsiteX19-1407" fmla="*/ 6040 w 4683881"/>
                <a:gd name="connsiteY19-1408" fmla="*/ 2571 h 846451"/>
                <a:gd name="connsiteX20-1409" fmla="*/ 377628 w 4683881"/>
                <a:gd name="connsiteY20-1410" fmla="*/ 184143 h 846451"/>
                <a:gd name="connsiteX0-1411" fmla="*/ 377628 w 4683881"/>
                <a:gd name="connsiteY0-1412" fmla="*/ 182564 h 844872"/>
                <a:gd name="connsiteX1-1413" fmla="*/ 534095 w 4683881"/>
                <a:gd name="connsiteY1-1414" fmla="*/ 77534 h 844872"/>
                <a:gd name="connsiteX2-1415" fmla="*/ 1119149 w 4683881"/>
                <a:gd name="connsiteY2-1416" fmla="*/ 77534 h 844872"/>
                <a:gd name="connsiteX3-1417" fmla="*/ 1119149 w 4683881"/>
                <a:gd name="connsiteY3-1418" fmla="*/ 77534 h 844872"/>
                <a:gd name="connsiteX4-1419" fmla="*/ 2188569 w 4683881"/>
                <a:gd name="connsiteY4-1420" fmla="*/ 77534 h 844872"/>
                <a:gd name="connsiteX5-1421" fmla="*/ 4555989 w 4683881"/>
                <a:gd name="connsiteY5-1422" fmla="*/ 77534 h 844872"/>
                <a:gd name="connsiteX6-1423" fmla="*/ 4683881 w 4683881"/>
                <a:gd name="connsiteY6-1424" fmla="*/ 205426 h 844872"/>
                <a:gd name="connsiteX7-1425" fmla="*/ 4683881 w 4683881"/>
                <a:gd name="connsiteY7-1426" fmla="*/ 205424 h 844872"/>
                <a:gd name="connsiteX8-1427" fmla="*/ 4683881 w 4683881"/>
                <a:gd name="connsiteY8-1428" fmla="*/ 205424 h 844872"/>
                <a:gd name="connsiteX9-1429" fmla="*/ 4683881 w 4683881"/>
                <a:gd name="connsiteY9-1430" fmla="*/ 397258 h 844872"/>
                <a:gd name="connsiteX10-1431" fmla="*/ 4683881 w 4683881"/>
                <a:gd name="connsiteY10-1432" fmla="*/ 716980 h 844872"/>
                <a:gd name="connsiteX11-1433" fmla="*/ 4555989 w 4683881"/>
                <a:gd name="connsiteY11-1434" fmla="*/ 844872 h 844872"/>
                <a:gd name="connsiteX12-1435" fmla="*/ 2188569 w 4683881"/>
                <a:gd name="connsiteY12-1436" fmla="*/ 844872 h 844872"/>
                <a:gd name="connsiteX13-1437" fmla="*/ 1119149 w 4683881"/>
                <a:gd name="connsiteY13-1438" fmla="*/ 844872 h 844872"/>
                <a:gd name="connsiteX14-1439" fmla="*/ 1119149 w 4683881"/>
                <a:gd name="connsiteY14-1440" fmla="*/ 844872 h 844872"/>
                <a:gd name="connsiteX15-1441" fmla="*/ 534095 w 4683881"/>
                <a:gd name="connsiteY15-1442" fmla="*/ 844872 h 844872"/>
                <a:gd name="connsiteX16-1443" fmla="*/ 406203 w 4683881"/>
                <a:gd name="connsiteY16-1444" fmla="*/ 716980 h 844872"/>
                <a:gd name="connsiteX17-1445" fmla="*/ 402393 w 4683881"/>
                <a:gd name="connsiteY17-1446" fmla="*/ 395353 h 844872"/>
                <a:gd name="connsiteX18-1447" fmla="*/ 165417 w 4683881"/>
                <a:gd name="connsiteY18-1448" fmla="*/ 292992 h 844872"/>
                <a:gd name="connsiteX19-1449" fmla="*/ 6040 w 4683881"/>
                <a:gd name="connsiteY19-1450" fmla="*/ 992 h 844872"/>
                <a:gd name="connsiteX20-1451" fmla="*/ 377628 w 4683881"/>
                <a:gd name="connsiteY20-1452" fmla="*/ 182564 h 844872"/>
                <a:gd name="connsiteX0-1453" fmla="*/ 376441 w 4682694"/>
                <a:gd name="connsiteY0-1454" fmla="*/ 182564 h 844872"/>
                <a:gd name="connsiteX1-1455" fmla="*/ 532908 w 4682694"/>
                <a:gd name="connsiteY1-1456" fmla="*/ 77534 h 844872"/>
                <a:gd name="connsiteX2-1457" fmla="*/ 1117962 w 4682694"/>
                <a:gd name="connsiteY2-1458" fmla="*/ 77534 h 844872"/>
                <a:gd name="connsiteX3-1459" fmla="*/ 1117962 w 4682694"/>
                <a:gd name="connsiteY3-1460" fmla="*/ 77534 h 844872"/>
                <a:gd name="connsiteX4-1461" fmla="*/ 2187382 w 4682694"/>
                <a:gd name="connsiteY4-1462" fmla="*/ 77534 h 844872"/>
                <a:gd name="connsiteX5-1463" fmla="*/ 4554802 w 4682694"/>
                <a:gd name="connsiteY5-1464" fmla="*/ 77534 h 844872"/>
                <a:gd name="connsiteX6-1465" fmla="*/ 4682694 w 4682694"/>
                <a:gd name="connsiteY6-1466" fmla="*/ 205426 h 844872"/>
                <a:gd name="connsiteX7-1467" fmla="*/ 4682694 w 4682694"/>
                <a:gd name="connsiteY7-1468" fmla="*/ 205424 h 844872"/>
                <a:gd name="connsiteX8-1469" fmla="*/ 4682694 w 4682694"/>
                <a:gd name="connsiteY8-1470" fmla="*/ 205424 h 844872"/>
                <a:gd name="connsiteX9-1471" fmla="*/ 4682694 w 4682694"/>
                <a:gd name="connsiteY9-1472" fmla="*/ 397258 h 844872"/>
                <a:gd name="connsiteX10-1473" fmla="*/ 4682694 w 4682694"/>
                <a:gd name="connsiteY10-1474" fmla="*/ 716980 h 844872"/>
                <a:gd name="connsiteX11-1475" fmla="*/ 4554802 w 4682694"/>
                <a:gd name="connsiteY11-1476" fmla="*/ 844872 h 844872"/>
                <a:gd name="connsiteX12-1477" fmla="*/ 2187382 w 4682694"/>
                <a:gd name="connsiteY12-1478" fmla="*/ 844872 h 844872"/>
                <a:gd name="connsiteX13-1479" fmla="*/ 1117962 w 4682694"/>
                <a:gd name="connsiteY13-1480" fmla="*/ 844872 h 844872"/>
                <a:gd name="connsiteX14-1481" fmla="*/ 1117962 w 4682694"/>
                <a:gd name="connsiteY14-1482" fmla="*/ 844872 h 844872"/>
                <a:gd name="connsiteX15-1483" fmla="*/ 532908 w 4682694"/>
                <a:gd name="connsiteY15-1484" fmla="*/ 844872 h 844872"/>
                <a:gd name="connsiteX16-1485" fmla="*/ 405016 w 4682694"/>
                <a:gd name="connsiteY16-1486" fmla="*/ 716980 h 844872"/>
                <a:gd name="connsiteX17-1487" fmla="*/ 401206 w 4682694"/>
                <a:gd name="connsiteY17-1488" fmla="*/ 395353 h 844872"/>
                <a:gd name="connsiteX18-1489" fmla="*/ 164230 w 4682694"/>
                <a:gd name="connsiteY18-1490" fmla="*/ 292992 h 844872"/>
                <a:gd name="connsiteX19-1491" fmla="*/ 4853 w 4682694"/>
                <a:gd name="connsiteY19-1492" fmla="*/ 992 h 844872"/>
                <a:gd name="connsiteX20-1493" fmla="*/ 376441 w 4682694"/>
                <a:gd name="connsiteY20-1494" fmla="*/ 182564 h 844872"/>
                <a:gd name="connsiteX0-1495" fmla="*/ 376441 w 4682694"/>
                <a:gd name="connsiteY0-1496" fmla="*/ 182564 h 844872"/>
                <a:gd name="connsiteX1-1497" fmla="*/ 532908 w 4682694"/>
                <a:gd name="connsiteY1-1498" fmla="*/ 77534 h 844872"/>
                <a:gd name="connsiteX2-1499" fmla="*/ 1117962 w 4682694"/>
                <a:gd name="connsiteY2-1500" fmla="*/ 77534 h 844872"/>
                <a:gd name="connsiteX3-1501" fmla="*/ 1117962 w 4682694"/>
                <a:gd name="connsiteY3-1502" fmla="*/ 77534 h 844872"/>
                <a:gd name="connsiteX4-1503" fmla="*/ 2187382 w 4682694"/>
                <a:gd name="connsiteY4-1504" fmla="*/ 77534 h 844872"/>
                <a:gd name="connsiteX5-1505" fmla="*/ 4554802 w 4682694"/>
                <a:gd name="connsiteY5-1506" fmla="*/ 77534 h 844872"/>
                <a:gd name="connsiteX6-1507" fmla="*/ 4682694 w 4682694"/>
                <a:gd name="connsiteY6-1508" fmla="*/ 205426 h 844872"/>
                <a:gd name="connsiteX7-1509" fmla="*/ 4682694 w 4682694"/>
                <a:gd name="connsiteY7-1510" fmla="*/ 205424 h 844872"/>
                <a:gd name="connsiteX8-1511" fmla="*/ 4682694 w 4682694"/>
                <a:gd name="connsiteY8-1512" fmla="*/ 205424 h 844872"/>
                <a:gd name="connsiteX9-1513" fmla="*/ 4682694 w 4682694"/>
                <a:gd name="connsiteY9-1514" fmla="*/ 397258 h 844872"/>
                <a:gd name="connsiteX10-1515" fmla="*/ 4682694 w 4682694"/>
                <a:gd name="connsiteY10-1516" fmla="*/ 716980 h 844872"/>
                <a:gd name="connsiteX11-1517" fmla="*/ 4554802 w 4682694"/>
                <a:gd name="connsiteY11-1518" fmla="*/ 844872 h 844872"/>
                <a:gd name="connsiteX12-1519" fmla="*/ 2187382 w 4682694"/>
                <a:gd name="connsiteY12-1520" fmla="*/ 844872 h 844872"/>
                <a:gd name="connsiteX13-1521" fmla="*/ 1117962 w 4682694"/>
                <a:gd name="connsiteY13-1522" fmla="*/ 844872 h 844872"/>
                <a:gd name="connsiteX14-1523" fmla="*/ 1117962 w 4682694"/>
                <a:gd name="connsiteY14-1524" fmla="*/ 844872 h 844872"/>
                <a:gd name="connsiteX15-1525" fmla="*/ 532908 w 4682694"/>
                <a:gd name="connsiteY15-1526" fmla="*/ 844872 h 844872"/>
                <a:gd name="connsiteX16-1527" fmla="*/ 405016 w 4682694"/>
                <a:gd name="connsiteY16-1528" fmla="*/ 716980 h 844872"/>
                <a:gd name="connsiteX17-1529" fmla="*/ 401206 w 4682694"/>
                <a:gd name="connsiteY17-1530" fmla="*/ 395353 h 844872"/>
                <a:gd name="connsiteX18-1531" fmla="*/ 164230 w 4682694"/>
                <a:gd name="connsiteY18-1532" fmla="*/ 292992 h 844872"/>
                <a:gd name="connsiteX19-1533" fmla="*/ 4853 w 4682694"/>
                <a:gd name="connsiteY19-1534" fmla="*/ 992 h 844872"/>
                <a:gd name="connsiteX20-1535" fmla="*/ 376441 w 4682694"/>
                <a:gd name="connsiteY20-1536" fmla="*/ 182564 h 844872"/>
                <a:gd name="connsiteX0-1537" fmla="*/ 374966 w 4681219"/>
                <a:gd name="connsiteY0-1538" fmla="*/ 182564 h 844872"/>
                <a:gd name="connsiteX1-1539" fmla="*/ 531433 w 4681219"/>
                <a:gd name="connsiteY1-1540" fmla="*/ 77534 h 844872"/>
                <a:gd name="connsiteX2-1541" fmla="*/ 1116487 w 4681219"/>
                <a:gd name="connsiteY2-1542" fmla="*/ 77534 h 844872"/>
                <a:gd name="connsiteX3-1543" fmla="*/ 1116487 w 4681219"/>
                <a:gd name="connsiteY3-1544" fmla="*/ 77534 h 844872"/>
                <a:gd name="connsiteX4-1545" fmla="*/ 2185907 w 4681219"/>
                <a:gd name="connsiteY4-1546" fmla="*/ 77534 h 844872"/>
                <a:gd name="connsiteX5-1547" fmla="*/ 4553327 w 4681219"/>
                <a:gd name="connsiteY5-1548" fmla="*/ 77534 h 844872"/>
                <a:gd name="connsiteX6-1549" fmla="*/ 4681219 w 4681219"/>
                <a:gd name="connsiteY6-1550" fmla="*/ 205426 h 844872"/>
                <a:gd name="connsiteX7-1551" fmla="*/ 4681219 w 4681219"/>
                <a:gd name="connsiteY7-1552" fmla="*/ 205424 h 844872"/>
                <a:gd name="connsiteX8-1553" fmla="*/ 4681219 w 4681219"/>
                <a:gd name="connsiteY8-1554" fmla="*/ 205424 h 844872"/>
                <a:gd name="connsiteX9-1555" fmla="*/ 4681219 w 4681219"/>
                <a:gd name="connsiteY9-1556" fmla="*/ 397258 h 844872"/>
                <a:gd name="connsiteX10-1557" fmla="*/ 4681219 w 4681219"/>
                <a:gd name="connsiteY10-1558" fmla="*/ 716980 h 844872"/>
                <a:gd name="connsiteX11-1559" fmla="*/ 4553327 w 4681219"/>
                <a:gd name="connsiteY11-1560" fmla="*/ 844872 h 844872"/>
                <a:gd name="connsiteX12-1561" fmla="*/ 2185907 w 4681219"/>
                <a:gd name="connsiteY12-1562" fmla="*/ 844872 h 844872"/>
                <a:gd name="connsiteX13-1563" fmla="*/ 1116487 w 4681219"/>
                <a:gd name="connsiteY13-1564" fmla="*/ 844872 h 844872"/>
                <a:gd name="connsiteX14-1565" fmla="*/ 1116487 w 4681219"/>
                <a:gd name="connsiteY14-1566" fmla="*/ 844872 h 844872"/>
                <a:gd name="connsiteX15-1567" fmla="*/ 531433 w 4681219"/>
                <a:gd name="connsiteY15-1568" fmla="*/ 844872 h 844872"/>
                <a:gd name="connsiteX16-1569" fmla="*/ 403541 w 4681219"/>
                <a:gd name="connsiteY16-1570" fmla="*/ 716980 h 844872"/>
                <a:gd name="connsiteX17-1571" fmla="*/ 399731 w 4681219"/>
                <a:gd name="connsiteY17-1572" fmla="*/ 395353 h 844872"/>
                <a:gd name="connsiteX18-1573" fmla="*/ 189425 w 4681219"/>
                <a:gd name="connsiteY18-1574" fmla="*/ 292992 h 844872"/>
                <a:gd name="connsiteX19-1575" fmla="*/ 3378 w 4681219"/>
                <a:gd name="connsiteY19-1576" fmla="*/ 992 h 844872"/>
                <a:gd name="connsiteX20-1577" fmla="*/ 374966 w 4681219"/>
                <a:gd name="connsiteY20-1578" fmla="*/ 182564 h 844872"/>
                <a:gd name="connsiteX0-1579" fmla="*/ 374966 w 4681219"/>
                <a:gd name="connsiteY0-1580" fmla="*/ 182564 h 844872"/>
                <a:gd name="connsiteX1-1581" fmla="*/ 531433 w 4681219"/>
                <a:gd name="connsiteY1-1582" fmla="*/ 77534 h 844872"/>
                <a:gd name="connsiteX2-1583" fmla="*/ 1116487 w 4681219"/>
                <a:gd name="connsiteY2-1584" fmla="*/ 77534 h 844872"/>
                <a:gd name="connsiteX3-1585" fmla="*/ 1116487 w 4681219"/>
                <a:gd name="connsiteY3-1586" fmla="*/ 77534 h 844872"/>
                <a:gd name="connsiteX4-1587" fmla="*/ 2185907 w 4681219"/>
                <a:gd name="connsiteY4-1588" fmla="*/ 77534 h 844872"/>
                <a:gd name="connsiteX5-1589" fmla="*/ 4553327 w 4681219"/>
                <a:gd name="connsiteY5-1590" fmla="*/ 77534 h 844872"/>
                <a:gd name="connsiteX6-1591" fmla="*/ 4681219 w 4681219"/>
                <a:gd name="connsiteY6-1592" fmla="*/ 205426 h 844872"/>
                <a:gd name="connsiteX7-1593" fmla="*/ 4681219 w 4681219"/>
                <a:gd name="connsiteY7-1594" fmla="*/ 205424 h 844872"/>
                <a:gd name="connsiteX8-1595" fmla="*/ 4681219 w 4681219"/>
                <a:gd name="connsiteY8-1596" fmla="*/ 205424 h 844872"/>
                <a:gd name="connsiteX9-1597" fmla="*/ 4681219 w 4681219"/>
                <a:gd name="connsiteY9-1598" fmla="*/ 397258 h 844872"/>
                <a:gd name="connsiteX10-1599" fmla="*/ 4681219 w 4681219"/>
                <a:gd name="connsiteY10-1600" fmla="*/ 716980 h 844872"/>
                <a:gd name="connsiteX11-1601" fmla="*/ 4553327 w 4681219"/>
                <a:gd name="connsiteY11-1602" fmla="*/ 844872 h 844872"/>
                <a:gd name="connsiteX12-1603" fmla="*/ 2185907 w 4681219"/>
                <a:gd name="connsiteY12-1604" fmla="*/ 844872 h 844872"/>
                <a:gd name="connsiteX13-1605" fmla="*/ 1116487 w 4681219"/>
                <a:gd name="connsiteY13-1606" fmla="*/ 844872 h 844872"/>
                <a:gd name="connsiteX14-1607" fmla="*/ 1116487 w 4681219"/>
                <a:gd name="connsiteY14-1608" fmla="*/ 844872 h 844872"/>
                <a:gd name="connsiteX15-1609" fmla="*/ 531433 w 4681219"/>
                <a:gd name="connsiteY15-1610" fmla="*/ 844872 h 844872"/>
                <a:gd name="connsiteX16-1611" fmla="*/ 403541 w 4681219"/>
                <a:gd name="connsiteY16-1612" fmla="*/ 716980 h 844872"/>
                <a:gd name="connsiteX17-1613" fmla="*/ 399731 w 4681219"/>
                <a:gd name="connsiteY17-1614" fmla="*/ 395353 h 844872"/>
                <a:gd name="connsiteX18-1615" fmla="*/ 189425 w 4681219"/>
                <a:gd name="connsiteY18-1616" fmla="*/ 292992 h 844872"/>
                <a:gd name="connsiteX19-1617" fmla="*/ 3378 w 4681219"/>
                <a:gd name="connsiteY19-1618" fmla="*/ 992 h 844872"/>
                <a:gd name="connsiteX20-1619" fmla="*/ 374966 w 4681219"/>
                <a:gd name="connsiteY20-1620" fmla="*/ 182564 h 844872"/>
                <a:gd name="connsiteX0-1621" fmla="*/ 385498 w 4691751"/>
                <a:gd name="connsiteY0-1622" fmla="*/ 181740 h 844048"/>
                <a:gd name="connsiteX1-1623" fmla="*/ 541965 w 4691751"/>
                <a:gd name="connsiteY1-1624" fmla="*/ 76710 h 844048"/>
                <a:gd name="connsiteX2-1625" fmla="*/ 1127019 w 4691751"/>
                <a:gd name="connsiteY2-1626" fmla="*/ 76710 h 844048"/>
                <a:gd name="connsiteX3-1627" fmla="*/ 1127019 w 4691751"/>
                <a:gd name="connsiteY3-1628" fmla="*/ 76710 h 844048"/>
                <a:gd name="connsiteX4-1629" fmla="*/ 2196439 w 4691751"/>
                <a:gd name="connsiteY4-1630" fmla="*/ 76710 h 844048"/>
                <a:gd name="connsiteX5-1631" fmla="*/ 4563859 w 4691751"/>
                <a:gd name="connsiteY5-1632" fmla="*/ 76710 h 844048"/>
                <a:gd name="connsiteX6-1633" fmla="*/ 4691751 w 4691751"/>
                <a:gd name="connsiteY6-1634" fmla="*/ 204602 h 844048"/>
                <a:gd name="connsiteX7-1635" fmla="*/ 4691751 w 4691751"/>
                <a:gd name="connsiteY7-1636" fmla="*/ 204600 h 844048"/>
                <a:gd name="connsiteX8-1637" fmla="*/ 4691751 w 4691751"/>
                <a:gd name="connsiteY8-1638" fmla="*/ 204600 h 844048"/>
                <a:gd name="connsiteX9-1639" fmla="*/ 4691751 w 4691751"/>
                <a:gd name="connsiteY9-1640" fmla="*/ 396434 h 844048"/>
                <a:gd name="connsiteX10-1641" fmla="*/ 4691751 w 4691751"/>
                <a:gd name="connsiteY10-1642" fmla="*/ 716156 h 844048"/>
                <a:gd name="connsiteX11-1643" fmla="*/ 4563859 w 4691751"/>
                <a:gd name="connsiteY11-1644" fmla="*/ 844048 h 844048"/>
                <a:gd name="connsiteX12-1645" fmla="*/ 2196439 w 4691751"/>
                <a:gd name="connsiteY12-1646" fmla="*/ 844048 h 844048"/>
                <a:gd name="connsiteX13-1647" fmla="*/ 1127019 w 4691751"/>
                <a:gd name="connsiteY13-1648" fmla="*/ 844048 h 844048"/>
                <a:gd name="connsiteX14-1649" fmla="*/ 1127019 w 4691751"/>
                <a:gd name="connsiteY14-1650" fmla="*/ 844048 h 844048"/>
                <a:gd name="connsiteX15-1651" fmla="*/ 541965 w 4691751"/>
                <a:gd name="connsiteY15-1652" fmla="*/ 844048 h 844048"/>
                <a:gd name="connsiteX16-1653" fmla="*/ 414073 w 4691751"/>
                <a:gd name="connsiteY16-1654" fmla="*/ 716156 h 844048"/>
                <a:gd name="connsiteX17-1655" fmla="*/ 410263 w 4691751"/>
                <a:gd name="connsiteY17-1656" fmla="*/ 394529 h 844048"/>
                <a:gd name="connsiteX18-1657" fmla="*/ 87562 w 4691751"/>
                <a:gd name="connsiteY18-1658" fmla="*/ 225493 h 844048"/>
                <a:gd name="connsiteX19-1659" fmla="*/ 13910 w 4691751"/>
                <a:gd name="connsiteY19-1660" fmla="*/ 168 h 844048"/>
                <a:gd name="connsiteX20-1661" fmla="*/ 385498 w 4691751"/>
                <a:gd name="connsiteY20-1662" fmla="*/ 181740 h 844048"/>
                <a:gd name="connsiteX0-1663" fmla="*/ 427702 w 4733955"/>
                <a:gd name="connsiteY0-1664" fmla="*/ 221762 h 884070"/>
                <a:gd name="connsiteX1-1665" fmla="*/ 584169 w 4733955"/>
                <a:gd name="connsiteY1-1666" fmla="*/ 116732 h 884070"/>
                <a:gd name="connsiteX2-1667" fmla="*/ 1169223 w 4733955"/>
                <a:gd name="connsiteY2-1668" fmla="*/ 116732 h 884070"/>
                <a:gd name="connsiteX3-1669" fmla="*/ 1169223 w 4733955"/>
                <a:gd name="connsiteY3-1670" fmla="*/ 116732 h 884070"/>
                <a:gd name="connsiteX4-1671" fmla="*/ 2238643 w 4733955"/>
                <a:gd name="connsiteY4-1672" fmla="*/ 116732 h 884070"/>
                <a:gd name="connsiteX5-1673" fmla="*/ 4606063 w 4733955"/>
                <a:gd name="connsiteY5-1674" fmla="*/ 116732 h 884070"/>
                <a:gd name="connsiteX6-1675" fmla="*/ 4733955 w 4733955"/>
                <a:gd name="connsiteY6-1676" fmla="*/ 244624 h 884070"/>
                <a:gd name="connsiteX7-1677" fmla="*/ 4733955 w 4733955"/>
                <a:gd name="connsiteY7-1678" fmla="*/ 244622 h 884070"/>
                <a:gd name="connsiteX8-1679" fmla="*/ 4733955 w 4733955"/>
                <a:gd name="connsiteY8-1680" fmla="*/ 244622 h 884070"/>
                <a:gd name="connsiteX9-1681" fmla="*/ 4733955 w 4733955"/>
                <a:gd name="connsiteY9-1682" fmla="*/ 436456 h 884070"/>
                <a:gd name="connsiteX10-1683" fmla="*/ 4733955 w 4733955"/>
                <a:gd name="connsiteY10-1684" fmla="*/ 756178 h 884070"/>
                <a:gd name="connsiteX11-1685" fmla="*/ 4606063 w 4733955"/>
                <a:gd name="connsiteY11-1686" fmla="*/ 884070 h 884070"/>
                <a:gd name="connsiteX12-1687" fmla="*/ 2238643 w 4733955"/>
                <a:gd name="connsiteY12-1688" fmla="*/ 884070 h 884070"/>
                <a:gd name="connsiteX13-1689" fmla="*/ 1169223 w 4733955"/>
                <a:gd name="connsiteY13-1690" fmla="*/ 884070 h 884070"/>
                <a:gd name="connsiteX14-1691" fmla="*/ 1169223 w 4733955"/>
                <a:gd name="connsiteY14-1692" fmla="*/ 884070 h 884070"/>
                <a:gd name="connsiteX15-1693" fmla="*/ 584169 w 4733955"/>
                <a:gd name="connsiteY15-1694" fmla="*/ 884070 h 884070"/>
                <a:gd name="connsiteX16-1695" fmla="*/ 456277 w 4733955"/>
                <a:gd name="connsiteY16-1696" fmla="*/ 756178 h 884070"/>
                <a:gd name="connsiteX17-1697" fmla="*/ 452467 w 4733955"/>
                <a:gd name="connsiteY17-1698" fmla="*/ 434551 h 884070"/>
                <a:gd name="connsiteX18-1699" fmla="*/ 129766 w 4733955"/>
                <a:gd name="connsiteY18-1700" fmla="*/ 265515 h 884070"/>
                <a:gd name="connsiteX19-1701" fmla="*/ 10394 w 4733955"/>
                <a:gd name="connsiteY19-1702" fmla="*/ 185 h 884070"/>
                <a:gd name="connsiteX20-1703" fmla="*/ 427702 w 4733955"/>
                <a:gd name="connsiteY20-1704" fmla="*/ 221762 h 884070"/>
                <a:gd name="connsiteX0-1705" fmla="*/ 423125 w 4729378"/>
                <a:gd name="connsiteY0-1706" fmla="*/ 259407 h 921715"/>
                <a:gd name="connsiteX1-1707" fmla="*/ 579592 w 4729378"/>
                <a:gd name="connsiteY1-1708" fmla="*/ 154377 h 921715"/>
                <a:gd name="connsiteX2-1709" fmla="*/ 1164646 w 4729378"/>
                <a:gd name="connsiteY2-1710" fmla="*/ 154377 h 921715"/>
                <a:gd name="connsiteX3-1711" fmla="*/ 1164646 w 4729378"/>
                <a:gd name="connsiteY3-1712" fmla="*/ 154377 h 921715"/>
                <a:gd name="connsiteX4-1713" fmla="*/ 2234066 w 4729378"/>
                <a:gd name="connsiteY4-1714" fmla="*/ 154377 h 921715"/>
                <a:gd name="connsiteX5-1715" fmla="*/ 4601486 w 4729378"/>
                <a:gd name="connsiteY5-1716" fmla="*/ 154377 h 921715"/>
                <a:gd name="connsiteX6-1717" fmla="*/ 4729378 w 4729378"/>
                <a:gd name="connsiteY6-1718" fmla="*/ 282269 h 921715"/>
                <a:gd name="connsiteX7-1719" fmla="*/ 4729378 w 4729378"/>
                <a:gd name="connsiteY7-1720" fmla="*/ 282267 h 921715"/>
                <a:gd name="connsiteX8-1721" fmla="*/ 4729378 w 4729378"/>
                <a:gd name="connsiteY8-1722" fmla="*/ 282267 h 921715"/>
                <a:gd name="connsiteX9-1723" fmla="*/ 4729378 w 4729378"/>
                <a:gd name="connsiteY9-1724" fmla="*/ 474101 h 921715"/>
                <a:gd name="connsiteX10-1725" fmla="*/ 4729378 w 4729378"/>
                <a:gd name="connsiteY10-1726" fmla="*/ 793823 h 921715"/>
                <a:gd name="connsiteX11-1727" fmla="*/ 4601486 w 4729378"/>
                <a:gd name="connsiteY11-1728" fmla="*/ 921715 h 921715"/>
                <a:gd name="connsiteX12-1729" fmla="*/ 2234066 w 4729378"/>
                <a:gd name="connsiteY12-1730" fmla="*/ 921715 h 921715"/>
                <a:gd name="connsiteX13-1731" fmla="*/ 1164646 w 4729378"/>
                <a:gd name="connsiteY13-1732" fmla="*/ 921715 h 921715"/>
                <a:gd name="connsiteX14-1733" fmla="*/ 1164646 w 4729378"/>
                <a:gd name="connsiteY14-1734" fmla="*/ 921715 h 921715"/>
                <a:gd name="connsiteX15-1735" fmla="*/ 579592 w 4729378"/>
                <a:gd name="connsiteY15-1736" fmla="*/ 921715 h 921715"/>
                <a:gd name="connsiteX16-1737" fmla="*/ 451700 w 4729378"/>
                <a:gd name="connsiteY16-1738" fmla="*/ 793823 h 921715"/>
                <a:gd name="connsiteX17-1739" fmla="*/ 447890 w 4729378"/>
                <a:gd name="connsiteY17-1740" fmla="*/ 472196 h 921715"/>
                <a:gd name="connsiteX18-1741" fmla="*/ 125189 w 4729378"/>
                <a:gd name="connsiteY18-1742" fmla="*/ 303160 h 921715"/>
                <a:gd name="connsiteX19-1743" fmla="*/ 5817 w 4729378"/>
                <a:gd name="connsiteY19-1744" fmla="*/ 37830 h 921715"/>
                <a:gd name="connsiteX20-1745" fmla="*/ 423125 w 4729378"/>
                <a:gd name="connsiteY20-1746" fmla="*/ 259407 h 921715"/>
                <a:gd name="connsiteX0-1747" fmla="*/ 423125 w 4729378"/>
                <a:gd name="connsiteY0-1748" fmla="*/ 259407 h 921715"/>
                <a:gd name="connsiteX1-1749" fmla="*/ 579592 w 4729378"/>
                <a:gd name="connsiteY1-1750" fmla="*/ 154377 h 921715"/>
                <a:gd name="connsiteX2-1751" fmla="*/ 1164646 w 4729378"/>
                <a:gd name="connsiteY2-1752" fmla="*/ 154377 h 921715"/>
                <a:gd name="connsiteX3-1753" fmla="*/ 1164646 w 4729378"/>
                <a:gd name="connsiteY3-1754" fmla="*/ 154377 h 921715"/>
                <a:gd name="connsiteX4-1755" fmla="*/ 2234066 w 4729378"/>
                <a:gd name="connsiteY4-1756" fmla="*/ 154377 h 921715"/>
                <a:gd name="connsiteX5-1757" fmla="*/ 4601486 w 4729378"/>
                <a:gd name="connsiteY5-1758" fmla="*/ 154377 h 921715"/>
                <a:gd name="connsiteX6-1759" fmla="*/ 4729378 w 4729378"/>
                <a:gd name="connsiteY6-1760" fmla="*/ 282269 h 921715"/>
                <a:gd name="connsiteX7-1761" fmla="*/ 4729378 w 4729378"/>
                <a:gd name="connsiteY7-1762" fmla="*/ 282267 h 921715"/>
                <a:gd name="connsiteX8-1763" fmla="*/ 4729378 w 4729378"/>
                <a:gd name="connsiteY8-1764" fmla="*/ 282267 h 921715"/>
                <a:gd name="connsiteX9-1765" fmla="*/ 4729378 w 4729378"/>
                <a:gd name="connsiteY9-1766" fmla="*/ 474101 h 921715"/>
                <a:gd name="connsiteX10-1767" fmla="*/ 4729378 w 4729378"/>
                <a:gd name="connsiteY10-1768" fmla="*/ 793823 h 921715"/>
                <a:gd name="connsiteX11-1769" fmla="*/ 4601486 w 4729378"/>
                <a:gd name="connsiteY11-1770" fmla="*/ 921715 h 921715"/>
                <a:gd name="connsiteX12-1771" fmla="*/ 2234066 w 4729378"/>
                <a:gd name="connsiteY12-1772" fmla="*/ 921715 h 921715"/>
                <a:gd name="connsiteX13-1773" fmla="*/ 1164646 w 4729378"/>
                <a:gd name="connsiteY13-1774" fmla="*/ 921715 h 921715"/>
                <a:gd name="connsiteX14-1775" fmla="*/ 1164646 w 4729378"/>
                <a:gd name="connsiteY14-1776" fmla="*/ 921715 h 921715"/>
                <a:gd name="connsiteX15-1777" fmla="*/ 579592 w 4729378"/>
                <a:gd name="connsiteY15-1778" fmla="*/ 921715 h 921715"/>
                <a:gd name="connsiteX16-1779" fmla="*/ 451700 w 4729378"/>
                <a:gd name="connsiteY16-1780" fmla="*/ 793823 h 921715"/>
                <a:gd name="connsiteX17-1781" fmla="*/ 447890 w 4729378"/>
                <a:gd name="connsiteY17-1782" fmla="*/ 472196 h 921715"/>
                <a:gd name="connsiteX18-1783" fmla="*/ 125189 w 4729378"/>
                <a:gd name="connsiteY18-1784" fmla="*/ 303160 h 921715"/>
                <a:gd name="connsiteX19-1785" fmla="*/ 5817 w 4729378"/>
                <a:gd name="connsiteY19-1786" fmla="*/ 37830 h 921715"/>
                <a:gd name="connsiteX20-1787" fmla="*/ 423125 w 4729378"/>
                <a:gd name="connsiteY20-1788" fmla="*/ 259407 h 921715"/>
                <a:gd name="connsiteX0-1789" fmla="*/ 423125 w 4729378"/>
                <a:gd name="connsiteY0-1790" fmla="*/ 259407 h 921715"/>
                <a:gd name="connsiteX1-1791" fmla="*/ 579592 w 4729378"/>
                <a:gd name="connsiteY1-1792" fmla="*/ 154377 h 921715"/>
                <a:gd name="connsiteX2-1793" fmla="*/ 1164646 w 4729378"/>
                <a:gd name="connsiteY2-1794" fmla="*/ 154377 h 921715"/>
                <a:gd name="connsiteX3-1795" fmla="*/ 1164646 w 4729378"/>
                <a:gd name="connsiteY3-1796" fmla="*/ 154377 h 921715"/>
                <a:gd name="connsiteX4-1797" fmla="*/ 2234066 w 4729378"/>
                <a:gd name="connsiteY4-1798" fmla="*/ 154377 h 921715"/>
                <a:gd name="connsiteX5-1799" fmla="*/ 4601486 w 4729378"/>
                <a:gd name="connsiteY5-1800" fmla="*/ 154377 h 921715"/>
                <a:gd name="connsiteX6-1801" fmla="*/ 4729378 w 4729378"/>
                <a:gd name="connsiteY6-1802" fmla="*/ 282269 h 921715"/>
                <a:gd name="connsiteX7-1803" fmla="*/ 4729378 w 4729378"/>
                <a:gd name="connsiteY7-1804" fmla="*/ 282267 h 921715"/>
                <a:gd name="connsiteX8-1805" fmla="*/ 4729378 w 4729378"/>
                <a:gd name="connsiteY8-1806" fmla="*/ 282267 h 921715"/>
                <a:gd name="connsiteX9-1807" fmla="*/ 4729378 w 4729378"/>
                <a:gd name="connsiteY9-1808" fmla="*/ 474101 h 921715"/>
                <a:gd name="connsiteX10-1809" fmla="*/ 4729378 w 4729378"/>
                <a:gd name="connsiteY10-1810" fmla="*/ 793823 h 921715"/>
                <a:gd name="connsiteX11-1811" fmla="*/ 4601486 w 4729378"/>
                <a:gd name="connsiteY11-1812" fmla="*/ 921715 h 921715"/>
                <a:gd name="connsiteX12-1813" fmla="*/ 2234066 w 4729378"/>
                <a:gd name="connsiteY12-1814" fmla="*/ 921715 h 921715"/>
                <a:gd name="connsiteX13-1815" fmla="*/ 1164646 w 4729378"/>
                <a:gd name="connsiteY13-1816" fmla="*/ 921715 h 921715"/>
                <a:gd name="connsiteX14-1817" fmla="*/ 1164646 w 4729378"/>
                <a:gd name="connsiteY14-1818" fmla="*/ 921715 h 921715"/>
                <a:gd name="connsiteX15-1819" fmla="*/ 579592 w 4729378"/>
                <a:gd name="connsiteY15-1820" fmla="*/ 921715 h 921715"/>
                <a:gd name="connsiteX16-1821" fmla="*/ 451700 w 4729378"/>
                <a:gd name="connsiteY16-1822" fmla="*/ 793823 h 921715"/>
                <a:gd name="connsiteX17-1823" fmla="*/ 447890 w 4729378"/>
                <a:gd name="connsiteY17-1824" fmla="*/ 472196 h 921715"/>
                <a:gd name="connsiteX18-1825" fmla="*/ 125189 w 4729378"/>
                <a:gd name="connsiteY18-1826" fmla="*/ 303160 h 921715"/>
                <a:gd name="connsiteX19-1827" fmla="*/ 5817 w 4729378"/>
                <a:gd name="connsiteY19-1828" fmla="*/ 37830 h 921715"/>
                <a:gd name="connsiteX20-1829" fmla="*/ 423125 w 4729378"/>
                <a:gd name="connsiteY20-1830" fmla="*/ 259407 h 921715"/>
                <a:gd name="connsiteX0-1831" fmla="*/ 423125 w 4729378"/>
                <a:gd name="connsiteY0-1832" fmla="*/ 259407 h 921715"/>
                <a:gd name="connsiteX1-1833" fmla="*/ 420462 w 4729378"/>
                <a:gd name="connsiteY1-1834" fmla="*/ 259345 h 921715"/>
                <a:gd name="connsiteX2-1835" fmla="*/ 579592 w 4729378"/>
                <a:gd name="connsiteY2-1836" fmla="*/ 154377 h 921715"/>
                <a:gd name="connsiteX3-1837" fmla="*/ 1164646 w 4729378"/>
                <a:gd name="connsiteY3-1838" fmla="*/ 154377 h 921715"/>
                <a:gd name="connsiteX4-1839" fmla="*/ 1164646 w 4729378"/>
                <a:gd name="connsiteY4-1840" fmla="*/ 154377 h 921715"/>
                <a:gd name="connsiteX5-1841" fmla="*/ 2234066 w 4729378"/>
                <a:gd name="connsiteY5-1842" fmla="*/ 154377 h 921715"/>
                <a:gd name="connsiteX6-1843" fmla="*/ 4601486 w 4729378"/>
                <a:gd name="connsiteY6-1844" fmla="*/ 154377 h 921715"/>
                <a:gd name="connsiteX7-1845" fmla="*/ 4729378 w 4729378"/>
                <a:gd name="connsiteY7-1846" fmla="*/ 282269 h 921715"/>
                <a:gd name="connsiteX8-1847" fmla="*/ 4729378 w 4729378"/>
                <a:gd name="connsiteY8-1848" fmla="*/ 282267 h 921715"/>
                <a:gd name="connsiteX9-1849" fmla="*/ 4729378 w 4729378"/>
                <a:gd name="connsiteY9-1850" fmla="*/ 282267 h 921715"/>
                <a:gd name="connsiteX10-1851" fmla="*/ 4729378 w 4729378"/>
                <a:gd name="connsiteY10-1852" fmla="*/ 474101 h 921715"/>
                <a:gd name="connsiteX11-1853" fmla="*/ 4729378 w 4729378"/>
                <a:gd name="connsiteY11-1854" fmla="*/ 793823 h 921715"/>
                <a:gd name="connsiteX12-1855" fmla="*/ 4601486 w 4729378"/>
                <a:gd name="connsiteY12-1856" fmla="*/ 921715 h 921715"/>
                <a:gd name="connsiteX13-1857" fmla="*/ 2234066 w 4729378"/>
                <a:gd name="connsiteY13-1858" fmla="*/ 921715 h 921715"/>
                <a:gd name="connsiteX14-1859" fmla="*/ 1164646 w 4729378"/>
                <a:gd name="connsiteY14-1860" fmla="*/ 921715 h 921715"/>
                <a:gd name="connsiteX15-1861" fmla="*/ 1164646 w 4729378"/>
                <a:gd name="connsiteY15-1862" fmla="*/ 921715 h 921715"/>
                <a:gd name="connsiteX16-1863" fmla="*/ 579592 w 4729378"/>
                <a:gd name="connsiteY16-1864" fmla="*/ 921715 h 921715"/>
                <a:gd name="connsiteX17-1865" fmla="*/ 451700 w 4729378"/>
                <a:gd name="connsiteY17-1866" fmla="*/ 793823 h 921715"/>
                <a:gd name="connsiteX18-1867" fmla="*/ 447890 w 4729378"/>
                <a:gd name="connsiteY18-1868" fmla="*/ 472196 h 921715"/>
                <a:gd name="connsiteX19-1869" fmla="*/ 125189 w 4729378"/>
                <a:gd name="connsiteY19-1870" fmla="*/ 303160 h 921715"/>
                <a:gd name="connsiteX20-1871" fmla="*/ 5817 w 4729378"/>
                <a:gd name="connsiteY20-1872" fmla="*/ 37830 h 921715"/>
                <a:gd name="connsiteX21" fmla="*/ 423125 w 4729378"/>
                <a:gd name="connsiteY21" fmla="*/ 259407 h 921715"/>
                <a:gd name="connsiteX0-1873" fmla="*/ 194066 w 4725109"/>
                <a:gd name="connsiteY0-1874" fmla="*/ 165651 h 885109"/>
                <a:gd name="connsiteX1-1875" fmla="*/ 416193 w 4725109"/>
                <a:gd name="connsiteY1-1876" fmla="*/ 222739 h 885109"/>
                <a:gd name="connsiteX2-1877" fmla="*/ 575323 w 4725109"/>
                <a:gd name="connsiteY2-1878" fmla="*/ 117771 h 885109"/>
                <a:gd name="connsiteX3-1879" fmla="*/ 1160377 w 4725109"/>
                <a:gd name="connsiteY3-1880" fmla="*/ 117771 h 885109"/>
                <a:gd name="connsiteX4-1881" fmla="*/ 1160377 w 4725109"/>
                <a:gd name="connsiteY4-1882" fmla="*/ 117771 h 885109"/>
                <a:gd name="connsiteX5-1883" fmla="*/ 2229797 w 4725109"/>
                <a:gd name="connsiteY5-1884" fmla="*/ 117771 h 885109"/>
                <a:gd name="connsiteX6-1885" fmla="*/ 4597217 w 4725109"/>
                <a:gd name="connsiteY6-1886" fmla="*/ 117771 h 885109"/>
                <a:gd name="connsiteX7-1887" fmla="*/ 4725109 w 4725109"/>
                <a:gd name="connsiteY7-1888" fmla="*/ 245663 h 885109"/>
                <a:gd name="connsiteX8-1889" fmla="*/ 4725109 w 4725109"/>
                <a:gd name="connsiteY8-1890" fmla="*/ 245661 h 885109"/>
                <a:gd name="connsiteX9-1891" fmla="*/ 4725109 w 4725109"/>
                <a:gd name="connsiteY9-1892" fmla="*/ 245661 h 885109"/>
                <a:gd name="connsiteX10-1893" fmla="*/ 4725109 w 4725109"/>
                <a:gd name="connsiteY10-1894" fmla="*/ 437495 h 885109"/>
                <a:gd name="connsiteX11-1895" fmla="*/ 4725109 w 4725109"/>
                <a:gd name="connsiteY11-1896" fmla="*/ 757217 h 885109"/>
                <a:gd name="connsiteX12-1897" fmla="*/ 4597217 w 4725109"/>
                <a:gd name="connsiteY12-1898" fmla="*/ 885109 h 885109"/>
                <a:gd name="connsiteX13-1899" fmla="*/ 2229797 w 4725109"/>
                <a:gd name="connsiteY13-1900" fmla="*/ 885109 h 885109"/>
                <a:gd name="connsiteX14-1901" fmla="*/ 1160377 w 4725109"/>
                <a:gd name="connsiteY14-1902" fmla="*/ 885109 h 885109"/>
                <a:gd name="connsiteX15-1903" fmla="*/ 1160377 w 4725109"/>
                <a:gd name="connsiteY15-1904" fmla="*/ 885109 h 885109"/>
                <a:gd name="connsiteX16-1905" fmla="*/ 575323 w 4725109"/>
                <a:gd name="connsiteY16-1906" fmla="*/ 885109 h 885109"/>
                <a:gd name="connsiteX17-1907" fmla="*/ 447431 w 4725109"/>
                <a:gd name="connsiteY17-1908" fmla="*/ 757217 h 885109"/>
                <a:gd name="connsiteX18-1909" fmla="*/ 443621 w 4725109"/>
                <a:gd name="connsiteY18-1910" fmla="*/ 435590 h 885109"/>
                <a:gd name="connsiteX19-1911" fmla="*/ 120920 w 4725109"/>
                <a:gd name="connsiteY19-1912" fmla="*/ 266554 h 885109"/>
                <a:gd name="connsiteX20-1913" fmla="*/ 1548 w 4725109"/>
                <a:gd name="connsiteY20-1914" fmla="*/ 1224 h 885109"/>
                <a:gd name="connsiteX21-1915" fmla="*/ 194066 w 4725109"/>
                <a:gd name="connsiteY21-1916" fmla="*/ 165651 h 885109"/>
                <a:gd name="connsiteX0-1917" fmla="*/ 194066 w 4725109"/>
                <a:gd name="connsiteY0-1918" fmla="*/ 165808 h 885266"/>
                <a:gd name="connsiteX1-1919" fmla="*/ 456198 w 4725109"/>
                <a:gd name="connsiteY1-1920" fmla="*/ 240041 h 885266"/>
                <a:gd name="connsiteX2-1921" fmla="*/ 575323 w 4725109"/>
                <a:gd name="connsiteY2-1922" fmla="*/ 117928 h 885266"/>
                <a:gd name="connsiteX3-1923" fmla="*/ 1160377 w 4725109"/>
                <a:gd name="connsiteY3-1924" fmla="*/ 117928 h 885266"/>
                <a:gd name="connsiteX4-1925" fmla="*/ 1160377 w 4725109"/>
                <a:gd name="connsiteY4-1926" fmla="*/ 117928 h 885266"/>
                <a:gd name="connsiteX5-1927" fmla="*/ 2229797 w 4725109"/>
                <a:gd name="connsiteY5-1928" fmla="*/ 117928 h 885266"/>
                <a:gd name="connsiteX6-1929" fmla="*/ 4597217 w 4725109"/>
                <a:gd name="connsiteY6-1930" fmla="*/ 117928 h 885266"/>
                <a:gd name="connsiteX7-1931" fmla="*/ 4725109 w 4725109"/>
                <a:gd name="connsiteY7-1932" fmla="*/ 245820 h 885266"/>
                <a:gd name="connsiteX8-1933" fmla="*/ 4725109 w 4725109"/>
                <a:gd name="connsiteY8-1934" fmla="*/ 245818 h 885266"/>
                <a:gd name="connsiteX9-1935" fmla="*/ 4725109 w 4725109"/>
                <a:gd name="connsiteY9-1936" fmla="*/ 245818 h 885266"/>
                <a:gd name="connsiteX10-1937" fmla="*/ 4725109 w 4725109"/>
                <a:gd name="connsiteY10-1938" fmla="*/ 437652 h 885266"/>
                <a:gd name="connsiteX11-1939" fmla="*/ 4725109 w 4725109"/>
                <a:gd name="connsiteY11-1940" fmla="*/ 757374 h 885266"/>
                <a:gd name="connsiteX12-1941" fmla="*/ 4597217 w 4725109"/>
                <a:gd name="connsiteY12-1942" fmla="*/ 885266 h 885266"/>
                <a:gd name="connsiteX13-1943" fmla="*/ 2229797 w 4725109"/>
                <a:gd name="connsiteY13-1944" fmla="*/ 885266 h 885266"/>
                <a:gd name="connsiteX14-1945" fmla="*/ 1160377 w 4725109"/>
                <a:gd name="connsiteY14-1946" fmla="*/ 885266 h 885266"/>
                <a:gd name="connsiteX15-1947" fmla="*/ 1160377 w 4725109"/>
                <a:gd name="connsiteY15-1948" fmla="*/ 885266 h 885266"/>
                <a:gd name="connsiteX16-1949" fmla="*/ 575323 w 4725109"/>
                <a:gd name="connsiteY16-1950" fmla="*/ 885266 h 885266"/>
                <a:gd name="connsiteX17-1951" fmla="*/ 447431 w 4725109"/>
                <a:gd name="connsiteY17-1952" fmla="*/ 757374 h 885266"/>
                <a:gd name="connsiteX18-1953" fmla="*/ 443621 w 4725109"/>
                <a:gd name="connsiteY18-1954" fmla="*/ 435747 h 885266"/>
                <a:gd name="connsiteX19-1955" fmla="*/ 120920 w 4725109"/>
                <a:gd name="connsiteY19-1956" fmla="*/ 266711 h 885266"/>
                <a:gd name="connsiteX20-1957" fmla="*/ 1548 w 4725109"/>
                <a:gd name="connsiteY20-1958" fmla="*/ 1381 h 885266"/>
                <a:gd name="connsiteX21-1959" fmla="*/ 194066 w 4725109"/>
                <a:gd name="connsiteY21-1960" fmla="*/ 165808 h 885266"/>
                <a:gd name="connsiteX0-1961" fmla="*/ 194066 w 4725109"/>
                <a:gd name="connsiteY0-1962" fmla="*/ 165808 h 885266"/>
                <a:gd name="connsiteX1-1963" fmla="*/ 456198 w 4725109"/>
                <a:gd name="connsiteY1-1964" fmla="*/ 240041 h 885266"/>
                <a:gd name="connsiteX2-1965" fmla="*/ 575323 w 4725109"/>
                <a:gd name="connsiteY2-1966" fmla="*/ 117928 h 885266"/>
                <a:gd name="connsiteX3-1967" fmla="*/ 1160377 w 4725109"/>
                <a:gd name="connsiteY3-1968" fmla="*/ 117928 h 885266"/>
                <a:gd name="connsiteX4-1969" fmla="*/ 1160377 w 4725109"/>
                <a:gd name="connsiteY4-1970" fmla="*/ 117928 h 885266"/>
                <a:gd name="connsiteX5-1971" fmla="*/ 2229797 w 4725109"/>
                <a:gd name="connsiteY5-1972" fmla="*/ 117928 h 885266"/>
                <a:gd name="connsiteX6-1973" fmla="*/ 4597217 w 4725109"/>
                <a:gd name="connsiteY6-1974" fmla="*/ 117928 h 885266"/>
                <a:gd name="connsiteX7-1975" fmla="*/ 4725109 w 4725109"/>
                <a:gd name="connsiteY7-1976" fmla="*/ 245820 h 885266"/>
                <a:gd name="connsiteX8-1977" fmla="*/ 4725109 w 4725109"/>
                <a:gd name="connsiteY8-1978" fmla="*/ 245818 h 885266"/>
                <a:gd name="connsiteX9-1979" fmla="*/ 4725109 w 4725109"/>
                <a:gd name="connsiteY9-1980" fmla="*/ 245818 h 885266"/>
                <a:gd name="connsiteX10-1981" fmla="*/ 4725109 w 4725109"/>
                <a:gd name="connsiteY10-1982" fmla="*/ 437652 h 885266"/>
                <a:gd name="connsiteX11-1983" fmla="*/ 4725109 w 4725109"/>
                <a:gd name="connsiteY11-1984" fmla="*/ 757374 h 885266"/>
                <a:gd name="connsiteX12-1985" fmla="*/ 4597217 w 4725109"/>
                <a:gd name="connsiteY12-1986" fmla="*/ 885266 h 885266"/>
                <a:gd name="connsiteX13-1987" fmla="*/ 2229797 w 4725109"/>
                <a:gd name="connsiteY13-1988" fmla="*/ 885266 h 885266"/>
                <a:gd name="connsiteX14-1989" fmla="*/ 1160377 w 4725109"/>
                <a:gd name="connsiteY14-1990" fmla="*/ 885266 h 885266"/>
                <a:gd name="connsiteX15-1991" fmla="*/ 1160377 w 4725109"/>
                <a:gd name="connsiteY15-1992" fmla="*/ 885266 h 885266"/>
                <a:gd name="connsiteX16-1993" fmla="*/ 575323 w 4725109"/>
                <a:gd name="connsiteY16-1994" fmla="*/ 885266 h 885266"/>
                <a:gd name="connsiteX17-1995" fmla="*/ 447431 w 4725109"/>
                <a:gd name="connsiteY17-1996" fmla="*/ 757374 h 885266"/>
                <a:gd name="connsiteX18-1997" fmla="*/ 443621 w 4725109"/>
                <a:gd name="connsiteY18-1998" fmla="*/ 435747 h 885266"/>
                <a:gd name="connsiteX19-1999" fmla="*/ 120920 w 4725109"/>
                <a:gd name="connsiteY19-2000" fmla="*/ 266711 h 885266"/>
                <a:gd name="connsiteX20-2001" fmla="*/ 1548 w 4725109"/>
                <a:gd name="connsiteY20-2002" fmla="*/ 1381 h 885266"/>
                <a:gd name="connsiteX21-2003" fmla="*/ 194066 w 4725109"/>
                <a:gd name="connsiteY21-2004" fmla="*/ 165808 h 885266"/>
                <a:gd name="connsiteX0-2005" fmla="*/ 194066 w 4725109"/>
                <a:gd name="connsiteY0-2006" fmla="*/ 165808 h 885266"/>
                <a:gd name="connsiteX1-2007" fmla="*/ 456198 w 4725109"/>
                <a:gd name="connsiteY1-2008" fmla="*/ 240041 h 885266"/>
                <a:gd name="connsiteX2-2009" fmla="*/ 575323 w 4725109"/>
                <a:gd name="connsiteY2-2010" fmla="*/ 117928 h 885266"/>
                <a:gd name="connsiteX3-2011" fmla="*/ 1160377 w 4725109"/>
                <a:gd name="connsiteY3-2012" fmla="*/ 117928 h 885266"/>
                <a:gd name="connsiteX4-2013" fmla="*/ 1160377 w 4725109"/>
                <a:gd name="connsiteY4-2014" fmla="*/ 117928 h 885266"/>
                <a:gd name="connsiteX5-2015" fmla="*/ 2229797 w 4725109"/>
                <a:gd name="connsiteY5-2016" fmla="*/ 117928 h 885266"/>
                <a:gd name="connsiteX6-2017" fmla="*/ 4597217 w 4725109"/>
                <a:gd name="connsiteY6-2018" fmla="*/ 117928 h 885266"/>
                <a:gd name="connsiteX7-2019" fmla="*/ 4725109 w 4725109"/>
                <a:gd name="connsiteY7-2020" fmla="*/ 245820 h 885266"/>
                <a:gd name="connsiteX8-2021" fmla="*/ 4725109 w 4725109"/>
                <a:gd name="connsiteY8-2022" fmla="*/ 245818 h 885266"/>
                <a:gd name="connsiteX9-2023" fmla="*/ 4725109 w 4725109"/>
                <a:gd name="connsiteY9-2024" fmla="*/ 245818 h 885266"/>
                <a:gd name="connsiteX10-2025" fmla="*/ 4725109 w 4725109"/>
                <a:gd name="connsiteY10-2026" fmla="*/ 437652 h 885266"/>
                <a:gd name="connsiteX11-2027" fmla="*/ 4725109 w 4725109"/>
                <a:gd name="connsiteY11-2028" fmla="*/ 757374 h 885266"/>
                <a:gd name="connsiteX12-2029" fmla="*/ 4597217 w 4725109"/>
                <a:gd name="connsiteY12-2030" fmla="*/ 885266 h 885266"/>
                <a:gd name="connsiteX13-2031" fmla="*/ 2229797 w 4725109"/>
                <a:gd name="connsiteY13-2032" fmla="*/ 885266 h 885266"/>
                <a:gd name="connsiteX14-2033" fmla="*/ 1160377 w 4725109"/>
                <a:gd name="connsiteY14-2034" fmla="*/ 885266 h 885266"/>
                <a:gd name="connsiteX15-2035" fmla="*/ 1160377 w 4725109"/>
                <a:gd name="connsiteY15-2036" fmla="*/ 885266 h 885266"/>
                <a:gd name="connsiteX16-2037" fmla="*/ 575323 w 4725109"/>
                <a:gd name="connsiteY16-2038" fmla="*/ 885266 h 885266"/>
                <a:gd name="connsiteX17-2039" fmla="*/ 447431 w 4725109"/>
                <a:gd name="connsiteY17-2040" fmla="*/ 757374 h 885266"/>
                <a:gd name="connsiteX18-2041" fmla="*/ 443621 w 4725109"/>
                <a:gd name="connsiteY18-2042" fmla="*/ 435747 h 885266"/>
                <a:gd name="connsiteX19-2043" fmla="*/ 120920 w 4725109"/>
                <a:gd name="connsiteY19-2044" fmla="*/ 266711 h 885266"/>
                <a:gd name="connsiteX20-2045" fmla="*/ 1548 w 4725109"/>
                <a:gd name="connsiteY20-2046" fmla="*/ 1381 h 885266"/>
                <a:gd name="connsiteX21-2047" fmla="*/ 194066 w 4725109"/>
                <a:gd name="connsiteY21-2048" fmla="*/ 165808 h 885266"/>
                <a:gd name="connsiteX0-2049" fmla="*/ 194066 w 4725109"/>
                <a:gd name="connsiteY0-2050" fmla="*/ 165808 h 885266"/>
                <a:gd name="connsiteX1-2051" fmla="*/ 456198 w 4725109"/>
                <a:gd name="connsiteY1-2052" fmla="*/ 240041 h 885266"/>
                <a:gd name="connsiteX2-2053" fmla="*/ 575323 w 4725109"/>
                <a:gd name="connsiteY2-2054" fmla="*/ 117928 h 885266"/>
                <a:gd name="connsiteX3-2055" fmla="*/ 1160377 w 4725109"/>
                <a:gd name="connsiteY3-2056" fmla="*/ 117928 h 885266"/>
                <a:gd name="connsiteX4-2057" fmla="*/ 1160377 w 4725109"/>
                <a:gd name="connsiteY4-2058" fmla="*/ 117928 h 885266"/>
                <a:gd name="connsiteX5-2059" fmla="*/ 2229797 w 4725109"/>
                <a:gd name="connsiteY5-2060" fmla="*/ 117928 h 885266"/>
                <a:gd name="connsiteX6-2061" fmla="*/ 4597217 w 4725109"/>
                <a:gd name="connsiteY6-2062" fmla="*/ 117928 h 885266"/>
                <a:gd name="connsiteX7-2063" fmla="*/ 4725109 w 4725109"/>
                <a:gd name="connsiteY7-2064" fmla="*/ 245820 h 885266"/>
                <a:gd name="connsiteX8-2065" fmla="*/ 4725109 w 4725109"/>
                <a:gd name="connsiteY8-2066" fmla="*/ 245818 h 885266"/>
                <a:gd name="connsiteX9-2067" fmla="*/ 4725109 w 4725109"/>
                <a:gd name="connsiteY9-2068" fmla="*/ 245818 h 885266"/>
                <a:gd name="connsiteX10-2069" fmla="*/ 4725109 w 4725109"/>
                <a:gd name="connsiteY10-2070" fmla="*/ 437652 h 885266"/>
                <a:gd name="connsiteX11-2071" fmla="*/ 4725109 w 4725109"/>
                <a:gd name="connsiteY11-2072" fmla="*/ 757374 h 885266"/>
                <a:gd name="connsiteX12-2073" fmla="*/ 4597217 w 4725109"/>
                <a:gd name="connsiteY12-2074" fmla="*/ 885266 h 885266"/>
                <a:gd name="connsiteX13-2075" fmla="*/ 2229797 w 4725109"/>
                <a:gd name="connsiteY13-2076" fmla="*/ 885266 h 885266"/>
                <a:gd name="connsiteX14-2077" fmla="*/ 1160377 w 4725109"/>
                <a:gd name="connsiteY14-2078" fmla="*/ 885266 h 885266"/>
                <a:gd name="connsiteX15-2079" fmla="*/ 1160377 w 4725109"/>
                <a:gd name="connsiteY15-2080" fmla="*/ 885266 h 885266"/>
                <a:gd name="connsiteX16-2081" fmla="*/ 575323 w 4725109"/>
                <a:gd name="connsiteY16-2082" fmla="*/ 885266 h 885266"/>
                <a:gd name="connsiteX17-2083" fmla="*/ 447431 w 4725109"/>
                <a:gd name="connsiteY17-2084" fmla="*/ 757374 h 885266"/>
                <a:gd name="connsiteX18-2085" fmla="*/ 443621 w 4725109"/>
                <a:gd name="connsiteY18-2086" fmla="*/ 435747 h 885266"/>
                <a:gd name="connsiteX19-2087" fmla="*/ 120920 w 4725109"/>
                <a:gd name="connsiteY19-2088" fmla="*/ 266711 h 885266"/>
                <a:gd name="connsiteX20-2089" fmla="*/ 1548 w 4725109"/>
                <a:gd name="connsiteY20-2090" fmla="*/ 1381 h 885266"/>
                <a:gd name="connsiteX21-2091" fmla="*/ 194066 w 4725109"/>
                <a:gd name="connsiteY21-2092" fmla="*/ 165808 h 885266"/>
                <a:gd name="connsiteX0-2093" fmla="*/ 194066 w 4725109"/>
                <a:gd name="connsiteY0-2094" fmla="*/ 165808 h 885266"/>
                <a:gd name="connsiteX1-2095" fmla="*/ 456198 w 4725109"/>
                <a:gd name="connsiteY1-2096" fmla="*/ 240041 h 885266"/>
                <a:gd name="connsiteX2-2097" fmla="*/ 575323 w 4725109"/>
                <a:gd name="connsiteY2-2098" fmla="*/ 117928 h 885266"/>
                <a:gd name="connsiteX3-2099" fmla="*/ 1160377 w 4725109"/>
                <a:gd name="connsiteY3-2100" fmla="*/ 117928 h 885266"/>
                <a:gd name="connsiteX4-2101" fmla="*/ 1160377 w 4725109"/>
                <a:gd name="connsiteY4-2102" fmla="*/ 117928 h 885266"/>
                <a:gd name="connsiteX5-2103" fmla="*/ 2229797 w 4725109"/>
                <a:gd name="connsiteY5-2104" fmla="*/ 117928 h 885266"/>
                <a:gd name="connsiteX6-2105" fmla="*/ 4597217 w 4725109"/>
                <a:gd name="connsiteY6-2106" fmla="*/ 117928 h 885266"/>
                <a:gd name="connsiteX7-2107" fmla="*/ 4725109 w 4725109"/>
                <a:gd name="connsiteY7-2108" fmla="*/ 245820 h 885266"/>
                <a:gd name="connsiteX8-2109" fmla="*/ 4725109 w 4725109"/>
                <a:gd name="connsiteY8-2110" fmla="*/ 245818 h 885266"/>
                <a:gd name="connsiteX9-2111" fmla="*/ 4725109 w 4725109"/>
                <a:gd name="connsiteY9-2112" fmla="*/ 245818 h 885266"/>
                <a:gd name="connsiteX10-2113" fmla="*/ 4725109 w 4725109"/>
                <a:gd name="connsiteY10-2114" fmla="*/ 437652 h 885266"/>
                <a:gd name="connsiteX11-2115" fmla="*/ 4725109 w 4725109"/>
                <a:gd name="connsiteY11-2116" fmla="*/ 757374 h 885266"/>
                <a:gd name="connsiteX12-2117" fmla="*/ 4597217 w 4725109"/>
                <a:gd name="connsiteY12-2118" fmla="*/ 885266 h 885266"/>
                <a:gd name="connsiteX13-2119" fmla="*/ 2229797 w 4725109"/>
                <a:gd name="connsiteY13-2120" fmla="*/ 885266 h 885266"/>
                <a:gd name="connsiteX14-2121" fmla="*/ 1160377 w 4725109"/>
                <a:gd name="connsiteY14-2122" fmla="*/ 885266 h 885266"/>
                <a:gd name="connsiteX15-2123" fmla="*/ 1160377 w 4725109"/>
                <a:gd name="connsiteY15-2124" fmla="*/ 885266 h 885266"/>
                <a:gd name="connsiteX16-2125" fmla="*/ 575323 w 4725109"/>
                <a:gd name="connsiteY16-2126" fmla="*/ 885266 h 885266"/>
                <a:gd name="connsiteX17-2127" fmla="*/ 447431 w 4725109"/>
                <a:gd name="connsiteY17-2128" fmla="*/ 757374 h 885266"/>
                <a:gd name="connsiteX18-2129" fmla="*/ 443621 w 4725109"/>
                <a:gd name="connsiteY18-2130" fmla="*/ 435747 h 885266"/>
                <a:gd name="connsiteX19-2131" fmla="*/ 120920 w 4725109"/>
                <a:gd name="connsiteY19-2132" fmla="*/ 266711 h 885266"/>
                <a:gd name="connsiteX20-2133" fmla="*/ 1548 w 4725109"/>
                <a:gd name="connsiteY20-2134" fmla="*/ 1381 h 885266"/>
                <a:gd name="connsiteX21-2135" fmla="*/ 194066 w 4725109"/>
                <a:gd name="connsiteY21-2136" fmla="*/ 165808 h 885266"/>
                <a:gd name="connsiteX0-2137" fmla="*/ 211863 w 4725761"/>
                <a:gd name="connsiteY0-2138" fmla="*/ 221783 h 884091"/>
                <a:gd name="connsiteX1-2139" fmla="*/ 456850 w 4725761"/>
                <a:gd name="connsiteY1-2140" fmla="*/ 238866 h 884091"/>
                <a:gd name="connsiteX2-2141" fmla="*/ 575975 w 4725761"/>
                <a:gd name="connsiteY2-2142" fmla="*/ 116753 h 884091"/>
                <a:gd name="connsiteX3-2143" fmla="*/ 1161029 w 4725761"/>
                <a:gd name="connsiteY3-2144" fmla="*/ 116753 h 884091"/>
                <a:gd name="connsiteX4-2145" fmla="*/ 1161029 w 4725761"/>
                <a:gd name="connsiteY4-2146" fmla="*/ 116753 h 884091"/>
                <a:gd name="connsiteX5-2147" fmla="*/ 2230449 w 4725761"/>
                <a:gd name="connsiteY5-2148" fmla="*/ 116753 h 884091"/>
                <a:gd name="connsiteX6-2149" fmla="*/ 4597869 w 4725761"/>
                <a:gd name="connsiteY6-2150" fmla="*/ 116753 h 884091"/>
                <a:gd name="connsiteX7-2151" fmla="*/ 4725761 w 4725761"/>
                <a:gd name="connsiteY7-2152" fmla="*/ 244645 h 884091"/>
                <a:gd name="connsiteX8-2153" fmla="*/ 4725761 w 4725761"/>
                <a:gd name="connsiteY8-2154" fmla="*/ 244643 h 884091"/>
                <a:gd name="connsiteX9-2155" fmla="*/ 4725761 w 4725761"/>
                <a:gd name="connsiteY9-2156" fmla="*/ 244643 h 884091"/>
                <a:gd name="connsiteX10-2157" fmla="*/ 4725761 w 4725761"/>
                <a:gd name="connsiteY10-2158" fmla="*/ 436477 h 884091"/>
                <a:gd name="connsiteX11-2159" fmla="*/ 4725761 w 4725761"/>
                <a:gd name="connsiteY11-2160" fmla="*/ 756199 h 884091"/>
                <a:gd name="connsiteX12-2161" fmla="*/ 4597869 w 4725761"/>
                <a:gd name="connsiteY12-2162" fmla="*/ 884091 h 884091"/>
                <a:gd name="connsiteX13-2163" fmla="*/ 2230449 w 4725761"/>
                <a:gd name="connsiteY13-2164" fmla="*/ 884091 h 884091"/>
                <a:gd name="connsiteX14-2165" fmla="*/ 1161029 w 4725761"/>
                <a:gd name="connsiteY14-2166" fmla="*/ 884091 h 884091"/>
                <a:gd name="connsiteX15-2167" fmla="*/ 1161029 w 4725761"/>
                <a:gd name="connsiteY15-2168" fmla="*/ 884091 h 884091"/>
                <a:gd name="connsiteX16-2169" fmla="*/ 575975 w 4725761"/>
                <a:gd name="connsiteY16-2170" fmla="*/ 884091 h 884091"/>
                <a:gd name="connsiteX17-2171" fmla="*/ 448083 w 4725761"/>
                <a:gd name="connsiteY17-2172" fmla="*/ 756199 h 884091"/>
                <a:gd name="connsiteX18-2173" fmla="*/ 444273 w 4725761"/>
                <a:gd name="connsiteY18-2174" fmla="*/ 434572 h 884091"/>
                <a:gd name="connsiteX19-2175" fmla="*/ 121572 w 4725761"/>
                <a:gd name="connsiteY19-2176" fmla="*/ 265536 h 884091"/>
                <a:gd name="connsiteX20-2177" fmla="*/ 2200 w 4725761"/>
                <a:gd name="connsiteY20-2178" fmla="*/ 206 h 884091"/>
                <a:gd name="connsiteX21-2179" fmla="*/ 211863 w 4725761"/>
                <a:gd name="connsiteY21-2180" fmla="*/ 221783 h 88409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1915" y="connsiteY21-1916"/>
                </a:cxn>
              </a:cxnLst>
              <a:rect l="l" t="t" r="r" b="b"/>
              <a:pathLst>
                <a:path w="4725761" h="884091">
                  <a:moveTo>
                    <a:pt x="211863" y="221783"/>
                  </a:moveTo>
                  <a:cubicBezTo>
                    <a:pt x="287638" y="261560"/>
                    <a:pt x="396165" y="256371"/>
                    <a:pt x="456850" y="238866"/>
                  </a:cubicBezTo>
                  <a:cubicBezTo>
                    <a:pt x="517535" y="221361"/>
                    <a:pt x="451944" y="134248"/>
                    <a:pt x="575975" y="116753"/>
                  </a:cubicBezTo>
                  <a:lnTo>
                    <a:pt x="1161029" y="116753"/>
                  </a:lnTo>
                  <a:lnTo>
                    <a:pt x="1161029" y="116753"/>
                  </a:lnTo>
                  <a:lnTo>
                    <a:pt x="2230449" y="116753"/>
                  </a:lnTo>
                  <a:lnTo>
                    <a:pt x="4597869" y="116753"/>
                  </a:lnTo>
                  <a:cubicBezTo>
                    <a:pt x="4668502" y="116753"/>
                    <a:pt x="4725761" y="174012"/>
                    <a:pt x="4725761" y="244645"/>
                  </a:cubicBezTo>
                  <a:lnTo>
                    <a:pt x="4725761" y="244643"/>
                  </a:lnTo>
                  <a:lnTo>
                    <a:pt x="4725761" y="244643"/>
                  </a:lnTo>
                  <a:lnTo>
                    <a:pt x="4725761" y="436477"/>
                  </a:lnTo>
                  <a:lnTo>
                    <a:pt x="4725761" y="756199"/>
                  </a:lnTo>
                  <a:cubicBezTo>
                    <a:pt x="4725761" y="826832"/>
                    <a:pt x="4668502" y="884091"/>
                    <a:pt x="4597869" y="884091"/>
                  </a:cubicBezTo>
                  <a:lnTo>
                    <a:pt x="2230449" y="884091"/>
                  </a:lnTo>
                  <a:lnTo>
                    <a:pt x="1161029" y="884091"/>
                  </a:lnTo>
                  <a:lnTo>
                    <a:pt x="1161029" y="884091"/>
                  </a:lnTo>
                  <a:lnTo>
                    <a:pt x="575975" y="884091"/>
                  </a:lnTo>
                  <a:cubicBezTo>
                    <a:pt x="505342" y="884091"/>
                    <a:pt x="448083" y="826832"/>
                    <a:pt x="448083" y="756199"/>
                  </a:cubicBezTo>
                  <a:cubicBezTo>
                    <a:pt x="448083" y="649625"/>
                    <a:pt x="498692" y="516349"/>
                    <a:pt x="444273" y="434572"/>
                  </a:cubicBezTo>
                  <a:cubicBezTo>
                    <a:pt x="389855" y="352795"/>
                    <a:pt x="191441" y="388413"/>
                    <a:pt x="121572" y="265536"/>
                  </a:cubicBezTo>
                  <a:cubicBezTo>
                    <a:pt x="51703" y="142659"/>
                    <a:pt x="-12848" y="7498"/>
                    <a:pt x="2200" y="206"/>
                  </a:cubicBezTo>
                  <a:cubicBezTo>
                    <a:pt x="17248" y="-7086"/>
                    <a:pt x="136088" y="182006"/>
                    <a:pt x="211863" y="22178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904747" y="5827276"/>
              <a:ext cx="48526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kern="0" dirty="0">
                  <a:solidFill>
                    <a:srgbClr val="333300"/>
                  </a:solidFill>
                  <a:latin typeface="+mj-ea"/>
                  <a:ea typeface="+mj-ea"/>
                </a:rPr>
                <a:t>吃掉有一个角是钝角的三角形</a:t>
              </a:r>
              <a:endParaRPr lang="zh-CN" altLang="en-US" sz="2800" kern="0" dirty="0">
                <a:solidFill>
                  <a:srgbClr val="3333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PA_等腰三角形 33"/>
          <p:cNvSpPr/>
          <p:nvPr>
            <p:custDataLst>
              <p:tags r:id="rId1"/>
            </p:custDataLst>
          </p:nvPr>
        </p:nvSpPr>
        <p:spPr bwMode="gray">
          <a:xfrm>
            <a:off x="3364338" y="1367024"/>
            <a:ext cx="1886897" cy="1017214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  <a:gd name="connsiteX0-25" fmla="*/ 0 w 1295056"/>
              <a:gd name="connsiteY0-26" fmla="*/ 0 h 546967"/>
              <a:gd name="connsiteX1-27" fmla="*/ 1295056 w 1295056"/>
              <a:gd name="connsiteY1-28" fmla="*/ 546967 h 546967"/>
              <a:gd name="connsiteX2-29" fmla="*/ 1120470 w 1295056"/>
              <a:gd name="connsiteY2-30" fmla="*/ 0 h 546967"/>
              <a:gd name="connsiteX3-31" fmla="*/ 0 w 1295056"/>
              <a:gd name="connsiteY3-32" fmla="*/ 0 h 546967"/>
              <a:gd name="connsiteX0-33" fmla="*/ 0 w 1120470"/>
              <a:gd name="connsiteY0-34" fmla="*/ 0 h 649655"/>
              <a:gd name="connsiteX1-35" fmla="*/ 537947 w 1120470"/>
              <a:gd name="connsiteY1-36" fmla="*/ 649655 h 649655"/>
              <a:gd name="connsiteX2-37" fmla="*/ 1120470 w 1120470"/>
              <a:gd name="connsiteY2-38" fmla="*/ 0 h 649655"/>
              <a:gd name="connsiteX3-39" fmla="*/ 0 w 1120470"/>
              <a:gd name="connsiteY3-40" fmla="*/ 0 h 649655"/>
              <a:gd name="connsiteX0-41" fmla="*/ 0 w 1120470"/>
              <a:gd name="connsiteY0-42" fmla="*/ 0 h 649655"/>
              <a:gd name="connsiteX1-43" fmla="*/ 858262 w 1120470"/>
              <a:gd name="connsiteY1-44" fmla="*/ 649655 h 649655"/>
              <a:gd name="connsiteX2-45" fmla="*/ 1120470 w 1120470"/>
              <a:gd name="connsiteY2-46" fmla="*/ 0 h 649655"/>
              <a:gd name="connsiteX3-47" fmla="*/ 0 w 1120470"/>
              <a:gd name="connsiteY3-48" fmla="*/ 0 h 649655"/>
              <a:gd name="connsiteX0-49" fmla="*/ 0 w 931193"/>
              <a:gd name="connsiteY0-50" fmla="*/ 51344 h 700999"/>
              <a:gd name="connsiteX1-51" fmla="*/ 858262 w 931193"/>
              <a:gd name="connsiteY1-52" fmla="*/ 700999 h 700999"/>
              <a:gd name="connsiteX2-53" fmla="*/ 931193 w 931193"/>
              <a:gd name="connsiteY2-54" fmla="*/ 0 h 700999"/>
              <a:gd name="connsiteX3-55" fmla="*/ 0 w 931193"/>
              <a:gd name="connsiteY3-56" fmla="*/ 51344 h 700999"/>
              <a:gd name="connsiteX0-57" fmla="*/ 0 w 858262"/>
              <a:gd name="connsiteY0-58" fmla="*/ 51344 h 700999"/>
              <a:gd name="connsiteX1-59" fmla="*/ 858262 w 858262"/>
              <a:gd name="connsiteY1-60" fmla="*/ 700999 h 700999"/>
              <a:gd name="connsiteX2-61" fmla="*/ 727356 w 858262"/>
              <a:gd name="connsiteY2-62" fmla="*/ 0 h 700999"/>
              <a:gd name="connsiteX3-63" fmla="*/ 0 w 858262"/>
              <a:gd name="connsiteY3-64" fmla="*/ 51344 h 700999"/>
              <a:gd name="connsiteX0-65" fmla="*/ 0 w 1251508"/>
              <a:gd name="connsiteY0-66" fmla="*/ 115524 h 765179"/>
              <a:gd name="connsiteX1-67" fmla="*/ 858262 w 1251508"/>
              <a:gd name="connsiteY1-68" fmla="*/ 765179 h 765179"/>
              <a:gd name="connsiteX2-69" fmla="*/ 1251508 w 1251508"/>
              <a:gd name="connsiteY2-70" fmla="*/ 0 h 765179"/>
              <a:gd name="connsiteX3-71" fmla="*/ 0 w 1251508"/>
              <a:gd name="connsiteY3-72" fmla="*/ 115524 h 765179"/>
              <a:gd name="connsiteX0-73" fmla="*/ 0 w 1251508"/>
              <a:gd name="connsiteY0-74" fmla="*/ 115524 h 700999"/>
              <a:gd name="connsiteX1-75" fmla="*/ 1149458 w 1251508"/>
              <a:gd name="connsiteY1-76" fmla="*/ 700999 h 700999"/>
              <a:gd name="connsiteX2-77" fmla="*/ 1251508 w 1251508"/>
              <a:gd name="connsiteY2-78" fmla="*/ 0 h 700999"/>
              <a:gd name="connsiteX3-79" fmla="*/ 0 w 1251508"/>
              <a:gd name="connsiteY3-80" fmla="*/ 115524 h 700999"/>
              <a:gd name="connsiteX0-81" fmla="*/ 0 w 1149458"/>
              <a:gd name="connsiteY0-82" fmla="*/ 115524 h 700999"/>
              <a:gd name="connsiteX1-83" fmla="*/ 1149458 w 1149458"/>
              <a:gd name="connsiteY1-84" fmla="*/ 700999 h 700999"/>
              <a:gd name="connsiteX2-85" fmla="*/ 1003992 w 1149458"/>
              <a:gd name="connsiteY2-86" fmla="*/ 0 h 700999"/>
              <a:gd name="connsiteX3-87" fmla="*/ 0 w 1149458"/>
              <a:gd name="connsiteY3-88" fmla="*/ 115524 h 700999"/>
              <a:gd name="connsiteX0-89" fmla="*/ 0 w 1921127"/>
              <a:gd name="connsiteY0-90" fmla="*/ 0 h 816522"/>
              <a:gd name="connsiteX1-91" fmla="*/ 1921127 w 1921127"/>
              <a:gd name="connsiteY1-92" fmla="*/ 816522 h 816522"/>
              <a:gd name="connsiteX2-93" fmla="*/ 1775661 w 1921127"/>
              <a:gd name="connsiteY2-94" fmla="*/ 115523 h 816522"/>
              <a:gd name="connsiteX3-95" fmla="*/ 0 w 1921127"/>
              <a:gd name="connsiteY3-96" fmla="*/ 0 h 816522"/>
              <a:gd name="connsiteX0-97" fmla="*/ 0 w 1775661"/>
              <a:gd name="connsiteY0-98" fmla="*/ 0 h 829358"/>
              <a:gd name="connsiteX1-99" fmla="*/ 1731850 w 1775661"/>
              <a:gd name="connsiteY1-100" fmla="*/ 829358 h 829358"/>
              <a:gd name="connsiteX2-101" fmla="*/ 1775661 w 1775661"/>
              <a:gd name="connsiteY2-102" fmla="*/ 115523 h 829358"/>
              <a:gd name="connsiteX3-103" fmla="*/ 0 w 1775661"/>
              <a:gd name="connsiteY3-104" fmla="*/ 0 h 829358"/>
              <a:gd name="connsiteX0-105" fmla="*/ 0 w 1856715"/>
              <a:gd name="connsiteY0-106" fmla="*/ 0 h 829358"/>
              <a:gd name="connsiteX1-107" fmla="*/ 1731850 w 1856715"/>
              <a:gd name="connsiteY1-108" fmla="*/ 829358 h 829358"/>
              <a:gd name="connsiteX2-109" fmla="*/ 1856715 w 1856715"/>
              <a:gd name="connsiteY2-110" fmla="*/ 155221 h 829358"/>
              <a:gd name="connsiteX3-111" fmla="*/ 0 w 1856715"/>
              <a:gd name="connsiteY3-112" fmla="*/ 0 h 829358"/>
              <a:gd name="connsiteX0-113" fmla="*/ 0 w 1865721"/>
              <a:gd name="connsiteY0-114" fmla="*/ 3575 h 832933"/>
              <a:gd name="connsiteX1-115" fmla="*/ 1731850 w 1865721"/>
              <a:gd name="connsiteY1-116" fmla="*/ 832933 h 832933"/>
              <a:gd name="connsiteX2-117" fmla="*/ 1865721 w 1865721"/>
              <a:gd name="connsiteY2-118" fmla="*/ 0 h 832933"/>
              <a:gd name="connsiteX3-119" fmla="*/ 0 w 1865721"/>
              <a:gd name="connsiteY3-120" fmla="*/ 3575 h 832933"/>
              <a:gd name="connsiteX0-121" fmla="*/ 0 w 1865721"/>
              <a:gd name="connsiteY0-122" fmla="*/ 3575 h 832933"/>
              <a:gd name="connsiteX1-123" fmla="*/ 1731850 w 1865721"/>
              <a:gd name="connsiteY1-124" fmla="*/ 832933 h 832933"/>
              <a:gd name="connsiteX2-125" fmla="*/ 1865721 w 1865721"/>
              <a:gd name="connsiteY2-126" fmla="*/ 0 h 832933"/>
              <a:gd name="connsiteX3-127" fmla="*/ 0 w 1865721"/>
              <a:gd name="connsiteY3-128" fmla="*/ 3575 h 832933"/>
              <a:gd name="connsiteX0-129" fmla="*/ 0 w 1865721"/>
              <a:gd name="connsiteY0-130" fmla="*/ 3575 h 832933"/>
              <a:gd name="connsiteX1-131" fmla="*/ 1731850 w 1865721"/>
              <a:gd name="connsiteY1-132" fmla="*/ 832933 h 832933"/>
              <a:gd name="connsiteX2-133" fmla="*/ 1865721 w 1865721"/>
              <a:gd name="connsiteY2-134" fmla="*/ 0 h 832933"/>
              <a:gd name="connsiteX3-135" fmla="*/ 0 w 1865721"/>
              <a:gd name="connsiteY3-136" fmla="*/ 3575 h 832933"/>
              <a:gd name="connsiteX0-137" fmla="*/ 0 w 1865721"/>
              <a:gd name="connsiteY0-138" fmla="*/ 3575 h 832933"/>
              <a:gd name="connsiteX1-139" fmla="*/ 1731850 w 1865721"/>
              <a:gd name="connsiteY1-140" fmla="*/ 832933 h 832933"/>
              <a:gd name="connsiteX2-141" fmla="*/ 1865721 w 1865721"/>
              <a:gd name="connsiteY2-142" fmla="*/ 0 h 832933"/>
              <a:gd name="connsiteX3-143" fmla="*/ 0 w 1865721"/>
              <a:gd name="connsiteY3-144" fmla="*/ 3575 h 832933"/>
              <a:gd name="connsiteX0-145" fmla="*/ 0 w 1865721"/>
              <a:gd name="connsiteY0-146" fmla="*/ 3575 h 832933"/>
              <a:gd name="connsiteX1-147" fmla="*/ 1731850 w 1865721"/>
              <a:gd name="connsiteY1-148" fmla="*/ 832933 h 832933"/>
              <a:gd name="connsiteX2-149" fmla="*/ 1865721 w 1865721"/>
              <a:gd name="connsiteY2-150" fmla="*/ 0 h 832933"/>
              <a:gd name="connsiteX3-151" fmla="*/ 0 w 1865721"/>
              <a:gd name="connsiteY3-152" fmla="*/ 3575 h 832933"/>
              <a:gd name="connsiteX0-153" fmla="*/ 0 w 1865721"/>
              <a:gd name="connsiteY0-154" fmla="*/ 3575 h 832933"/>
              <a:gd name="connsiteX1-155" fmla="*/ 1731850 w 1865721"/>
              <a:gd name="connsiteY1-156" fmla="*/ 832933 h 832933"/>
              <a:gd name="connsiteX2-157" fmla="*/ 1865721 w 1865721"/>
              <a:gd name="connsiteY2-158" fmla="*/ 0 h 832933"/>
              <a:gd name="connsiteX3-159" fmla="*/ 0 w 1865721"/>
              <a:gd name="connsiteY3-160" fmla="*/ 3575 h 832933"/>
              <a:gd name="connsiteX0-161" fmla="*/ 0 w 1802678"/>
              <a:gd name="connsiteY0-162" fmla="*/ 27394 h 856752"/>
              <a:gd name="connsiteX1-163" fmla="*/ 1731850 w 1802678"/>
              <a:gd name="connsiteY1-164" fmla="*/ 856752 h 856752"/>
              <a:gd name="connsiteX2-165" fmla="*/ 1802678 w 1802678"/>
              <a:gd name="connsiteY2-166" fmla="*/ 0 h 856752"/>
              <a:gd name="connsiteX3-167" fmla="*/ 0 w 1802678"/>
              <a:gd name="connsiteY3-168" fmla="*/ 27394 h 856752"/>
              <a:gd name="connsiteX0-169" fmla="*/ 0 w 1802678"/>
              <a:gd name="connsiteY0-170" fmla="*/ 27394 h 856752"/>
              <a:gd name="connsiteX1-171" fmla="*/ 1731850 w 1802678"/>
              <a:gd name="connsiteY1-172" fmla="*/ 856752 h 856752"/>
              <a:gd name="connsiteX2-173" fmla="*/ 1802678 w 1802678"/>
              <a:gd name="connsiteY2-174" fmla="*/ 0 h 856752"/>
              <a:gd name="connsiteX3-175" fmla="*/ 0 w 1802678"/>
              <a:gd name="connsiteY3-176" fmla="*/ 27394 h 856752"/>
              <a:gd name="connsiteX0-177" fmla="*/ 0 w 1802678"/>
              <a:gd name="connsiteY0-178" fmla="*/ 27394 h 856752"/>
              <a:gd name="connsiteX1-179" fmla="*/ 1731850 w 1802678"/>
              <a:gd name="connsiteY1-180" fmla="*/ 856752 h 856752"/>
              <a:gd name="connsiteX2-181" fmla="*/ 1802678 w 1802678"/>
              <a:gd name="connsiteY2-182" fmla="*/ 0 h 856752"/>
              <a:gd name="connsiteX3-183" fmla="*/ 0 w 1802678"/>
              <a:gd name="connsiteY3-184" fmla="*/ 27394 h 8567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02678" h="856752">
                <a:moveTo>
                  <a:pt x="0" y="27394"/>
                </a:moveTo>
                <a:lnTo>
                  <a:pt x="1731850" y="856752"/>
                </a:lnTo>
                <a:cubicBezTo>
                  <a:pt x="1785480" y="213879"/>
                  <a:pt x="1749048" y="293522"/>
                  <a:pt x="1802678" y="0"/>
                </a:cubicBezTo>
                <a:lnTo>
                  <a:pt x="0" y="2739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       9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1" name="PA_等腰三角形 80"/>
          <p:cNvSpPr/>
          <p:nvPr>
            <p:custDataLst>
              <p:tags r:id="rId2"/>
            </p:custDataLst>
          </p:nvPr>
        </p:nvSpPr>
        <p:spPr bwMode="gray">
          <a:xfrm>
            <a:off x="6898279" y="5390298"/>
            <a:ext cx="1273246" cy="1100851"/>
          </a:xfrm>
          <a:prstGeom prst="triangle">
            <a:avLst>
              <a:gd name="adj" fmla="val 7578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8" name="PA_等腰三角形 27"/>
          <p:cNvSpPr/>
          <p:nvPr>
            <p:custDataLst>
              <p:tags r:id="rId3"/>
            </p:custDataLst>
          </p:nvPr>
        </p:nvSpPr>
        <p:spPr bwMode="gray">
          <a:xfrm>
            <a:off x="10266516" y="2828805"/>
            <a:ext cx="1444486" cy="963102"/>
          </a:xfrm>
          <a:custGeom>
            <a:avLst/>
            <a:gdLst>
              <a:gd name="connsiteX0" fmla="*/ 0 w 1962646"/>
              <a:gd name="connsiteY0" fmla="*/ 1054542 h 1054542"/>
              <a:gd name="connsiteX1" fmla="*/ 533408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886902 h 886902"/>
              <a:gd name="connsiteX1-3" fmla="*/ 533408 w 1962646"/>
              <a:gd name="connsiteY1-4" fmla="*/ 0 h 886902"/>
              <a:gd name="connsiteX2-5" fmla="*/ 1962646 w 1962646"/>
              <a:gd name="connsiteY2-6" fmla="*/ 886902 h 886902"/>
              <a:gd name="connsiteX3-7" fmla="*/ 0 w 1962646"/>
              <a:gd name="connsiteY3-8" fmla="*/ 886902 h 886902"/>
              <a:gd name="connsiteX0-9" fmla="*/ 0 w 1444486"/>
              <a:gd name="connsiteY0-10" fmla="*/ 963102 h 963102"/>
              <a:gd name="connsiteX1-11" fmla="*/ 15248 w 1444486"/>
              <a:gd name="connsiteY1-12" fmla="*/ 0 h 963102"/>
              <a:gd name="connsiteX2-13" fmla="*/ 1444486 w 1444486"/>
              <a:gd name="connsiteY2-14" fmla="*/ 886902 h 963102"/>
              <a:gd name="connsiteX3-15" fmla="*/ 0 w 1444486"/>
              <a:gd name="connsiteY3-16" fmla="*/ 963102 h 9631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44486" h="963102">
                <a:moveTo>
                  <a:pt x="0" y="963102"/>
                </a:moveTo>
                <a:lnTo>
                  <a:pt x="15248" y="0"/>
                </a:lnTo>
                <a:lnTo>
                  <a:pt x="1444486" y="886902"/>
                </a:lnTo>
                <a:lnTo>
                  <a:pt x="0" y="96310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PA_等腰三角形 28"/>
          <p:cNvSpPr/>
          <p:nvPr>
            <p:custDataLst>
              <p:tags r:id="rId4"/>
            </p:custDataLst>
          </p:nvPr>
        </p:nvSpPr>
        <p:spPr bwMode="gray">
          <a:xfrm>
            <a:off x="8019143" y="3034394"/>
            <a:ext cx="1078726" cy="1244048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  <a:gd name="connsiteX0-9" fmla="*/ 0 w 1612126"/>
              <a:gd name="connsiteY0-10" fmla="*/ 771608 h 771608"/>
              <a:gd name="connsiteX1-11" fmla="*/ 643393 w 1612126"/>
              <a:gd name="connsiteY1-12" fmla="*/ 0 h 771608"/>
              <a:gd name="connsiteX2-13" fmla="*/ 1612126 w 1612126"/>
              <a:gd name="connsiteY2-14" fmla="*/ 527768 h 771608"/>
              <a:gd name="connsiteX3-15" fmla="*/ 0 w 1612126"/>
              <a:gd name="connsiteY3-16" fmla="*/ 771608 h 771608"/>
              <a:gd name="connsiteX0-17" fmla="*/ 0 w 1414006"/>
              <a:gd name="connsiteY0-18" fmla="*/ 771608 h 1503128"/>
              <a:gd name="connsiteX1-19" fmla="*/ 643393 w 1414006"/>
              <a:gd name="connsiteY1-20" fmla="*/ 0 h 1503128"/>
              <a:gd name="connsiteX2-21" fmla="*/ 1414006 w 1414006"/>
              <a:gd name="connsiteY2-22" fmla="*/ 1503128 h 1503128"/>
              <a:gd name="connsiteX3-23" fmla="*/ 0 w 1414006"/>
              <a:gd name="connsiteY3-24" fmla="*/ 771608 h 1503128"/>
              <a:gd name="connsiteX0-25" fmla="*/ 0 w 1414006"/>
              <a:gd name="connsiteY0-26" fmla="*/ 588728 h 1320248"/>
              <a:gd name="connsiteX1-27" fmla="*/ 887233 w 1414006"/>
              <a:gd name="connsiteY1-28" fmla="*/ 0 h 1320248"/>
              <a:gd name="connsiteX2-29" fmla="*/ 1414006 w 1414006"/>
              <a:gd name="connsiteY2-30" fmla="*/ 1320248 h 1320248"/>
              <a:gd name="connsiteX3-31" fmla="*/ 0 w 1414006"/>
              <a:gd name="connsiteY3-32" fmla="*/ 588728 h 1320248"/>
              <a:gd name="connsiteX0-33" fmla="*/ 0 w 1414006"/>
              <a:gd name="connsiteY0-34" fmla="*/ 680168 h 1411688"/>
              <a:gd name="connsiteX1-35" fmla="*/ 811033 w 1414006"/>
              <a:gd name="connsiteY1-36" fmla="*/ 0 h 1411688"/>
              <a:gd name="connsiteX2-37" fmla="*/ 1414006 w 1414006"/>
              <a:gd name="connsiteY2-38" fmla="*/ 1411688 h 1411688"/>
              <a:gd name="connsiteX3-39" fmla="*/ 0 w 1414006"/>
              <a:gd name="connsiteY3-40" fmla="*/ 680168 h 1411688"/>
              <a:gd name="connsiteX0-41" fmla="*/ 0 w 1078726"/>
              <a:gd name="connsiteY0-42" fmla="*/ 680168 h 1244048"/>
              <a:gd name="connsiteX1-43" fmla="*/ 811033 w 1078726"/>
              <a:gd name="connsiteY1-44" fmla="*/ 0 h 1244048"/>
              <a:gd name="connsiteX2-45" fmla="*/ 1078726 w 1078726"/>
              <a:gd name="connsiteY2-46" fmla="*/ 1244048 h 1244048"/>
              <a:gd name="connsiteX3-47" fmla="*/ 0 w 1078726"/>
              <a:gd name="connsiteY3-48" fmla="*/ 680168 h 1244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78726" h="1244048">
                <a:moveTo>
                  <a:pt x="0" y="680168"/>
                </a:moveTo>
                <a:lnTo>
                  <a:pt x="811033" y="0"/>
                </a:lnTo>
                <a:lnTo>
                  <a:pt x="1078726" y="1244048"/>
                </a:lnTo>
                <a:lnTo>
                  <a:pt x="0" y="68016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kern="0" dirty="0">
                <a:solidFill>
                  <a:srgbClr val="333300"/>
                </a:solidFill>
                <a:latin typeface="Arial" panose="020B0604020202020204" pitchFamily="34" charset="0"/>
              </a:rPr>
              <a:t>8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0" name="PA_等腰三角形 28"/>
          <p:cNvSpPr/>
          <p:nvPr>
            <p:custDataLst>
              <p:tags r:id="rId5"/>
            </p:custDataLst>
          </p:nvPr>
        </p:nvSpPr>
        <p:spPr bwMode="gray">
          <a:xfrm>
            <a:off x="5258982" y="3310356"/>
            <a:ext cx="1244378" cy="1097774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  <a:gd name="connsiteX0-9" fmla="*/ 0 w 1791683"/>
              <a:gd name="connsiteY0-10" fmla="*/ 298010 h 527768"/>
              <a:gd name="connsiteX1-11" fmla="*/ 822950 w 1791683"/>
              <a:gd name="connsiteY1-12" fmla="*/ 0 h 527768"/>
              <a:gd name="connsiteX2-13" fmla="*/ 1791683 w 1791683"/>
              <a:gd name="connsiteY2-14" fmla="*/ 527768 h 527768"/>
              <a:gd name="connsiteX3-15" fmla="*/ 0 w 1791683"/>
              <a:gd name="connsiteY3-16" fmla="*/ 298010 h 527768"/>
              <a:gd name="connsiteX0-17" fmla="*/ 0 w 1761314"/>
              <a:gd name="connsiteY0-18" fmla="*/ 499430 h 527768"/>
              <a:gd name="connsiteX1-19" fmla="*/ 792581 w 1761314"/>
              <a:gd name="connsiteY1-20" fmla="*/ 0 h 527768"/>
              <a:gd name="connsiteX2-21" fmla="*/ 1761314 w 1761314"/>
              <a:gd name="connsiteY2-22" fmla="*/ 527768 h 527768"/>
              <a:gd name="connsiteX3-23" fmla="*/ 0 w 1761314"/>
              <a:gd name="connsiteY3-24" fmla="*/ 499430 h 527768"/>
              <a:gd name="connsiteX0-25" fmla="*/ 0 w 2110540"/>
              <a:gd name="connsiteY0-26" fmla="*/ 499430 h 499430"/>
              <a:gd name="connsiteX1-27" fmla="*/ 792581 w 2110540"/>
              <a:gd name="connsiteY1-28" fmla="*/ 0 h 499430"/>
              <a:gd name="connsiteX2-29" fmla="*/ 2110540 w 2110540"/>
              <a:gd name="connsiteY2-30" fmla="*/ 379101 h 499430"/>
              <a:gd name="connsiteX3-31" fmla="*/ 0 w 2110540"/>
              <a:gd name="connsiteY3-32" fmla="*/ 499430 h 499430"/>
              <a:gd name="connsiteX0-33" fmla="*/ 0 w 2110540"/>
              <a:gd name="connsiteY0-34" fmla="*/ 499430 h 499430"/>
              <a:gd name="connsiteX1-35" fmla="*/ 792581 w 2110540"/>
              <a:gd name="connsiteY1-36" fmla="*/ 0 h 499430"/>
              <a:gd name="connsiteX2-37" fmla="*/ 2110540 w 2110540"/>
              <a:gd name="connsiteY2-38" fmla="*/ 470219 h 499430"/>
              <a:gd name="connsiteX3-39" fmla="*/ 0 w 2110540"/>
              <a:gd name="connsiteY3-40" fmla="*/ 499430 h 499430"/>
              <a:gd name="connsiteX0-41" fmla="*/ 0 w 2110540"/>
              <a:gd name="connsiteY0-42" fmla="*/ 379537 h 379537"/>
              <a:gd name="connsiteX1-43" fmla="*/ 1566951 w 2110540"/>
              <a:gd name="connsiteY1-44" fmla="*/ 0 h 379537"/>
              <a:gd name="connsiteX2-45" fmla="*/ 2110540 w 2110540"/>
              <a:gd name="connsiteY2-46" fmla="*/ 350326 h 379537"/>
              <a:gd name="connsiteX3-47" fmla="*/ 0 w 2110540"/>
              <a:gd name="connsiteY3-48" fmla="*/ 379537 h 379537"/>
              <a:gd name="connsiteX0-49" fmla="*/ 0 w 2110540"/>
              <a:gd name="connsiteY0-50" fmla="*/ 360354 h 360354"/>
              <a:gd name="connsiteX1-51" fmla="*/ 1384747 w 2110540"/>
              <a:gd name="connsiteY1-52" fmla="*/ 0 h 360354"/>
              <a:gd name="connsiteX2-53" fmla="*/ 2110540 w 2110540"/>
              <a:gd name="connsiteY2-54" fmla="*/ 331143 h 360354"/>
              <a:gd name="connsiteX3-55" fmla="*/ 0 w 2110540"/>
              <a:gd name="connsiteY3-56" fmla="*/ 360354 h 360354"/>
              <a:gd name="connsiteX0-57" fmla="*/ 0 w 1901004"/>
              <a:gd name="connsiteY0-58" fmla="*/ 360354 h 529685"/>
              <a:gd name="connsiteX1-59" fmla="*/ 1384747 w 1901004"/>
              <a:gd name="connsiteY1-60" fmla="*/ 0 h 529685"/>
              <a:gd name="connsiteX2-61" fmla="*/ 1901004 w 1901004"/>
              <a:gd name="connsiteY2-62" fmla="*/ 529685 h 529685"/>
              <a:gd name="connsiteX3-63" fmla="*/ 0 w 1901004"/>
              <a:gd name="connsiteY3-64" fmla="*/ 360354 h 5296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901004" h="529685">
                <a:moveTo>
                  <a:pt x="0" y="360354"/>
                </a:moveTo>
                <a:lnTo>
                  <a:pt x="1384747" y="0"/>
                </a:lnTo>
                <a:lnTo>
                  <a:pt x="1901004" y="529685"/>
                </a:lnTo>
                <a:lnTo>
                  <a:pt x="0" y="36035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5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3" name="PA_等腰三角形 32"/>
          <p:cNvSpPr/>
          <p:nvPr>
            <p:custDataLst>
              <p:tags r:id="rId6"/>
            </p:custDataLst>
          </p:nvPr>
        </p:nvSpPr>
        <p:spPr bwMode="gray">
          <a:xfrm>
            <a:off x="9534244" y="541992"/>
            <a:ext cx="1465690" cy="1213770"/>
          </a:xfrm>
          <a:custGeom>
            <a:avLst/>
            <a:gdLst>
              <a:gd name="connsiteX0" fmla="*/ 0 w 1120470"/>
              <a:gd name="connsiteY0" fmla="*/ 1213770 h 1213770"/>
              <a:gd name="connsiteX1" fmla="*/ 242190 w 1120470"/>
              <a:gd name="connsiteY1" fmla="*/ 0 h 1213770"/>
              <a:gd name="connsiteX2" fmla="*/ 1120470 w 1120470"/>
              <a:gd name="connsiteY2" fmla="*/ 1213770 h 1213770"/>
              <a:gd name="connsiteX3" fmla="*/ 0 w 1120470"/>
              <a:gd name="connsiteY3" fmla="*/ 1213770 h 1213770"/>
              <a:gd name="connsiteX0-1" fmla="*/ 0 w 991262"/>
              <a:gd name="connsiteY0-2" fmla="*/ 1492066 h 1492066"/>
              <a:gd name="connsiteX1-3" fmla="*/ 112982 w 991262"/>
              <a:gd name="connsiteY1-4" fmla="*/ 0 h 1492066"/>
              <a:gd name="connsiteX2-5" fmla="*/ 991262 w 991262"/>
              <a:gd name="connsiteY2-6" fmla="*/ 1213770 h 1492066"/>
              <a:gd name="connsiteX3-7" fmla="*/ 0 w 991262"/>
              <a:gd name="connsiteY3-8" fmla="*/ 1492066 h 1492066"/>
              <a:gd name="connsiteX0-9" fmla="*/ 0 w 1150288"/>
              <a:gd name="connsiteY0-10" fmla="*/ 855962 h 1213770"/>
              <a:gd name="connsiteX1-11" fmla="*/ 272008 w 1150288"/>
              <a:gd name="connsiteY1-12" fmla="*/ 0 h 1213770"/>
              <a:gd name="connsiteX2-13" fmla="*/ 1150288 w 1150288"/>
              <a:gd name="connsiteY2-14" fmla="*/ 1213770 h 1213770"/>
              <a:gd name="connsiteX3-15" fmla="*/ 0 w 1150288"/>
              <a:gd name="connsiteY3-16" fmla="*/ 855962 h 1213770"/>
              <a:gd name="connsiteX0-17" fmla="*/ 0 w 1170167"/>
              <a:gd name="connsiteY0-18" fmla="*/ 796327 h 1213770"/>
              <a:gd name="connsiteX1-19" fmla="*/ 291887 w 1170167"/>
              <a:gd name="connsiteY1-20" fmla="*/ 0 h 1213770"/>
              <a:gd name="connsiteX2-21" fmla="*/ 1170167 w 1170167"/>
              <a:gd name="connsiteY2-22" fmla="*/ 1213770 h 1213770"/>
              <a:gd name="connsiteX3-23" fmla="*/ 0 w 1170167"/>
              <a:gd name="connsiteY3-24" fmla="*/ 796327 h 1213770"/>
              <a:gd name="connsiteX0-25" fmla="*/ 0 w 1130410"/>
              <a:gd name="connsiteY0-26" fmla="*/ 647240 h 1213770"/>
              <a:gd name="connsiteX1-27" fmla="*/ 252130 w 1130410"/>
              <a:gd name="connsiteY1-28" fmla="*/ 0 h 1213770"/>
              <a:gd name="connsiteX2-29" fmla="*/ 1130410 w 1130410"/>
              <a:gd name="connsiteY2-30" fmla="*/ 1213770 h 1213770"/>
              <a:gd name="connsiteX3-31" fmla="*/ 0 w 1130410"/>
              <a:gd name="connsiteY3-32" fmla="*/ 647240 h 1213770"/>
              <a:gd name="connsiteX0-33" fmla="*/ 0 w 1465690"/>
              <a:gd name="connsiteY0-34" fmla="*/ 1211120 h 1213770"/>
              <a:gd name="connsiteX1-35" fmla="*/ 587410 w 1465690"/>
              <a:gd name="connsiteY1-36" fmla="*/ 0 h 1213770"/>
              <a:gd name="connsiteX2-37" fmla="*/ 1465690 w 1465690"/>
              <a:gd name="connsiteY2-38" fmla="*/ 1213770 h 1213770"/>
              <a:gd name="connsiteX3-39" fmla="*/ 0 w 1465690"/>
              <a:gd name="connsiteY3-40" fmla="*/ 1211120 h 12137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65690" h="1213770">
                <a:moveTo>
                  <a:pt x="0" y="1211120"/>
                </a:moveTo>
                <a:lnTo>
                  <a:pt x="587410" y="0"/>
                </a:lnTo>
                <a:lnTo>
                  <a:pt x="1465690" y="1213770"/>
                </a:lnTo>
                <a:lnTo>
                  <a:pt x="0" y="121112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4" name="PA_等腰三角形 33"/>
          <p:cNvSpPr/>
          <p:nvPr>
            <p:custDataLst>
              <p:tags r:id="rId7"/>
            </p:custDataLst>
          </p:nvPr>
        </p:nvSpPr>
        <p:spPr bwMode="gray">
          <a:xfrm>
            <a:off x="2955723" y="3310356"/>
            <a:ext cx="838356" cy="1322782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  <a:gd name="connsiteX0-25" fmla="*/ 0 w 1236867"/>
              <a:gd name="connsiteY0-26" fmla="*/ 0 h 585475"/>
              <a:gd name="connsiteX1-27" fmla="*/ 800023 w 1236867"/>
              <a:gd name="connsiteY1-28" fmla="*/ 585475 h 585475"/>
              <a:gd name="connsiteX2-29" fmla="*/ 1236867 w 1236867"/>
              <a:gd name="connsiteY2-30" fmla="*/ 127284 h 585475"/>
              <a:gd name="connsiteX3-31" fmla="*/ 0 w 1236867"/>
              <a:gd name="connsiteY3-32" fmla="*/ 0 h 585475"/>
              <a:gd name="connsiteX0-33" fmla="*/ 0 w 1236867"/>
              <a:gd name="connsiteY0-34" fmla="*/ 0 h 908581"/>
              <a:gd name="connsiteX1-35" fmla="*/ 800023 w 1236867"/>
              <a:gd name="connsiteY1-36" fmla="*/ 908581 h 908581"/>
              <a:gd name="connsiteX2-37" fmla="*/ 1236867 w 1236867"/>
              <a:gd name="connsiteY2-38" fmla="*/ 127284 h 908581"/>
              <a:gd name="connsiteX3-39" fmla="*/ 0 w 1236867"/>
              <a:gd name="connsiteY3-40" fmla="*/ 0 h 908581"/>
              <a:gd name="connsiteX0-41" fmla="*/ 0 w 1455111"/>
              <a:gd name="connsiteY0-42" fmla="*/ 0 h 908581"/>
              <a:gd name="connsiteX1-43" fmla="*/ 800023 w 1455111"/>
              <a:gd name="connsiteY1-44" fmla="*/ 908581 h 908581"/>
              <a:gd name="connsiteX2-45" fmla="*/ 1455111 w 1455111"/>
              <a:gd name="connsiteY2-46" fmla="*/ 352479 h 908581"/>
              <a:gd name="connsiteX3-47" fmla="*/ 0 w 1455111"/>
              <a:gd name="connsiteY3-48" fmla="*/ 0 h 908581"/>
              <a:gd name="connsiteX0-49" fmla="*/ 0 w 887676"/>
              <a:gd name="connsiteY0-50" fmla="*/ 0 h 908581"/>
              <a:gd name="connsiteX1-51" fmla="*/ 800023 w 887676"/>
              <a:gd name="connsiteY1-52" fmla="*/ 908581 h 908581"/>
              <a:gd name="connsiteX2-53" fmla="*/ 887676 w 887676"/>
              <a:gd name="connsiteY2-54" fmla="*/ 58746 h 908581"/>
              <a:gd name="connsiteX3-55" fmla="*/ 0 w 887676"/>
              <a:gd name="connsiteY3-56" fmla="*/ 0 h 908581"/>
              <a:gd name="connsiteX0-57" fmla="*/ 0 w 800378"/>
              <a:gd name="connsiteY0-58" fmla="*/ 137076 h 849835"/>
              <a:gd name="connsiteX1-59" fmla="*/ 712725 w 800378"/>
              <a:gd name="connsiteY1-60" fmla="*/ 849835 h 849835"/>
              <a:gd name="connsiteX2-61" fmla="*/ 800378 w 800378"/>
              <a:gd name="connsiteY2-62" fmla="*/ 0 h 849835"/>
              <a:gd name="connsiteX3-63" fmla="*/ 0 w 800378"/>
              <a:gd name="connsiteY3-64" fmla="*/ 137076 h 8498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00378" h="849835">
                <a:moveTo>
                  <a:pt x="0" y="137076"/>
                </a:moveTo>
                <a:lnTo>
                  <a:pt x="712725" y="849835"/>
                </a:lnTo>
                <a:lnTo>
                  <a:pt x="800378" y="0"/>
                </a:lnTo>
                <a:lnTo>
                  <a:pt x="0" y="137076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7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PA_等腰三角形 34"/>
          <p:cNvSpPr/>
          <p:nvPr>
            <p:custDataLst>
              <p:tags r:id="rId8"/>
            </p:custDataLst>
          </p:nvPr>
        </p:nvSpPr>
        <p:spPr bwMode="gray">
          <a:xfrm>
            <a:off x="9298945" y="5007808"/>
            <a:ext cx="2709976" cy="764981"/>
          </a:xfrm>
          <a:prstGeom prst="triangle">
            <a:avLst>
              <a:gd name="adj" fmla="val 51462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kern="0" dirty="0">
                <a:solidFill>
                  <a:srgbClr val="333300"/>
                </a:solidFill>
                <a:latin typeface="Arial" panose="020B0604020202020204" pitchFamily="34" charset="0"/>
              </a:rPr>
              <a:t>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7" name="PA_等腰三角形 33"/>
          <p:cNvSpPr/>
          <p:nvPr>
            <p:custDataLst>
              <p:tags r:id="rId9"/>
            </p:custDataLst>
          </p:nvPr>
        </p:nvSpPr>
        <p:spPr bwMode="gray">
          <a:xfrm flipH="1">
            <a:off x="7101663" y="1176802"/>
            <a:ext cx="1518036" cy="999929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  <a:gd name="connsiteX0-25" fmla="*/ 0 w 1120470"/>
              <a:gd name="connsiteY0-26" fmla="*/ 0 h 662491"/>
              <a:gd name="connsiteX1-27" fmla="*/ 946257 w 1120470"/>
              <a:gd name="connsiteY1-28" fmla="*/ 662491 h 662491"/>
              <a:gd name="connsiteX2-29" fmla="*/ 1120470 w 1120470"/>
              <a:gd name="connsiteY2-30" fmla="*/ 0 h 662491"/>
              <a:gd name="connsiteX3-31" fmla="*/ 0 w 1120470"/>
              <a:gd name="connsiteY3-32" fmla="*/ 0 h 662491"/>
              <a:gd name="connsiteX0-33" fmla="*/ 0 w 1120470"/>
              <a:gd name="connsiteY0-34" fmla="*/ 0 h 842194"/>
              <a:gd name="connsiteX1-35" fmla="*/ 867516 w 1120470"/>
              <a:gd name="connsiteY1-36" fmla="*/ 842194 h 842194"/>
              <a:gd name="connsiteX2-37" fmla="*/ 1120470 w 1120470"/>
              <a:gd name="connsiteY2-38" fmla="*/ 0 h 842194"/>
              <a:gd name="connsiteX3-39" fmla="*/ 0 w 1120470"/>
              <a:gd name="connsiteY3-40" fmla="*/ 0 h 8421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20470" h="842194">
                <a:moveTo>
                  <a:pt x="0" y="0"/>
                </a:moveTo>
                <a:lnTo>
                  <a:pt x="867516" y="842194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10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8" name="PA_等腰三角形 37"/>
          <p:cNvSpPr/>
          <p:nvPr>
            <p:custDataLst>
              <p:tags r:id="rId10"/>
            </p:custDataLst>
          </p:nvPr>
        </p:nvSpPr>
        <p:spPr bwMode="gray">
          <a:xfrm>
            <a:off x="1484806" y="5378409"/>
            <a:ext cx="1361048" cy="994669"/>
          </a:xfrm>
          <a:prstGeom prst="triangle">
            <a:avLst>
              <a:gd name="adj" fmla="val 78319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9" name="PA_等腰三角形 38"/>
          <p:cNvSpPr/>
          <p:nvPr>
            <p:custDataLst>
              <p:tags r:id="rId11"/>
            </p:custDataLst>
          </p:nvPr>
        </p:nvSpPr>
        <p:spPr bwMode="gray">
          <a:xfrm>
            <a:off x="4560658" y="5097509"/>
            <a:ext cx="1333830" cy="1556467"/>
          </a:xfrm>
          <a:custGeom>
            <a:avLst/>
            <a:gdLst>
              <a:gd name="connsiteX0" fmla="*/ 0 w 1120470"/>
              <a:gd name="connsiteY0" fmla="*/ 953494 h 953494"/>
              <a:gd name="connsiteX1" fmla="*/ 112047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657183"/>
              <a:gd name="connsiteY0-2" fmla="*/ 0 h 835549"/>
              <a:gd name="connsiteX1-3" fmla="*/ 1657183 w 1657183"/>
              <a:gd name="connsiteY1-4" fmla="*/ 835549 h 835549"/>
              <a:gd name="connsiteX2-5" fmla="*/ 1120470 w 1657183"/>
              <a:gd name="connsiteY2-6" fmla="*/ 0 h 835549"/>
              <a:gd name="connsiteX3-7" fmla="*/ 0 w 1657183"/>
              <a:gd name="connsiteY3-8" fmla="*/ 0 h 835549"/>
              <a:gd name="connsiteX0-9" fmla="*/ 0 w 1448461"/>
              <a:gd name="connsiteY0-10" fmla="*/ 0 h 855427"/>
              <a:gd name="connsiteX1-11" fmla="*/ 1448461 w 1448461"/>
              <a:gd name="connsiteY1-12" fmla="*/ 855427 h 855427"/>
              <a:gd name="connsiteX2-13" fmla="*/ 1120470 w 1448461"/>
              <a:gd name="connsiteY2-14" fmla="*/ 0 h 855427"/>
              <a:gd name="connsiteX3-15" fmla="*/ 0 w 1448461"/>
              <a:gd name="connsiteY3-16" fmla="*/ 0 h 855427"/>
              <a:gd name="connsiteX0-17" fmla="*/ 0 w 1714830"/>
              <a:gd name="connsiteY0-18" fmla="*/ 91440 h 946867"/>
              <a:gd name="connsiteX1-19" fmla="*/ 1448461 w 1714830"/>
              <a:gd name="connsiteY1-20" fmla="*/ 946867 h 946867"/>
              <a:gd name="connsiteX2-21" fmla="*/ 1714830 w 1714830"/>
              <a:gd name="connsiteY2-22" fmla="*/ 0 h 946867"/>
              <a:gd name="connsiteX3-23" fmla="*/ 0 w 1714830"/>
              <a:gd name="connsiteY3-24" fmla="*/ 91440 h 946867"/>
              <a:gd name="connsiteX0-25" fmla="*/ 0 w 1714830"/>
              <a:gd name="connsiteY0-26" fmla="*/ 91440 h 1068787"/>
              <a:gd name="connsiteX1-27" fmla="*/ 610261 w 1714830"/>
              <a:gd name="connsiteY1-28" fmla="*/ 1068787 h 1068787"/>
              <a:gd name="connsiteX2-29" fmla="*/ 1714830 w 1714830"/>
              <a:gd name="connsiteY2-30" fmla="*/ 0 h 1068787"/>
              <a:gd name="connsiteX3-31" fmla="*/ 0 w 1714830"/>
              <a:gd name="connsiteY3-32" fmla="*/ 91440 h 1068787"/>
              <a:gd name="connsiteX0-33" fmla="*/ 0 w 1714830"/>
              <a:gd name="connsiteY0-34" fmla="*/ 91440 h 1312627"/>
              <a:gd name="connsiteX1-35" fmla="*/ 625501 w 1714830"/>
              <a:gd name="connsiteY1-36" fmla="*/ 1312627 h 1312627"/>
              <a:gd name="connsiteX2-37" fmla="*/ 1714830 w 1714830"/>
              <a:gd name="connsiteY2-38" fmla="*/ 0 h 1312627"/>
              <a:gd name="connsiteX3-39" fmla="*/ 0 w 1714830"/>
              <a:gd name="connsiteY3-40" fmla="*/ 91440 h 1312627"/>
              <a:gd name="connsiteX0-41" fmla="*/ 0 w 1714830"/>
              <a:gd name="connsiteY0-42" fmla="*/ 91440 h 1114507"/>
              <a:gd name="connsiteX1-43" fmla="*/ 564541 w 1714830"/>
              <a:gd name="connsiteY1-44" fmla="*/ 1114507 h 1114507"/>
              <a:gd name="connsiteX2-45" fmla="*/ 1714830 w 1714830"/>
              <a:gd name="connsiteY2-46" fmla="*/ 0 h 1114507"/>
              <a:gd name="connsiteX3-47" fmla="*/ 0 w 1714830"/>
              <a:gd name="connsiteY3-48" fmla="*/ 91440 h 1114507"/>
              <a:gd name="connsiteX0-49" fmla="*/ 0 w 1333830"/>
              <a:gd name="connsiteY0-50" fmla="*/ 0 h 1556467"/>
              <a:gd name="connsiteX1-51" fmla="*/ 183541 w 1333830"/>
              <a:gd name="connsiteY1-52" fmla="*/ 1556467 h 1556467"/>
              <a:gd name="connsiteX2-53" fmla="*/ 1333830 w 1333830"/>
              <a:gd name="connsiteY2-54" fmla="*/ 441960 h 1556467"/>
              <a:gd name="connsiteX3-55" fmla="*/ 0 w 1333830"/>
              <a:gd name="connsiteY3-56" fmla="*/ 0 h 15564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33830" h="1556467">
                <a:moveTo>
                  <a:pt x="0" y="0"/>
                </a:moveTo>
                <a:lnTo>
                  <a:pt x="183541" y="1556467"/>
                </a:lnTo>
                <a:lnTo>
                  <a:pt x="1333830" y="4419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     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70" name="PA_组合 69"/>
          <p:cNvGrpSpPr/>
          <p:nvPr>
            <p:custDataLst>
              <p:tags r:id="rId12"/>
            </p:custDataLst>
          </p:nvPr>
        </p:nvGrpSpPr>
        <p:grpSpPr>
          <a:xfrm>
            <a:off x="7763086" y="4342798"/>
            <a:ext cx="2300476" cy="2258188"/>
            <a:chOff x="3645691" y="-159782"/>
            <a:chExt cx="4308436" cy="4445433"/>
          </a:xfrm>
        </p:grpSpPr>
        <p:sp>
          <p:nvSpPr>
            <p:cNvPr id="71" name="任意多边形: 形状 70"/>
            <p:cNvSpPr/>
            <p:nvPr/>
          </p:nvSpPr>
          <p:spPr bwMode="gray">
            <a:xfrm flipH="1">
              <a:off x="3645691" y="-159782"/>
              <a:ext cx="2131359" cy="2131430"/>
            </a:xfrm>
            <a:custGeom>
              <a:avLst/>
              <a:gdLst>
                <a:gd name="connsiteX0" fmla="*/ 0 w 2131359"/>
                <a:gd name="connsiteY0" fmla="*/ 0 h 2131430"/>
                <a:gd name="connsiteX1" fmla="*/ 0 w 2131359"/>
                <a:gd name="connsiteY1" fmla="*/ 2131430 h 2131430"/>
                <a:gd name="connsiteX2" fmla="*/ 2131359 w 2131359"/>
                <a:gd name="connsiteY2" fmla="*/ 2131430 h 2131430"/>
                <a:gd name="connsiteX3" fmla="*/ 2121385 w 2131359"/>
                <a:gd name="connsiteY3" fmla="*/ 1933916 h 2131430"/>
                <a:gd name="connsiteX4" fmla="*/ 183917 w 2131359"/>
                <a:gd name="connsiteY4" fmla="*/ 8708 h 2131430"/>
                <a:gd name="connsiteX5" fmla="*/ 0 w 2131359"/>
                <a:gd name="connsiteY5" fmla="*/ 0 h 213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0">
                  <a:moveTo>
                    <a:pt x="0" y="0"/>
                  </a:moveTo>
                  <a:lnTo>
                    <a:pt x="0" y="2131430"/>
                  </a:lnTo>
                  <a:lnTo>
                    <a:pt x="2131359" y="2131430"/>
                  </a:lnTo>
                  <a:lnTo>
                    <a:pt x="2121385" y="1933916"/>
                  </a:lnTo>
                  <a:cubicBezTo>
                    <a:pt x="2017907" y="914985"/>
                    <a:pt x="1204703" y="105868"/>
                    <a:pt x="183917" y="870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" name="任意多边形: 形状 71"/>
            <p:cNvSpPr/>
            <p:nvPr/>
          </p:nvSpPr>
          <p:spPr bwMode="gray">
            <a:xfrm>
              <a:off x="5777051" y="2017222"/>
              <a:ext cx="2177076" cy="2268429"/>
            </a:xfrm>
            <a:custGeom>
              <a:avLst/>
              <a:gdLst>
                <a:gd name="connsiteX0" fmla="*/ 0 w 2131358"/>
                <a:gd name="connsiteY0" fmla="*/ 0 h 2131431"/>
                <a:gd name="connsiteX1" fmla="*/ 2131358 w 2131358"/>
                <a:gd name="connsiteY1" fmla="*/ 0 h 2131431"/>
                <a:gd name="connsiteX2" fmla="*/ 2121384 w 2131358"/>
                <a:gd name="connsiteY2" fmla="*/ 197515 h 2131431"/>
                <a:gd name="connsiteX3" fmla="*/ 183916 w 2131358"/>
                <a:gd name="connsiteY3" fmla="*/ 2122723 h 2131431"/>
                <a:gd name="connsiteX4" fmla="*/ 0 w 2131358"/>
                <a:gd name="connsiteY4" fmla="*/ 2131431 h 2131431"/>
                <a:gd name="connsiteX5" fmla="*/ 0 w 2131358"/>
                <a:gd name="connsiteY5" fmla="*/ 0 h 2131431"/>
                <a:gd name="connsiteX0-1" fmla="*/ 0 w 2131358"/>
                <a:gd name="connsiteY0-2" fmla="*/ 0 h 2131431"/>
                <a:gd name="connsiteX1-3" fmla="*/ 2131358 w 2131358"/>
                <a:gd name="connsiteY1-4" fmla="*/ 0 h 2131431"/>
                <a:gd name="connsiteX2-5" fmla="*/ 2121384 w 2131358"/>
                <a:gd name="connsiteY2-6" fmla="*/ 197515 h 2131431"/>
                <a:gd name="connsiteX3-7" fmla="*/ 183916 w 2131358"/>
                <a:gd name="connsiteY3-8" fmla="*/ 2122723 h 2131431"/>
                <a:gd name="connsiteX4-9" fmla="*/ 0 w 2131358"/>
                <a:gd name="connsiteY4-10" fmla="*/ 2131431 h 2131431"/>
                <a:gd name="connsiteX5-11" fmla="*/ 92416 w 2131358"/>
                <a:gd name="connsiteY5-12" fmla="*/ 88697 h 2131431"/>
                <a:gd name="connsiteX0-13" fmla="*/ 0 w 2131358"/>
                <a:gd name="connsiteY0-14" fmla="*/ 0 h 2131431"/>
                <a:gd name="connsiteX1-15" fmla="*/ 2131358 w 2131358"/>
                <a:gd name="connsiteY1-16" fmla="*/ 0 h 2131431"/>
                <a:gd name="connsiteX2-17" fmla="*/ 2121384 w 2131358"/>
                <a:gd name="connsiteY2-18" fmla="*/ 197515 h 2131431"/>
                <a:gd name="connsiteX3-19" fmla="*/ 183916 w 2131358"/>
                <a:gd name="connsiteY3-20" fmla="*/ 2122723 h 2131431"/>
                <a:gd name="connsiteX4-21" fmla="*/ 0 w 2131358"/>
                <a:gd name="connsiteY4-22" fmla="*/ 2131431 h 21314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1">
                  <a:moveTo>
                    <a:pt x="0" y="0"/>
                  </a:moveTo>
                  <a:lnTo>
                    <a:pt x="2131358" y="0"/>
                  </a:lnTo>
                  <a:lnTo>
                    <a:pt x="2121384" y="197515"/>
                  </a:lnTo>
                  <a:cubicBezTo>
                    <a:pt x="2017906" y="1216446"/>
                    <a:pt x="1204703" y="2025563"/>
                    <a:pt x="183916" y="2122723"/>
                  </a:cubicBezTo>
                  <a:lnTo>
                    <a:pt x="0" y="2131431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3" name="PA_组合 72"/>
          <p:cNvGrpSpPr/>
          <p:nvPr>
            <p:custDataLst>
              <p:tags r:id="rId13"/>
            </p:custDataLst>
          </p:nvPr>
        </p:nvGrpSpPr>
        <p:grpSpPr>
          <a:xfrm>
            <a:off x="7739394" y="4342798"/>
            <a:ext cx="2325087" cy="2258931"/>
            <a:chOff x="3622042" y="-213950"/>
            <a:chExt cx="4354527" cy="4413956"/>
          </a:xfrm>
          <a:solidFill>
            <a:srgbClr val="FFC000"/>
          </a:solidFill>
        </p:grpSpPr>
        <p:sp>
          <p:nvSpPr>
            <p:cNvPr id="74" name="任意多边形: 形状 73"/>
            <p:cNvSpPr/>
            <p:nvPr/>
          </p:nvSpPr>
          <p:spPr bwMode="gray">
            <a:xfrm flipH="1">
              <a:off x="5799492" y="-213950"/>
              <a:ext cx="2177077" cy="2177005"/>
            </a:xfrm>
            <a:custGeom>
              <a:avLst/>
              <a:gdLst>
                <a:gd name="connsiteX0" fmla="*/ 2131358 w 2131358"/>
                <a:gd name="connsiteY0" fmla="*/ 0 h 2131430"/>
                <a:gd name="connsiteX1" fmla="*/ 1947442 w 2131358"/>
                <a:gd name="connsiteY1" fmla="*/ 8708 h 2131430"/>
                <a:gd name="connsiteX2" fmla="*/ 9974 w 2131358"/>
                <a:gd name="connsiteY2" fmla="*/ 1933916 h 2131430"/>
                <a:gd name="connsiteX3" fmla="*/ 0 w 2131358"/>
                <a:gd name="connsiteY3" fmla="*/ 2131430 h 2131430"/>
                <a:gd name="connsiteX4" fmla="*/ 2131358 w 2131358"/>
                <a:gd name="connsiteY4" fmla="*/ 2131430 h 2131430"/>
                <a:gd name="connsiteX5" fmla="*/ 2131358 w 2131358"/>
                <a:gd name="connsiteY5" fmla="*/ 0 h 2131430"/>
                <a:gd name="connsiteX0-1" fmla="*/ 2131358 w 2223774"/>
                <a:gd name="connsiteY0-2" fmla="*/ 0 h 2131430"/>
                <a:gd name="connsiteX1-3" fmla="*/ 1947442 w 2223774"/>
                <a:gd name="connsiteY1-4" fmla="*/ 8708 h 2131430"/>
                <a:gd name="connsiteX2-5" fmla="*/ 9974 w 2223774"/>
                <a:gd name="connsiteY2-6" fmla="*/ 1933916 h 2131430"/>
                <a:gd name="connsiteX3-7" fmla="*/ 0 w 2223774"/>
                <a:gd name="connsiteY3-8" fmla="*/ 2131430 h 2131430"/>
                <a:gd name="connsiteX4-9" fmla="*/ 2131358 w 2223774"/>
                <a:gd name="connsiteY4-10" fmla="*/ 2131430 h 2131430"/>
                <a:gd name="connsiteX5-11" fmla="*/ 2223774 w 2223774"/>
                <a:gd name="connsiteY5-12" fmla="*/ 96427 h 2131430"/>
                <a:gd name="connsiteX0-13" fmla="*/ 2131358 w 2131358"/>
                <a:gd name="connsiteY0-14" fmla="*/ 0 h 2131430"/>
                <a:gd name="connsiteX1-15" fmla="*/ 1947442 w 2131358"/>
                <a:gd name="connsiteY1-16" fmla="*/ 8708 h 2131430"/>
                <a:gd name="connsiteX2-17" fmla="*/ 9974 w 2131358"/>
                <a:gd name="connsiteY2-18" fmla="*/ 1933916 h 2131430"/>
                <a:gd name="connsiteX3-19" fmla="*/ 0 w 2131358"/>
                <a:gd name="connsiteY3-20" fmla="*/ 2131430 h 2131430"/>
                <a:gd name="connsiteX4-21" fmla="*/ 2131358 w 2131358"/>
                <a:gd name="connsiteY4-22" fmla="*/ 2131430 h 2131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0">
                  <a:moveTo>
                    <a:pt x="2131358" y="0"/>
                  </a:moveTo>
                  <a:lnTo>
                    <a:pt x="1947442" y="8708"/>
                  </a:lnTo>
                  <a:cubicBezTo>
                    <a:pt x="926655" y="105868"/>
                    <a:pt x="113451" y="914985"/>
                    <a:pt x="9974" y="1933916"/>
                  </a:cubicBezTo>
                  <a:lnTo>
                    <a:pt x="0" y="2131430"/>
                  </a:lnTo>
                  <a:lnTo>
                    <a:pt x="2131358" y="213143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" name="任意多边形: 形状 74"/>
            <p:cNvSpPr/>
            <p:nvPr/>
          </p:nvSpPr>
          <p:spPr bwMode="gray">
            <a:xfrm>
              <a:off x="3622042" y="1963056"/>
              <a:ext cx="2165833" cy="2236950"/>
            </a:xfrm>
            <a:custGeom>
              <a:avLst/>
              <a:gdLst>
                <a:gd name="connsiteX0" fmla="*/ 0 w 2131359"/>
                <a:gd name="connsiteY0" fmla="*/ 0 h 2131431"/>
                <a:gd name="connsiteX1" fmla="*/ 2131359 w 2131359"/>
                <a:gd name="connsiteY1" fmla="*/ 0 h 2131431"/>
                <a:gd name="connsiteX2" fmla="*/ 2131359 w 2131359"/>
                <a:gd name="connsiteY2" fmla="*/ 2131431 h 2131431"/>
                <a:gd name="connsiteX3" fmla="*/ 1947442 w 2131359"/>
                <a:gd name="connsiteY3" fmla="*/ 2122723 h 2131431"/>
                <a:gd name="connsiteX4" fmla="*/ 9974 w 2131359"/>
                <a:gd name="connsiteY4" fmla="*/ 197515 h 2131431"/>
                <a:gd name="connsiteX5" fmla="*/ 0 w 2131359"/>
                <a:gd name="connsiteY5" fmla="*/ 0 h 213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1">
                  <a:moveTo>
                    <a:pt x="0" y="0"/>
                  </a:moveTo>
                  <a:lnTo>
                    <a:pt x="2131359" y="0"/>
                  </a:lnTo>
                  <a:lnTo>
                    <a:pt x="2131359" y="2131431"/>
                  </a:lnTo>
                  <a:lnTo>
                    <a:pt x="1947442" y="2122723"/>
                  </a:lnTo>
                  <a:cubicBezTo>
                    <a:pt x="926656" y="2025563"/>
                    <a:pt x="113452" y="1216446"/>
                    <a:pt x="9974" y="19751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6" name="PA_组合 75"/>
          <p:cNvGrpSpPr/>
          <p:nvPr>
            <p:custDataLst>
              <p:tags r:id="rId14"/>
            </p:custDataLst>
          </p:nvPr>
        </p:nvGrpSpPr>
        <p:grpSpPr>
          <a:xfrm>
            <a:off x="7739394" y="4344146"/>
            <a:ext cx="1302798" cy="2258188"/>
            <a:chOff x="448592" y="740780"/>
            <a:chExt cx="2363479" cy="4096706"/>
          </a:xfrm>
        </p:grpSpPr>
        <p:sp>
          <p:nvSpPr>
            <p:cNvPr id="77" name="任意多边形: 形状 76"/>
            <p:cNvSpPr/>
            <p:nvPr/>
          </p:nvSpPr>
          <p:spPr bwMode="gray">
            <a:xfrm>
              <a:off x="448592" y="740780"/>
              <a:ext cx="2131359" cy="4096706"/>
            </a:xfrm>
            <a:custGeom>
              <a:avLst/>
              <a:gdLst>
                <a:gd name="connsiteX0" fmla="*/ 2131359 w 2131359"/>
                <a:gd name="connsiteY0" fmla="*/ 0 h 4306128"/>
                <a:gd name="connsiteX1" fmla="*/ 2131359 w 2131359"/>
                <a:gd name="connsiteY1" fmla="*/ 4306128 h 4306128"/>
                <a:gd name="connsiteX2" fmla="*/ 1933962 w 2131359"/>
                <a:gd name="connsiteY2" fmla="*/ 4296160 h 4306128"/>
                <a:gd name="connsiteX3" fmla="*/ 0 w 2131359"/>
                <a:gd name="connsiteY3" fmla="*/ 2153064 h 4306128"/>
                <a:gd name="connsiteX4" fmla="*/ 1933962 w 2131359"/>
                <a:gd name="connsiteY4" fmla="*/ 9968 h 4306128"/>
                <a:gd name="connsiteX5" fmla="*/ 2131359 w 2131359"/>
                <a:gd name="connsiteY5" fmla="*/ 0 h 4306128"/>
                <a:gd name="connsiteX0-1" fmla="*/ 2131359 w 2222799"/>
                <a:gd name="connsiteY0-2" fmla="*/ 4306128 h 4397568"/>
                <a:gd name="connsiteX1-3" fmla="*/ 1933962 w 2222799"/>
                <a:gd name="connsiteY1-4" fmla="*/ 4296160 h 4397568"/>
                <a:gd name="connsiteX2-5" fmla="*/ 0 w 2222799"/>
                <a:gd name="connsiteY2-6" fmla="*/ 2153064 h 4397568"/>
                <a:gd name="connsiteX3-7" fmla="*/ 1933962 w 2222799"/>
                <a:gd name="connsiteY3-8" fmla="*/ 9968 h 4397568"/>
                <a:gd name="connsiteX4-9" fmla="*/ 2131359 w 2222799"/>
                <a:gd name="connsiteY4-10" fmla="*/ 0 h 4397568"/>
                <a:gd name="connsiteX5-11" fmla="*/ 2222799 w 2222799"/>
                <a:gd name="connsiteY5-12" fmla="*/ 4397568 h 4397568"/>
                <a:gd name="connsiteX0-13" fmla="*/ 2131359 w 2131359"/>
                <a:gd name="connsiteY0-14" fmla="*/ 4306128 h 4306128"/>
                <a:gd name="connsiteX1-15" fmla="*/ 1933962 w 2131359"/>
                <a:gd name="connsiteY1-16" fmla="*/ 4296160 h 4306128"/>
                <a:gd name="connsiteX2-17" fmla="*/ 0 w 2131359"/>
                <a:gd name="connsiteY2-18" fmla="*/ 2153064 h 4306128"/>
                <a:gd name="connsiteX3-19" fmla="*/ 1933962 w 2131359"/>
                <a:gd name="connsiteY3-20" fmla="*/ 9968 h 4306128"/>
                <a:gd name="connsiteX4-21" fmla="*/ 2131359 w 2131359"/>
                <a:gd name="connsiteY4-22" fmla="*/ 0 h 43061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9" h="4306128">
                  <a:moveTo>
                    <a:pt x="2131359" y="4306128"/>
                  </a:moveTo>
                  <a:lnTo>
                    <a:pt x="1933962" y="4296160"/>
                  </a:lnTo>
                  <a:cubicBezTo>
                    <a:pt x="847684" y="4185843"/>
                    <a:pt x="0" y="3268447"/>
                    <a:pt x="0" y="2153064"/>
                  </a:cubicBezTo>
                  <a:cubicBezTo>
                    <a:pt x="0" y="1037681"/>
                    <a:pt x="847684" y="120285"/>
                    <a:pt x="1933962" y="9968"/>
                  </a:cubicBezTo>
                  <a:lnTo>
                    <a:pt x="2131359" y="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8" name="椭圆 77"/>
            <p:cNvSpPr/>
            <p:nvPr/>
          </p:nvSpPr>
          <p:spPr bwMode="gray">
            <a:xfrm>
              <a:off x="2325688" y="1750031"/>
              <a:ext cx="486383" cy="4474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9" name="椭圆 78"/>
            <p:cNvSpPr/>
            <p:nvPr/>
          </p:nvSpPr>
          <p:spPr bwMode="gray">
            <a:xfrm>
              <a:off x="2561455" y="1818123"/>
              <a:ext cx="206331" cy="31128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0" name="椭圆 79"/>
            <p:cNvSpPr/>
            <p:nvPr/>
          </p:nvSpPr>
          <p:spPr bwMode="gray">
            <a:xfrm>
              <a:off x="2647372" y="1901983"/>
              <a:ext cx="97278" cy="1435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PA_组合 17"/>
          <p:cNvGrpSpPr/>
          <p:nvPr>
            <p:custDataLst>
              <p:tags r:id="rId15"/>
            </p:custDataLst>
          </p:nvPr>
        </p:nvGrpSpPr>
        <p:grpSpPr>
          <a:xfrm>
            <a:off x="450112" y="2385843"/>
            <a:ext cx="2325087" cy="2259536"/>
            <a:chOff x="115235" y="553220"/>
            <a:chExt cx="2325087" cy="2259536"/>
          </a:xfrm>
        </p:grpSpPr>
        <p:grpSp>
          <p:nvGrpSpPr>
            <p:cNvPr id="2" name="组合 1"/>
            <p:cNvGrpSpPr/>
            <p:nvPr/>
          </p:nvGrpSpPr>
          <p:grpSpPr>
            <a:xfrm>
              <a:off x="138927" y="553220"/>
              <a:ext cx="2300476" cy="2258188"/>
              <a:chOff x="3645691" y="-159782"/>
              <a:chExt cx="4308436" cy="4445433"/>
            </a:xfrm>
          </p:grpSpPr>
          <p:sp>
            <p:nvSpPr>
              <p:cNvPr id="23" name="任意多边形: 形状 22"/>
              <p:cNvSpPr/>
              <p:nvPr/>
            </p:nvSpPr>
            <p:spPr bwMode="gray">
              <a:xfrm flipH="1">
                <a:off x="3645691" y="-159782"/>
                <a:ext cx="2131359" cy="2131430"/>
              </a:xfrm>
              <a:custGeom>
                <a:avLst/>
                <a:gdLst>
                  <a:gd name="connsiteX0" fmla="*/ 0 w 2131359"/>
                  <a:gd name="connsiteY0" fmla="*/ 0 h 2131430"/>
                  <a:gd name="connsiteX1" fmla="*/ 0 w 2131359"/>
                  <a:gd name="connsiteY1" fmla="*/ 2131430 h 2131430"/>
                  <a:gd name="connsiteX2" fmla="*/ 2131359 w 2131359"/>
                  <a:gd name="connsiteY2" fmla="*/ 2131430 h 2131430"/>
                  <a:gd name="connsiteX3" fmla="*/ 2121385 w 2131359"/>
                  <a:gd name="connsiteY3" fmla="*/ 1933916 h 2131430"/>
                  <a:gd name="connsiteX4" fmla="*/ 183917 w 2131359"/>
                  <a:gd name="connsiteY4" fmla="*/ 8708 h 2131430"/>
                  <a:gd name="connsiteX5" fmla="*/ 0 w 2131359"/>
                  <a:gd name="connsiteY5" fmla="*/ 0 h 213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0">
                    <a:moveTo>
                      <a:pt x="0" y="0"/>
                    </a:moveTo>
                    <a:lnTo>
                      <a:pt x="0" y="2131430"/>
                    </a:lnTo>
                    <a:lnTo>
                      <a:pt x="2131359" y="2131430"/>
                    </a:lnTo>
                    <a:lnTo>
                      <a:pt x="2121385" y="1933916"/>
                    </a:lnTo>
                    <a:cubicBezTo>
                      <a:pt x="2017907" y="914985"/>
                      <a:pt x="1204703" y="105868"/>
                      <a:pt x="183917" y="8708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任意多边形: 形状 25"/>
              <p:cNvSpPr/>
              <p:nvPr/>
            </p:nvSpPr>
            <p:spPr bwMode="gray">
              <a:xfrm>
                <a:off x="5777051" y="2017222"/>
                <a:ext cx="2177076" cy="2268429"/>
              </a:xfrm>
              <a:custGeom>
                <a:avLst/>
                <a:gdLst>
                  <a:gd name="connsiteX0" fmla="*/ 0 w 2131358"/>
                  <a:gd name="connsiteY0" fmla="*/ 0 h 2131431"/>
                  <a:gd name="connsiteX1" fmla="*/ 2131358 w 2131358"/>
                  <a:gd name="connsiteY1" fmla="*/ 0 h 2131431"/>
                  <a:gd name="connsiteX2" fmla="*/ 2121384 w 2131358"/>
                  <a:gd name="connsiteY2" fmla="*/ 197515 h 2131431"/>
                  <a:gd name="connsiteX3" fmla="*/ 183916 w 2131358"/>
                  <a:gd name="connsiteY3" fmla="*/ 2122723 h 2131431"/>
                  <a:gd name="connsiteX4" fmla="*/ 0 w 2131358"/>
                  <a:gd name="connsiteY4" fmla="*/ 2131431 h 2131431"/>
                  <a:gd name="connsiteX5" fmla="*/ 0 w 2131358"/>
                  <a:gd name="connsiteY5" fmla="*/ 0 h 2131431"/>
                  <a:gd name="connsiteX0-1" fmla="*/ 0 w 2131358"/>
                  <a:gd name="connsiteY0-2" fmla="*/ 0 h 2131431"/>
                  <a:gd name="connsiteX1-3" fmla="*/ 2131358 w 2131358"/>
                  <a:gd name="connsiteY1-4" fmla="*/ 0 h 2131431"/>
                  <a:gd name="connsiteX2-5" fmla="*/ 2121384 w 2131358"/>
                  <a:gd name="connsiteY2-6" fmla="*/ 197515 h 2131431"/>
                  <a:gd name="connsiteX3-7" fmla="*/ 183916 w 2131358"/>
                  <a:gd name="connsiteY3-8" fmla="*/ 2122723 h 2131431"/>
                  <a:gd name="connsiteX4-9" fmla="*/ 0 w 2131358"/>
                  <a:gd name="connsiteY4-10" fmla="*/ 2131431 h 2131431"/>
                  <a:gd name="connsiteX5-11" fmla="*/ 92416 w 2131358"/>
                  <a:gd name="connsiteY5-12" fmla="*/ 88697 h 2131431"/>
                  <a:gd name="connsiteX0-13" fmla="*/ 0 w 2131358"/>
                  <a:gd name="connsiteY0-14" fmla="*/ 0 h 2131431"/>
                  <a:gd name="connsiteX1-15" fmla="*/ 2131358 w 2131358"/>
                  <a:gd name="connsiteY1-16" fmla="*/ 0 h 2131431"/>
                  <a:gd name="connsiteX2-17" fmla="*/ 2121384 w 2131358"/>
                  <a:gd name="connsiteY2-18" fmla="*/ 197515 h 2131431"/>
                  <a:gd name="connsiteX3-19" fmla="*/ 183916 w 2131358"/>
                  <a:gd name="connsiteY3-20" fmla="*/ 2122723 h 2131431"/>
                  <a:gd name="connsiteX4-21" fmla="*/ 0 w 2131358"/>
                  <a:gd name="connsiteY4-22" fmla="*/ 2131431 h 213143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1">
                    <a:moveTo>
                      <a:pt x="0" y="0"/>
                    </a:moveTo>
                    <a:lnTo>
                      <a:pt x="2131358" y="0"/>
                    </a:lnTo>
                    <a:lnTo>
                      <a:pt x="2121384" y="197515"/>
                    </a:lnTo>
                    <a:cubicBezTo>
                      <a:pt x="2017906" y="1216446"/>
                      <a:pt x="1204703" y="2025563"/>
                      <a:pt x="183916" y="2122723"/>
                    </a:cubicBezTo>
                    <a:lnTo>
                      <a:pt x="0" y="2131431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15235" y="553220"/>
              <a:ext cx="2325087" cy="2258931"/>
              <a:chOff x="3622042" y="-213950"/>
              <a:chExt cx="4354527" cy="4413956"/>
            </a:xfrm>
            <a:solidFill>
              <a:srgbClr val="FFC000"/>
            </a:solidFill>
          </p:grpSpPr>
          <p:sp>
            <p:nvSpPr>
              <p:cNvPr id="24" name="任意多边形: 形状 23"/>
              <p:cNvSpPr/>
              <p:nvPr/>
            </p:nvSpPr>
            <p:spPr bwMode="gray">
              <a:xfrm flipH="1">
                <a:off x="5799492" y="-213950"/>
                <a:ext cx="2177077" cy="2177005"/>
              </a:xfrm>
              <a:custGeom>
                <a:avLst/>
                <a:gdLst>
                  <a:gd name="connsiteX0" fmla="*/ 2131358 w 2131358"/>
                  <a:gd name="connsiteY0" fmla="*/ 0 h 2131430"/>
                  <a:gd name="connsiteX1" fmla="*/ 1947442 w 2131358"/>
                  <a:gd name="connsiteY1" fmla="*/ 8708 h 2131430"/>
                  <a:gd name="connsiteX2" fmla="*/ 9974 w 2131358"/>
                  <a:gd name="connsiteY2" fmla="*/ 1933916 h 2131430"/>
                  <a:gd name="connsiteX3" fmla="*/ 0 w 2131358"/>
                  <a:gd name="connsiteY3" fmla="*/ 2131430 h 2131430"/>
                  <a:gd name="connsiteX4" fmla="*/ 2131358 w 2131358"/>
                  <a:gd name="connsiteY4" fmla="*/ 2131430 h 2131430"/>
                  <a:gd name="connsiteX5" fmla="*/ 2131358 w 2131358"/>
                  <a:gd name="connsiteY5" fmla="*/ 0 h 2131430"/>
                  <a:gd name="connsiteX0-1" fmla="*/ 2131358 w 2223774"/>
                  <a:gd name="connsiteY0-2" fmla="*/ 0 h 2131430"/>
                  <a:gd name="connsiteX1-3" fmla="*/ 1947442 w 2223774"/>
                  <a:gd name="connsiteY1-4" fmla="*/ 8708 h 2131430"/>
                  <a:gd name="connsiteX2-5" fmla="*/ 9974 w 2223774"/>
                  <a:gd name="connsiteY2-6" fmla="*/ 1933916 h 2131430"/>
                  <a:gd name="connsiteX3-7" fmla="*/ 0 w 2223774"/>
                  <a:gd name="connsiteY3-8" fmla="*/ 2131430 h 2131430"/>
                  <a:gd name="connsiteX4-9" fmla="*/ 2131358 w 2223774"/>
                  <a:gd name="connsiteY4-10" fmla="*/ 2131430 h 2131430"/>
                  <a:gd name="connsiteX5-11" fmla="*/ 2223774 w 2223774"/>
                  <a:gd name="connsiteY5-12" fmla="*/ 96427 h 2131430"/>
                  <a:gd name="connsiteX0-13" fmla="*/ 2131358 w 2131358"/>
                  <a:gd name="connsiteY0-14" fmla="*/ 0 h 2131430"/>
                  <a:gd name="connsiteX1-15" fmla="*/ 1947442 w 2131358"/>
                  <a:gd name="connsiteY1-16" fmla="*/ 8708 h 2131430"/>
                  <a:gd name="connsiteX2-17" fmla="*/ 9974 w 2131358"/>
                  <a:gd name="connsiteY2-18" fmla="*/ 1933916 h 2131430"/>
                  <a:gd name="connsiteX3-19" fmla="*/ 0 w 2131358"/>
                  <a:gd name="connsiteY3-20" fmla="*/ 2131430 h 2131430"/>
                  <a:gd name="connsiteX4-21" fmla="*/ 2131358 w 2131358"/>
                  <a:gd name="connsiteY4-22" fmla="*/ 2131430 h 213143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0">
                    <a:moveTo>
                      <a:pt x="2131358" y="0"/>
                    </a:moveTo>
                    <a:lnTo>
                      <a:pt x="1947442" y="8708"/>
                    </a:lnTo>
                    <a:cubicBezTo>
                      <a:pt x="926655" y="105868"/>
                      <a:pt x="113451" y="914985"/>
                      <a:pt x="9974" y="1933916"/>
                    </a:cubicBezTo>
                    <a:lnTo>
                      <a:pt x="0" y="2131430"/>
                    </a:lnTo>
                    <a:lnTo>
                      <a:pt x="2131358" y="213143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 bwMode="gray">
              <a:xfrm>
                <a:off x="3622042" y="1963056"/>
                <a:ext cx="2165833" cy="2236950"/>
              </a:xfrm>
              <a:custGeom>
                <a:avLst/>
                <a:gdLst>
                  <a:gd name="connsiteX0" fmla="*/ 0 w 2131359"/>
                  <a:gd name="connsiteY0" fmla="*/ 0 h 2131431"/>
                  <a:gd name="connsiteX1" fmla="*/ 2131359 w 2131359"/>
                  <a:gd name="connsiteY1" fmla="*/ 0 h 2131431"/>
                  <a:gd name="connsiteX2" fmla="*/ 2131359 w 2131359"/>
                  <a:gd name="connsiteY2" fmla="*/ 2131431 h 2131431"/>
                  <a:gd name="connsiteX3" fmla="*/ 1947442 w 2131359"/>
                  <a:gd name="connsiteY3" fmla="*/ 2122723 h 2131431"/>
                  <a:gd name="connsiteX4" fmla="*/ 9974 w 2131359"/>
                  <a:gd name="connsiteY4" fmla="*/ 197515 h 2131431"/>
                  <a:gd name="connsiteX5" fmla="*/ 0 w 2131359"/>
                  <a:gd name="connsiteY5" fmla="*/ 0 h 213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1">
                    <a:moveTo>
                      <a:pt x="0" y="0"/>
                    </a:moveTo>
                    <a:lnTo>
                      <a:pt x="2131359" y="0"/>
                    </a:lnTo>
                    <a:lnTo>
                      <a:pt x="2131359" y="2131431"/>
                    </a:lnTo>
                    <a:lnTo>
                      <a:pt x="1947442" y="2122723"/>
                    </a:lnTo>
                    <a:cubicBezTo>
                      <a:pt x="926656" y="2025563"/>
                      <a:pt x="113452" y="1216446"/>
                      <a:pt x="9974" y="197515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5235" y="554568"/>
              <a:ext cx="1302798" cy="2258188"/>
              <a:chOff x="448592" y="740780"/>
              <a:chExt cx="2363479" cy="4096706"/>
            </a:xfrm>
          </p:grpSpPr>
          <p:sp>
            <p:nvSpPr>
              <p:cNvPr id="14" name="任意多边形: 形状 13"/>
              <p:cNvSpPr/>
              <p:nvPr/>
            </p:nvSpPr>
            <p:spPr bwMode="gray">
              <a:xfrm>
                <a:off x="448592" y="740780"/>
                <a:ext cx="2131359" cy="4096706"/>
              </a:xfrm>
              <a:custGeom>
                <a:avLst/>
                <a:gdLst>
                  <a:gd name="connsiteX0" fmla="*/ 2131359 w 2131359"/>
                  <a:gd name="connsiteY0" fmla="*/ 0 h 4306128"/>
                  <a:gd name="connsiteX1" fmla="*/ 2131359 w 2131359"/>
                  <a:gd name="connsiteY1" fmla="*/ 4306128 h 4306128"/>
                  <a:gd name="connsiteX2" fmla="*/ 1933962 w 2131359"/>
                  <a:gd name="connsiteY2" fmla="*/ 4296160 h 4306128"/>
                  <a:gd name="connsiteX3" fmla="*/ 0 w 2131359"/>
                  <a:gd name="connsiteY3" fmla="*/ 2153064 h 4306128"/>
                  <a:gd name="connsiteX4" fmla="*/ 1933962 w 2131359"/>
                  <a:gd name="connsiteY4" fmla="*/ 9968 h 4306128"/>
                  <a:gd name="connsiteX5" fmla="*/ 2131359 w 2131359"/>
                  <a:gd name="connsiteY5" fmla="*/ 0 h 4306128"/>
                  <a:gd name="connsiteX0-1" fmla="*/ 2131359 w 2222799"/>
                  <a:gd name="connsiteY0-2" fmla="*/ 4306128 h 4397568"/>
                  <a:gd name="connsiteX1-3" fmla="*/ 1933962 w 2222799"/>
                  <a:gd name="connsiteY1-4" fmla="*/ 4296160 h 4397568"/>
                  <a:gd name="connsiteX2-5" fmla="*/ 0 w 2222799"/>
                  <a:gd name="connsiteY2-6" fmla="*/ 2153064 h 4397568"/>
                  <a:gd name="connsiteX3-7" fmla="*/ 1933962 w 2222799"/>
                  <a:gd name="connsiteY3-8" fmla="*/ 9968 h 4397568"/>
                  <a:gd name="connsiteX4-9" fmla="*/ 2131359 w 2222799"/>
                  <a:gd name="connsiteY4-10" fmla="*/ 0 h 4397568"/>
                  <a:gd name="connsiteX5-11" fmla="*/ 2222799 w 2222799"/>
                  <a:gd name="connsiteY5-12" fmla="*/ 4397568 h 4397568"/>
                  <a:gd name="connsiteX0-13" fmla="*/ 2131359 w 2131359"/>
                  <a:gd name="connsiteY0-14" fmla="*/ 4306128 h 4306128"/>
                  <a:gd name="connsiteX1-15" fmla="*/ 1933962 w 2131359"/>
                  <a:gd name="connsiteY1-16" fmla="*/ 4296160 h 4306128"/>
                  <a:gd name="connsiteX2-17" fmla="*/ 0 w 2131359"/>
                  <a:gd name="connsiteY2-18" fmla="*/ 2153064 h 4306128"/>
                  <a:gd name="connsiteX3-19" fmla="*/ 1933962 w 2131359"/>
                  <a:gd name="connsiteY3-20" fmla="*/ 9968 h 4306128"/>
                  <a:gd name="connsiteX4-21" fmla="*/ 2131359 w 2131359"/>
                  <a:gd name="connsiteY4-22" fmla="*/ 0 h 43061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9" h="4306128">
                    <a:moveTo>
                      <a:pt x="2131359" y="4306128"/>
                    </a:moveTo>
                    <a:lnTo>
                      <a:pt x="1933962" y="4296160"/>
                    </a:lnTo>
                    <a:cubicBezTo>
                      <a:pt x="847684" y="4185843"/>
                      <a:pt x="0" y="3268447"/>
                      <a:pt x="0" y="2153064"/>
                    </a:cubicBezTo>
                    <a:cubicBezTo>
                      <a:pt x="0" y="1037681"/>
                      <a:pt x="847684" y="120285"/>
                      <a:pt x="1933962" y="9968"/>
                    </a:cubicBezTo>
                    <a:lnTo>
                      <a:pt x="2131359" y="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 bwMode="gray">
              <a:xfrm>
                <a:off x="2325688" y="1750031"/>
                <a:ext cx="486383" cy="4474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 bwMode="gray">
              <a:xfrm>
                <a:off x="2561455" y="1818123"/>
                <a:ext cx="206331" cy="31128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 bwMode="gray">
              <a:xfrm>
                <a:off x="2647372" y="1901983"/>
                <a:ext cx="97278" cy="1435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24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3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1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18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41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38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2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47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fill="hold" grpId="1" nodeType="withEffect">
                                  <p:stCondLst>
                                    <p:cond delay="133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fill="hold" grpId="1" nodeType="withEffect">
                                  <p:stCondLst>
                                    <p:cond delay="334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fill="hold" grpId="1" nodeType="withEffect">
                                  <p:stCondLst>
                                    <p:cond delay="233"/>
                                  </p:stCondLst>
                                  <p:childTnLst>
                                    <p:animScale>
                                      <p:cBhvr>
                                        <p:cTn id="42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fill="hold" grpId="1" nodeType="withEffect">
                                  <p:stCondLst>
                                    <p:cond delay="151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grpId="1" nodeType="withEffect">
                                  <p:stCondLst>
                                    <p:cond delay="180"/>
                                  </p:stCondLst>
                                  <p:childTnLst>
                                    <p:animScale>
                                      <p:cBhvr>
                                        <p:cTn id="46" dur="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fill="hold" grpId="1" nodeType="withEffect">
                                  <p:stCondLst>
                                    <p:cond delay="165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fill="hold" grpId="1" nodeType="withEffect">
                                  <p:stCondLst>
                                    <p:cond delay="264"/>
                                  </p:stCondLst>
                                  <p:childTnLst>
                                    <p:animScale>
                                      <p:cBhvr>
                                        <p:cTn id="50" dur="1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grpId="1" nodeType="withEffect">
                                  <p:stCondLst>
                                    <p:cond delay="412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grpId="1" nodeType="withEffect">
                                  <p:stCondLst>
                                    <p:cond delay="411"/>
                                  </p:stCondLst>
                                  <p:childTnLst>
                                    <p:animScale>
                                      <p:cBhvr>
                                        <p:cTn id="54" dur="1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0" nodeType="withEffect">
                                  <p:stCondLst>
                                    <p:cond delay="41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grpId="1" nodeType="withEffect">
                                  <p:stCondLst>
                                    <p:cond delay="298"/>
                                  </p:stCondLst>
                                  <p:childTnLst>
                                    <p:animScale>
                                      <p:cBhvr>
                                        <p:cTn id="59" dur="1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411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022E-16 L 0.59662 0.28843 " pathEditMode="relative" rAng="0" ptsTypes="AA">
                                      <p:cBhvr>
                                        <p:cTn id="71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31" y="1442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L -0.05065 -0.00463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81" grpId="0" animBg="1"/>
      <p:bldP spid="81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60687" y="5279113"/>
            <a:ext cx="5675184" cy="1553405"/>
            <a:chOff x="7237641" y="5607868"/>
            <a:chExt cx="5675184" cy="1553405"/>
          </a:xfrm>
        </p:grpSpPr>
        <p:sp>
          <p:nvSpPr>
            <p:cNvPr id="3" name="对话气泡: 圆角矩形 2"/>
            <p:cNvSpPr/>
            <p:nvPr/>
          </p:nvSpPr>
          <p:spPr bwMode="gray">
            <a:xfrm>
              <a:off x="7237641" y="5607868"/>
              <a:ext cx="5675184" cy="1553405"/>
            </a:xfrm>
            <a:custGeom>
              <a:avLst/>
              <a:gdLst>
                <a:gd name="connsiteX0" fmla="*/ 0 w 5675184"/>
                <a:gd name="connsiteY0" fmla="*/ 147351 h 884091"/>
                <a:gd name="connsiteX1" fmla="*/ 147351 w 5675184"/>
                <a:gd name="connsiteY1" fmla="*/ 0 h 884091"/>
                <a:gd name="connsiteX2" fmla="*/ 945864 w 5675184"/>
                <a:gd name="connsiteY2" fmla="*/ 0 h 884091"/>
                <a:gd name="connsiteX3" fmla="*/ 945864 w 5675184"/>
                <a:gd name="connsiteY3" fmla="*/ 0 h 884091"/>
                <a:gd name="connsiteX4" fmla="*/ 2364660 w 5675184"/>
                <a:gd name="connsiteY4" fmla="*/ 0 h 884091"/>
                <a:gd name="connsiteX5" fmla="*/ 5527833 w 5675184"/>
                <a:gd name="connsiteY5" fmla="*/ 0 h 884091"/>
                <a:gd name="connsiteX6" fmla="*/ 5675184 w 5675184"/>
                <a:gd name="connsiteY6" fmla="*/ 147351 h 884091"/>
                <a:gd name="connsiteX7" fmla="*/ 5675184 w 5675184"/>
                <a:gd name="connsiteY7" fmla="*/ 515720 h 884091"/>
                <a:gd name="connsiteX8" fmla="*/ 5675184 w 5675184"/>
                <a:gd name="connsiteY8" fmla="*/ 515720 h 884091"/>
                <a:gd name="connsiteX9" fmla="*/ 5675184 w 5675184"/>
                <a:gd name="connsiteY9" fmla="*/ 736743 h 884091"/>
                <a:gd name="connsiteX10" fmla="*/ 5675184 w 5675184"/>
                <a:gd name="connsiteY10" fmla="*/ 736740 h 884091"/>
                <a:gd name="connsiteX11" fmla="*/ 5527833 w 5675184"/>
                <a:gd name="connsiteY11" fmla="*/ 884091 h 884091"/>
                <a:gd name="connsiteX12" fmla="*/ 2364660 w 5675184"/>
                <a:gd name="connsiteY12" fmla="*/ 884091 h 884091"/>
                <a:gd name="connsiteX13" fmla="*/ 1706074 w 5675184"/>
                <a:gd name="connsiteY13" fmla="*/ 1642305 h 884091"/>
                <a:gd name="connsiteX14" fmla="*/ 945864 w 5675184"/>
                <a:gd name="connsiteY14" fmla="*/ 884091 h 884091"/>
                <a:gd name="connsiteX15" fmla="*/ 147351 w 5675184"/>
                <a:gd name="connsiteY15" fmla="*/ 884091 h 884091"/>
                <a:gd name="connsiteX16" fmla="*/ 0 w 5675184"/>
                <a:gd name="connsiteY16" fmla="*/ 736740 h 884091"/>
                <a:gd name="connsiteX17" fmla="*/ 0 w 5675184"/>
                <a:gd name="connsiteY17" fmla="*/ 736743 h 884091"/>
                <a:gd name="connsiteX18" fmla="*/ 0 w 5675184"/>
                <a:gd name="connsiteY18" fmla="*/ 515720 h 884091"/>
                <a:gd name="connsiteX19" fmla="*/ 0 w 5675184"/>
                <a:gd name="connsiteY19" fmla="*/ 515720 h 884091"/>
                <a:gd name="connsiteX20" fmla="*/ 0 w 5675184"/>
                <a:gd name="connsiteY20" fmla="*/ 147351 h 884091"/>
                <a:gd name="connsiteX0-1" fmla="*/ 0 w 5675184"/>
                <a:gd name="connsiteY0-2" fmla="*/ 147351 h 1642305"/>
                <a:gd name="connsiteX1-3" fmla="*/ 147351 w 5675184"/>
                <a:gd name="connsiteY1-4" fmla="*/ 0 h 1642305"/>
                <a:gd name="connsiteX2-5" fmla="*/ 945864 w 5675184"/>
                <a:gd name="connsiteY2-6" fmla="*/ 0 h 1642305"/>
                <a:gd name="connsiteX3-7" fmla="*/ 945864 w 5675184"/>
                <a:gd name="connsiteY3-8" fmla="*/ 0 h 1642305"/>
                <a:gd name="connsiteX4-9" fmla="*/ 2364660 w 5675184"/>
                <a:gd name="connsiteY4-10" fmla="*/ 0 h 1642305"/>
                <a:gd name="connsiteX5-11" fmla="*/ 5527833 w 5675184"/>
                <a:gd name="connsiteY5-12" fmla="*/ 0 h 1642305"/>
                <a:gd name="connsiteX6-13" fmla="*/ 5675184 w 5675184"/>
                <a:gd name="connsiteY6-14" fmla="*/ 147351 h 1642305"/>
                <a:gd name="connsiteX7-15" fmla="*/ 5675184 w 5675184"/>
                <a:gd name="connsiteY7-16" fmla="*/ 515720 h 1642305"/>
                <a:gd name="connsiteX8-17" fmla="*/ 5675184 w 5675184"/>
                <a:gd name="connsiteY8-18" fmla="*/ 515720 h 1642305"/>
                <a:gd name="connsiteX9-19" fmla="*/ 5675184 w 5675184"/>
                <a:gd name="connsiteY9-20" fmla="*/ 736743 h 1642305"/>
                <a:gd name="connsiteX10-21" fmla="*/ 5675184 w 5675184"/>
                <a:gd name="connsiteY10-22" fmla="*/ 736740 h 1642305"/>
                <a:gd name="connsiteX11-23" fmla="*/ 5527833 w 5675184"/>
                <a:gd name="connsiteY11-24" fmla="*/ 884091 h 1642305"/>
                <a:gd name="connsiteX12-25" fmla="*/ 3380660 w 5675184"/>
                <a:gd name="connsiteY12-26" fmla="*/ 858691 h 1642305"/>
                <a:gd name="connsiteX13-27" fmla="*/ 1706074 w 5675184"/>
                <a:gd name="connsiteY13-28" fmla="*/ 1642305 h 1642305"/>
                <a:gd name="connsiteX14-29" fmla="*/ 945864 w 5675184"/>
                <a:gd name="connsiteY14-30" fmla="*/ 884091 h 1642305"/>
                <a:gd name="connsiteX15-31" fmla="*/ 147351 w 5675184"/>
                <a:gd name="connsiteY15-32" fmla="*/ 884091 h 1642305"/>
                <a:gd name="connsiteX16-33" fmla="*/ 0 w 5675184"/>
                <a:gd name="connsiteY16-34" fmla="*/ 736740 h 1642305"/>
                <a:gd name="connsiteX17-35" fmla="*/ 0 w 5675184"/>
                <a:gd name="connsiteY17-36" fmla="*/ 736743 h 1642305"/>
                <a:gd name="connsiteX18-37" fmla="*/ 0 w 5675184"/>
                <a:gd name="connsiteY18-38" fmla="*/ 515720 h 1642305"/>
                <a:gd name="connsiteX19-39" fmla="*/ 0 w 5675184"/>
                <a:gd name="connsiteY19-40" fmla="*/ 515720 h 1642305"/>
                <a:gd name="connsiteX20-41" fmla="*/ 0 w 5675184"/>
                <a:gd name="connsiteY20-42" fmla="*/ 147351 h 1642305"/>
                <a:gd name="connsiteX0-43" fmla="*/ 0 w 5675184"/>
                <a:gd name="connsiteY0-44" fmla="*/ 147351 h 1642305"/>
                <a:gd name="connsiteX1-45" fmla="*/ 147351 w 5675184"/>
                <a:gd name="connsiteY1-46" fmla="*/ 0 h 1642305"/>
                <a:gd name="connsiteX2-47" fmla="*/ 945864 w 5675184"/>
                <a:gd name="connsiteY2-48" fmla="*/ 0 h 1642305"/>
                <a:gd name="connsiteX3-49" fmla="*/ 945864 w 5675184"/>
                <a:gd name="connsiteY3-50" fmla="*/ 0 h 1642305"/>
                <a:gd name="connsiteX4-51" fmla="*/ 2364660 w 5675184"/>
                <a:gd name="connsiteY4-52" fmla="*/ 0 h 1642305"/>
                <a:gd name="connsiteX5-53" fmla="*/ 5527833 w 5675184"/>
                <a:gd name="connsiteY5-54" fmla="*/ 0 h 1642305"/>
                <a:gd name="connsiteX6-55" fmla="*/ 5675184 w 5675184"/>
                <a:gd name="connsiteY6-56" fmla="*/ 147351 h 1642305"/>
                <a:gd name="connsiteX7-57" fmla="*/ 5675184 w 5675184"/>
                <a:gd name="connsiteY7-58" fmla="*/ 515720 h 1642305"/>
                <a:gd name="connsiteX8-59" fmla="*/ 5675184 w 5675184"/>
                <a:gd name="connsiteY8-60" fmla="*/ 515720 h 1642305"/>
                <a:gd name="connsiteX9-61" fmla="*/ 5675184 w 5675184"/>
                <a:gd name="connsiteY9-62" fmla="*/ 736743 h 1642305"/>
                <a:gd name="connsiteX10-63" fmla="*/ 5675184 w 5675184"/>
                <a:gd name="connsiteY10-64" fmla="*/ 736740 h 1642305"/>
                <a:gd name="connsiteX11-65" fmla="*/ 5527833 w 5675184"/>
                <a:gd name="connsiteY11-66" fmla="*/ 884091 h 1642305"/>
                <a:gd name="connsiteX12-67" fmla="*/ 3380660 w 5675184"/>
                <a:gd name="connsiteY12-68" fmla="*/ 858691 h 1642305"/>
                <a:gd name="connsiteX13-69" fmla="*/ 1706074 w 5675184"/>
                <a:gd name="connsiteY13-70" fmla="*/ 1642305 h 1642305"/>
                <a:gd name="connsiteX14-71" fmla="*/ 2495264 w 5675184"/>
                <a:gd name="connsiteY14-72" fmla="*/ 871391 h 1642305"/>
                <a:gd name="connsiteX15-73" fmla="*/ 147351 w 5675184"/>
                <a:gd name="connsiteY15-74" fmla="*/ 884091 h 1642305"/>
                <a:gd name="connsiteX16-75" fmla="*/ 0 w 5675184"/>
                <a:gd name="connsiteY16-76" fmla="*/ 736740 h 1642305"/>
                <a:gd name="connsiteX17-77" fmla="*/ 0 w 5675184"/>
                <a:gd name="connsiteY17-78" fmla="*/ 736743 h 1642305"/>
                <a:gd name="connsiteX18-79" fmla="*/ 0 w 5675184"/>
                <a:gd name="connsiteY18-80" fmla="*/ 515720 h 1642305"/>
                <a:gd name="connsiteX19-81" fmla="*/ 0 w 5675184"/>
                <a:gd name="connsiteY19-82" fmla="*/ 515720 h 1642305"/>
                <a:gd name="connsiteX20-83" fmla="*/ 0 w 5675184"/>
                <a:gd name="connsiteY20-84" fmla="*/ 147351 h 1642305"/>
                <a:gd name="connsiteX0-85" fmla="*/ 0 w 5675184"/>
                <a:gd name="connsiteY0-86" fmla="*/ 147351 h 1439105"/>
                <a:gd name="connsiteX1-87" fmla="*/ 147351 w 5675184"/>
                <a:gd name="connsiteY1-88" fmla="*/ 0 h 1439105"/>
                <a:gd name="connsiteX2-89" fmla="*/ 945864 w 5675184"/>
                <a:gd name="connsiteY2-90" fmla="*/ 0 h 1439105"/>
                <a:gd name="connsiteX3-91" fmla="*/ 945864 w 5675184"/>
                <a:gd name="connsiteY3-92" fmla="*/ 0 h 1439105"/>
                <a:gd name="connsiteX4-93" fmla="*/ 2364660 w 5675184"/>
                <a:gd name="connsiteY4-94" fmla="*/ 0 h 1439105"/>
                <a:gd name="connsiteX5-95" fmla="*/ 5527833 w 5675184"/>
                <a:gd name="connsiteY5-96" fmla="*/ 0 h 1439105"/>
                <a:gd name="connsiteX6-97" fmla="*/ 5675184 w 5675184"/>
                <a:gd name="connsiteY6-98" fmla="*/ 147351 h 1439105"/>
                <a:gd name="connsiteX7-99" fmla="*/ 5675184 w 5675184"/>
                <a:gd name="connsiteY7-100" fmla="*/ 515720 h 1439105"/>
                <a:gd name="connsiteX8-101" fmla="*/ 5675184 w 5675184"/>
                <a:gd name="connsiteY8-102" fmla="*/ 515720 h 1439105"/>
                <a:gd name="connsiteX9-103" fmla="*/ 5675184 w 5675184"/>
                <a:gd name="connsiteY9-104" fmla="*/ 736743 h 1439105"/>
                <a:gd name="connsiteX10-105" fmla="*/ 5675184 w 5675184"/>
                <a:gd name="connsiteY10-106" fmla="*/ 736740 h 1439105"/>
                <a:gd name="connsiteX11-107" fmla="*/ 5527833 w 5675184"/>
                <a:gd name="connsiteY11-108" fmla="*/ 884091 h 1439105"/>
                <a:gd name="connsiteX12-109" fmla="*/ 3380660 w 5675184"/>
                <a:gd name="connsiteY12-110" fmla="*/ 858691 h 1439105"/>
                <a:gd name="connsiteX13-111" fmla="*/ 3064974 w 5675184"/>
                <a:gd name="connsiteY13-112" fmla="*/ 1439105 h 1439105"/>
                <a:gd name="connsiteX14-113" fmla="*/ 2495264 w 5675184"/>
                <a:gd name="connsiteY14-114" fmla="*/ 871391 h 1439105"/>
                <a:gd name="connsiteX15-115" fmla="*/ 147351 w 5675184"/>
                <a:gd name="connsiteY15-116" fmla="*/ 884091 h 1439105"/>
                <a:gd name="connsiteX16-117" fmla="*/ 0 w 5675184"/>
                <a:gd name="connsiteY16-118" fmla="*/ 736740 h 1439105"/>
                <a:gd name="connsiteX17-119" fmla="*/ 0 w 5675184"/>
                <a:gd name="connsiteY17-120" fmla="*/ 736743 h 1439105"/>
                <a:gd name="connsiteX18-121" fmla="*/ 0 w 5675184"/>
                <a:gd name="connsiteY18-122" fmla="*/ 515720 h 1439105"/>
                <a:gd name="connsiteX19-123" fmla="*/ 0 w 5675184"/>
                <a:gd name="connsiteY19-124" fmla="*/ 515720 h 1439105"/>
                <a:gd name="connsiteX20-125" fmla="*/ 0 w 5675184"/>
                <a:gd name="connsiteY20-126" fmla="*/ 147351 h 1439105"/>
                <a:gd name="connsiteX0-127" fmla="*/ 0 w 5675184"/>
                <a:gd name="connsiteY0-128" fmla="*/ 147351 h 1439105"/>
                <a:gd name="connsiteX1-129" fmla="*/ 147351 w 5675184"/>
                <a:gd name="connsiteY1-130" fmla="*/ 0 h 1439105"/>
                <a:gd name="connsiteX2-131" fmla="*/ 945864 w 5675184"/>
                <a:gd name="connsiteY2-132" fmla="*/ 0 h 1439105"/>
                <a:gd name="connsiteX3-133" fmla="*/ 945864 w 5675184"/>
                <a:gd name="connsiteY3-134" fmla="*/ 0 h 1439105"/>
                <a:gd name="connsiteX4-135" fmla="*/ 2364660 w 5675184"/>
                <a:gd name="connsiteY4-136" fmla="*/ 0 h 1439105"/>
                <a:gd name="connsiteX5-137" fmla="*/ 5527833 w 5675184"/>
                <a:gd name="connsiteY5-138" fmla="*/ 0 h 1439105"/>
                <a:gd name="connsiteX6-139" fmla="*/ 5675184 w 5675184"/>
                <a:gd name="connsiteY6-140" fmla="*/ 147351 h 1439105"/>
                <a:gd name="connsiteX7-141" fmla="*/ 5675184 w 5675184"/>
                <a:gd name="connsiteY7-142" fmla="*/ 515720 h 1439105"/>
                <a:gd name="connsiteX8-143" fmla="*/ 5675184 w 5675184"/>
                <a:gd name="connsiteY8-144" fmla="*/ 515720 h 1439105"/>
                <a:gd name="connsiteX9-145" fmla="*/ 5675184 w 5675184"/>
                <a:gd name="connsiteY9-146" fmla="*/ 736743 h 1439105"/>
                <a:gd name="connsiteX10-147" fmla="*/ 5675184 w 5675184"/>
                <a:gd name="connsiteY10-148" fmla="*/ 736740 h 1439105"/>
                <a:gd name="connsiteX11-149" fmla="*/ 5527833 w 5675184"/>
                <a:gd name="connsiteY11-150" fmla="*/ 884091 h 1439105"/>
                <a:gd name="connsiteX12-151" fmla="*/ 3761660 w 5675184"/>
                <a:gd name="connsiteY12-152" fmla="*/ 871391 h 1439105"/>
                <a:gd name="connsiteX13-153" fmla="*/ 3064974 w 5675184"/>
                <a:gd name="connsiteY13-154" fmla="*/ 1439105 h 1439105"/>
                <a:gd name="connsiteX14-155" fmla="*/ 2495264 w 5675184"/>
                <a:gd name="connsiteY14-156" fmla="*/ 871391 h 1439105"/>
                <a:gd name="connsiteX15-157" fmla="*/ 147351 w 5675184"/>
                <a:gd name="connsiteY15-158" fmla="*/ 884091 h 1439105"/>
                <a:gd name="connsiteX16-159" fmla="*/ 0 w 5675184"/>
                <a:gd name="connsiteY16-160" fmla="*/ 736740 h 1439105"/>
                <a:gd name="connsiteX17-161" fmla="*/ 0 w 5675184"/>
                <a:gd name="connsiteY17-162" fmla="*/ 736743 h 1439105"/>
                <a:gd name="connsiteX18-163" fmla="*/ 0 w 5675184"/>
                <a:gd name="connsiteY18-164" fmla="*/ 515720 h 1439105"/>
                <a:gd name="connsiteX19-165" fmla="*/ 0 w 5675184"/>
                <a:gd name="connsiteY19-166" fmla="*/ 515720 h 1439105"/>
                <a:gd name="connsiteX20-167" fmla="*/ 0 w 5675184"/>
                <a:gd name="connsiteY20-168" fmla="*/ 147351 h 1439105"/>
                <a:gd name="connsiteX0-169" fmla="*/ 0 w 5675184"/>
                <a:gd name="connsiteY0-170" fmla="*/ 147351 h 1439105"/>
                <a:gd name="connsiteX1-171" fmla="*/ 147351 w 5675184"/>
                <a:gd name="connsiteY1-172" fmla="*/ 0 h 1439105"/>
                <a:gd name="connsiteX2-173" fmla="*/ 945864 w 5675184"/>
                <a:gd name="connsiteY2-174" fmla="*/ 0 h 1439105"/>
                <a:gd name="connsiteX3-175" fmla="*/ 945864 w 5675184"/>
                <a:gd name="connsiteY3-176" fmla="*/ 0 h 1439105"/>
                <a:gd name="connsiteX4-177" fmla="*/ 2364660 w 5675184"/>
                <a:gd name="connsiteY4-178" fmla="*/ 0 h 1439105"/>
                <a:gd name="connsiteX5-179" fmla="*/ 5527833 w 5675184"/>
                <a:gd name="connsiteY5-180" fmla="*/ 0 h 1439105"/>
                <a:gd name="connsiteX6-181" fmla="*/ 5675184 w 5675184"/>
                <a:gd name="connsiteY6-182" fmla="*/ 147351 h 1439105"/>
                <a:gd name="connsiteX7-183" fmla="*/ 5675184 w 5675184"/>
                <a:gd name="connsiteY7-184" fmla="*/ 515720 h 1439105"/>
                <a:gd name="connsiteX8-185" fmla="*/ 5675184 w 5675184"/>
                <a:gd name="connsiteY8-186" fmla="*/ 515720 h 1439105"/>
                <a:gd name="connsiteX9-187" fmla="*/ 5675184 w 5675184"/>
                <a:gd name="connsiteY9-188" fmla="*/ 736743 h 1439105"/>
                <a:gd name="connsiteX10-189" fmla="*/ 5675184 w 5675184"/>
                <a:gd name="connsiteY10-190" fmla="*/ 736740 h 1439105"/>
                <a:gd name="connsiteX11-191" fmla="*/ 5527833 w 5675184"/>
                <a:gd name="connsiteY11-192" fmla="*/ 884091 h 1439105"/>
                <a:gd name="connsiteX12-193" fmla="*/ 3761660 w 5675184"/>
                <a:gd name="connsiteY12-194" fmla="*/ 871391 h 1439105"/>
                <a:gd name="connsiteX13-195" fmla="*/ 3064974 w 5675184"/>
                <a:gd name="connsiteY13-196" fmla="*/ 1439105 h 1439105"/>
                <a:gd name="connsiteX14-197" fmla="*/ 1885664 w 5675184"/>
                <a:gd name="connsiteY14-198" fmla="*/ 845991 h 1439105"/>
                <a:gd name="connsiteX15-199" fmla="*/ 147351 w 5675184"/>
                <a:gd name="connsiteY15-200" fmla="*/ 884091 h 1439105"/>
                <a:gd name="connsiteX16-201" fmla="*/ 0 w 5675184"/>
                <a:gd name="connsiteY16-202" fmla="*/ 736740 h 1439105"/>
                <a:gd name="connsiteX17-203" fmla="*/ 0 w 5675184"/>
                <a:gd name="connsiteY17-204" fmla="*/ 736743 h 1439105"/>
                <a:gd name="connsiteX18-205" fmla="*/ 0 w 5675184"/>
                <a:gd name="connsiteY18-206" fmla="*/ 515720 h 1439105"/>
                <a:gd name="connsiteX19-207" fmla="*/ 0 w 5675184"/>
                <a:gd name="connsiteY19-208" fmla="*/ 515720 h 1439105"/>
                <a:gd name="connsiteX20-209" fmla="*/ 0 w 5675184"/>
                <a:gd name="connsiteY20-210" fmla="*/ 147351 h 1439105"/>
                <a:gd name="connsiteX0-211" fmla="*/ 0 w 5675184"/>
                <a:gd name="connsiteY0-212" fmla="*/ 147351 h 1553405"/>
                <a:gd name="connsiteX1-213" fmla="*/ 147351 w 5675184"/>
                <a:gd name="connsiteY1-214" fmla="*/ 0 h 1553405"/>
                <a:gd name="connsiteX2-215" fmla="*/ 945864 w 5675184"/>
                <a:gd name="connsiteY2-216" fmla="*/ 0 h 1553405"/>
                <a:gd name="connsiteX3-217" fmla="*/ 945864 w 5675184"/>
                <a:gd name="connsiteY3-218" fmla="*/ 0 h 1553405"/>
                <a:gd name="connsiteX4-219" fmla="*/ 2364660 w 5675184"/>
                <a:gd name="connsiteY4-220" fmla="*/ 0 h 1553405"/>
                <a:gd name="connsiteX5-221" fmla="*/ 5527833 w 5675184"/>
                <a:gd name="connsiteY5-222" fmla="*/ 0 h 1553405"/>
                <a:gd name="connsiteX6-223" fmla="*/ 5675184 w 5675184"/>
                <a:gd name="connsiteY6-224" fmla="*/ 147351 h 1553405"/>
                <a:gd name="connsiteX7-225" fmla="*/ 5675184 w 5675184"/>
                <a:gd name="connsiteY7-226" fmla="*/ 515720 h 1553405"/>
                <a:gd name="connsiteX8-227" fmla="*/ 5675184 w 5675184"/>
                <a:gd name="connsiteY8-228" fmla="*/ 515720 h 1553405"/>
                <a:gd name="connsiteX9-229" fmla="*/ 5675184 w 5675184"/>
                <a:gd name="connsiteY9-230" fmla="*/ 736743 h 1553405"/>
                <a:gd name="connsiteX10-231" fmla="*/ 5675184 w 5675184"/>
                <a:gd name="connsiteY10-232" fmla="*/ 736740 h 1553405"/>
                <a:gd name="connsiteX11-233" fmla="*/ 5527833 w 5675184"/>
                <a:gd name="connsiteY11-234" fmla="*/ 884091 h 1553405"/>
                <a:gd name="connsiteX12-235" fmla="*/ 3761660 w 5675184"/>
                <a:gd name="connsiteY12-236" fmla="*/ 871391 h 1553405"/>
                <a:gd name="connsiteX13-237" fmla="*/ 2874474 w 5675184"/>
                <a:gd name="connsiteY13-238" fmla="*/ 1553405 h 1553405"/>
                <a:gd name="connsiteX14-239" fmla="*/ 1885664 w 5675184"/>
                <a:gd name="connsiteY14-240" fmla="*/ 845991 h 1553405"/>
                <a:gd name="connsiteX15-241" fmla="*/ 147351 w 5675184"/>
                <a:gd name="connsiteY15-242" fmla="*/ 884091 h 1553405"/>
                <a:gd name="connsiteX16-243" fmla="*/ 0 w 5675184"/>
                <a:gd name="connsiteY16-244" fmla="*/ 736740 h 1553405"/>
                <a:gd name="connsiteX17-245" fmla="*/ 0 w 5675184"/>
                <a:gd name="connsiteY17-246" fmla="*/ 736743 h 1553405"/>
                <a:gd name="connsiteX18-247" fmla="*/ 0 w 5675184"/>
                <a:gd name="connsiteY18-248" fmla="*/ 515720 h 1553405"/>
                <a:gd name="connsiteX19-249" fmla="*/ 0 w 5675184"/>
                <a:gd name="connsiteY19-250" fmla="*/ 515720 h 1553405"/>
                <a:gd name="connsiteX20-251" fmla="*/ 0 w 5675184"/>
                <a:gd name="connsiteY20-252" fmla="*/ 147351 h 15534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</a:cxnLst>
              <a:rect l="l" t="t" r="r" b="b"/>
              <a:pathLst>
                <a:path w="5675184" h="1553405">
                  <a:moveTo>
                    <a:pt x="0" y="147351"/>
                  </a:moveTo>
                  <a:cubicBezTo>
                    <a:pt x="0" y="65971"/>
                    <a:pt x="65971" y="0"/>
                    <a:pt x="147351" y="0"/>
                  </a:cubicBezTo>
                  <a:lnTo>
                    <a:pt x="945864" y="0"/>
                  </a:lnTo>
                  <a:lnTo>
                    <a:pt x="945864" y="0"/>
                  </a:lnTo>
                  <a:lnTo>
                    <a:pt x="2364660" y="0"/>
                  </a:lnTo>
                  <a:lnTo>
                    <a:pt x="5527833" y="0"/>
                  </a:lnTo>
                  <a:cubicBezTo>
                    <a:pt x="5609213" y="0"/>
                    <a:pt x="5675184" y="65971"/>
                    <a:pt x="5675184" y="147351"/>
                  </a:cubicBezTo>
                  <a:lnTo>
                    <a:pt x="5675184" y="515720"/>
                  </a:lnTo>
                  <a:lnTo>
                    <a:pt x="5675184" y="515720"/>
                  </a:lnTo>
                  <a:lnTo>
                    <a:pt x="5675184" y="736743"/>
                  </a:lnTo>
                  <a:lnTo>
                    <a:pt x="5675184" y="736740"/>
                  </a:lnTo>
                  <a:cubicBezTo>
                    <a:pt x="5675184" y="818120"/>
                    <a:pt x="5609213" y="884091"/>
                    <a:pt x="5527833" y="884091"/>
                  </a:cubicBezTo>
                  <a:lnTo>
                    <a:pt x="3761660" y="871391"/>
                  </a:lnTo>
                  <a:lnTo>
                    <a:pt x="2874474" y="1553405"/>
                  </a:lnTo>
                  <a:lnTo>
                    <a:pt x="1885664" y="845991"/>
                  </a:lnTo>
                  <a:lnTo>
                    <a:pt x="147351" y="884091"/>
                  </a:lnTo>
                  <a:cubicBezTo>
                    <a:pt x="65971" y="884091"/>
                    <a:pt x="0" y="818120"/>
                    <a:pt x="0" y="736740"/>
                  </a:cubicBezTo>
                  <a:lnTo>
                    <a:pt x="0" y="736743"/>
                  </a:lnTo>
                  <a:lnTo>
                    <a:pt x="0" y="515720"/>
                  </a:lnTo>
                  <a:lnTo>
                    <a:pt x="0" y="515720"/>
                  </a:lnTo>
                  <a:lnTo>
                    <a:pt x="0" y="147351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904747" y="5827276"/>
              <a:ext cx="48526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kern="0" dirty="0">
                  <a:solidFill>
                    <a:srgbClr val="333300"/>
                  </a:solidFill>
                  <a:latin typeface="+mj-ea"/>
                  <a:ea typeface="+mj-ea"/>
                </a:rPr>
                <a:t>吃掉三个角都是锐角的三角形</a:t>
              </a:r>
              <a:endParaRPr lang="zh-CN" altLang="en-US" sz="2800" kern="0" dirty="0">
                <a:solidFill>
                  <a:srgbClr val="3333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PA_等腰三角形 33"/>
          <p:cNvSpPr/>
          <p:nvPr>
            <p:custDataLst>
              <p:tags r:id="rId1"/>
            </p:custDataLst>
          </p:nvPr>
        </p:nvSpPr>
        <p:spPr bwMode="gray">
          <a:xfrm>
            <a:off x="660400" y="406400"/>
            <a:ext cx="2125384" cy="961838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  <a:gd name="connsiteX0-25" fmla="*/ 0 w 1295056"/>
              <a:gd name="connsiteY0-26" fmla="*/ 0 h 546967"/>
              <a:gd name="connsiteX1-27" fmla="*/ 1295056 w 1295056"/>
              <a:gd name="connsiteY1-28" fmla="*/ 546967 h 546967"/>
              <a:gd name="connsiteX2-29" fmla="*/ 1120470 w 1295056"/>
              <a:gd name="connsiteY2-30" fmla="*/ 0 h 546967"/>
              <a:gd name="connsiteX3-31" fmla="*/ 0 w 1295056"/>
              <a:gd name="connsiteY3-32" fmla="*/ 0 h 546967"/>
              <a:gd name="connsiteX0-33" fmla="*/ 0 w 1120470"/>
              <a:gd name="connsiteY0-34" fmla="*/ 0 h 649655"/>
              <a:gd name="connsiteX1-35" fmla="*/ 537947 w 1120470"/>
              <a:gd name="connsiteY1-36" fmla="*/ 649655 h 649655"/>
              <a:gd name="connsiteX2-37" fmla="*/ 1120470 w 1120470"/>
              <a:gd name="connsiteY2-38" fmla="*/ 0 h 649655"/>
              <a:gd name="connsiteX3-39" fmla="*/ 0 w 1120470"/>
              <a:gd name="connsiteY3-40" fmla="*/ 0 h 649655"/>
              <a:gd name="connsiteX0-41" fmla="*/ 0 w 1120470"/>
              <a:gd name="connsiteY0-42" fmla="*/ 0 h 649655"/>
              <a:gd name="connsiteX1-43" fmla="*/ 858262 w 1120470"/>
              <a:gd name="connsiteY1-44" fmla="*/ 649655 h 649655"/>
              <a:gd name="connsiteX2-45" fmla="*/ 1120470 w 1120470"/>
              <a:gd name="connsiteY2-46" fmla="*/ 0 h 649655"/>
              <a:gd name="connsiteX3-47" fmla="*/ 0 w 1120470"/>
              <a:gd name="connsiteY3-48" fmla="*/ 0 h 649655"/>
              <a:gd name="connsiteX0-49" fmla="*/ 0 w 931193"/>
              <a:gd name="connsiteY0-50" fmla="*/ 51344 h 700999"/>
              <a:gd name="connsiteX1-51" fmla="*/ 858262 w 931193"/>
              <a:gd name="connsiteY1-52" fmla="*/ 700999 h 700999"/>
              <a:gd name="connsiteX2-53" fmla="*/ 931193 w 931193"/>
              <a:gd name="connsiteY2-54" fmla="*/ 0 h 700999"/>
              <a:gd name="connsiteX3-55" fmla="*/ 0 w 931193"/>
              <a:gd name="connsiteY3-56" fmla="*/ 51344 h 700999"/>
              <a:gd name="connsiteX0-57" fmla="*/ 0 w 858262"/>
              <a:gd name="connsiteY0-58" fmla="*/ 51344 h 700999"/>
              <a:gd name="connsiteX1-59" fmla="*/ 858262 w 858262"/>
              <a:gd name="connsiteY1-60" fmla="*/ 700999 h 700999"/>
              <a:gd name="connsiteX2-61" fmla="*/ 727356 w 858262"/>
              <a:gd name="connsiteY2-62" fmla="*/ 0 h 700999"/>
              <a:gd name="connsiteX3-63" fmla="*/ 0 w 858262"/>
              <a:gd name="connsiteY3-64" fmla="*/ 51344 h 700999"/>
              <a:gd name="connsiteX0-65" fmla="*/ 0 w 1251508"/>
              <a:gd name="connsiteY0-66" fmla="*/ 115524 h 765179"/>
              <a:gd name="connsiteX1-67" fmla="*/ 858262 w 1251508"/>
              <a:gd name="connsiteY1-68" fmla="*/ 765179 h 765179"/>
              <a:gd name="connsiteX2-69" fmla="*/ 1251508 w 1251508"/>
              <a:gd name="connsiteY2-70" fmla="*/ 0 h 765179"/>
              <a:gd name="connsiteX3-71" fmla="*/ 0 w 1251508"/>
              <a:gd name="connsiteY3-72" fmla="*/ 115524 h 765179"/>
              <a:gd name="connsiteX0-73" fmla="*/ 0 w 1251508"/>
              <a:gd name="connsiteY0-74" fmla="*/ 115524 h 700999"/>
              <a:gd name="connsiteX1-75" fmla="*/ 1149458 w 1251508"/>
              <a:gd name="connsiteY1-76" fmla="*/ 700999 h 700999"/>
              <a:gd name="connsiteX2-77" fmla="*/ 1251508 w 1251508"/>
              <a:gd name="connsiteY2-78" fmla="*/ 0 h 700999"/>
              <a:gd name="connsiteX3-79" fmla="*/ 0 w 1251508"/>
              <a:gd name="connsiteY3-80" fmla="*/ 115524 h 700999"/>
              <a:gd name="connsiteX0-81" fmla="*/ 0 w 1149458"/>
              <a:gd name="connsiteY0-82" fmla="*/ 115524 h 700999"/>
              <a:gd name="connsiteX1-83" fmla="*/ 1149458 w 1149458"/>
              <a:gd name="connsiteY1-84" fmla="*/ 700999 h 700999"/>
              <a:gd name="connsiteX2-85" fmla="*/ 1003992 w 1149458"/>
              <a:gd name="connsiteY2-86" fmla="*/ 0 h 700999"/>
              <a:gd name="connsiteX3-87" fmla="*/ 0 w 1149458"/>
              <a:gd name="connsiteY3-88" fmla="*/ 115524 h 700999"/>
              <a:gd name="connsiteX0-89" fmla="*/ 0 w 1921127"/>
              <a:gd name="connsiteY0-90" fmla="*/ 0 h 816522"/>
              <a:gd name="connsiteX1-91" fmla="*/ 1921127 w 1921127"/>
              <a:gd name="connsiteY1-92" fmla="*/ 816522 h 816522"/>
              <a:gd name="connsiteX2-93" fmla="*/ 1775661 w 1921127"/>
              <a:gd name="connsiteY2-94" fmla="*/ 115523 h 816522"/>
              <a:gd name="connsiteX3-95" fmla="*/ 0 w 1921127"/>
              <a:gd name="connsiteY3-96" fmla="*/ 0 h 816522"/>
              <a:gd name="connsiteX0-97" fmla="*/ 0 w 1775661"/>
              <a:gd name="connsiteY0-98" fmla="*/ 0 h 829358"/>
              <a:gd name="connsiteX1-99" fmla="*/ 1731850 w 1775661"/>
              <a:gd name="connsiteY1-100" fmla="*/ 829358 h 829358"/>
              <a:gd name="connsiteX2-101" fmla="*/ 1775661 w 1775661"/>
              <a:gd name="connsiteY2-102" fmla="*/ 115523 h 829358"/>
              <a:gd name="connsiteX3-103" fmla="*/ 0 w 1775661"/>
              <a:gd name="connsiteY3-104" fmla="*/ 0 h 829358"/>
              <a:gd name="connsiteX0-105" fmla="*/ 0 w 2552183"/>
              <a:gd name="connsiteY0-106" fmla="*/ 44927 h 874285"/>
              <a:gd name="connsiteX1-107" fmla="*/ 1731850 w 2552183"/>
              <a:gd name="connsiteY1-108" fmla="*/ 874285 h 874285"/>
              <a:gd name="connsiteX2-109" fmla="*/ 2552183 w 2552183"/>
              <a:gd name="connsiteY2-110" fmla="*/ 0 h 874285"/>
              <a:gd name="connsiteX3-111" fmla="*/ 0 w 2552183"/>
              <a:gd name="connsiteY3-112" fmla="*/ 44927 h 8742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552183" h="874285">
                <a:moveTo>
                  <a:pt x="0" y="44927"/>
                </a:moveTo>
                <a:lnTo>
                  <a:pt x="1731850" y="874285"/>
                </a:lnTo>
                <a:lnTo>
                  <a:pt x="2552183" y="0"/>
                </a:lnTo>
                <a:lnTo>
                  <a:pt x="0" y="44927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       9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1" name="PA_等腰三角形 80"/>
          <p:cNvSpPr/>
          <p:nvPr>
            <p:custDataLst>
              <p:tags r:id="rId2"/>
            </p:custDataLst>
          </p:nvPr>
        </p:nvSpPr>
        <p:spPr bwMode="gray">
          <a:xfrm>
            <a:off x="8246086" y="3837822"/>
            <a:ext cx="1273246" cy="1100851"/>
          </a:xfrm>
          <a:prstGeom prst="triangle">
            <a:avLst>
              <a:gd name="adj" fmla="val 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8" name="PA_等腰三角形 27"/>
          <p:cNvSpPr/>
          <p:nvPr>
            <p:custDataLst>
              <p:tags r:id="rId3"/>
            </p:custDataLst>
          </p:nvPr>
        </p:nvSpPr>
        <p:spPr bwMode="gray">
          <a:xfrm>
            <a:off x="10301603" y="5573999"/>
            <a:ext cx="1608347" cy="915968"/>
          </a:xfrm>
          <a:custGeom>
            <a:avLst/>
            <a:gdLst>
              <a:gd name="connsiteX0" fmla="*/ 0 w 1962646"/>
              <a:gd name="connsiteY0" fmla="*/ 1054542 h 1054542"/>
              <a:gd name="connsiteX1" fmla="*/ 533408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886902 h 886902"/>
              <a:gd name="connsiteX1-3" fmla="*/ 533408 w 1962646"/>
              <a:gd name="connsiteY1-4" fmla="*/ 0 h 886902"/>
              <a:gd name="connsiteX2-5" fmla="*/ 1962646 w 1962646"/>
              <a:gd name="connsiteY2-6" fmla="*/ 886902 h 886902"/>
              <a:gd name="connsiteX3-7" fmla="*/ 0 w 1962646"/>
              <a:gd name="connsiteY3-8" fmla="*/ 886902 h 886902"/>
              <a:gd name="connsiteX0-9" fmla="*/ 0 w 1444486"/>
              <a:gd name="connsiteY0-10" fmla="*/ 963102 h 963102"/>
              <a:gd name="connsiteX1-11" fmla="*/ 15248 w 1444486"/>
              <a:gd name="connsiteY1-12" fmla="*/ 0 h 963102"/>
              <a:gd name="connsiteX2-13" fmla="*/ 1444486 w 1444486"/>
              <a:gd name="connsiteY2-14" fmla="*/ 886902 h 963102"/>
              <a:gd name="connsiteX3-15" fmla="*/ 0 w 1444486"/>
              <a:gd name="connsiteY3-16" fmla="*/ 963102 h 963102"/>
              <a:gd name="connsiteX0-17" fmla="*/ 163861 w 1608347"/>
              <a:gd name="connsiteY0-18" fmla="*/ 915968 h 915968"/>
              <a:gd name="connsiteX1-19" fmla="*/ 0 w 1608347"/>
              <a:gd name="connsiteY1-20" fmla="*/ 0 h 915968"/>
              <a:gd name="connsiteX2-21" fmla="*/ 1608347 w 1608347"/>
              <a:gd name="connsiteY2-22" fmla="*/ 839768 h 915968"/>
              <a:gd name="connsiteX3-23" fmla="*/ 163861 w 1608347"/>
              <a:gd name="connsiteY3-24" fmla="*/ 915968 h 9159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08347" h="915968">
                <a:moveTo>
                  <a:pt x="163861" y="915968"/>
                </a:moveTo>
                <a:lnTo>
                  <a:pt x="0" y="0"/>
                </a:lnTo>
                <a:lnTo>
                  <a:pt x="1608347" y="839768"/>
                </a:lnTo>
                <a:lnTo>
                  <a:pt x="163861" y="91596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PA_等腰三角形 28"/>
          <p:cNvSpPr/>
          <p:nvPr>
            <p:custDataLst>
              <p:tags r:id="rId4"/>
            </p:custDataLst>
          </p:nvPr>
        </p:nvSpPr>
        <p:spPr bwMode="gray">
          <a:xfrm>
            <a:off x="8657145" y="2814714"/>
            <a:ext cx="2136913" cy="908768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  <a:gd name="connsiteX0-9" fmla="*/ 0 w 1612126"/>
              <a:gd name="connsiteY0-10" fmla="*/ 771608 h 771608"/>
              <a:gd name="connsiteX1-11" fmla="*/ 643393 w 1612126"/>
              <a:gd name="connsiteY1-12" fmla="*/ 0 h 771608"/>
              <a:gd name="connsiteX2-13" fmla="*/ 1612126 w 1612126"/>
              <a:gd name="connsiteY2-14" fmla="*/ 527768 h 771608"/>
              <a:gd name="connsiteX3-15" fmla="*/ 0 w 1612126"/>
              <a:gd name="connsiteY3-16" fmla="*/ 771608 h 771608"/>
              <a:gd name="connsiteX0-17" fmla="*/ 0 w 1414006"/>
              <a:gd name="connsiteY0-18" fmla="*/ 771608 h 1503128"/>
              <a:gd name="connsiteX1-19" fmla="*/ 643393 w 1414006"/>
              <a:gd name="connsiteY1-20" fmla="*/ 0 h 1503128"/>
              <a:gd name="connsiteX2-21" fmla="*/ 1414006 w 1414006"/>
              <a:gd name="connsiteY2-22" fmla="*/ 1503128 h 1503128"/>
              <a:gd name="connsiteX3-23" fmla="*/ 0 w 1414006"/>
              <a:gd name="connsiteY3-24" fmla="*/ 771608 h 1503128"/>
              <a:gd name="connsiteX0-25" fmla="*/ 0 w 1414006"/>
              <a:gd name="connsiteY0-26" fmla="*/ 588728 h 1320248"/>
              <a:gd name="connsiteX1-27" fmla="*/ 887233 w 1414006"/>
              <a:gd name="connsiteY1-28" fmla="*/ 0 h 1320248"/>
              <a:gd name="connsiteX2-29" fmla="*/ 1414006 w 1414006"/>
              <a:gd name="connsiteY2-30" fmla="*/ 1320248 h 1320248"/>
              <a:gd name="connsiteX3-31" fmla="*/ 0 w 1414006"/>
              <a:gd name="connsiteY3-32" fmla="*/ 588728 h 1320248"/>
              <a:gd name="connsiteX0-33" fmla="*/ 0 w 1414006"/>
              <a:gd name="connsiteY0-34" fmla="*/ 680168 h 1411688"/>
              <a:gd name="connsiteX1-35" fmla="*/ 811033 w 1414006"/>
              <a:gd name="connsiteY1-36" fmla="*/ 0 h 1411688"/>
              <a:gd name="connsiteX2-37" fmla="*/ 1414006 w 1414006"/>
              <a:gd name="connsiteY2-38" fmla="*/ 1411688 h 1411688"/>
              <a:gd name="connsiteX3-39" fmla="*/ 0 w 1414006"/>
              <a:gd name="connsiteY3-40" fmla="*/ 680168 h 1411688"/>
              <a:gd name="connsiteX0-41" fmla="*/ 0 w 1078726"/>
              <a:gd name="connsiteY0-42" fmla="*/ 680168 h 1244048"/>
              <a:gd name="connsiteX1-43" fmla="*/ 811033 w 1078726"/>
              <a:gd name="connsiteY1-44" fmla="*/ 0 h 1244048"/>
              <a:gd name="connsiteX2-45" fmla="*/ 1078726 w 1078726"/>
              <a:gd name="connsiteY2-46" fmla="*/ 1244048 h 1244048"/>
              <a:gd name="connsiteX3-47" fmla="*/ 0 w 1078726"/>
              <a:gd name="connsiteY3-48" fmla="*/ 680168 h 1244048"/>
              <a:gd name="connsiteX0-49" fmla="*/ 0 w 2136913"/>
              <a:gd name="connsiteY0-50" fmla="*/ 344888 h 908768"/>
              <a:gd name="connsiteX1-51" fmla="*/ 2136913 w 2136913"/>
              <a:gd name="connsiteY1-52" fmla="*/ 0 h 908768"/>
              <a:gd name="connsiteX2-53" fmla="*/ 1078726 w 2136913"/>
              <a:gd name="connsiteY2-54" fmla="*/ 908768 h 908768"/>
              <a:gd name="connsiteX3-55" fmla="*/ 0 w 2136913"/>
              <a:gd name="connsiteY3-56" fmla="*/ 344888 h 9087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36913" h="908768">
                <a:moveTo>
                  <a:pt x="0" y="344888"/>
                </a:moveTo>
                <a:lnTo>
                  <a:pt x="2136913" y="0"/>
                </a:lnTo>
                <a:lnTo>
                  <a:pt x="1078726" y="908768"/>
                </a:lnTo>
                <a:lnTo>
                  <a:pt x="0" y="34488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kern="0" dirty="0">
                <a:solidFill>
                  <a:srgbClr val="333300"/>
                </a:solidFill>
                <a:latin typeface="Arial" panose="020B0604020202020204" pitchFamily="34" charset="0"/>
              </a:rPr>
              <a:t>8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0" name="PA_等腰三角形 28"/>
          <p:cNvSpPr/>
          <p:nvPr>
            <p:custDataLst>
              <p:tags r:id="rId5"/>
            </p:custDataLst>
          </p:nvPr>
        </p:nvSpPr>
        <p:spPr bwMode="gray">
          <a:xfrm>
            <a:off x="4927150" y="3266048"/>
            <a:ext cx="2003721" cy="1402575"/>
          </a:xfrm>
          <a:custGeom>
            <a:avLst/>
            <a:gdLst>
              <a:gd name="connsiteX0" fmla="*/ 0 w 1962646"/>
              <a:gd name="connsiteY0" fmla="*/ 1054542 h 1054542"/>
              <a:gd name="connsiteX1" fmla="*/ 0 w 1962646"/>
              <a:gd name="connsiteY1" fmla="*/ 0 h 1054542"/>
              <a:gd name="connsiteX2" fmla="*/ 1962646 w 1962646"/>
              <a:gd name="connsiteY2" fmla="*/ 1054542 h 1054542"/>
              <a:gd name="connsiteX3" fmla="*/ 0 w 1962646"/>
              <a:gd name="connsiteY3" fmla="*/ 1054542 h 1054542"/>
              <a:gd name="connsiteX0-1" fmla="*/ 0 w 1962646"/>
              <a:gd name="connsiteY0-2" fmla="*/ 527768 h 527768"/>
              <a:gd name="connsiteX1-3" fmla="*/ 993913 w 1962646"/>
              <a:gd name="connsiteY1-4" fmla="*/ 0 h 527768"/>
              <a:gd name="connsiteX2-5" fmla="*/ 1962646 w 1962646"/>
              <a:gd name="connsiteY2-6" fmla="*/ 527768 h 527768"/>
              <a:gd name="connsiteX3-7" fmla="*/ 0 w 1962646"/>
              <a:gd name="connsiteY3-8" fmla="*/ 527768 h 527768"/>
              <a:gd name="connsiteX0-9" fmla="*/ 0 w 1791683"/>
              <a:gd name="connsiteY0-10" fmla="*/ 298010 h 527768"/>
              <a:gd name="connsiteX1-11" fmla="*/ 822950 w 1791683"/>
              <a:gd name="connsiteY1-12" fmla="*/ 0 h 527768"/>
              <a:gd name="connsiteX2-13" fmla="*/ 1791683 w 1791683"/>
              <a:gd name="connsiteY2-14" fmla="*/ 527768 h 527768"/>
              <a:gd name="connsiteX3-15" fmla="*/ 0 w 1791683"/>
              <a:gd name="connsiteY3-16" fmla="*/ 298010 h 527768"/>
              <a:gd name="connsiteX0-17" fmla="*/ 0 w 1761314"/>
              <a:gd name="connsiteY0-18" fmla="*/ 499430 h 527768"/>
              <a:gd name="connsiteX1-19" fmla="*/ 792581 w 1761314"/>
              <a:gd name="connsiteY1-20" fmla="*/ 0 h 527768"/>
              <a:gd name="connsiteX2-21" fmla="*/ 1761314 w 1761314"/>
              <a:gd name="connsiteY2-22" fmla="*/ 527768 h 527768"/>
              <a:gd name="connsiteX3-23" fmla="*/ 0 w 1761314"/>
              <a:gd name="connsiteY3-24" fmla="*/ 499430 h 527768"/>
              <a:gd name="connsiteX0-25" fmla="*/ 0 w 2110540"/>
              <a:gd name="connsiteY0-26" fmla="*/ 499430 h 499430"/>
              <a:gd name="connsiteX1-27" fmla="*/ 792581 w 2110540"/>
              <a:gd name="connsiteY1-28" fmla="*/ 0 h 499430"/>
              <a:gd name="connsiteX2-29" fmla="*/ 2110540 w 2110540"/>
              <a:gd name="connsiteY2-30" fmla="*/ 379101 h 499430"/>
              <a:gd name="connsiteX3-31" fmla="*/ 0 w 2110540"/>
              <a:gd name="connsiteY3-32" fmla="*/ 499430 h 499430"/>
              <a:gd name="connsiteX0-33" fmla="*/ 0 w 2110540"/>
              <a:gd name="connsiteY0-34" fmla="*/ 499430 h 499430"/>
              <a:gd name="connsiteX1-35" fmla="*/ 792581 w 2110540"/>
              <a:gd name="connsiteY1-36" fmla="*/ 0 h 499430"/>
              <a:gd name="connsiteX2-37" fmla="*/ 2110540 w 2110540"/>
              <a:gd name="connsiteY2-38" fmla="*/ 470219 h 499430"/>
              <a:gd name="connsiteX3-39" fmla="*/ 0 w 2110540"/>
              <a:gd name="connsiteY3-40" fmla="*/ 499430 h 499430"/>
              <a:gd name="connsiteX0-41" fmla="*/ 0 w 2110540"/>
              <a:gd name="connsiteY0-42" fmla="*/ 379537 h 379537"/>
              <a:gd name="connsiteX1-43" fmla="*/ 1566951 w 2110540"/>
              <a:gd name="connsiteY1-44" fmla="*/ 0 h 379537"/>
              <a:gd name="connsiteX2-45" fmla="*/ 2110540 w 2110540"/>
              <a:gd name="connsiteY2-46" fmla="*/ 350326 h 379537"/>
              <a:gd name="connsiteX3-47" fmla="*/ 0 w 2110540"/>
              <a:gd name="connsiteY3-48" fmla="*/ 379537 h 379537"/>
              <a:gd name="connsiteX0-49" fmla="*/ 0 w 2110540"/>
              <a:gd name="connsiteY0-50" fmla="*/ 360354 h 360354"/>
              <a:gd name="connsiteX1-51" fmla="*/ 1384747 w 2110540"/>
              <a:gd name="connsiteY1-52" fmla="*/ 0 h 360354"/>
              <a:gd name="connsiteX2-53" fmla="*/ 2110540 w 2110540"/>
              <a:gd name="connsiteY2-54" fmla="*/ 331143 h 360354"/>
              <a:gd name="connsiteX3-55" fmla="*/ 0 w 2110540"/>
              <a:gd name="connsiteY3-56" fmla="*/ 360354 h 360354"/>
              <a:gd name="connsiteX0-57" fmla="*/ 0 w 1901004"/>
              <a:gd name="connsiteY0-58" fmla="*/ 360354 h 529685"/>
              <a:gd name="connsiteX1-59" fmla="*/ 1384747 w 1901004"/>
              <a:gd name="connsiteY1-60" fmla="*/ 0 h 529685"/>
              <a:gd name="connsiteX2-61" fmla="*/ 1901004 w 1901004"/>
              <a:gd name="connsiteY2-62" fmla="*/ 529685 h 529685"/>
              <a:gd name="connsiteX3-63" fmla="*/ 0 w 1901004"/>
              <a:gd name="connsiteY3-64" fmla="*/ 360354 h 529685"/>
              <a:gd name="connsiteX0-65" fmla="*/ 0 w 2641961"/>
              <a:gd name="connsiteY0-66" fmla="*/ 507423 h 676754"/>
              <a:gd name="connsiteX1-67" fmla="*/ 2641961 w 2641961"/>
              <a:gd name="connsiteY1-68" fmla="*/ 0 h 676754"/>
              <a:gd name="connsiteX2-69" fmla="*/ 1901004 w 2641961"/>
              <a:gd name="connsiteY2-70" fmla="*/ 676754 h 676754"/>
              <a:gd name="connsiteX3-71" fmla="*/ 0 w 2641961"/>
              <a:gd name="connsiteY3-72" fmla="*/ 507423 h 676754"/>
              <a:gd name="connsiteX0-73" fmla="*/ 0 w 3061033"/>
              <a:gd name="connsiteY0-74" fmla="*/ 625078 h 676754"/>
              <a:gd name="connsiteX1-75" fmla="*/ 3061033 w 3061033"/>
              <a:gd name="connsiteY1-76" fmla="*/ 0 h 676754"/>
              <a:gd name="connsiteX2-77" fmla="*/ 2320076 w 3061033"/>
              <a:gd name="connsiteY2-78" fmla="*/ 676754 h 676754"/>
              <a:gd name="connsiteX3-79" fmla="*/ 0 w 3061033"/>
              <a:gd name="connsiteY3-80" fmla="*/ 625078 h 6767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61033" h="676754">
                <a:moveTo>
                  <a:pt x="0" y="625078"/>
                </a:moveTo>
                <a:lnTo>
                  <a:pt x="3061033" y="0"/>
                </a:lnTo>
                <a:lnTo>
                  <a:pt x="2320076" y="676754"/>
                </a:lnTo>
                <a:lnTo>
                  <a:pt x="0" y="62507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3" name="PA_等腰三角形 32"/>
          <p:cNvSpPr/>
          <p:nvPr>
            <p:custDataLst>
              <p:tags r:id="rId6"/>
            </p:custDataLst>
          </p:nvPr>
        </p:nvSpPr>
        <p:spPr bwMode="gray">
          <a:xfrm>
            <a:off x="9534244" y="568858"/>
            <a:ext cx="1638812" cy="1186903"/>
          </a:xfrm>
          <a:custGeom>
            <a:avLst/>
            <a:gdLst>
              <a:gd name="connsiteX0" fmla="*/ 0 w 1120470"/>
              <a:gd name="connsiteY0" fmla="*/ 1213770 h 1213770"/>
              <a:gd name="connsiteX1" fmla="*/ 242190 w 1120470"/>
              <a:gd name="connsiteY1" fmla="*/ 0 h 1213770"/>
              <a:gd name="connsiteX2" fmla="*/ 1120470 w 1120470"/>
              <a:gd name="connsiteY2" fmla="*/ 1213770 h 1213770"/>
              <a:gd name="connsiteX3" fmla="*/ 0 w 1120470"/>
              <a:gd name="connsiteY3" fmla="*/ 1213770 h 1213770"/>
              <a:gd name="connsiteX0-1" fmla="*/ 0 w 991262"/>
              <a:gd name="connsiteY0-2" fmla="*/ 1492066 h 1492066"/>
              <a:gd name="connsiteX1-3" fmla="*/ 112982 w 991262"/>
              <a:gd name="connsiteY1-4" fmla="*/ 0 h 1492066"/>
              <a:gd name="connsiteX2-5" fmla="*/ 991262 w 991262"/>
              <a:gd name="connsiteY2-6" fmla="*/ 1213770 h 1492066"/>
              <a:gd name="connsiteX3-7" fmla="*/ 0 w 991262"/>
              <a:gd name="connsiteY3-8" fmla="*/ 1492066 h 1492066"/>
              <a:gd name="connsiteX0-9" fmla="*/ 0 w 1150288"/>
              <a:gd name="connsiteY0-10" fmla="*/ 855962 h 1213770"/>
              <a:gd name="connsiteX1-11" fmla="*/ 272008 w 1150288"/>
              <a:gd name="connsiteY1-12" fmla="*/ 0 h 1213770"/>
              <a:gd name="connsiteX2-13" fmla="*/ 1150288 w 1150288"/>
              <a:gd name="connsiteY2-14" fmla="*/ 1213770 h 1213770"/>
              <a:gd name="connsiteX3-15" fmla="*/ 0 w 1150288"/>
              <a:gd name="connsiteY3-16" fmla="*/ 855962 h 1213770"/>
              <a:gd name="connsiteX0-17" fmla="*/ 0 w 1170167"/>
              <a:gd name="connsiteY0-18" fmla="*/ 796327 h 1213770"/>
              <a:gd name="connsiteX1-19" fmla="*/ 291887 w 1170167"/>
              <a:gd name="connsiteY1-20" fmla="*/ 0 h 1213770"/>
              <a:gd name="connsiteX2-21" fmla="*/ 1170167 w 1170167"/>
              <a:gd name="connsiteY2-22" fmla="*/ 1213770 h 1213770"/>
              <a:gd name="connsiteX3-23" fmla="*/ 0 w 1170167"/>
              <a:gd name="connsiteY3-24" fmla="*/ 796327 h 1213770"/>
              <a:gd name="connsiteX0-25" fmla="*/ 0 w 1130410"/>
              <a:gd name="connsiteY0-26" fmla="*/ 647240 h 1213770"/>
              <a:gd name="connsiteX1-27" fmla="*/ 252130 w 1130410"/>
              <a:gd name="connsiteY1-28" fmla="*/ 0 h 1213770"/>
              <a:gd name="connsiteX2-29" fmla="*/ 1130410 w 1130410"/>
              <a:gd name="connsiteY2-30" fmla="*/ 1213770 h 1213770"/>
              <a:gd name="connsiteX3-31" fmla="*/ 0 w 1130410"/>
              <a:gd name="connsiteY3-32" fmla="*/ 647240 h 1213770"/>
              <a:gd name="connsiteX0-33" fmla="*/ 0 w 1465690"/>
              <a:gd name="connsiteY0-34" fmla="*/ 1211120 h 1213770"/>
              <a:gd name="connsiteX1-35" fmla="*/ 587410 w 1465690"/>
              <a:gd name="connsiteY1-36" fmla="*/ 0 h 1213770"/>
              <a:gd name="connsiteX2-37" fmla="*/ 1465690 w 1465690"/>
              <a:gd name="connsiteY2-38" fmla="*/ 1213770 h 1213770"/>
              <a:gd name="connsiteX3-39" fmla="*/ 0 w 1465690"/>
              <a:gd name="connsiteY3-40" fmla="*/ 1211120 h 1213770"/>
              <a:gd name="connsiteX0-41" fmla="*/ 0 w 1465690"/>
              <a:gd name="connsiteY0-42" fmla="*/ 1165400 h 1168050"/>
              <a:gd name="connsiteX1-43" fmla="*/ 1440850 w 1465690"/>
              <a:gd name="connsiteY1-44" fmla="*/ 0 h 1168050"/>
              <a:gd name="connsiteX2-45" fmla="*/ 1465690 w 1465690"/>
              <a:gd name="connsiteY2-46" fmla="*/ 1168050 h 1168050"/>
              <a:gd name="connsiteX3-47" fmla="*/ 0 w 1465690"/>
              <a:gd name="connsiteY3-48" fmla="*/ 1165400 h 1168050"/>
              <a:gd name="connsiteX0-49" fmla="*/ 0 w 1638812"/>
              <a:gd name="connsiteY0-50" fmla="*/ 1184253 h 1186903"/>
              <a:gd name="connsiteX1-51" fmla="*/ 1638812 w 1638812"/>
              <a:gd name="connsiteY1-52" fmla="*/ 0 h 1186903"/>
              <a:gd name="connsiteX2-53" fmla="*/ 1465690 w 1638812"/>
              <a:gd name="connsiteY2-54" fmla="*/ 1186903 h 1186903"/>
              <a:gd name="connsiteX3-55" fmla="*/ 0 w 1638812"/>
              <a:gd name="connsiteY3-56" fmla="*/ 1184253 h 1186903"/>
              <a:gd name="connsiteX0-57" fmla="*/ 0 w 1638812"/>
              <a:gd name="connsiteY0-58" fmla="*/ 1184253 h 1186903"/>
              <a:gd name="connsiteX1-59" fmla="*/ 1638812 w 1638812"/>
              <a:gd name="connsiteY1-60" fmla="*/ 0 h 1186903"/>
              <a:gd name="connsiteX2-61" fmla="*/ 1465690 w 1638812"/>
              <a:gd name="connsiteY2-62" fmla="*/ 1186903 h 1186903"/>
              <a:gd name="connsiteX3-63" fmla="*/ 0 w 1638812"/>
              <a:gd name="connsiteY3-64" fmla="*/ 1184253 h 1186903"/>
              <a:gd name="connsiteX0-65" fmla="*/ 0 w 1638812"/>
              <a:gd name="connsiteY0-66" fmla="*/ 1184253 h 1186903"/>
              <a:gd name="connsiteX1-67" fmla="*/ 1638812 w 1638812"/>
              <a:gd name="connsiteY1-68" fmla="*/ 0 h 1186903"/>
              <a:gd name="connsiteX2-69" fmla="*/ 1465690 w 1638812"/>
              <a:gd name="connsiteY2-70" fmla="*/ 1186903 h 1186903"/>
              <a:gd name="connsiteX3-71" fmla="*/ 0 w 1638812"/>
              <a:gd name="connsiteY3-72" fmla="*/ 1184253 h 11869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38812" h="1186903">
                <a:moveTo>
                  <a:pt x="0" y="1184253"/>
                </a:moveTo>
                <a:lnTo>
                  <a:pt x="1638812" y="0"/>
                </a:lnTo>
                <a:cubicBezTo>
                  <a:pt x="1571678" y="433341"/>
                  <a:pt x="1513970" y="706428"/>
                  <a:pt x="1465690" y="1186903"/>
                </a:cubicBezTo>
                <a:lnTo>
                  <a:pt x="0" y="1184253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        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4" name="PA_等腰三角形 33"/>
          <p:cNvSpPr/>
          <p:nvPr>
            <p:custDataLst>
              <p:tags r:id="rId7"/>
            </p:custDataLst>
          </p:nvPr>
        </p:nvSpPr>
        <p:spPr bwMode="gray">
          <a:xfrm>
            <a:off x="626965" y="1994254"/>
            <a:ext cx="1206656" cy="1592020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  <a:gd name="connsiteX0-25" fmla="*/ 0 w 1236867"/>
              <a:gd name="connsiteY0-26" fmla="*/ 0 h 585475"/>
              <a:gd name="connsiteX1-27" fmla="*/ 800023 w 1236867"/>
              <a:gd name="connsiteY1-28" fmla="*/ 585475 h 585475"/>
              <a:gd name="connsiteX2-29" fmla="*/ 1236867 w 1236867"/>
              <a:gd name="connsiteY2-30" fmla="*/ 127284 h 585475"/>
              <a:gd name="connsiteX3-31" fmla="*/ 0 w 1236867"/>
              <a:gd name="connsiteY3-32" fmla="*/ 0 h 585475"/>
              <a:gd name="connsiteX0-33" fmla="*/ 0 w 1236867"/>
              <a:gd name="connsiteY0-34" fmla="*/ 0 h 908581"/>
              <a:gd name="connsiteX1-35" fmla="*/ 800023 w 1236867"/>
              <a:gd name="connsiteY1-36" fmla="*/ 908581 h 908581"/>
              <a:gd name="connsiteX2-37" fmla="*/ 1236867 w 1236867"/>
              <a:gd name="connsiteY2-38" fmla="*/ 127284 h 908581"/>
              <a:gd name="connsiteX3-39" fmla="*/ 0 w 1236867"/>
              <a:gd name="connsiteY3-40" fmla="*/ 0 h 908581"/>
              <a:gd name="connsiteX0-41" fmla="*/ 0 w 1455111"/>
              <a:gd name="connsiteY0-42" fmla="*/ 0 h 908581"/>
              <a:gd name="connsiteX1-43" fmla="*/ 800023 w 1455111"/>
              <a:gd name="connsiteY1-44" fmla="*/ 908581 h 908581"/>
              <a:gd name="connsiteX2-45" fmla="*/ 1455111 w 1455111"/>
              <a:gd name="connsiteY2-46" fmla="*/ 352479 h 908581"/>
              <a:gd name="connsiteX3-47" fmla="*/ 0 w 1455111"/>
              <a:gd name="connsiteY3-48" fmla="*/ 0 h 908581"/>
              <a:gd name="connsiteX0-49" fmla="*/ 0 w 887676"/>
              <a:gd name="connsiteY0-50" fmla="*/ 0 h 908581"/>
              <a:gd name="connsiteX1-51" fmla="*/ 800023 w 887676"/>
              <a:gd name="connsiteY1-52" fmla="*/ 908581 h 908581"/>
              <a:gd name="connsiteX2-53" fmla="*/ 887676 w 887676"/>
              <a:gd name="connsiteY2-54" fmla="*/ 58746 h 908581"/>
              <a:gd name="connsiteX3-55" fmla="*/ 0 w 887676"/>
              <a:gd name="connsiteY3-56" fmla="*/ 0 h 908581"/>
              <a:gd name="connsiteX0-57" fmla="*/ 0 w 800378"/>
              <a:gd name="connsiteY0-58" fmla="*/ 137076 h 849835"/>
              <a:gd name="connsiteX1-59" fmla="*/ 712725 w 800378"/>
              <a:gd name="connsiteY1-60" fmla="*/ 849835 h 849835"/>
              <a:gd name="connsiteX2-61" fmla="*/ 800378 w 800378"/>
              <a:gd name="connsiteY2-62" fmla="*/ 0 h 849835"/>
              <a:gd name="connsiteX3-63" fmla="*/ 0 w 800378"/>
              <a:gd name="connsiteY3-64" fmla="*/ 137076 h 849835"/>
              <a:gd name="connsiteX0-65" fmla="*/ 0 w 1151994"/>
              <a:gd name="connsiteY0-66" fmla="*/ 0 h 1022810"/>
              <a:gd name="connsiteX1-67" fmla="*/ 1064341 w 1151994"/>
              <a:gd name="connsiteY1-68" fmla="*/ 1022810 h 1022810"/>
              <a:gd name="connsiteX2-69" fmla="*/ 1151994 w 1151994"/>
              <a:gd name="connsiteY2-70" fmla="*/ 172975 h 1022810"/>
              <a:gd name="connsiteX3-71" fmla="*/ 0 w 1151994"/>
              <a:gd name="connsiteY3-72" fmla="*/ 0 h 10228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51994" h="1022810">
                <a:moveTo>
                  <a:pt x="0" y="0"/>
                </a:moveTo>
                <a:lnTo>
                  <a:pt x="1064341" y="1022810"/>
                </a:lnTo>
                <a:lnTo>
                  <a:pt x="1151994" y="172975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       7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PA_等腰三角形 34"/>
          <p:cNvSpPr/>
          <p:nvPr>
            <p:custDataLst>
              <p:tags r:id="rId8"/>
            </p:custDataLst>
          </p:nvPr>
        </p:nvSpPr>
        <p:spPr bwMode="gray">
          <a:xfrm>
            <a:off x="6189569" y="672558"/>
            <a:ext cx="1786269" cy="1325504"/>
          </a:xfrm>
          <a:prstGeom prst="triangle">
            <a:avLst>
              <a:gd name="adj" fmla="val 51462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kern="0" noProof="0" dirty="0">
                <a:solidFill>
                  <a:srgbClr val="333300"/>
                </a:solidFill>
                <a:latin typeface="Arial" panose="020B0604020202020204" pitchFamily="34" charset="0"/>
              </a:rPr>
              <a:t>5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7" name="PA_等腰三角形 33"/>
          <p:cNvSpPr/>
          <p:nvPr>
            <p:custDataLst>
              <p:tags r:id="rId9"/>
            </p:custDataLst>
          </p:nvPr>
        </p:nvSpPr>
        <p:spPr bwMode="gray">
          <a:xfrm flipH="1">
            <a:off x="3730270" y="743133"/>
            <a:ext cx="1619829" cy="1012629"/>
          </a:xfrm>
          <a:custGeom>
            <a:avLst/>
            <a:gdLst>
              <a:gd name="connsiteX0" fmla="*/ 0 w 1120470"/>
              <a:gd name="connsiteY0" fmla="*/ 953494 h 953494"/>
              <a:gd name="connsiteX1" fmla="*/ 31176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120470"/>
              <a:gd name="connsiteY0-2" fmla="*/ 0 h 845489"/>
              <a:gd name="connsiteX1-3" fmla="*/ 679508 w 1120470"/>
              <a:gd name="connsiteY1-4" fmla="*/ 845489 h 845489"/>
              <a:gd name="connsiteX2-5" fmla="*/ 1120470 w 1120470"/>
              <a:gd name="connsiteY2-6" fmla="*/ 0 h 845489"/>
              <a:gd name="connsiteX3-7" fmla="*/ 0 w 1120470"/>
              <a:gd name="connsiteY3-8" fmla="*/ 0 h 845489"/>
              <a:gd name="connsiteX0-9" fmla="*/ 0 w 1120470"/>
              <a:gd name="connsiteY0-10" fmla="*/ 0 h 736158"/>
              <a:gd name="connsiteX1-11" fmla="*/ 401212 w 1120470"/>
              <a:gd name="connsiteY1-12" fmla="*/ 736158 h 736158"/>
              <a:gd name="connsiteX2-13" fmla="*/ 1120470 w 1120470"/>
              <a:gd name="connsiteY2-14" fmla="*/ 0 h 736158"/>
              <a:gd name="connsiteX3-15" fmla="*/ 0 w 1120470"/>
              <a:gd name="connsiteY3-16" fmla="*/ 0 h 736158"/>
              <a:gd name="connsiteX0-17" fmla="*/ 0 w 1120470"/>
              <a:gd name="connsiteY0-18" fmla="*/ 0 h 585475"/>
              <a:gd name="connsiteX1-19" fmla="*/ 800023 w 1120470"/>
              <a:gd name="connsiteY1-20" fmla="*/ 585475 h 585475"/>
              <a:gd name="connsiteX2-21" fmla="*/ 1120470 w 1120470"/>
              <a:gd name="connsiteY2-22" fmla="*/ 0 h 585475"/>
              <a:gd name="connsiteX3-23" fmla="*/ 0 w 1120470"/>
              <a:gd name="connsiteY3-24" fmla="*/ 0 h 585475"/>
              <a:gd name="connsiteX0-25" fmla="*/ 0 w 1120470"/>
              <a:gd name="connsiteY0-26" fmla="*/ 0 h 662491"/>
              <a:gd name="connsiteX1-27" fmla="*/ 946257 w 1120470"/>
              <a:gd name="connsiteY1-28" fmla="*/ 662491 h 662491"/>
              <a:gd name="connsiteX2-29" fmla="*/ 1120470 w 1120470"/>
              <a:gd name="connsiteY2-30" fmla="*/ 0 h 662491"/>
              <a:gd name="connsiteX3-31" fmla="*/ 0 w 1120470"/>
              <a:gd name="connsiteY3-32" fmla="*/ 0 h 662491"/>
              <a:gd name="connsiteX0-33" fmla="*/ 0 w 1120470"/>
              <a:gd name="connsiteY0-34" fmla="*/ 0 h 842194"/>
              <a:gd name="connsiteX1-35" fmla="*/ 867516 w 1120470"/>
              <a:gd name="connsiteY1-36" fmla="*/ 842194 h 842194"/>
              <a:gd name="connsiteX2-37" fmla="*/ 1120470 w 1120470"/>
              <a:gd name="connsiteY2-38" fmla="*/ 0 h 842194"/>
              <a:gd name="connsiteX3-39" fmla="*/ 0 w 1120470"/>
              <a:gd name="connsiteY3-40" fmla="*/ 0 h 842194"/>
              <a:gd name="connsiteX0-41" fmla="*/ 0 w 1195604"/>
              <a:gd name="connsiteY0-42" fmla="*/ 0 h 852891"/>
              <a:gd name="connsiteX1-43" fmla="*/ 1195604 w 1195604"/>
              <a:gd name="connsiteY1-44" fmla="*/ 852891 h 852891"/>
              <a:gd name="connsiteX2-45" fmla="*/ 1120470 w 1195604"/>
              <a:gd name="connsiteY2-46" fmla="*/ 0 h 852891"/>
              <a:gd name="connsiteX3-47" fmla="*/ 0 w 1195604"/>
              <a:gd name="connsiteY3-48" fmla="*/ 0 h 8528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95604" h="852891">
                <a:moveTo>
                  <a:pt x="0" y="0"/>
                </a:moveTo>
                <a:lnTo>
                  <a:pt x="1195604" y="852891"/>
                </a:lnTo>
                <a:lnTo>
                  <a:pt x="112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t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10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8" name="PA_等腰三角形 37"/>
          <p:cNvSpPr/>
          <p:nvPr>
            <p:custDataLst>
              <p:tags r:id="rId10"/>
            </p:custDataLst>
          </p:nvPr>
        </p:nvSpPr>
        <p:spPr bwMode="gray">
          <a:xfrm>
            <a:off x="10267089" y="3656417"/>
            <a:ext cx="1361048" cy="994669"/>
          </a:xfrm>
          <a:prstGeom prst="triangle">
            <a:avLst>
              <a:gd name="adj" fmla="val 10000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rtlCol="0" anchor="b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11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9" name="PA_等腰三角形 38"/>
          <p:cNvSpPr/>
          <p:nvPr>
            <p:custDataLst>
              <p:tags r:id="rId11"/>
            </p:custDataLst>
          </p:nvPr>
        </p:nvSpPr>
        <p:spPr bwMode="gray">
          <a:xfrm>
            <a:off x="2939507" y="2886460"/>
            <a:ext cx="2204389" cy="1124667"/>
          </a:xfrm>
          <a:custGeom>
            <a:avLst/>
            <a:gdLst>
              <a:gd name="connsiteX0" fmla="*/ 0 w 1120470"/>
              <a:gd name="connsiteY0" fmla="*/ 953494 h 953494"/>
              <a:gd name="connsiteX1" fmla="*/ 1120470 w 1120470"/>
              <a:gd name="connsiteY1" fmla="*/ 0 h 953494"/>
              <a:gd name="connsiteX2" fmla="*/ 1120470 w 1120470"/>
              <a:gd name="connsiteY2" fmla="*/ 953494 h 953494"/>
              <a:gd name="connsiteX3" fmla="*/ 0 w 1120470"/>
              <a:gd name="connsiteY3" fmla="*/ 953494 h 953494"/>
              <a:gd name="connsiteX0-1" fmla="*/ 0 w 1657183"/>
              <a:gd name="connsiteY0-2" fmla="*/ 0 h 835549"/>
              <a:gd name="connsiteX1-3" fmla="*/ 1657183 w 1657183"/>
              <a:gd name="connsiteY1-4" fmla="*/ 835549 h 835549"/>
              <a:gd name="connsiteX2-5" fmla="*/ 1120470 w 1657183"/>
              <a:gd name="connsiteY2-6" fmla="*/ 0 h 835549"/>
              <a:gd name="connsiteX3-7" fmla="*/ 0 w 1657183"/>
              <a:gd name="connsiteY3-8" fmla="*/ 0 h 835549"/>
              <a:gd name="connsiteX0-9" fmla="*/ 0 w 1448461"/>
              <a:gd name="connsiteY0-10" fmla="*/ 0 h 855427"/>
              <a:gd name="connsiteX1-11" fmla="*/ 1448461 w 1448461"/>
              <a:gd name="connsiteY1-12" fmla="*/ 855427 h 855427"/>
              <a:gd name="connsiteX2-13" fmla="*/ 1120470 w 1448461"/>
              <a:gd name="connsiteY2-14" fmla="*/ 0 h 855427"/>
              <a:gd name="connsiteX3-15" fmla="*/ 0 w 1448461"/>
              <a:gd name="connsiteY3-16" fmla="*/ 0 h 855427"/>
              <a:gd name="connsiteX0-17" fmla="*/ 0 w 1714830"/>
              <a:gd name="connsiteY0-18" fmla="*/ 91440 h 946867"/>
              <a:gd name="connsiteX1-19" fmla="*/ 1448461 w 1714830"/>
              <a:gd name="connsiteY1-20" fmla="*/ 946867 h 946867"/>
              <a:gd name="connsiteX2-21" fmla="*/ 1714830 w 1714830"/>
              <a:gd name="connsiteY2-22" fmla="*/ 0 h 946867"/>
              <a:gd name="connsiteX3-23" fmla="*/ 0 w 1714830"/>
              <a:gd name="connsiteY3-24" fmla="*/ 91440 h 946867"/>
              <a:gd name="connsiteX0-25" fmla="*/ 0 w 1714830"/>
              <a:gd name="connsiteY0-26" fmla="*/ 91440 h 1068787"/>
              <a:gd name="connsiteX1-27" fmla="*/ 610261 w 1714830"/>
              <a:gd name="connsiteY1-28" fmla="*/ 1068787 h 1068787"/>
              <a:gd name="connsiteX2-29" fmla="*/ 1714830 w 1714830"/>
              <a:gd name="connsiteY2-30" fmla="*/ 0 h 1068787"/>
              <a:gd name="connsiteX3-31" fmla="*/ 0 w 1714830"/>
              <a:gd name="connsiteY3-32" fmla="*/ 91440 h 1068787"/>
              <a:gd name="connsiteX0-33" fmla="*/ 0 w 1714830"/>
              <a:gd name="connsiteY0-34" fmla="*/ 91440 h 1312627"/>
              <a:gd name="connsiteX1-35" fmla="*/ 625501 w 1714830"/>
              <a:gd name="connsiteY1-36" fmla="*/ 1312627 h 1312627"/>
              <a:gd name="connsiteX2-37" fmla="*/ 1714830 w 1714830"/>
              <a:gd name="connsiteY2-38" fmla="*/ 0 h 1312627"/>
              <a:gd name="connsiteX3-39" fmla="*/ 0 w 1714830"/>
              <a:gd name="connsiteY3-40" fmla="*/ 91440 h 1312627"/>
              <a:gd name="connsiteX0-41" fmla="*/ 0 w 1714830"/>
              <a:gd name="connsiteY0-42" fmla="*/ 91440 h 1114507"/>
              <a:gd name="connsiteX1-43" fmla="*/ 564541 w 1714830"/>
              <a:gd name="connsiteY1-44" fmla="*/ 1114507 h 1114507"/>
              <a:gd name="connsiteX2-45" fmla="*/ 1714830 w 1714830"/>
              <a:gd name="connsiteY2-46" fmla="*/ 0 h 1114507"/>
              <a:gd name="connsiteX3-47" fmla="*/ 0 w 1714830"/>
              <a:gd name="connsiteY3-48" fmla="*/ 91440 h 1114507"/>
              <a:gd name="connsiteX0-49" fmla="*/ 0 w 1333830"/>
              <a:gd name="connsiteY0-50" fmla="*/ 0 h 1556467"/>
              <a:gd name="connsiteX1-51" fmla="*/ 183541 w 1333830"/>
              <a:gd name="connsiteY1-52" fmla="*/ 1556467 h 1556467"/>
              <a:gd name="connsiteX2-53" fmla="*/ 1333830 w 1333830"/>
              <a:gd name="connsiteY2-54" fmla="*/ 441960 h 1556467"/>
              <a:gd name="connsiteX3-55" fmla="*/ 0 w 1333830"/>
              <a:gd name="connsiteY3-56" fmla="*/ 0 h 1556467"/>
              <a:gd name="connsiteX0-57" fmla="*/ 870559 w 2204389"/>
              <a:gd name="connsiteY0-58" fmla="*/ 0 h 1124667"/>
              <a:gd name="connsiteX1-59" fmla="*/ 0 w 2204389"/>
              <a:gd name="connsiteY1-60" fmla="*/ 1124667 h 1124667"/>
              <a:gd name="connsiteX2-61" fmla="*/ 2204389 w 2204389"/>
              <a:gd name="connsiteY2-62" fmla="*/ 441960 h 1124667"/>
              <a:gd name="connsiteX3-63" fmla="*/ 870559 w 2204389"/>
              <a:gd name="connsiteY3-64" fmla="*/ 0 h 11246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4389" h="1124667">
                <a:moveTo>
                  <a:pt x="870559" y="0"/>
                </a:moveTo>
                <a:lnTo>
                  <a:pt x="0" y="1124667"/>
                </a:lnTo>
                <a:lnTo>
                  <a:pt x="2204389" y="441960"/>
                </a:lnTo>
                <a:lnTo>
                  <a:pt x="870559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wrap="none" rtlCol="0" anchor="ctr"/>
          <a:lstStyle/>
          <a:p>
            <a:pPr marL="0" marR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rPr>
              <a:t>     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70" name="PA_组合 69"/>
          <p:cNvGrpSpPr/>
          <p:nvPr>
            <p:custDataLst>
              <p:tags r:id="rId12"/>
            </p:custDataLst>
          </p:nvPr>
        </p:nvGrpSpPr>
        <p:grpSpPr>
          <a:xfrm>
            <a:off x="4874325" y="199594"/>
            <a:ext cx="2300476" cy="2258188"/>
            <a:chOff x="3645691" y="-159782"/>
            <a:chExt cx="4308436" cy="4445433"/>
          </a:xfrm>
        </p:grpSpPr>
        <p:sp>
          <p:nvSpPr>
            <p:cNvPr id="71" name="任意多边形: 形状 70"/>
            <p:cNvSpPr/>
            <p:nvPr/>
          </p:nvSpPr>
          <p:spPr bwMode="gray">
            <a:xfrm flipH="1">
              <a:off x="3645691" y="-159782"/>
              <a:ext cx="2131359" cy="2131430"/>
            </a:xfrm>
            <a:custGeom>
              <a:avLst/>
              <a:gdLst>
                <a:gd name="connsiteX0" fmla="*/ 0 w 2131359"/>
                <a:gd name="connsiteY0" fmla="*/ 0 h 2131430"/>
                <a:gd name="connsiteX1" fmla="*/ 0 w 2131359"/>
                <a:gd name="connsiteY1" fmla="*/ 2131430 h 2131430"/>
                <a:gd name="connsiteX2" fmla="*/ 2131359 w 2131359"/>
                <a:gd name="connsiteY2" fmla="*/ 2131430 h 2131430"/>
                <a:gd name="connsiteX3" fmla="*/ 2121385 w 2131359"/>
                <a:gd name="connsiteY3" fmla="*/ 1933916 h 2131430"/>
                <a:gd name="connsiteX4" fmla="*/ 183917 w 2131359"/>
                <a:gd name="connsiteY4" fmla="*/ 8708 h 2131430"/>
                <a:gd name="connsiteX5" fmla="*/ 0 w 2131359"/>
                <a:gd name="connsiteY5" fmla="*/ 0 h 213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0">
                  <a:moveTo>
                    <a:pt x="0" y="0"/>
                  </a:moveTo>
                  <a:lnTo>
                    <a:pt x="0" y="2131430"/>
                  </a:lnTo>
                  <a:lnTo>
                    <a:pt x="2131359" y="2131430"/>
                  </a:lnTo>
                  <a:lnTo>
                    <a:pt x="2121385" y="1933916"/>
                  </a:lnTo>
                  <a:cubicBezTo>
                    <a:pt x="2017907" y="914985"/>
                    <a:pt x="1204703" y="105868"/>
                    <a:pt x="183917" y="870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" name="任意多边形: 形状 71"/>
            <p:cNvSpPr/>
            <p:nvPr/>
          </p:nvSpPr>
          <p:spPr bwMode="gray">
            <a:xfrm>
              <a:off x="5777051" y="2017222"/>
              <a:ext cx="2177076" cy="2268429"/>
            </a:xfrm>
            <a:custGeom>
              <a:avLst/>
              <a:gdLst>
                <a:gd name="connsiteX0" fmla="*/ 0 w 2131358"/>
                <a:gd name="connsiteY0" fmla="*/ 0 h 2131431"/>
                <a:gd name="connsiteX1" fmla="*/ 2131358 w 2131358"/>
                <a:gd name="connsiteY1" fmla="*/ 0 h 2131431"/>
                <a:gd name="connsiteX2" fmla="*/ 2121384 w 2131358"/>
                <a:gd name="connsiteY2" fmla="*/ 197515 h 2131431"/>
                <a:gd name="connsiteX3" fmla="*/ 183916 w 2131358"/>
                <a:gd name="connsiteY3" fmla="*/ 2122723 h 2131431"/>
                <a:gd name="connsiteX4" fmla="*/ 0 w 2131358"/>
                <a:gd name="connsiteY4" fmla="*/ 2131431 h 2131431"/>
                <a:gd name="connsiteX5" fmla="*/ 0 w 2131358"/>
                <a:gd name="connsiteY5" fmla="*/ 0 h 2131431"/>
                <a:gd name="connsiteX0-1" fmla="*/ 0 w 2131358"/>
                <a:gd name="connsiteY0-2" fmla="*/ 0 h 2131431"/>
                <a:gd name="connsiteX1-3" fmla="*/ 2131358 w 2131358"/>
                <a:gd name="connsiteY1-4" fmla="*/ 0 h 2131431"/>
                <a:gd name="connsiteX2-5" fmla="*/ 2121384 w 2131358"/>
                <a:gd name="connsiteY2-6" fmla="*/ 197515 h 2131431"/>
                <a:gd name="connsiteX3-7" fmla="*/ 183916 w 2131358"/>
                <a:gd name="connsiteY3-8" fmla="*/ 2122723 h 2131431"/>
                <a:gd name="connsiteX4-9" fmla="*/ 0 w 2131358"/>
                <a:gd name="connsiteY4-10" fmla="*/ 2131431 h 2131431"/>
                <a:gd name="connsiteX5-11" fmla="*/ 92416 w 2131358"/>
                <a:gd name="connsiteY5-12" fmla="*/ 88697 h 2131431"/>
                <a:gd name="connsiteX0-13" fmla="*/ 0 w 2131358"/>
                <a:gd name="connsiteY0-14" fmla="*/ 0 h 2131431"/>
                <a:gd name="connsiteX1-15" fmla="*/ 2131358 w 2131358"/>
                <a:gd name="connsiteY1-16" fmla="*/ 0 h 2131431"/>
                <a:gd name="connsiteX2-17" fmla="*/ 2121384 w 2131358"/>
                <a:gd name="connsiteY2-18" fmla="*/ 197515 h 2131431"/>
                <a:gd name="connsiteX3-19" fmla="*/ 183916 w 2131358"/>
                <a:gd name="connsiteY3-20" fmla="*/ 2122723 h 2131431"/>
                <a:gd name="connsiteX4-21" fmla="*/ 0 w 2131358"/>
                <a:gd name="connsiteY4-22" fmla="*/ 2131431 h 21314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1">
                  <a:moveTo>
                    <a:pt x="0" y="0"/>
                  </a:moveTo>
                  <a:lnTo>
                    <a:pt x="2131358" y="0"/>
                  </a:lnTo>
                  <a:lnTo>
                    <a:pt x="2121384" y="197515"/>
                  </a:lnTo>
                  <a:cubicBezTo>
                    <a:pt x="2017906" y="1216446"/>
                    <a:pt x="1204703" y="2025563"/>
                    <a:pt x="183916" y="2122723"/>
                  </a:cubicBezTo>
                  <a:lnTo>
                    <a:pt x="0" y="2131431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3" name="PA_组合 72"/>
          <p:cNvGrpSpPr/>
          <p:nvPr>
            <p:custDataLst>
              <p:tags r:id="rId13"/>
            </p:custDataLst>
          </p:nvPr>
        </p:nvGrpSpPr>
        <p:grpSpPr>
          <a:xfrm>
            <a:off x="4850633" y="199594"/>
            <a:ext cx="2325087" cy="2258931"/>
            <a:chOff x="3622042" y="-213950"/>
            <a:chExt cx="4354527" cy="4413956"/>
          </a:xfrm>
          <a:solidFill>
            <a:srgbClr val="FFC000"/>
          </a:solidFill>
        </p:grpSpPr>
        <p:sp>
          <p:nvSpPr>
            <p:cNvPr id="74" name="任意多边形: 形状 73"/>
            <p:cNvSpPr/>
            <p:nvPr/>
          </p:nvSpPr>
          <p:spPr bwMode="gray">
            <a:xfrm flipH="1">
              <a:off x="5799492" y="-213950"/>
              <a:ext cx="2177077" cy="2177005"/>
            </a:xfrm>
            <a:custGeom>
              <a:avLst/>
              <a:gdLst>
                <a:gd name="connsiteX0" fmla="*/ 2131358 w 2131358"/>
                <a:gd name="connsiteY0" fmla="*/ 0 h 2131430"/>
                <a:gd name="connsiteX1" fmla="*/ 1947442 w 2131358"/>
                <a:gd name="connsiteY1" fmla="*/ 8708 h 2131430"/>
                <a:gd name="connsiteX2" fmla="*/ 9974 w 2131358"/>
                <a:gd name="connsiteY2" fmla="*/ 1933916 h 2131430"/>
                <a:gd name="connsiteX3" fmla="*/ 0 w 2131358"/>
                <a:gd name="connsiteY3" fmla="*/ 2131430 h 2131430"/>
                <a:gd name="connsiteX4" fmla="*/ 2131358 w 2131358"/>
                <a:gd name="connsiteY4" fmla="*/ 2131430 h 2131430"/>
                <a:gd name="connsiteX5" fmla="*/ 2131358 w 2131358"/>
                <a:gd name="connsiteY5" fmla="*/ 0 h 2131430"/>
                <a:gd name="connsiteX0-1" fmla="*/ 2131358 w 2223774"/>
                <a:gd name="connsiteY0-2" fmla="*/ 0 h 2131430"/>
                <a:gd name="connsiteX1-3" fmla="*/ 1947442 w 2223774"/>
                <a:gd name="connsiteY1-4" fmla="*/ 8708 h 2131430"/>
                <a:gd name="connsiteX2-5" fmla="*/ 9974 w 2223774"/>
                <a:gd name="connsiteY2-6" fmla="*/ 1933916 h 2131430"/>
                <a:gd name="connsiteX3-7" fmla="*/ 0 w 2223774"/>
                <a:gd name="connsiteY3-8" fmla="*/ 2131430 h 2131430"/>
                <a:gd name="connsiteX4-9" fmla="*/ 2131358 w 2223774"/>
                <a:gd name="connsiteY4-10" fmla="*/ 2131430 h 2131430"/>
                <a:gd name="connsiteX5-11" fmla="*/ 2223774 w 2223774"/>
                <a:gd name="connsiteY5-12" fmla="*/ 96427 h 2131430"/>
                <a:gd name="connsiteX0-13" fmla="*/ 2131358 w 2131358"/>
                <a:gd name="connsiteY0-14" fmla="*/ 0 h 2131430"/>
                <a:gd name="connsiteX1-15" fmla="*/ 1947442 w 2131358"/>
                <a:gd name="connsiteY1-16" fmla="*/ 8708 h 2131430"/>
                <a:gd name="connsiteX2-17" fmla="*/ 9974 w 2131358"/>
                <a:gd name="connsiteY2-18" fmla="*/ 1933916 h 2131430"/>
                <a:gd name="connsiteX3-19" fmla="*/ 0 w 2131358"/>
                <a:gd name="connsiteY3-20" fmla="*/ 2131430 h 2131430"/>
                <a:gd name="connsiteX4-21" fmla="*/ 2131358 w 2131358"/>
                <a:gd name="connsiteY4-22" fmla="*/ 2131430 h 2131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8" h="2131430">
                  <a:moveTo>
                    <a:pt x="2131358" y="0"/>
                  </a:moveTo>
                  <a:lnTo>
                    <a:pt x="1947442" y="8708"/>
                  </a:lnTo>
                  <a:cubicBezTo>
                    <a:pt x="926655" y="105868"/>
                    <a:pt x="113451" y="914985"/>
                    <a:pt x="9974" y="1933916"/>
                  </a:cubicBezTo>
                  <a:lnTo>
                    <a:pt x="0" y="2131430"/>
                  </a:lnTo>
                  <a:lnTo>
                    <a:pt x="2131358" y="213143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" name="任意多边形: 形状 74"/>
            <p:cNvSpPr/>
            <p:nvPr/>
          </p:nvSpPr>
          <p:spPr bwMode="gray">
            <a:xfrm>
              <a:off x="3622042" y="1963056"/>
              <a:ext cx="2165833" cy="2236950"/>
            </a:xfrm>
            <a:custGeom>
              <a:avLst/>
              <a:gdLst>
                <a:gd name="connsiteX0" fmla="*/ 0 w 2131359"/>
                <a:gd name="connsiteY0" fmla="*/ 0 h 2131431"/>
                <a:gd name="connsiteX1" fmla="*/ 2131359 w 2131359"/>
                <a:gd name="connsiteY1" fmla="*/ 0 h 2131431"/>
                <a:gd name="connsiteX2" fmla="*/ 2131359 w 2131359"/>
                <a:gd name="connsiteY2" fmla="*/ 2131431 h 2131431"/>
                <a:gd name="connsiteX3" fmla="*/ 1947442 w 2131359"/>
                <a:gd name="connsiteY3" fmla="*/ 2122723 h 2131431"/>
                <a:gd name="connsiteX4" fmla="*/ 9974 w 2131359"/>
                <a:gd name="connsiteY4" fmla="*/ 197515 h 2131431"/>
                <a:gd name="connsiteX5" fmla="*/ 0 w 2131359"/>
                <a:gd name="connsiteY5" fmla="*/ 0 h 213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1359" h="2131431">
                  <a:moveTo>
                    <a:pt x="0" y="0"/>
                  </a:moveTo>
                  <a:lnTo>
                    <a:pt x="2131359" y="0"/>
                  </a:lnTo>
                  <a:lnTo>
                    <a:pt x="2131359" y="2131431"/>
                  </a:lnTo>
                  <a:lnTo>
                    <a:pt x="1947442" y="2122723"/>
                  </a:lnTo>
                  <a:cubicBezTo>
                    <a:pt x="926656" y="2025563"/>
                    <a:pt x="113452" y="1216446"/>
                    <a:pt x="9974" y="19751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kern="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6" name="PA_组合 75"/>
          <p:cNvGrpSpPr/>
          <p:nvPr>
            <p:custDataLst>
              <p:tags r:id="rId14"/>
            </p:custDataLst>
          </p:nvPr>
        </p:nvGrpSpPr>
        <p:grpSpPr>
          <a:xfrm>
            <a:off x="4850633" y="200942"/>
            <a:ext cx="1302798" cy="2258188"/>
            <a:chOff x="448592" y="740780"/>
            <a:chExt cx="2363479" cy="4096706"/>
          </a:xfrm>
        </p:grpSpPr>
        <p:sp>
          <p:nvSpPr>
            <p:cNvPr id="77" name="任意多边形: 形状 76"/>
            <p:cNvSpPr/>
            <p:nvPr/>
          </p:nvSpPr>
          <p:spPr bwMode="gray">
            <a:xfrm>
              <a:off x="448592" y="740780"/>
              <a:ext cx="2131359" cy="4096706"/>
            </a:xfrm>
            <a:custGeom>
              <a:avLst/>
              <a:gdLst>
                <a:gd name="connsiteX0" fmla="*/ 2131359 w 2131359"/>
                <a:gd name="connsiteY0" fmla="*/ 0 h 4306128"/>
                <a:gd name="connsiteX1" fmla="*/ 2131359 w 2131359"/>
                <a:gd name="connsiteY1" fmla="*/ 4306128 h 4306128"/>
                <a:gd name="connsiteX2" fmla="*/ 1933962 w 2131359"/>
                <a:gd name="connsiteY2" fmla="*/ 4296160 h 4306128"/>
                <a:gd name="connsiteX3" fmla="*/ 0 w 2131359"/>
                <a:gd name="connsiteY3" fmla="*/ 2153064 h 4306128"/>
                <a:gd name="connsiteX4" fmla="*/ 1933962 w 2131359"/>
                <a:gd name="connsiteY4" fmla="*/ 9968 h 4306128"/>
                <a:gd name="connsiteX5" fmla="*/ 2131359 w 2131359"/>
                <a:gd name="connsiteY5" fmla="*/ 0 h 4306128"/>
                <a:gd name="connsiteX0-1" fmla="*/ 2131359 w 2222799"/>
                <a:gd name="connsiteY0-2" fmla="*/ 4306128 h 4397568"/>
                <a:gd name="connsiteX1-3" fmla="*/ 1933962 w 2222799"/>
                <a:gd name="connsiteY1-4" fmla="*/ 4296160 h 4397568"/>
                <a:gd name="connsiteX2-5" fmla="*/ 0 w 2222799"/>
                <a:gd name="connsiteY2-6" fmla="*/ 2153064 h 4397568"/>
                <a:gd name="connsiteX3-7" fmla="*/ 1933962 w 2222799"/>
                <a:gd name="connsiteY3-8" fmla="*/ 9968 h 4397568"/>
                <a:gd name="connsiteX4-9" fmla="*/ 2131359 w 2222799"/>
                <a:gd name="connsiteY4-10" fmla="*/ 0 h 4397568"/>
                <a:gd name="connsiteX5-11" fmla="*/ 2222799 w 2222799"/>
                <a:gd name="connsiteY5-12" fmla="*/ 4397568 h 4397568"/>
                <a:gd name="connsiteX0-13" fmla="*/ 2131359 w 2131359"/>
                <a:gd name="connsiteY0-14" fmla="*/ 4306128 h 4306128"/>
                <a:gd name="connsiteX1-15" fmla="*/ 1933962 w 2131359"/>
                <a:gd name="connsiteY1-16" fmla="*/ 4296160 h 4306128"/>
                <a:gd name="connsiteX2-17" fmla="*/ 0 w 2131359"/>
                <a:gd name="connsiteY2-18" fmla="*/ 2153064 h 4306128"/>
                <a:gd name="connsiteX3-19" fmla="*/ 1933962 w 2131359"/>
                <a:gd name="connsiteY3-20" fmla="*/ 9968 h 4306128"/>
                <a:gd name="connsiteX4-21" fmla="*/ 2131359 w 2131359"/>
                <a:gd name="connsiteY4-22" fmla="*/ 0 h 43061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31359" h="4306128">
                  <a:moveTo>
                    <a:pt x="2131359" y="4306128"/>
                  </a:moveTo>
                  <a:lnTo>
                    <a:pt x="1933962" y="4296160"/>
                  </a:lnTo>
                  <a:cubicBezTo>
                    <a:pt x="847684" y="4185843"/>
                    <a:pt x="0" y="3268447"/>
                    <a:pt x="0" y="2153064"/>
                  </a:cubicBezTo>
                  <a:cubicBezTo>
                    <a:pt x="0" y="1037681"/>
                    <a:pt x="847684" y="120285"/>
                    <a:pt x="1933962" y="9968"/>
                  </a:cubicBezTo>
                  <a:lnTo>
                    <a:pt x="2131359" y="0"/>
                  </a:lnTo>
                </a:path>
              </a:pathLst>
            </a:custGeom>
            <a:solidFill>
              <a:srgbClr val="FFC000"/>
            </a:solidFill>
            <a:ln w="28575">
              <a:solidFill>
                <a:schemeClr val="accent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8" name="椭圆 77"/>
            <p:cNvSpPr/>
            <p:nvPr/>
          </p:nvSpPr>
          <p:spPr bwMode="gray">
            <a:xfrm>
              <a:off x="2325688" y="1750031"/>
              <a:ext cx="486383" cy="4474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9" name="椭圆 78"/>
            <p:cNvSpPr/>
            <p:nvPr/>
          </p:nvSpPr>
          <p:spPr bwMode="gray">
            <a:xfrm>
              <a:off x="2561455" y="1818123"/>
              <a:ext cx="206331" cy="31128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0" name="椭圆 79"/>
            <p:cNvSpPr/>
            <p:nvPr/>
          </p:nvSpPr>
          <p:spPr bwMode="gray">
            <a:xfrm>
              <a:off x="2647372" y="1901983"/>
              <a:ext cx="97278" cy="1435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PA_组合 17"/>
          <p:cNvGrpSpPr/>
          <p:nvPr>
            <p:custDataLst>
              <p:tags r:id="rId15"/>
            </p:custDataLst>
          </p:nvPr>
        </p:nvGrpSpPr>
        <p:grpSpPr>
          <a:xfrm>
            <a:off x="90675" y="4343472"/>
            <a:ext cx="2325087" cy="2259536"/>
            <a:chOff x="115235" y="553220"/>
            <a:chExt cx="2325087" cy="2259536"/>
          </a:xfrm>
        </p:grpSpPr>
        <p:grpSp>
          <p:nvGrpSpPr>
            <p:cNvPr id="2" name="组合 1"/>
            <p:cNvGrpSpPr/>
            <p:nvPr/>
          </p:nvGrpSpPr>
          <p:grpSpPr>
            <a:xfrm>
              <a:off x="138927" y="553220"/>
              <a:ext cx="2300476" cy="2258188"/>
              <a:chOff x="3645691" y="-159782"/>
              <a:chExt cx="4308436" cy="4445433"/>
            </a:xfrm>
          </p:grpSpPr>
          <p:sp>
            <p:nvSpPr>
              <p:cNvPr id="23" name="任意多边形: 形状 22"/>
              <p:cNvSpPr/>
              <p:nvPr/>
            </p:nvSpPr>
            <p:spPr bwMode="gray">
              <a:xfrm flipH="1">
                <a:off x="3645691" y="-159782"/>
                <a:ext cx="2131359" cy="2131430"/>
              </a:xfrm>
              <a:custGeom>
                <a:avLst/>
                <a:gdLst>
                  <a:gd name="connsiteX0" fmla="*/ 0 w 2131359"/>
                  <a:gd name="connsiteY0" fmla="*/ 0 h 2131430"/>
                  <a:gd name="connsiteX1" fmla="*/ 0 w 2131359"/>
                  <a:gd name="connsiteY1" fmla="*/ 2131430 h 2131430"/>
                  <a:gd name="connsiteX2" fmla="*/ 2131359 w 2131359"/>
                  <a:gd name="connsiteY2" fmla="*/ 2131430 h 2131430"/>
                  <a:gd name="connsiteX3" fmla="*/ 2121385 w 2131359"/>
                  <a:gd name="connsiteY3" fmla="*/ 1933916 h 2131430"/>
                  <a:gd name="connsiteX4" fmla="*/ 183917 w 2131359"/>
                  <a:gd name="connsiteY4" fmla="*/ 8708 h 2131430"/>
                  <a:gd name="connsiteX5" fmla="*/ 0 w 2131359"/>
                  <a:gd name="connsiteY5" fmla="*/ 0 h 213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0">
                    <a:moveTo>
                      <a:pt x="0" y="0"/>
                    </a:moveTo>
                    <a:lnTo>
                      <a:pt x="0" y="2131430"/>
                    </a:lnTo>
                    <a:lnTo>
                      <a:pt x="2131359" y="2131430"/>
                    </a:lnTo>
                    <a:lnTo>
                      <a:pt x="2121385" y="1933916"/>
                    </a:lnTo>
                    <a:cubicBezTo>
                      <a:pt x="2017907" y="914985"/>
                      <a:pt x="1204703" y="105868"/>
                      <a:pt x="183917" y="8708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任意多边形: 形状 25"/>
              <p:cNvSpPr/>
              <p:nvPr/>
            </p:nvSpPr>
            <p:spPr bwMode="gray">
              <a:xfrm>
                <a:off x="5777051" y="2017222"/>
                <a:ext cx="2177076" cy="2268429"/>
              </a:xfrm>
              <a:custGeom>
                <a:avLst/>
                <a:gdLst>
                  <a:gd name="connsiteX0" fmla="*/ 0 w 2131358"/>
                  <a:gd name="connsiteY0" fmla="*/ 0 h 2131431"/>
                  <a:gd name="connsiteX1" fmla="*/ 2131358 w 2131358"/>
                  <a:gd name="connsiteY1" fmla="*/ 0 h 2131431"/>
                  <a:gd name="connsiteX2" fmla="*/ 2121384 w 2131358"/>
                  <a:gd name="connsiteY2" fmla="*/ 197515 h 2131431"/>
                  <a:gd name="connsiteX3" fmla="*/ 183916 w 2131358"/>
                  <a:gd name="connsiteY3" fmla="*/ 2122723 h 2131431"/>
                  <a:gd name="connsiteX4" fmla="*/ 0 w 2131358"/>
                  <a:gd name="connsiteY4" fmla="*/ 2131431 h 2131431"/>
                  <a:gd name="connsiteX5" fmla="*/ 0 w 2131358"/>
                  <a:gd name="connsiteY5" fmla="*/ 0 h 2131431"/>
                  <a:gd name="connsiteX0-1" fmla="*/ 0 w 2131358"/>
                  <a:gd name="connsiteY0-2" fmla="*/ 0 h 2131431"/>
                  <a:gd name="connsiteX1-3" fmla="*/ 2131358 w 2131358"/>
                  <a:gd name="connsiteY1-4" fmla="*/ 0 h 2131431"/>
                  <a:gd name="connsiteX2-5" fmla="*/ 2121384 w 2131358"/>
                  <a:gd name="connsiteY2-6" fmla="*/ 197515 h 2131431"/>
                  <a:gd name="connsiteX3-7" fmla="*/ 183916 w 2131358"/>
                  <a:gd name="connsiteY3-8" fmla="*/ 2122723 h 2131431"/>
                  <a:gd name="connsiteX4-9" fmla="*/ 0 w 2131358"/>
                  <a:gd name="connsiteY4-10" fmla="*/ 2131431 h 2131431"/>
                  <a:gd name="connsiteX5-11" fmla="*/ 92416 w 2131358"/>
                  <a:gd name="connsiteY5-12" fmla="*/ 88697 h 2131431"/>
                  <a:gd name="connsiteX0-13" fmla="*/ 0 w 2131358"/>
                  <a:gd name="connsiteY0-14" fmla="*/ 0 h 2131431"/>
                  <a:gd name="connsiteX1-15" fmla="*/ 2131358 w 2131358"/>
                  <a:gd name="connsiteY1-16" fmla="*/ 0 h 2131431"/>
                  <a:gd name="connsiteX2-17" fmla="*/ 2121384 w 2131358"/>
                  <a:gd name="connsiteY2-18" fmla="*/ 197515 h 2131431"/>
                  <a:gd name="connsiteX3-19" fmla="*/ 183916 w 2131358"/>
                  <a:gd name="connsiteY3-20" fmla="*/ 2122723 h 2131431"/>
                  <a:gd name="connsiteX4-21" fmla="*/ 0 w 2131358"/>
                  <a:gd name="connsiteY4-22" fmla="*/ 2131431 h 213143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1">
                    <a:moveTo>
                      <a:pt x="0" y="0"/>
                    </a:moveTo>
                    <a:lnTo>
                      <a:pt x="2131358" y="0"/>
                    </a:lnTo>
                    <a:lnTo>
                      <a:pt x="2121384" y="197515"/>
                    </a:lnTo>
                    <a:cubicBezTo>
                      <a:pt x="2017906" y="1216446"/>
                      <a:pt x="1204703" y="2025563"/>
                      <a:pt x="183916" y="2122723"/>
                    </a:cubicBezTo>
                    <a:lnTo>
                      <a:pt x="0" y="2131431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15235" y="553220"/>
              <a:ext cx="2325087" cy="2258931"/>
              <a:chOff x="3622042" y="-213950"/>
              <a:chExt cx="4354527" cy="4413956"/>
            </a:xfrm>
            <a:solidFill>
              <a:srgbClr val="FFC000"/>
            </a:solidFill>
          </p:grpSpPr>
          <p:sp>
            <p:nvSpPr>
              <p:cNvPr id="24" name="任意多边形: 形状 23"/>
              <p:cNvSpPr/>
              <p:nvPr/>
            </p:nvSpPr>
            <p:spPr bwMode="gray">
              <a:xfrm flipH="1">
                <a:off x="5799492" y="-213950"/>
                <a:ext cx="2177077" cy="2177005"/>
              </a:xfrm>
              <a:custGeom>
                <a:avLst/>
                <a:gdLst>
                  <a:gd name="connsiteX0" fmla="*/ 2131358 w 2131358"/>
                  <a:gd name="connsiteY0" fmla="*/ 0 h 2131430"/>
                  <a:gd name="connsiteX1" fmla="*/ 1947442 w 2131358"/>
                  <a:gd name="connsiteY1" fmla="*/ 8708 h 2131430"/>
                  <a:gd name="connsiteX2" fmla="*/ 9974 w 2131358"/>
                  <a:gd name="connsiteY2" fmla="*/ 1933916 h 2131430"/>
                  <a:gd name="connsiteX3" fmla="*/ 0 w 2131358"/>
                  <a:gd name="connsiteY3" fmla="*/ 2131430 h 2131430"/>
                  <a:gd name="connsiteX4" fmla="*/ 2131358 w 2131358"/>
                  <a:gd name="connsiteY4" fmla="*/ 2131430 h 2131430"/>
                  <a:gd name="connsiteX5" fmla="*/ 2131358 w 2131358"/>
                  <a:gd name="connsiteY5" fmla="*/ 0 h 2131430"/>
                  <a:gd name="connsiteX0-1" fmla="*/ 2131358 w 2223774"/>
                  <a:gd name="connsiteY0-2" fmla="*/ 0 h 2131430"/>
                  <a:gd name="connsiteX1-3" fmla="*/ 1947442 w 2223774"/>
                  <a:gd name="connsiteY1-4" fmla="*/ 8708 h 2131430"/>
                  <a:gd name="connsiteX2-5" fmla="*/ 9974 w 2223774"/>
                  <a:gd name="connsiteY2-6" fmla="*/ 1933916 h 2131430"/>
                  <a:gd name="connsiteX3-7" fmla="*/ 0 w 2223774"/>
                  <a:gd name="connsiteY3-8" fmla="*/ 2131430 h 2131430"/>
                  <a:gd name="connsiteX4-9" fmla="*/ 2131358 w 2223774"/>
                  <a:gd name="connsiteY4-10" fmla="*/ 2131430 h 2131430"/>
                  <a:gd name="connsiteX5-11" fmla="*/ 2223774 w 2223774"/>
                  <a:gd name="connsiteY5-12" fmla="*/ 96427 h 2131430"/>
                  <a:gd name="connsiteX0-13" fmla="*/ 2131358 w 2131358"/>
                  <a:gd name="connsiteY0-14" fmla="*/ 0 h 2131430"/>
                  <a:gd name="connsiteX1-15" fmla="*/ 1947442 w 2131358"/>
                  <a:gd name="connsiteY1-16" fmla="*/ 8708 h 2131430"/>
                  <a:gd name="connsiteX2-17" fmla="*/ 9974 w 2131358"/>
                  <a:gd name="connsiteY2-18" fmla="*/ 1933916 h 2131430"/>
                  <a:gd name="connsiteX3-19" fmla="*/ 0 w 2131358"/>
                  <a:gd name="connsiteY3-20" fmla="*/ 2131430 h 2131430"/>
                  <a:gd name="connsiteX4-21" fmla="*/ 2131358 w 2131358"/>
                  <a:gd name="connsiteY4-22" fmla="*/ 2131430 h 213143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8" h="2131430">
                    <a:moveTo>
                      <a:pt x="2131358" y="0"/>
                    </a:moveTo>
                    <a:lnTo>
                      <a:pt x="1947442" y="8708"/>
                    </a:lnTo>
                    <a:cubicBezTo>
                      <a:pt x="926655" y="105868"/>
                      <a:pt x="113451" y="914985"/>
                      <a:pt x="9974" y="1933916"/>
                    </a:cubicBezTo>
                    <a:lnTo>
                      <a:pt x="0" y="2131430"/>
                    </a:lnTo>
                    <a:lnTo>
                      <a:pt x="2131358" y="213143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 bwMode="gray">
              <a:xfrm>
                <a:off x="3622042" y="1963056"/>
                <a:ext cx="2165833" cy="2236950"/>
              </a:xfrm>
              <a:custGeom>
                <a:avLst/>
                <a:gdLst>
                  <a:gd name="connsiteX0" fmla="*/ 0 w 2131359"/>
                  <a:gd name="connsiteY0" fmla="*/ 0 h 2131431"/>
                  <a:gd name="connsiteX1" fmla="*/ 2131359 w 2131359"/>
                  <a:gd name="connsiteY1" fmla="*/ 0 h 2131431"/>
                  <a:gd name="connsiteX2" fmla="*/ 2131359 w 2131359"/>
                  <a:gd name="connsiteY2" fmla="*/ 2131431 h 2131431"/>
                  <a:gd name="connsiteX3" fmla="*/ 1947442 w 2131359"/>
                  <a:gd name="connsiteY3" fmla="*/ 2122723 h 2131431"/>
                  <a:gd name="connsiteX4" fmla="*/ 9974 w 2131359"/>
                  <a:gd name="connsiteY4" fmla="*/ 197515 h 2131431"/>
                  <a:gd name="connsiteX5" fmla="*/ 0 w 2131359"/>
                  <a:gd name="connsiteY5" fmla="*/ 0 h 213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359" h="2131431">
                    <a:moveTo>
                      <a:pt x="0" y="0"/>
                    </a:moveTo>
                    <a:lnTo>
                      <a:pt x="2131359" y="0"/>
                    </a:lnTo>
                    <a:lnTo>
                      <a:pt x="2131359" y="2131431"/>
                    </a:lnTo>
                    <a:lnTo>
                      <a:pt x="1947442" y="2122723"/>
                    </a:lnTo>
                    <a:cubicBezTo>
                      <a:pt x="926656" y="2025563"/>
                      <a:pt x="113452" y="1216446"/>
                      <a:pt x="9974" y="197515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kern="0" dirty="0">
                  <a:solidFill>
                    <a:srgbClr val="33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5235" y="554568"/>
              <a:ext cx="1302798" cy="2258188"/>
              <a:chOff x="448592" y="740780"/>
              <a:chExt cx="2363479" cy="4096706"/>
            </a:xfrm>
          </p:grpSpPr>
          <p:sp>
            <p:nvSpPr>
              <p:cNvPr id="14" name="任意多边形: 形状 13"/>
              <p:cNvSpPr/>
              <p:nvPr/>
            </p:nvSpPr>
            <p:spPr bwMode="gray">
              <a:xfrm>
                <a:off x="448592" y="740780"/>
                <a:ext cx="2131359" cy="4096706"/>
              </a:xfrm>
              <a:custGeom>
                <a:avLst/>
                <a:gdLst>
                  <a:gd name="connsiteX0" fmla="*/ 2131359 w 2131359"/>
                  <a:gd name="connsiteY0" fmla="*/ 0 h 4306128"/>
                  <a:gd name="connsiteX1" fmla="*/ 2131359 w 2131359"/>
                  <a:gd name="connsiteY1" fmla="*/ 4306128 h 4306128"/>
                  <a:gd name="connsiteX2" fmla="*/ 1933962 w 2131359"/>
                  <a:gd name="connsiteY2" fmla="*/ 4296160 h 4306128"/>
                  <a:gd name="connsiteX3" fmla="*/ 0 w 2131359"/>
                  <a:gd name="connsiteY3" fmla="*/ 2153064 h 4306128"/>
                  <a:gd name="connsiteX4" fmla="*/ 1933962 w 2131359"/>
                  <a:gd name="connsiteY4" fmla="*/ 9968 h 4306128"/>
                  <a:gd name="connsiteX5" fmla="*/ 2131359 w 2131359"/>
                  <a:gd name="connsiteY5" fmla="*/ 0 h 4306128"/>
                  <a:gd name="connsiteX0-1" fmla="*/ 2131359 w 2222799"/>
                  <a:gd name="connsiteY0-2" fmla="*/ 4306128 h 4397568"/>
                  <a:gd name="connsiteX1-3" fmla="*/ 1933962 w 2222799"/>
                  <a:gd name="connsiteY1-4" fmla="*/ 4296160 h 4397568"/>
                  <a:gd name="connsiteX2-5" fmla="*/ 0 w 2222799"/>
                  <a:gd name="connsiteY2-6" fmla="*/ 2153064 h 4397568"/>
                  <a:gd name="connsiteX3-7" fmla="*/ 1933962 w 2222799"/>
                  <a:gd name="connsiteY3-8" fmla="*/ 9968 h 4397568"/>
                  <a:gd name="connsiteX4-9" fmla="*/ 2131359 w 2222799"/>
                  <a:gd name="connsiteY4-10" fmla="*/ 0 h 4397568"/>
                  <a:gd name="connsiteX5-11" fmla="*/ 2222799 w 2222799"/>
                  <a:gd name="connsiteY5-12" fmla="*/ 4397568 h 4397568"/>
                  <a:gd name="connsiteX0-13" fmla="*/ 2131359 w 2131359"/>
                  <a:gd name="connsiteY0-14" fmla="*/ 4306128 h 4306128"/>
                  <a:gd name="connsiteX1-15" fmla="*/ 1933962 w 2131359"/>
                  <a:gd name="connsiteY1-16" fmla="*/ 4296160 h 4306128"/>
                  <a:gd name="connsiteX2-17" fmla="*/ 0 w 2131359"/>
                  <a:gd name="connsiteY2-18" fmla="*/ 2153064 h 4306128"/>
                  <a:gd name="connsiteX3-19" fmla="*/ 1933962 w 2131359"/>
                  <a:gd name="connsiteY3-20" fmla="*/ 9968 h 4306128"/>
                  <a:gd name="connsiteX4-21" fmla="*/ 2131359 w 2131359"/>
                  <a:gd name="connsiteY4-22" fmla="*/ 0 h 43061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31359" h="4306128">
                    <a:moveTo>
                      <a:pt x="2131359" y="4306128"/>
                    </a:moveTo>
                    <a:lnTo>
                      <a:pt x="1933962" y="4296160"/>
                    </a:lnTo>
                    <a:cubicBezTo>
                      <a:pt x="847684" y="4185843"/>
                      <a:pt x="0" y="3268447"/>
                      <a:pt x="0" y="2153064"/>
                    </a:cubicBezTo>
                    <a:cubicBezTo>
                      <a:pt x="0" y="1037681"/>
                      <a:pt x="847684" y="120285"/>
                      <a:pt x="1933962" y="9968"/>
                    </a:cubicBezTo>
                    <a:lnTo>
                      <a:pt x="2131359" y="0"/>
                    </a:lnTo>
                  </a:path>
                </a:pathLst>
              </a:custGeom>
              <a:solidFill>
                <a:srgbClr val="FFC000"/>
              </a:solidFill>
              <a:ln w="28575"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 bwMode="gray">
              <a:xfrm>
                <a:off x="2325688" y="1750031"/>
                <a:ext cx="486383" cy="4474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 bwMode="gray">
              <a:xfrm>
                <a:off x="2561455" y="1818123"/>
                <a:ext cx="206331" cy="31128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 bwMode="gray">
              <a:xfrm>
                <a:off x="2647372" y="1901983"/>
                <a:ext cx="97278" cy="1435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txBody>
              <a:bodyPr wrap="none" rtlCol="0" anchor="ctr"/>
              <a:lstStyle/>
              <a:p>
                <a:pPr marL="0" marR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3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24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3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1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18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41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38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2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47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fill="hold" grpId="1" nodeType="withEffect">
                                  <p:stCondLst>
                                    <p:cond delay="133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fill="hold" grpId="1" nodeType="withEffect">
                                  <p:stCondLst>
                                    <p:cond delay="334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fill="hold" grpId="1" nodeType="withEffect">
                                  <p:stCondLst>
                                    <p:cond delay="233"/>
                                  </p:stCondLst>
                                  <p:childTnLst>
                                    <p:animScale>
                                      <p:cBhvr>
                                        <p:cTn id="42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fill="hold" grpId="1" nodeType="withEffect">
                                  <p:stCondLst>
                                    <p:cond delay="151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grpId="1" nodeType="withEffect">
                                  <p:stCondLst>
                                    <p:cond delay="180"/>
                                  </p:stCondLst>
                                  <p:childTnLst>
                                    <p:animScale>
                                      <p:cBhvr>
                                        <p:cTn id="46" dur="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fill="hold" grpId="1" nodeType="withEffect">
                                  <p:stCondLst>
                                    <p:cond delay="165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fill="hold" grpId="1" nodeType="withEffect">
                                  <p:stCondLst>
                                    <p:cond delay="264"/>
                                  </p:stCondLst>
                                  <p:childTnLst>
                                    <p:animScale>
                                      <p:cBhvr>
                                        <p:cTn id="50" dur="1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grpId="1" nodeType="withEffect">
                                  <p:stCondLst>
                                    <p:cond delay="412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grpId="1" nodeType="withEffect">
                                  <p:stCondLst>
                                    <p:cond delay="411"/>
                                  </p:stCondLst>
                                  <p:childTnLst>
                                    <p:animScale>
                                      <p:cBhvr>
                                        <p:cTn id="54" dur="1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0" nodeType="withEffect">
                                  <p:stCondLst>
                                    <p:cond delay="41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grpId="1" nodeType="withEffect">
                                  <p:stCondLst>
                                    <p:cond delay="298"/>
                                  </p:stCondLst>
                                  <p:childTnLst>
                                    <p:animScale>
                                      <p:cBhvr>
                                        <p:cTn id="59" dur="1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411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33333E-6 L 0.38998 -0.60186 " pathEditMode="relative" rAng="0" ptsTypes="AA">
                                      <p:cBhvr>
                                        <p:cTn id="71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92" y="-3009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L -0.05065 -0.00463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81" grpId="0" animBg="1"/>
      <p:bldP spid="81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32992" y="603745"/>
            <a:ext cx="2859574" cy="769441"/>
            <a:chOff x="281532" y="558025"/>
            <a:chExt cx="2859574" cy="769441"/>
          </a:xfrm>
        </p:grpSpPr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1227216" y="558025"/>
              <a:ext cx="1913890" cy="7694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40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剪一剪</a:t>
              </a:r>
              <a:endParaRPr lang="zh-CN" altLang="en-US" sz="4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281532" y="685341"/>
              <a:ext cx="945684" cy="514808"/>
            </a:xfrm>
            <a:prstGeom prst="rect">
              <a:avLst/>
            </a:prstGeom>
          </p:spPr>
        </p:pic>
      </p:grpSp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6382068" y="4431348"/>
            <a:ext cx="3240087" cy="1295400"/>
          </a:xfrm>
          <a:prstGeom prst="parallelogram">
            <a:avLst>
              <a:gd name="adj" fmla="val 62531"/>
            </a:avLst>
          </a:prstGeom>
          <a:solidFill>
            <a:schemeClr val="accent2">
              <a:lumMod val="40000"/>
              <a:lumOff val="60000"/>
            </a:schemeClr>
          </a:solidFill>
          <a:ln w="12700" algn="ctr">
            <a:solidFill>
              <a:schemeClr val="accent1"/>
            </a:solidFill>
            <a:miter lim="800000"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1954530" y="4286091"/>
            <a:ext cx="3240088" cy="1295400"/>
          </a:xfrm>
          <a:prstGeom prst="parallelogram">
            <a:avLst>
              <a:gd name="adj" fmla="val 62531"/>
            </a:avLst>
          </a:prstGeom>
          <a:solidFill>
            <a:schemeClr val="accent2">
              <a:lumMod val="40000"/>
              <a:lumOff val="60000"/>
            </a:schemeClr>
          </a:solidFill>
          <a:ln w="12700" algn="ctr">
            <a:solidFill>
              <a:schemeClr val="accent1"/>
            </a:solidFill>
            <a:miter lim="800000"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Rectangle 5"/>
          <p:cNvSpPr txBox="1">
            <a:spLocks noRot="1" noChangeArrowheads="1"/>
          </p:cNvSpPr>
          <p:nvPr/>
        </p:nvSpPr>
        <p:spPr>
          <a:xfrm>
            <a:off x="1005834" y="1836578"/>
            <a:ext cx="10294224" cy="3097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505" indent="-357505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v"/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indent="-35750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lnSpc>
                <a:spcPct val="150000"/>
              </a:lnSpc>
              <a:buNone/>
            </a:pPr>
            <a:r>
              <a:rPr lang="zh-CN" altLang="en-US" spc="-15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给你一个平行四边形，只剪一刀，你能剪出两个锐角三角形或两个钝角三角形吗？</a:t>
            </a:r>
            <a:endParaRPr lang="zh-CN" altLang="en-US" spc="-15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2386330" y="5294154"/>
            <a:ext cx="2592388" cy="647700"/>
          </a:xfrm>
          <a:prstGeom prst="parallelogram">
            <a:avLst>
              <a:gd name="adj" fmla="val 10006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auto">
          <a:xfrm>
            <a:off x="1522730" y="4501991"/>
            <a:ext cx="2879725" cy="1008063"/>
          </a:xfrm>
          <a:prstGeom prst="parallelogram">
            <a:avLst>
              <a:gd name="adj" fmla="val 7141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" name="Line 8"/>
          <p:cNvSpPr>
            <a:spLocks noChangeShapeType="1"/>
          </p:cNvSpPr>
          <p:nvPr/>
        </p:nvSpPr>
        <p:spPr bwMode="auto">
          <a:xfrm>
            <a:off x="2746693" y="4286091"/>
            <a:ext cx="1584325" cy="12969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2746693" y="4286091"/>
            <a:ext cx="1584325" cy="1296988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4" name="Line 10"/>
          <p:cNvSpPr>
            <a:spLocks noChangeShapeType="1"/>
          </p:cNvSpPr>
          <p:nvPr/>
        </p:nvSpPr>
        <p:spPr bwMode="auto">
          <a:xfrm flipV="1">
            <a:off x="6382068" y="4429760"/>
            <a:ext cx="3240087" cy="1296988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4855477" y="1738778"/>
            <a:ext cx="306756" cy="1840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>
                <a:ln w="3175">
                  <a:solidFill>
                    <a:srgbClr val="008080"/>
                  </a:solidFill>
                  <a:miter lim="800000"/>
                  <a:headEnd type="none" w="sm" len="sm"/>
                  <a:tailEnd type="none" w="sm" len="sm"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｛</a:t>
            </a:r>
            <a:endParaRPr lang="zh-CN" altLang="en-US" sz="2800" kern="10" dirty="0">
              <a:ln w="3175">
                <a:solidFill>
                  <a:srgbClr val="008080"/>
                </a:solidFill>
                <a:miter lim="800000"/>
                <a:headEnd type="none" w="sm" len="sm"/>
                <a:tailEnd type="none" w="sm" len="sm"/>
              </a:ln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600201" y="2397436"/>
            <a:ext cx="3007678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按角的大小分类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260658" y="2420303"/>
            <a:ext cx="674624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锐角三角形：三个角都是锐角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260658" y="1683703"/>
            <a:ext cx="622998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直角三角形：有一个角是直角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260658" y="3156903"/>
            <a:ext cx="674624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钝角三角形：有一个角是钝角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604594" y="4756606"/>
            <a:ext cx="313658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按边的特点分类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171758" y="4273510"/>
            <a:ext cx="25431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不等边三角形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162233" y="5260935"/>
            <a:ext cx="25431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等腰三角形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586929" y="4767003"/>
            <a:ext cx="3494088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两条边相等的三角形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7563117" y="5630603"/>
            <a:ext cx="25431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等边三角形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WordArt 12"/>
          <p:cNvSpPr>
            <a:spLocks noChangeArrowheads="1" noChangeShapeType="1" noTextEdit="1"/>
          </p:cNvSpPr>
          <p:nvPr/>
        </p:nvSpPr>
        <p:spPr bwMode="auto">
          <a:xfrm>
            <a:off x="7331342" y="4857372"/>
            <a:ext cx="231775" cy="1184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3175">
                  <a:solidFill>
                    <a:srgbClr val="008080"/>
                  </a:solidFill>
                  <a:miter lim="800000"/>
                  <a:headEnd type="none" w="sm" len="sm"/>
                  <a:tailEnd type="none" w="sm" len="sm"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｛</a:t>
            </a:r>
            <a:endParaRPr lang="zh-CN" altLang="en-US" sz="2800" kern="10">
              <a:ln w="3175">
                <a:solidFill>
                  <a:srgbClr val="008080"/>
                </a:solidFill>
                <a:miter lim="800000"/>
                <a:headEnd type="none" w="sm" len="sm"/>
                <a:tailEnd type="none" w="sm" len="sm"/>
              </a:ln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WordArt 13"/>
          <p:cNvSpPr>
            <a:spLocks noChangeArrowheads="1" noChangeShapeType="1" noTextEdit="1"/>
          </p:cNvSpPr>
          <p:nvPr/>
        </p:nvSpPr>
        <p:spPr bwMode="auto">
          <a:xfrm>
            <a:off x="4855477" y="4332744"/>
            <a:ext cx="228600" cy="1292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3175">
                  <a:solidFill>
                    <a:srgbClr val="008080"/>
                  </a:solidFill>
                  <a:miter lim="800000"/>
                  <a:headEnd type="none" w="sm" len="sm"/>
                  <a:tailEnd type="none" w="sm" len="sm"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｛</a:t>
            </a:r>
            <a:endParaRPr lang="zh-CN" altLang="en-US" sz="2800" kern="10">
              <a:ln w="3175">
                <a:solidFill>
                  <a:srgbClr val="008080"/>
                </a:solidFill>
                <a:miter lim="800000"/>
                <a:headEnd type="none" w="sm" len="sm"/>
                <a:tailEnd type="none" w="sm" len="sm"/>
              </a:ln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338320" y="330518"/>
            <a:ext cx="5567680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归纳</a:t>
            </a:r>
            <a:r>
              <a:rPr lang="zh-CN" altLang="en-US" sz="4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和总结</a:t>
            </a:r>
            <a:endParaRPr lang="zh-CN" altLang="en-US" sz="4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 idx="4294967295"/>
          </p:nvPr>
        </p:nvSpPr>
        <p:spPr>
          <a:xfrm>
            <a:off x="5027579" y="2176463"/>
            <a:ext cx="3252787" cy="1465262"/>
          </a:xfrm>
        </p:spPr>
        <p:txBody>
          <a:bodyPr/>
          <a:lstStyle/>
          <a:p>
            <a:pPr algn="ctr"/>
            <a:r>
              <a:rPr lang="zh-CN" altLang="en-US" sz="9600" dirty="0">
                <a:solidFill>
                  <a:srgbClr val="CC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谢谢！</a:t>
            </a:r>
            <a:endParaRPr lang="zh-CN" altLang="en-US" sz="9600" b="1" dirty="0">
              <a:solidFill>
                <a:srgbClr val="CC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169215" y="4020589"/>
            <a:ext cx="1484758" cy="4320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35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Embassy BT" panose="03030602040507090C03" pitchFamily="66" charset="0"/>
                <a:ea typeface="幼圆"/>
                <a:cs typeface="Arial" panose="020B0604020202020204" pitchFamily="34" charset="0"/>
              </a:rPr>
              <a:t>（完）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Embassy BT" panose="03030602040507090C03" pitchFamily="66" charset="0"/>
              <a:ea typeface="幼圆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2029009" y="1097946"/>
            <a:ext cx="3482975" cy="3294062"/>
          </a:xfrm>
          <a:prstGeom prst="triangle">
            <a:avLst>
              <a:gd name="adj" fmla="val 66644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405247" y="5048142"/>
            <a:ext cx="3549686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锐角三角形</a:t>
            </a:r>
            <a:endParaRPr lang="zh-CN" altLang="en-US" sz="4400" b="0" dirty="0"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5" name="Group 5"/>
          <p:cNvGrpSpPr/>
          <p:nvPr/>
        </p:nvGrpSpPr>
        <p:grpSpPr bwMode="auto">
          <a:xfrm>
            <a:off x="2068697" y="3717321"/>
            <a:ext cx="1363662" cy="666750"/>
            <a:chOff x="1563" y="2565"/>
            <a:chExt cx="859" cy="420"/>
          </a:xfrm>
        </p:grpSpPr>
        <p:sp>
          <p:nvSpPr>
            <p:cNvPr id="6" name="Arc 6"/>
            <p:cNvSpPr/>
            <p:nvPr/>
          </p:nvSpPr>
          <p:spPr bwMode="auto">
            <a:xfrm>
              <a:off x="1563" y="2781"/>
              <a:ext cx="253" cy="204"/>
            </a:xfrm>
            <a:custGeom>
              <a:avLst/>
              <a:gdLst>
                <a:gd name="G0" fmla="+- 0 0 0"/>
                <a:gd name="G1" fmla="+- 18580 0 0"/>
                <a:gd name="G2" fmla="+- 21600 0 0"/>
                <a:gd name="T0" fmla="*/ 11016 w 21600"/>
                <a:gd name="T1" fmla="*/ 0 h 20854"/>
                <a:gd name="T2" fmla="*/ 21480 w 21600"/>
                <a:gd name="T3" fmla="*/ 20854 h 20854"/>
                <a:gd name="T4" fmla="*/ 0 w 21600"/>
                <a:gd name="T5" fmla="*/ 18580 h 20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0854" fill="none" extrusionOk="0">
                  <a:moveTo>
                    <a:pt x="11015" y="0"/>
                  </a:moveTo>
                  <a:cubicBezTo>
                    <a:pt x="17577" y="3890"/>
                    <a:pt x="21600" y="10952"/>
                    <a:pt x="21600" y="18580"/>
                  </a:cubicBezTo>
                  <a:cubicBezTo>
                    <a:pt x="21600" y="19339"/>
                    <a:pt x="21559" y="20098"/>
                    <a:pt x="21479" y="20853"/>
                  </a:cubicBezTo>
                </a:path>
                <a:path w="21600" h="20854" stroke="0" extrusionOk="0">
                  <a:moveTo>
                    <a:pt x="11015" y="0"/>
                  </a:moveTo>
                  <a:cubicBezTo>
                    <a:pt x="17577" y="3890"/>
                    <a:pt x="21600" y="10952"/>
                    <a:pt x="21600" y="18580"/>
                  </a:cubicBezTo>
                  <a:cubicBezTo>
                    <a:pt x="21600" y="19339"/>
                    <a:pt x="21559" y="20098"/>
                    <a:pt x="21479" y="20853"/>
                  </a:cubicBezTo>
                  <a:lnTo>
                    <a:pt x="0" y="18580"/>
                  </a:lnTo>
                  <a:close/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775" y="2565"/>
              <a:ext cx="64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锐角</a:t>
              </a:r>
              <a:endParaRPr lang="zh-CN" altLang="en-US" sz="2800" b="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8" name="Group 8"/>
          <p:cNvGrpSpPr/>
          <p:nvPr/>
        </p:nvGrpSpPr>
        <p:grpSpPr bwMode="auto">
          <a:xfrm>
            <a:off x="3818122" y="1250345"/>
            <a:ext cx="1027112" cy="963613"/>
            <a:chOff x="2319" y="899"/>
            <a:chExt cx="647" cy="607"/>
          </a:xfrm>
        </p:grpSpPr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2319" y="1176"/>
              <a:ext cx="64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0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锐角</a:t>
              </a:r>
              <a:endParaRPr lang="zh-CN" altLang="en-US" sz="2800" b="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0" name="Arc 10"/>
            <p:cNvSpPr/>
            <p:nvPr/>
          </p:nvSpPr>
          <p:spPr bwMode="auto">
            <a:xfrm rot="5685075">
              <a:off x="2491" y="887"/>
              <a:ext cx="253" cy="277"/>
            </a:xfrm>
            <a:custGeom>
              <a:avLst/>
              <a:gdLst>
                <a:gd name="G0" fmla="+- 0 0 0"/>
                <a:gd name="G1" fmla="+- 14437 0 0"/>
                <a:gd name="G2" fmla="+- 21600 0 0"/>
                <a:gd name="T0" fmla="*/ 16067 w 21600"/>
                <a:gd name="T1" fmla="*/ 0 h 29502"/>
                <a:gd name="T2" fmla="*/ 15479 w 21600"/>
                <a:gd name="T3" fmla="*/ 29502 h 29502"/>
                <a:gd name="T4" fmla="*/ 0 w 21600"/>
                <a:gd name="T5" fmla="*/ 14437 h 29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502" fill="none" extrusionOk="0">
                  <a:moveTo>
                    <a:pt x="16066" y="0"/>
                  </a:moveTo>
                  <a:cubicBezTo>
                    <a:pt x="19629" y="3964"/>
                    <a:pt x="21600" y="9106"/>
                    <a:pt x="21600" y="14437"/>
                  </a:cubicBezTo>
                  <a:cubicBezTo>
                    <a:pt x="21600" y="20064"/>
                    <a:pt x="19403" y="25469"/>
                    <a:pt x="15479" y="29502"/>
                  </a:cubicBezTo>
                </a:path>
                <a:path w="21600" h="29502" stroke="0" extrusionOk="0">
                  <a:moveTo>
                    <a:pt x="16066" y="0"/>
                  </a:moveTo>
                  <a:cubicBezTo>
                    <a:pt x="19629" y="3964"/>
                    <a:pt x="21600" y="9106"/>
                    <a:pt x="21600" y="14437"/>
                  </a:cubicBezTo>
                  <a:cubicBezTo>
                    <a:pt x="21600" y="20064"/>
                    <a:pt x="19403" y="25469"/>
                    <a:pt x="15479" y="29502"/>
                  </a:cubicBezTo>
                  <a:lnTo>
                    <a:pt x="0" y="14437"/>
                  </a:lnTo>
                  <a:close/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1" name="Group 14"/>
          <p:cNvGrpSpPr/>
          <p:nvPr/>
        </p:nvGrpSpPr>
        <p:grpSpPr bwMode="auto">
          <a:xfrm>
            <a:off x="4245159" y="3753833"/>
            <a:ext cx="1347788" cy="630238"/>
            <a:chOff x="2792" y="2588"/>
            <a:chExt cx="849" cy="397"/>
          </a:xfrm>
        </p:grpSpPr>
        <p:sp>
          <p:nvSpPr>
            <p:cNvPr id="12" name="Arc 12"/>
            <p:cNvSpPr/>
            <p:nvPr/>
          </p:nvSpPr>
          <p:spPr bwMode="auto">
            <a:xfrm flipH="1">
              <a:off x="3388" y="2781"/>
              <a:ext cx="253" cy="204"/>
            </a:xfrm>
            <a:custGeom>
              <a:avLst/>
              <a:gdLst>
                <a:gd name="G0" fmla="+- 0 0 0"/>
                <a:gd name="G1" fmla="+- 18580 0 0"/>
                <a:gd name="G2" fmla="+- 21600 0 0"/>
                <a:gd name="T0" fmla="*/ 11016 w 21600"/>
                <a:gd name="T1" fmla="*/ 0 h 20854"/>
                <a:gd name="T2" fmla="*/ 21480 w 21600"/>
                <a:gd name="T3" fmla="*/ 20854 h 20854"/>
                <a:gd name="T4" fmla="*/ 0 w 21600"/>
                <a:gd name="T5" fmla="*/ 18580 h 20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0854" fill="none" extrusionOk="0">
                  <a:moveTo>
                    <a:pt x="11015" y="0"/>
                  </a:moveTo>
                  <a:cubicBezTo>
                    <a:pt x="17577" y="3890"/>
                    <a:pt x="21600" y="10952"/>
                    <a:pt x="21600" y="18580"/>
                  </a:cubicBezTo>
                  <a:cubicBezTo>
                    <a:pt x="21600" y="19339"/>
                    <a:pt x="21559" y="20098"/>
                    <a:pt x="21479" y="20853"/>
                  </a:cubicBezTo>
                </a:path>
                <a:path w="21600" h="20854" stroke="0" extrusionOk="0">
                  <a:moveTo>
                    <a:pt x="11015" y="0"/>
                  </a:moveTo>
                  <a:cubicBezTo>
                    <a:pt x="17577" y="3890"/>
                    <a:pt x="21600" y="10952"/>
                    <a:pt x="21600" y="18580"/>
                  </a:cubicBezTo>
                  <a:cubicBezTo>
                    <a:pt x="21600" y="19339"/>
                    <a:pt x="21559" y="20098"/>
                    <a:pt x="21479" y="20853"/>
                  </a:cubicBezTo>
                  <a:lnTo>
                    <a:pt x="0" y="18580"/>
                  </a:lnTo>
                  <a:close/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2792" y="2588"/>
              <a:ext cx="64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锐角</a:t>
              </a:r>
              <a:endParaRPr lang="zh-CN" altLang="en-US" sz="28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01083" y="816787"/>
            <a:ext cx="4675364" cy="5559566"/>
            <a:chOff x="7188200" y="1030147"/>
            <a:chExt cx="4675364" cy="5559566"/>
          </a:xfrm>
        </p:grpSpPr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7188200" y="1030147"/>
              <a:ext cx="4675364" cy="5559566"/>
              <a:chOff x="4528" y="938"/>
              <a:chExt cx="2702" cy="3213"/>
            </a:xfrm>
          </p:grpSpPr>
          <p:sp>
            <p:nvSpPr>
              <p:cNvPr id="1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4528" y="938"/>
                <a:ext cx="2702" cy="3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8" name="Picture 5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5484" y="1885"/>
                <a:ext cx="309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Freeform 6"/>
              <p:cNvSpPr/>
              <p:nvPr/>
            </p:nvSpPr>
            <p:spPr bwMode="auto">
              <a:xfrm>
                <a:off x="4537" y="938"/>
                <a:ext cx="1799" cy="1525"/>
              </a:xfrm>
              <a:custGeom>
                <a:avLst/>
                <a:gdLst>
                  <a:gd name="T0" fmla="*/ 0 w 1799"/>
                  <a:gd name="T1" fmla="*/ 547 h 1525"/>
                  <a:gd name="T2" fmla="*/ 21 w 1799"/>
                  <a:gd name="T3" fmla="*/ 512 h 1525"/>
                  <a:gd name="T4" fmla="*/ 1445 w 1799"/>
                  <a:gd name="T5" fmla="*/ 0 h 1525"/>
                  <a:gd name="T6" fmla="*/ 1799 w 1799"/>
                  <a:gd name="T7" fmla="*/ 980 h 1525"/>
                  <a:gd name="T8" fmla="*/ 1781 w 1799"/>
                  <a:gd name="T9" fmla="*/ 1013 h 1525"/>
                  <a:gd name="T10" fmla="*/ 352 w 1799"/>
                  <a:gd name="T11" fmla="*/ 1525 h 1525"/>
                  <a:gd name="T12" fmla="*/ 0 w 1799"/>
                  <a:gd name="T13" fmla="*/ 547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9" h="1525">
                    <a:moveTo>
                      <a:pt x="0" y="547"/>
                    </a:moveTo>
                    <a:lnTo>
                      <a:pt x="21" y="512"/>
                    </a:lnTo>
                    <a:lnTo>
                      <a:pt x="1445" y="0"/>
                    </a:lnTo>
                    <a:lnTo>
                      <a:pt x="1799" y="980"/>
                    </a:lnTo>
                    <a:lnTo>
                      <a:pt x="1781" y="1013"/>
                    </a:lnTo>
                    <a:lnTo>
                      <a:pt x="352" y="1525"/>
                    </a:lnTo>
                    <a:lnTo>
                      <a:pt x="0" y="547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7"/>
              <p:cNvSpPr/>
              <p:nvPr/>
            </p:nvSpPr>
            <p:spPr bwMode="auto">
              <a:xfrm>
                <a:off x="4528" y="982"/>
                <a:ext cx="1787" cy="1497"/>
              </a:xfrm>
              <a:custGeom>
                <a:avLst/>
                <a:gdLst>
                  <a:gd name="T0" fmla="*/ 1787 w 1787"/>
                  <a:gd name="T1" fmla="*/ 985 h 1497"/>
                  <a:gd name="T2" fmla="*/ 354 w 1787"/>
                  <a:gd name="T3" fmla="*/ 1497 h 1497"/>
                  <a:gd name="T4" fmla="*/ 0 w 1787"/>
                  <a:gd name="T5" fmla="*/ 513 h 1497"/>
                  <a:gd name="T6" fmla="*/ 1433 w 1787"/>
                  <a:gd name="T7" fmla="*/ 0 h 1497"/>
                  <a:gd name="T8" fmla="*/ 1787 w 1787"/>
                  <a:gd name="T9" fmla="*/ 985 h 1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7" h="1497">
                    <a:moveTo>
                      <a:pt x="1787" y="985"/>
                    </a:moveTo>
                    <a:lnTo>
                      <a:pt x="354" y="1497"/>
                    </a:lnTo>
                    <a:lnTo>
                      <a:pt x="0" y="513"/>
                    </a:lnTo>
                    <a:lnTo>
                      <a:pt x="1433" y="0"/>
                    </a:lnTo>
                    <a:lnTo>
                      <a:pt x="1787" y="985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8"/>
              <p:cNvSpPr>
                <a:spLocks noEditPoints="1"/>
              </p:cNvSpPr>
              <p:nvPr/>
            </p:nvSpPr>
            <p:spPr bwMode="auto">
              <a:xfrm>
                <a:off x="5811" y="1939"/>
                <a:ext cx="1402" cy="1099"/>
              </a:xfrm>
              <a:custGeom>
                <a:avLst/>
                <a:gdLst>
                  <a:gd name="T0" fmla="*/ 457 w 598"/>
                  <a:gd name="T1" fmla="*/ 123 h 470"/>
                  <a:gd name="T2" fmla="*/ 465 w 598"/>
                  <a:gd name="T3" fmla="*/ 119 h 470"/>
                  <a:gd name="T4" fmla="*/ 557 w 598"/>
                  <a:gd name="T5" fmla="*/ 74 h 470"/>
                  <a:gd name="T6" fmla="*/ 598 w 598"/>
                  <a:gd name="T7" fmla="*/ 160 h 470"/>
                  <a:gd name="T8" fmla="*/ 526 w 598"/>
                  <a:gd name="T9" fmla="*/ 206 h 470"/>
                  <a:gd name="T10" fmla="*/ 504 w 598"/>
                  <a:gd name="T11" fmla="*/ 213 h 470"/>
                  <a:gd name="T12" fmla="*/ 440 w 598"/>
                  <a:gd name="T13" fmla="*/ 421 h 470"/>
                  <a:gd name="T14" fmla="*/ 341 w 598"/>
                  <a:gd name="T15" fmla="*/ 449 h 470"/>
                  <a:gd name="T16" fmla="*/ 316 w 598"/>
                  <a:gd name="T17" fmla="*/ 460 h 470"/>
                  <a:gd name="T18" fmla="*/ 198 w 598"/>
                  <a:gd name="T19" fmla="*/ 469 h 470"/>
                  <a:gd name="T20" fmla="*/ 111 w 598"/>
                  <a:gd name="T21" fmla="*/ 459 h 470"/>
                  <a:gd name="T22" fmla="*/ 1 w 598"/>
                  <a:gd name="T23" fmla="*/ 266 h 470"/>
                  <a:gd name="T24" fmla="*/ 57 w 598"/>
                  <a:gd name="T25" fmla="*/ 167 h 470"/>
                  <a:gd name="T26" fmla="*/ 208 w 598"/>
                  <a:gd name="T27" fmla="*/ 5 h 470"/>
                  <a:gd name="T28" fmla="*/ 445 w 598"/>
                  <a:gd name="T29" fmla="*/ 63 h 470"/>
                  <a:gd name="T30" fmla="*/ 522 w 598"/>
                  <a:gd name="T31" fmla="*/ 187 h 470"/>
                  <a:gd name="T32" fmla="*/ 537 w 598"/>
                  <a:gd name="T33" fmla="*/ 187 h 470"/>
                  <a:gd name="T34" fmla="*/ 543 w 598"/>
                  <a:gd name="T35" fmla="*/ 115 h 470"/>
                  <a:gd name="T36" fmla="*/ 489 w 598"/>
                  <a:gd name="T37" fmla="*/ 158 h 470"/>
                  <a:gd name="T38" fmla="*/ 494 w 598"/>
                  <a:gd name="T39" fmla="*/ 176 h 470"/>
                  <a:gd name="T40" fmla="*/ 522 w 598"/>
                  <a:gd name="T41" fmla="*/ 187 h 470"/>
                  <a:gd name="T42" fmla="*/ 333 w 598"/>
                  <a:gd name="T43" fmla="*/ 181 h 470"/>
                  <a:gd name="T44" fmla="*/ 270 w 598"/>
                  <a:gd name="T45" fmla="*/ 223 h 470"/>
                  <a:gd name="T46" fmla="*/ 337 w 598"/>
                  <a:gd name="T47" fmla="*/ 197 h 470"/>
                  <a:gd name="T48" fmla="*/ 63 w 598"/>
                  <a:gd name="T49" fmla="*/ 323 h 470"/>
                  <a:gd name="T50" fmla="*/ 102 w 598"/>
                  <a:gd name="T51" fmla="*/ 412 h 470"/>
                  <a:gd name="T52" fmla="*/ 174 w 598"/>
                  <a:gd name="T53" fmla="*/ 373 h 470"/>
                  <a:gd name="T54" fmla="*/ 236 w 598"/>
                  <a:gd name="T55" fmla="*/ 307 h 470"/>
                  <a:gd name="T56" fmla="*/ 223 w 598"/>
                  <a:gd name="T57" fmla="*/ 299 h 470"/>
                  <a:gd name="T58" fmla="*/ 201 w 598"/>
                  <a:gd name="T59" fmla="*/ 336 h 470"/>
                  <a:gd name="T60" fmla="*/ 54 w 598"/>
                  <a:gd name="T61" fmla="*/ 308 h 470"/>
                  <a:gd name="T62" fmla="*/ 90 w 598"/>
                  <a:gd name="T63" fmla="*/ 220 h 470"/>
                  <a:gd name="T64" fmla="*/ 88 w 598"/>
                  <a:gd name="T65" fmla="*/ 250 h 470"/>
                  <a:gd name="T66" fmla="*/ 169 w 598"/>
                  <a:gd name="T67" fmla="*/ 258 h 470"/>
                  <a:gd name="T68" fmla="*/ 158 w 598"/>
                  <a:gd name="T69" fmla="*/ 237 h 470"/>
                  <a:gd name="T70" fmla="*/ 119 w 598"/>
                  <a:gd name="T71" fmla="*/ 188 h 470"/>
                  <a:gd name="T72" fmla="*/ 149 w 598"/>
                  <a:gd name="T73" fmla="*/ 125 h 470"/>
                  <a:gd name="T74" fmla="*/ 98 w 598"/>
                  <a:gd name="T75" fmla="*/ 175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8" h="470">
                    <a:moveTo>
                      <a:pt x="482" y="97"/>
                    </a:moveTo>
                    <a:cubicBezTo>
                      <a:pt x="473" y="106"/>
                      <a:pt x="465" y="114"/>
                      <a:pt x="457" y="123"/>
                    </a:cubicBezTo>
                    <a:cubicBezTo>
                      <a:pt x="458" y="123"/>
                      <a:pt x="458" y="124"/>
                      <a:pt x="459" y="124"/>
                    </a:cubicBezTo>
                    <a:cubicBezTo>
                      <a:pt x="461" y="123"/>
                      <a:pt x="463" y="121"/>
                      <a:pt x="465" y="119"/>
                    </a:cubicBezTo>
                    <a:cubicBezTo>
                      <a:pt x="481" y="103"/>
                      <a:pt x="497" y="87"/>
                      <a:pt x="518" y="77"/>
                    </a:cubicBezTo>
                    <a:cubicBezTo>
                      <a:pt x="530" y="71"/>
                      <a:pt x="544" y="68"/>
                      <a:pt x="557" y="74"/>
                    </a:cubicBezTo>
                    <a:cubicBezTo>
                      <a:pt x="563" y="77"/>
                      <a:pt x="570" y="83"/>
                      <a:pt x="573" y="89"/>
                    </a:cubicBezTo>
                    <a:cubicBezTo>
                      <a:pt x="587" y="110"/>
                      <a:pt x="597" y="134"/>
                      <a:pt x="598" y="160"/>
                    </a:cubicBezTo>
                    <a:cubicBezTo>
                      <a:pt x="598" y="178"/>
                      <a:pt x="589" y="190"/>
                      <a:pt x="573" y="197"/>
                    </a:cubicBezTo>
                    <a:cubicBezTo>
                      <a:pt x="559" y="204"/>
                      <a:pt x="543" y="206"/>
                      <a:pt x="526" y="206"/>
                    </a:cubicBezTo>
                    <a:cubicBezTo>
                      <a:pt x="521" y="206"/>
                      <a:pt x="515" y="206"/>
                      <a:pt x="510" y="206"/>
                    </a:cubicBezTo>
                    <a:cubicBezTo>
                      <a:pt x="504" y="205"/>
                      <a:pt x="502" y="208"/>
                      <a:pt x="504" y="213"/>
                    </a:cubicBezTo>
                    <a:cubicBezTo>
                      <a:pt x="510" y="236"/>
                      <a:pt x="513" y="258"/>
                      <a:pt x="513" y="282"/>
                    </a:cubicBezTo>
                    <a:cubicBezTo>
                      <a:pt x="512" y="341"/>
                      <a:pt x="488" y="387"/>
                      <a:pt x="440" y="421"/>
                    </a:cubicBezTo>
                    <a:cubicBezTo>
                      <a:pt x="435" y="425"/>
                      <a:pt x="429" y="425"/>
                      <a:pt x="423" y="426"/>
                    </a:cubicBezTo>
                    <a:cubicBezTo>
                      <a:pt x="394" y="429"/>
                      <a:pt x="367" y="438"/>
                      <a:pt x="341" y="449"/>
                    </a:cubicBezTo>
                    <a:cubicBezTo>
                      <a:pt x="335" y="452"/>
                      <a:pt x="329" y="454"/>
                      <a:pt x="323" y="456"/>
                    </a:cubicBezTo>
                    <a:cubicBezTo>
                      <a:pt x="320" y="457"/>
                      <a:pt x="318" y="458"/>
                      <a:pt x="316" y="460"/>
                    </a:cubicBezTo>
                    <a:cubicBezTo>
                      <a:pt x="310" y="466"/>
                      <a:pt x="303" y="468"/>
                      <a:pt x="294" y="468"/>
                    </a:cubicBezTo>
                    <a:cubicBezTo>
                      <a:pt x="262" y="468"/>
                      <a:pt x="230" y="470"/>
                      <a:pt x="198" y="469"/>
                    </a:cubicBezTo>
                    <a:cubicBezTo>
                      <a:pt x="171" y="468"/>
                      <a:pt x="145" y="465"/>
                      <a:pt x="118" y="462"/>
                    </a:cubicBezTo>
                    <a:cubicBezTo>
                      <a:pt x="115" y="462"/>
                      <a:pt x="113" y="461"/>
                      <a:pt x="111" y="459"/>
                    </a:cubicBezTo>
                    <a:cubicBezTo>
                      <a:pt x="74" y="420"/>
                      <a:pt x="40" y="380"/>
                      <a:pt x="17" y="331"/>
                    </a:cubicBezTo>
                    <a:cubicBezTo>
                      <a:pt x="7" y="311"/>
                      <a:pt x="0" y="289"/>
                      <a:pt x="1" y="266"/>
                    </a:cubicBezTo>
                    <a:cubicBezTo>
                      <a:pt x="1" y="232"/>
                      <a:pt x="17" y="206"/>
                      <a:pt x="45" y="186"/>
                    </a:cubicBezTo>
                    <a:cubicBezTo>
                      <a:pt x="52" y="181"/>
                      <a:pt x="55" y="175"/>
                      <a:pt x="57" y="167"/>
                    </a:cubicBezTo>
                    <a:cubicBezTo>
                      <a:pt x="65" y="129"/>
                      <a:pt x="77" y="93"/>
                      <a:pt x="103" y="63"/>
                    </a:cubicBezTo>
                    <a:cubicBezTo>
                      <a:pt x="131" y="30"/>
                      <a:pt x="166" y="11"/>
                      <a:pt x="208" y="5"/>
                    </a:cubicBezTo>
                    <a:cubicBezTo>
                      <a:pt x="239" y="1"/>
                      <a:pt x="270" y="0"/>
                      <a:pt x="301" y="3"/>
                    </a:cubicBezTo>
                    <a:cubicBezTo>
                      <a:pt x="355" y="8"/>
                      <a:pt x="403" y="28"/>
                      <a:pt x="445" y="63"/>
                    </a:cubicBezTo>
                    <a:cubicBezTo>
                      <a:pt x="458" y="73"/>
                      <a:pt x="470" y="85"/>
                      <a:pt x="482" y="97"/>
                    </a:cubicBezTo>
                    <a:close/>
                    <a:moveTo>
                      <a:pt x="522" y="187"/>
                    </a:moveTo>
                    <a:cubicBezTo>
                      <a:pt x="522" y="187"/>
                      <a:pt x="522" y="187"/>
                      <a:pt x="522" y="187"/>
                    </a:cubicBezTo>
                    <a:cubicBezTo>
                      <a:pt x="527" y="187"/>
                      <a:pt x="532" y="187"/>
                      <a:pt x="537" y="187"/>
                    </a:cubicBezTo>
                    <a:cubicBezTo>
                      <a:pt x="563" y="185"/>
                      <a:pt x="574" y="175"/>
                      <a:pt x="577" y="153"/>
                    </a:cubicBezTo>
                    <a:cubicBezTo>
                      <a:pt x="580" y="130"/>
                      <a:pt x="565" y="113"/>
                      <a:pt x="543" y="115"/>
                    </a:cubicBezTo>
                    <a:cubicBezTo>
                      <a:pt x="539" y="115"/>
                      <a:pt x="534" y="116"/>
                      <a:pt x="530" y="117"/>
                    </a:cubicBezTo>
                    <a:cubicBezTo>
                      <a:pt x="509" y="123"/>
                      <a:pt x="497" y="139"/>
                      <a:pt x="489" y="158"/>
                    </a:cubicBezTo>
                    <a:cubicBezTo>
                      <a:pt x="487" y="164"/>
                      <a:pt x="482" y="171"/>
                      <a:pt x="492" y="174"/>
                    </a:cubicBezTo>
                    <a:cubicBezTo>
                      <a:pt x="493" y="174"/>
                      <a:pt x="493" y="176"/>
                      <a:pt x="494" y="176"/>
                    </a:cubicBezTo>
                    <a:cubicBezTo>
                      <a:pt x="497" y="184"/>
                      <a:pt x="504" y="188"/>
                      <a:pt x="512" y="187"/>
                    </a:cubicBezTo>
                    <a:cubicBezTo>
                      <a:pt x="516" y="187"/>
                      <a:pt x="519" y="187"/>
                      <a:pt x="522" y="187"/>
                    </a:cubicBezTo>
                    <a:close/>
                    <a:moveTo>
                      <a:pt x="337" y="197"/>
                    </a:moveTo>
                    <a:cubicBezTo>
                      <a:pt x="336" y="193"/>
                      <a:pt x="335" y="187"/>
                      <a:pt x="333" y="181"/>
                    </a:cubicBezTo>
                    <a:cubicBezTo>
                      <a:pt x="325" y="161"/>
                      <a:pt x="303" y="156"/>
                      <a:pt x="287" y="170"/>
                    </a:cubicBezTo>
                    <a:cubicBezTo>
                      <a:pt x="270" y="184"/>
                      <a:pt x="265" y="202"/>
                      <a:pt x="270" y="223"/>
                    </a:cubicBezTo>
                    <a:cubicBezTo>
                      <a:pt x="276" y="245"/>
                      <a:pt x="298" y="254"/>
                      <a:pt x="317" y="240"/>
                    </a:cubicBezTo>
                    <a:cubicBezTo>
                      <a:pt x="330" y="230"/>
                      <a:pt x="335" y="215"/>
                      <a:pt x="337" y="197"/>
                    </a:cubicBezTo>
                    <a:close/>
                    <a:moveTo>
                      <a:pt x="54" y="308"/>
                    </a:moveTo>
                    <a:cubicBezTo>
                      <a:pt x="57" y="313"/>
                      <a:pt x="59" y="318"/>
                      <a:pt x="63" y="323"/>
                    </a:cubicBezTo>
                    <a:cubicBezTo>
                      <a:pt x="78" y="341"/>
                      <a:pt x="84" y="363"/>
                      <a:pt x="85" y="386"/>
                    </a:cubicBezTo>
                    <a:cubicBezTo>
                      <a:pt x="85" y="398"/>
                      <a:pt x="91" y="407"/>
                      <a:pt x="102" y="412"/>
                    </a:cubicBezTo>
                    <a:cubicBezTo>
                      <a:pt x="118" y="419"/>
                      <a:pt x="131" y="414"/>
                      <a:pt x="143" y="405"/>
                    </a:cubicBezTo>
                    <a:cubicBezTo>
                      <a:pt x="154" y="395"/>
                      <a:pt x="165" y="385"/>
                      <a:pt x="174" y="373"/>
                    </a:cubicBezTo>
                    <a:cubicBezTo>
                      <a:pt x="185" y="358"/>
                      <a:pt x="197" y="343"/>
                      <a:pt x="213" y="331"/>
                    </a:cubicBezTo>
                    <a:cubicBezTo>
                      <a:pt x="222" y="324"/>
                      <a:pt x="228" y="315"/>
                      <a:pt x="236" y="307"/>
                    </a:cubicBezTo>
                    <a:cubicBezTo>
                      <a:pt x="238" y="309"/>
                      <a:pt x="240" y="311"/>
                      <a:pt x="243" y="313"/>
                    </a:cubicBezTo>
                    <a:cubicBezTo>
                      <a:pt x="240" y="302"/>
                      <a:pt x="233" y="297"/>
                      <a:pt x="223" y="299"/>
                    </a:cubicBezTo>
                    <a:cubicBezTo>
                      <a:pt x="226" y="301"/>
                      <a:pt x="229" y="302"/>
                      <a:pt x="232" y="304"/>
                    </a:cubicBezTo>
                    <a:cubicBezTo>
                      <a:pt x="224" y="317"/>
                      <a:pt x="213" y="327"/>
                      <a:pt x="201" y="336"/>
                    </a:cubicBezTo>
                    <a:cubicBezTo>
                      <a:pt x="171" y="358"/>
                      <a:pt x="138" y="366"/>
                      <a:pt x="103" y="350"/>
                    </a:cubicBezTo>
                    <a:cubicBezTo>
                      <a:pt x="82" y="340"/>
                      <a:pt x="67" y="325"/>
                      <a:pt x="54" y="308"/>
                    </a:cubicBezTo>
                    <a:close/>
                    <a:moveTo>
                      <a:pt x="102" y="220"/>
                    </a:moveTo>
                    <a:cubicBezTo>
                      <a:pt x="98" y="220"/>
                      <a:pt x="94" y="219"/>
                      <a:pt x="90" y="220"/>
                    </a:cubicBezTo>
                    <a:cubicBezTo>
                      <a:pt x="80" y="221"/>
                      <a:pt x="75" y="229"/>
                      <a:pt x="79" y="238"/>
                    </a:cubicBezTo>
                    <a:cubicBezTo>
                      <a:pt x="82" y="242"/>
                      <a:pt x="85" y="246"/>
                      <a:pt x="88" y="250"/>
                    </a:cubicBezTo>
                    <a:cubicBezTo>
                      <a:pt x="106" y="269"/>
                      <a:pt x="127" y="273"/>
                      <a:pt x="151" y="269"/>
                    </a:cubicBezTo>
                    <a:cubicBezTo>
                      <a:pt x="159" y="267"/>
                      <a:pt x="167" y="267"/>
                      <a:pt x="169" y="258"/>
                    </a:cubicBezTo>
                    <a:cubicBezTo>
                      <a:pt x="172" y="250"/>
                      <a:pt x="166" y="244"/>
                      <a:pt x="160" y="239"/>
                    </a:cubicBezTo>
                    <a:cubicBezTo>
                      <a:pt x="159" y="238"/>
                      <a:pt x="158" y="238"/>
                      <a:pt x="158" y="237"/>
                    </a:cubicBezTo>
                    <a:cubicBezTo>
                      <a:pt x="141" y="225"/>
                      <a:pt x="122" y="219"/>
                      <a:pt x="102" y="220"/>
                    </a:cubicBezTo>
                    <a:close/>
                    <a:moveTo>
                      <a:pt x="119" y="188"/>
                    </a:moveTo>
                    <a:cubicBezTo>
                      <a:pt x="123" y="187"/>
                      <a:pt x="127" y="186"/>
                      <a:pt x="130" y="185"/>
                    </a:cubicBezTo>
                    <a:cubicBezTo>
                      <a:pt x="151" y="175"/>
                      <a:pt x="160" y="145"/>
                      <a:pt x="149" y="125"/>
                    </a:cubicBezTo>
                    <a:cubicBezTo>
                      <a:pt x="142" y="113"/>
                      <a:pt x="129" y="109"/>
                      <a:pt x="116" y="114"/>
                    </a:cubicBezTo>
                    <a:cubicBezTo>
                      <a:pt x="98" y="122"/>
                      <a:pt x="85" y="152"/>
                      <a:pt x="98" y="175"/>
                    </a:cubicBezTo>
                    <a:cubicBezTo>
                      <a:pt x="103" y="183"/>
                      <a:pt x="109" y="188"/>
                      <a:pt x="119" y="188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9"/>
              <p:cNvSpPr/>
              <p:nvPr/>
            </p:nvSpPr>
            <p:spPr bwMode="auto">
              <a:xfrm>
                <a:off x="5783" y="2851"/>
                <a:ext cx="1036" cy="575"/>
              </a:xfrm>
              <a:custGeom>
                <a:avLst/>
                <a:gdLst>
                  <a:gd name="T0" fmla="*/ 44 w 442"/>
                  <a:gd name="T1" fmla="*/ 105 h 246"/>
                  <a:gd name="T2" fmla="*/ 0 w 442"/>
                  <a:gd name="T3" fmla="*/ 46 h 246"/>
                  <a:gd name="T4" fmla="*/ 58 w 442"/>
                  <a:gd name="T5" fmla="*/ 0 h 246"/>
                  <a:gd name="T6" fmla="*/ 86 w 442"/>
                  <a:gd name="T7" fmla="*/ 37 h 246"/>
                  <a:gd name="T8" fmla="*/ 116 w 442"/>
                  <a:gd name="T9" fmla="*/ 73 h 246"/>
                  <a:gd name="T10" fmla="*/ 125 w 442"/>
                  <a:gd name="T11" fmla="*/ 78 h 246"/>
                  <a:gd name="T12" fmla="*/ 192 w 442"/>
                  <a:gd name="T13" fmla="*/ 85 h 246"/>
                  <a:gd name="T14" fmla="*/ 313 w 442"/>
                  <a:gd name="T15" fmla="*/ 83 h 246"/>
                  <a:gd name="T16" fmla="*/ 331 w 442"/>
                  <a:gd name="T17" fmla="*/ 81 h 246"/>
                  <a:gd name="T18" fmla="*/ 329 w 442"/>
                  <a:gd name="T19" fmla="*/ 86 h 246"/>
                  <a:gd name="T20" fmla="*/ 367 w 442"/>
                  <a:gd name="T21" fmla="*/ 65 h 246"/>
                  <a:gd name="T22" fmla="*/ 413 w 442"/>
                  <a:gd name="T23" fmla="*/ 54 h 246"/>
                  <a:gd name="T24" fmla="*/ 423 w 442"/>
                  <a:gd name="T25" fmla="*/ 60 h 246"/>
                  <a:gd name="T26" fmla="*/ 431 w 442"/>
                  <a:gd name="T27" fmla="*/ 149 h 246"/>
                  <a:gd name="T28" fmla="*/ 423 w 442"/>
                  <a:gd name="T29" fmla="*/ 155 h 246"/>
                  <a:gd name="T30" fmla="*/ 380 w 442"/>
                  <a:gd name="T31" fmla="*/ 169 h 246"/>
                  <a:gd name="T32" fmla="*/ 401 w 442"/>
                  <a:gd name="T33" fmla="*/ 161 h 246"/>
                  <a:gd name="T34" fmla="*/ 408 w 442"/>
                  <a:gd name="T35" fmla="*/ 185 h 246"/>
                  <a:gd name="T36" fmla="*/ 400 w 442"/>
                  <a:gd name="T37" fmla="*/ 200 h 246"/>
                  <a:gd name="T38" fmla="*/ 374 w 442"/>
                  <a:gd name="T39" fmla="*/ 213 h 246"/>
                  <a:gd name="T40" fmla="*/ 350 w 442"/>
                  <a:gd name="T41" fmla="*/ 221 h 246"/>
                  <a:gd name="T42" fmla="*/ 336 w 442"/>
                  <a:gd name="T43" fmla="*/ 218 h 246"/>
                  <a:gd name="T44" fmla="*/ 253 w 442"/>
                  <a:gd name="T45" fmla="*/ 207 h 246"/>
                  <a:gd name="T46" fmla="*/ 224 w 442"/>
                  <a:gd name="T47" fmla="*/ 240 h 246"/>
                  <a:gd name="T48" fmla="*/ 215 w 442"/>
                  <a:gd name="T49" fmla="*/ 246 h 246"/>
                  <a:gd name="T50" fmla="*/ 48 w 442"/>
                  <a:gd name="T51" fmla="*/ 225 h 246"/>
                  <a:gd name="T52" fmla="*/ 16 w 442"/>
                  <a:gd name="T53" fmla="*/ 212 h 246"/>
                  <a:gd name="T54" fmla="*/ 14 w 442"/>
                  <a:gd name="T55" fmla="*/ 193 h 246"/>
                  <a:gd name="T56" fmla="*/ 32 w 442"/>
                  <a:gd name="T57" fmla="*/ 160 h 246"/>
                  <a:gd name="T58" fmla="*/ 44 w 442"/>
                  <a:gd name="T59" fmla="*/ 10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2" h="246">
                    <a:moveTo>
                      <a:pt x="44" y="105"/>
                    </a:moveTo>
                    <a:cubicBezTo>
                      <a:pt x="27" y="86"/>
                      <a:pt x="13" y="68"/>
                      <a:pt x="0" y="46"/>
                    </a:cubicBezTo>
                    <a:cubicBezTo>
                      <a:pt x="24" y="37"/>
                      <a:pt x="47" y="26"/>
                      <a:pt x="58" y="0"/>
                    </a:cubicBezTo>
                    <a:cubicBezTo>
                      <a:pt x="68" y="13"/>
                      <a:pt x="76" y="25"/>
                      <a:pt x="86" y="37"/>
                    </a:cubicBezTo>
                    <a:cubicBezTo>
                      <a:pt x="96" y="49"/>
                      <a:pt x="106" y="61"/>
                      <a:pt x="116" y="73"/>
                    </a:cubicBezTo>
                    <a:cubicBezTo>
                      <a:pt x="118" y="76"/>
                      <a:pt x="122" y="78"/>
                      <a:pt x="125" y="78"/>
                    </a:cubicBezTo>
                    <a:cubicBezTo>
                      <a:pt x="147" y="81"/>
                      <a:pt x="169" y="84"/>
                      <a:pt x="192" y="85"/>
                    </a:cubicBezTo>
                    <a:cubicBezTo>
                      <a:pt x="232" y="88"/>
                      <a:pt x="273" y="86"/>
                      <a:pt x="313" y="83"/>
                    </a:cubicBezTo>
                    <a:cubicBezTo>
                      <a:pt x="319" y="82"/>
                      <a:pt x="325" y="82"/>
                      <a:pt x="331" y="81"/>
                    </a:cubicBezTo>
                    <a:cubicBezTo>
                      <a:pt x="330" y="83"/>
                      <a:pt x="329" y="85"/>
                      <a:pt x="329" y="86"/>
                    </a:cubicBezTo>
                    <a:cubicBezTo>
                      <a:pt x="342" y="79"/>
                      <a:pt x="354" y="72"/>
                      <a:pt x="367" y="65"/>
                    </a:cubicBezTo>
                    <a:cubicBezTo>
                      <a:pt x="382" y="58"/>
                      <a:pt x="397" y="56"/>
                      <a:pt x="413" y="54"/>
                    </a:cubicBezTo>
                    <a:cubicBezTo>
                      <a:pt x="418" y="54"/>
                      <a:pt x="420" y="56"/>
                      <a:pt x="423" y="60"/>
                    </a:cubicBezTo>
                    <a:cubicBezTo>
                      <a:pt x="439" y="89"/>
                      <a:pt x="442" y="118"/>
                      <a:pt x="431" y="149"/>
                    </a:cubicBezTo>
                    <a:cubicBezTo>
                      <a:pt x="430" y="154"/>
                      <a:pt x="428" y="155"/>
                      <a:pt x="423" y="155"/>
                    </a:cubicBezTo>
                    <a:cubicBezTo>
                      <a:pt x="407" y="154"/>
                      <a:pt x="392" y="158"/>
                      <a:pt x="380" y="169"/>
                    </a:cubicBezTo>
                    <a:cubicBezTo>
                      <a:pt x="387" y="166"/>
                      <a:pt x="394" y="163"/>
                      <a:pt x="401" y="161"/>
                    </a:cubicBezTo>
                    <a:cubicBezTo>
                      <a:pt x="403" y="170"/>
                      <a:pt x="405" y="177"/>
                      <a:pt x="408" y="185"/>
                    </a:cubicBezTo>
                    <a:cubicBezTo>
                      <a:pt x="410" y="192"/>
                      <a:pt x="405" y="197"/>
                      <a:pt x="400" y="200"/>
                    </a:cubicBezTo>
                    <a:cubicBezTo>
                      <a:pt x="392" y="205"/>
                      <a:pt x="383" y="209"/>
                      <a:pt x="374" y="213"/>
                    </a:cubicBezTo>
                    <a:cubicBezTo>
                      <a:pt x="366" y="216"/>
                      <a:pt x="358" y="218"/>
                      <a:pt x="350" y="221"/>
                    </a:cubicBezTo>
                    <a:cubicBezTo>
                      <a:pt x="345" y="222"/>
                      <a:pt x="341" y="222"/>
                      <a:pt x="336" y="218"/>
                    </a:cubicBezTo>
                    <a:cubicBezTo>
                      <a:pt x="313" y="197"/>
                      <a:pt x="280" y="193"/>
                      <a:pt x="253" y="207"/>
                    </a:cubicBezTo>
                    <a:cubicBezTo>
                      <a:pt x="239" y="214"/>
                      <a:pt x="229" y="225"/>
                      <a:pt x="224" y="240"/>
                    </a:cubicBezTo>
                    <a:cubicBezTo>
                      <a:pt x="222" y="244"/>
                      <a:pt x="220" y="246"/>
                      <a:pt x="215" y="246"/>
                    </a:cubicBezTo>
                    <a:cubicBezTo>
                      <a:pt x="158" y="246"/>
                      <a:pt x="102" y="241"/>
                      <a:pt x="48" y="225"/>
                    </a:cubicBezTo>
                    <a:cubicBezTo>
                      <a:pt x="37" y="221"/>
                      <a:pt x="26" y="217"/>
                      <a:pt x="16" y="212"/>
                    </a:cubicBezTo>
                    <a:cubicBezTo>
                      <a:pt x="7" y="207"/>
                      <a:pt x="6" y="198"/>
                      <a:pt x="14" y="193"/>
                    </a:cubicBezTo>
                    <a:cubicBezTo>
                      <a:pt x="28" y="185"/>
                      <a:pt x="29" y="173"/>
                      <a:pt x="32" y="160"/>
                    </a:cubicBezTo>
                    <a:cubicBezTo>
                      <a:pt x="36" y="141"/>
                      <a:pt x="40" y="122"/>
                      <a:pt x="44" y="105"/>
                    </a:cubicBezTo>
                    <a:close/>
                  </a:path>
                </a:pathLst>
              </a:custGeom>
              <a:solidFill>
                <a:srgbClr val="72B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0"/>
              <p:cNvSpPr/>
              <p:nvPr/>
            </p:nvSpPr>
            <p:spPr bwMode="auto">
              <a:xfrm>
                <a:off x="6278" y="3316"/>
                <a:ext cx="471" cy="531"/>
              </a:xfrm>
              <a:custGeom>
                <a:avLst/>
                <a:gdLst>
                  <a:gd name="T0" fmla="*/ 102 w 201"/>
                  <a:gd name="T1" fmla="*/ 130 h 227"/>
                  <a:gd name="T2" fmla="*/ 62 w 201"/>
                  <a:gd name="T3" fmla="*/ 103 h 227"/>
                  <a:gd name="T4" fmla="*/ 14 w 201"/>
                  <a:gd name="T5" fmla="*/ 113 h 227"/>
                  <a:gd name="T6" fmla="*/ 12 w 201"/>
                  <a:gd name="T7" fmla="*/ 101 h 227"/>
                  <a:gd name="T8" fmla="*/ 17 w 201"/>
                  <a:gd name="T9" fmla="*/ 43 h 227"/>
                  <a:gd name="T10" fmla="*/ 66 w 201"/>
                  <a:gd name="T11" fmla="*/ 5 h 227"/>
                  <a:gd name="T12" fmla="*/ 135 w 201"/>
                  <a:gd name="T13" fmla="*/ 33 h 227"/>
                  <a:gd name="T14" fmla="*/ 145 w 201"/>
                  <a:gd name="T15" fmla="*/ 44 h 227"/>
                  <a:gd name="T16" fmla="*/ 147 w 201"/>
                  <a:gd name="T17" fmla="*/ 45 h 227"/>
                  <a:gd name="T18" fmla="*/ 143 w 201"/>
                  <a:gd name="T19" fmla="*/ 31 h 227"/>
                  <a:gd name="T20" fmla="*/ 183 w 201"/>
                  <a:gd name="T21" fmla="*/ 20 h 227"/>
                  <a:gd name="T22" fmla="*/ 188 w 201"/>
                  <a:gd name="T23" fmla="*/ 23 h 227"/>
                  <a:gd name="T24" fmla="*/ 193 w 201"/>
                  <a:gd name="T25" fmla="*/ 98 h 227"/>
                  <a:gd name="T26" fmla="*/ 163 w 201"/>
                  <a:gd name="T27" fmla="*/ 132 h 227"/>
                  <a:gd name="T28" fmla="*/ 155 w 201"/>
                  <a:gd name="T29" fmla="*/ 130 h 227"/>
                  <a:gd name="T30" fmla="*/ 148 w 201"/>
                  <a:gd name="T31" fmla="*/ 100 h 227"/>
                  <a:gd name="T32" fmla="*/ 148 w 201"/>
                  <a:gd name="T33" fmla="*/ 93 h 227"/>
                  <a:gd name="T34" fmla="*/ 146 w 201"/>
                  <a:gd name="T35" fmla="*/ 93 h 227"/>
                  <a:gd name="T36" fmla="*/ 141 w 201"/>
                  <a:gd name="T37" fmla="*/ 117 h 227"/>
                  <a:gd name="T38" fmla="*/ 142 w 201"/>
                  <a:gd name="T39" fmla="*/ 171 h 227"/>
                  <a:gd name="T40" fmla="*/ 112 w 201"/>
                  <a:gd name="T41" fmla="*/ 219 h 227"/>
                  <a:gd name="T42" fmla="*/ 36 w 201"/>
                  <a:gd name="T43" fmla="*/ 212 h 227"/>
                  <a:gd name="T44" fmla="*/ 3 w 201"/>
                  <a:gd name="T45" fmla="*/ 159 h 227"/>
                  <a:gd name="T46" fmla="*/ 36 w 201"/>
                  <a:gd name="T47" fmla="*/ 110 h 227"/>
                  <a:gd name="T48" fmla="*/ 71 w 201"/>
                  <a:gd name="T49" fmla="*/ 113 h 227"/>
                  <a:gd name="T50" fmla="*/ 102 w 201"/>
                  <a:gd name="T51" fmla="*/ 13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1" h="227">
                    <a:moveTo>
                      <a:pt x="102" y="130"/>
                    </a:moveTo>
                    <a:cubicBezTo>
                      <a:pt x="91" y="118"/>
                      <a:pt x="78" y="108"/>
                      <a:pt x="62" y="103"/>
                    </a:cubicBezTo>
                    <a:cubicBezTo>
                      <a:pt x="45" y="98"/>
                      <a:pt x="29" y="102"/>
                      <a:pt x="14" y="113"/>
                    </a:cubicBezTo>
                    <a:cubicBezTo>
                      <a:pt x="14" y="108"/>
                      <a:pt x="13" y="105"/>
                      <a:pt x="12" y="101"/>
                    </a:cubicBezTo>
                    <a:cubicBezTo>
                      <a:pt x="11" y="81"/>
                      <a:pt x="9" y="62"/>
                      <a:pt x="17" y="43"/>
                    </a:cubicBezTo>
                    <a:cubicBezTo>
                      <a:pt x="26" y="20"/>
                      <a:pt x="43" y="9"/>
                      <a:pt x="66" y="5"/>
                    </a:cubicBezTo>
                    <a:cubicBezTo>
                      <a:pt x="95" y="0"/>
                      <a:pt x="116" y="13"/>
                      <a:pt x="135" y="33"/>
                    </a:cubicBezTo>
                    <a:cubicBezTo>
                      <a:pt x="138" y="37"/>
                      <a:pt x="141" y="41"/>
                      <a:pt x="145" y="44"/>
                    </a:cubicBezTo>
                    <a:cubicBezTo>
                      <a:pt x="145" y="44"/>
                      <a:pt x="145" y="44"/>
                      <a:pt x="147" y="45"/>
                    </a:cubicBezTo>
                    <a:cubicBezTo>
                      <a:pt x="146" y="40"/>
                      <a:pt x="144" y="36"/>
                      <a:pt x="143" y="31"/>
                    </a:cubicBezTo>
                    <a:cubicBezTo>
                      <a:pt x="157" y="27"/>
                      <a:pt x="170" y="24"/>
                      <a:pt x="183" y="20"/>
                    </a:cubicBezTo>
                    <a:cubicBezTo>
                      <a:pt x="185" y="20"/>
                      <a:pt x="187" y="22"/>
                      <a:pt x="188" y="23"/>
                    </a:cubicBezTo>
                    <a:cubicBezTo>
                      <a:pt x="196" y="48"/>
                      <a:pt x="201" y="72"/>
                      <a:pt x="193" y="98"/>
                    </a:cubicBezTo>
                    <a:cubicBezTo>
                      <a:pt x="189" y="114"/>
                      <a:pt x="177" y="125"/>
                      <a:pt x="163" y="132"/>
                    </a:cubicBezTo>
                    <a:cubicBezTo>
                      <a:pt x="159" y="135"/>
                      <a:pt x="156" y="134"/>
                      <a:pt x="155" y="130"/>
                    </a:cubicBezTo>
                    <a:cubicBezTo>
                      <a:pt x="152" y="120"/>
                      <a:pt x="150" y="110"/>
                      <a:pt x="148" y="100"/>
                    </a:cubicBezTo>
                    <a:cubicBezTo>
                      <a:pt x="148" y="98"/>
                      <a:pt x="148" y="96"/>
                      <a:pt x="148" y="93"/>
                    </a:cubicBezTo>
                    <a:cubicBezTo>
                      <a:pt x="147" y="93"/>
                      <a:pt x="146" y="93"/>
                      <a:pt x="146" y="93"/>
                    </a:cubicBezTo>
                    <a:cubicBezTo>
                      <a:pt x="144" y="101"/>
                      <a:pt x="142" y="109"/>
                      <a:pt x="141" y="117"/>
                    </a:cubicBezTo>
                    <a:cubicBezTo>
                      <a:pt x="138" y="135"/>
                      <a:pt x="138" y="153"/>
                      <a:pt x="142" y="171"/>
                    </a:cubicBezTo>
                    <a:cubicBezTo>
                      <a:pt x="146" y="196"/>
                      <a:pt x="130" y="212"/>
                      <a:pt x="112" y="219"/>
                    </a:cubicBezTo>
                    <a:cubicBezTo>
                      <a:pt x="86" y="227"/>
                      <a:pt x="60" y="225"/>
                      <a:pt x="36" y="212"/>
                    </a:cubicBezTo>
                    <a:cubicBezTo>
                      <a:pt x="16" y="201"/>
                      <a:pt x="6" y="182"/>
                      <a:pt x="3" y="159"/>
                    </a:cubicBezTo>
                    <a:cubicBezTo>
                      <a:pt x="0" y="137"/>
                      <a:pt x="15" y="115"/>
                      <a:pt x="36" y="110"/>
                    </a:cubicBezTo>
                    <a:cubicBezTo>
                      <a:pt x="47" y="107"/>
                      <a:pt x="60" y="108"/>
                      <a:pt x="71" y="113"/>
                    </a:cubicBezTo>
                    <a:cubicBezTo>
                      <a:pt x="81" y="118"/>
                      <a:pt x="92" y="124"/>
                      <a:pt x="102" y="130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1"/>
              <p:cNvSpPr/>
              <p:nvPr/>
            </p:nvSpPr>
            <p:spPr bwMode="auto">
              <a:xfrm>
                <a:off x="5609" y="2322"/>
                <a:ext cx="261" cy="604"/>
              </a:xfrm>
              <a:custGeom>
                <a:avLst/>
                <a:gdLst>
                  <a:gd name="T0" fmla="*/ 36 w 111"/>
                  <a:gd name="T1" fmla="*/ 91 h 258"/>
                  <a:gd name="T2" fmla="*/ 62 w 111"/>
                  <a:gd name="T3" fmla="*/ 107 h 258"/>
                  <a:gd name="T4" fmla="*/ 70 w 111"/>
                  <a:gd name="T5" fmla="*/ 115 h 258"/>
                  <a:gd name="T6" fmla="*/ 106 w 111"/>
                  <a:gd name="T7" fmla="*/ 215 h 258"/>
                  <a:gd name="T8" fmla="*/ 105 w 111"/>
                  <a:gd name="T9" fmla="*/ 236 h 258"/>
                  <a:gd name="T10" fmla="*/ 73 w 111"/>
                  <a:gd name="T11" fmla="*/ 258 h 258"/>
                  <a:gd name="T12" fmla="*/ 68 w 111"/>
                  <a:gd name="T13" fmla="*/ 256 h 258"/>
                  <a:gd name="T14" fmla="*/ 6 w 111"/>
                  <a:gd name="T15" fmla="*/ 134 h 258"/>
                  <a:gd name="T16" fmla="*/ 7 w 111"/>
                  <a:gd name="T17" fmla="*/ 42 h 258"/>
                  <a:gd name="T18" fmla="*/ 63 w 111"/>
                  <a:gd name="T19" fmla="*/ 5 h 258"/>
                  <a:gd name="T20" fmla="*/ 90 w 111"/>
                  <a:gd name="T21" fmla="*/ 32 h 258"/>
                  <a:gd name="T22" fmla="*/ 59 w 111"/>
                  <a:gd name="T23" fmla="*/ 88 h 258"/>
                  <a:gd name="T24" fmla="*/ 36 w 111"/>
                  <a:gd name="T25" fmla="*/ 91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258">
                    <a:moveTo>
                      <a:pt x="36" y="91"/>
                    </a:moveTo>
                    <a:cubicBezTo>
                      <a:pt x="43" y="101"/>
                      <a:pt x="51" y="106"/>
                      <a:pt x="62" y="107"/>
                    </a:cubicBezTo>
                    <a:cubicBezTo>
                      <a:pt x="67" y="108"/>
                      <a:pt x="69" y="110"/>
                      <a:pt x="70" y="115"/>
                    </a:cubicBezTo>
                    <a:cubicBezTo>
                      <a:pt x="77" y="150"/>
                      <a:pt x="88" y="184"/>
                      <a:pt x="106" y="215"/>
                    </a:cubicBezTo>
                    <a:cubicBezTo>
                      <a:pt x="111" y="223"/>
                      <a:pt x="109" y="229"/>
                      <a:pt x="105" y="236"/>
                    </a:cubicBezTo>
                    <a:cubicBezTo>
                      <a:pt x="97" y="248"/>
                      <a:pt x="86" y="253"/>
                      <a:pt x="73" y="258"/>
                    </a:cubicBezTo>
                    <a:cubicBezTo>
                      <a:pt x="72" y="258"/>
                      <a:pt x="69" y="257"/>
                      <a:pt x="68" y="256"/>
                    </a:cubicBezTo>
                    <a:cubicBezTo>
                      <a:pt x="39" y="219"/>
                      <a:pt x="14" y="181"/>
                      <a:pt x="6" y="134"/>
                    </a:cubicBezTo>
                    <a:cubicBezTo>
                      <a:pt x="0" y="103"/>
                      <a:pt x="0" y="72"/>
                      <a:pt x="7" y="42"/>
                    </a:cubicBezTo>
                    <a:cubicBezTo>
                      <a:pt x="14" y="14"/>
                      <a:pt x="35" y="0"/>
                      <a:pt x="63" y="5"/>
                    </a:cubicBezTo>
                    <a:cubicBezTo>
                      <a:pt x="79" y="7"/>
                      <a:pt x="86" y="18"/>
                      <a:pt x="90" y="32"/>
                    </a:cubicBezTo>
                    <a:cubicBezTo>
                      <a:pt x="96" y="58"/>
                      <a:pt x="84" y="81"/>
                      <a:pt x="59" y="88"/>
                    </a:cubicBezTo>
                    <a:cubicBezTo>
                      <a:pt x="52" y="90"/>
                      <a:pt x="44" y="90"/>
                      <a:pt x="36" y="91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2"/>
              <p:cNvSpPr/>
              <p:nvPr/>
            </p:nvSpPr>
            <p:spPr bwMode="auto">
              <a:xfrm>
                <a:off x="5874" y="3398"/>
                <a:ext cx="399" cy="316"/>
              </a:xfrm>
              <a:custGeom>
                <a:avLst/>
                <a:gdLst>
                  <a:gd name="T0" fmla="*/ 1 w 170"/>
                  <a:gd name="T1" fmla="*/ 0 h 135"/>
                  <a:gd name="T2" fmla="*/ 26 w 170"/>
                  <a:gd name="T3" fmla="*/ 8 h 135"/>
                  <a:gd name="T4" fmla="*/ 160 w 170"/>
                  <a:gd name="T5" fmla="*/ 30 h 135"/>
                  <a:gd name="T6" fmla="*/ 167 w 170"/>
                  <a:gd name="T7" fmla="*/ 36 h 135"/>
                  <a:gd name="T8" fmla="*/ 170 w 170"/>
                  <a:gd name="T9" fmla="*/ 68 h 135"/>
                  <a:gd name="T10" fmla="*/ 166 w 170"/>
                  <a:gd name="T11" fmla="*/ 78 h 135"/>
                  <a:gd name="T12" fmla="*/ 150 w 170"/>
                  <a:gd name="T13" fmla="*/ 126 h 135"/>
                  <a:gd name="T14" fmla="*/ 143 w 170"/>
                  <a:gd name="T15" fmla="*/ 134 h 135"/>
                  <a:gd name="T16" fmla="*/ 102 w 170"/>
                  <a:gd name="T17" fmla="*/ 126 h 135"/>
                  <a:gd name="T18" fmla="*/ 2 w 170"/>
                  <a:gd name="T19" fmla="*/ 17 h 135"/>
                  <a:gd name="T20" fmla="*/ 0 w 170"/>
                  <a:gd name="T21" fmla="*/ 2 h 135"/>
                  <a:gd name="T22" fmla="*/ 1 w 170"/>
                  <a:gd name="T2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135">
                    <a:moveTo>
                      <a:pt x="1" y="0"/>
                    </a:moveTo>
                    <a:cubicBezTo>
                      <a:pt x="9" y="3"/>
                      <a:pt x="18" y="6"/>
                      <a:pt x="26" y="8"/>
                    </a:cubicBezTo>
                    <a:cubicBezTo>
                      <a:pt x="70" y="22"/>
                      <a:pt x="114" y="30"/>
                      <a:pt x="160" y="30"/>
                    </a:cubicBezTo>
                    <a:cubicBezTo>
                      <a:pt x="164" y="30"/>
                      <a:pt x="166" y="31"/>
                      <a:pt x="167" y="36"/>
                    </a:cubicBezTo>
                    <a:cubicBezTo>
                      <a:pt x="168" y="47"/>
                      <a:pt x="169" y="58"/>
                      <a:pt x="170" y="68"/>
                    </a:cubicBezTo>
                    <a:cubicBezTo>
                      <a:pt x="170" y="71"/>
                      <a:pt x="168" y="75"/>
                      <a:pt x="166" y="78"/>
                    </a:cubicBezTo>
                    <a:cubicBezTo>
                      <a:pt x="153" y="91"/>
                      <a:pt x="148" y="108"/>
                      <a:pt x="150" y="126"/>
                    </a:cubicBezTo>
                    <a:cubicBezTo>
                      <a:pt x="151" y="132"/>
                      <a:pt x="148" y="135"/>
                      <a:pt x="143" y="134"/>
                    </a:cubicBezTo>
                    <a:cubicBezTo>
                      <a:pt x="129" y="132"/>
                      <a:pt x="115" y="129"/>
                      <a:pt x="102" y="126"/>
                    </a:cubicBezTo>
                    <a:cubicBezTo>
                      <a:pt x="43" y="113"/>
                      <a:pt x="16" y="72"/>
                      <a:pt x="2" y="17"/>
                    </a:cubicBezTo>
                    <a:cubicBezTo>
                      <a:pt x="1" y="12"/>
                      <a:pt x="1" y="7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"/>
              <p:cNvSpPr/>
              <p:nvPr/>
            </p:nvSpPr>
            <p:spPr bwMode="auto">
              <a:xfrm>
                <a:off x="6092" y="3723"/>
                <a:ext cx="355" cy="398"/>
              </a:xfrm>
              <a:custGeom>
                <a:avLst/>
                <a:gdLst>
                  <a:gd name="T0" fmla="*/ 109 w 151"/>
                  <a:gd name="T1" fmla="*/ 131 h 170"/>
                  <a:gd name="T2" fmla="*/ 80 w 151"/>
                  <a:gd name="T3" fmla="*/ 126 h 170"/>
                  <a:gd name="T4" fmla="*/ 17 w 151"/>
                  <a:gd name="T5" fmla="*/ 89 h 170"/>
                  <a:gd name="T6" fmla="*/ 2 w 151"/>
                  <a:gd name="T7" fmla="*/ 21 h 170"/>
                  <a:gd name="T8" fmla="*/ 5 w 151"/>
                  <a:gd name="T9" fmla="*/ 0 h 170"/>
                  <a:gd name="T10" fmla="*/ 32 w 151"/>
                  <a:gd name="T11" fmla="*/ 6 h 170"/>
                  <a:gd name="T12" fmla="*/ 59 w 151"/>
                  <a:gd name="T13" fmla="*/ 10 h 170"/>
                  <a:gd name="T14" fmla="*/ 68 w 151"/>
                  <a:gd name="T15" fmla="*/ 17 h 170"/>
                  <a:gd name="T16" fmla="*/ 88 w 151"/>
                  <a:gd name="T17" fmla="*/ 59 h 170"/>
                  <a:gd name="T18" fmla="*/ 131 w 151"/>
                  <a:gd name="T19" fmla="*/ 90 h 170"/>
                  <a:gd name="T20" fmla="*/ 146 w 151"/>
                  <a:gd name="T21" fmla="*/ 119 h 170"/>
                  <a:gd name="T22" fmla="*/ 135 w 151"/>
                  <a:gd name="T23" fmla="*/ 136 h 170"/>
                  <a:gd name="T24" fmla="*/ 95 w 151"/>
                  <a:gd name="T25" fmla="*/ 165 h 170"/>
                  <a:gd name="T26" fmla="*/ 56 w 151"/>
                  <a:gd name="T27" fmla="*/ 165 h 170"/>
                  <a:gd name="T28" fmla="*/ 49 w 151"/>
                  <a:gd name="T29" fmla="*/ 150 h 170"/>
                  <a:gd name="T30" fmla="*/ 60 w 151"/>
                  <a:gd name="T31" fmla="*/ 130 h 170"/>
                  <a:gd name="T32" fmla="*/ 67 w 151"/>
                  <a:gd name="T33" fmla="*/ 128 h 170"/>
                  <a:gd name="T34" fmla="*/ 101 w 151"/>
                  <a:gd name="T35" fmla="*/ 133 h 170"/>
                  <a:gd name="T36" fmla="*/ 109 w 151"/>
                  <a:gd name="T37" fmla="*/ 133 h 170"/>
                  <a:gd name="T38" fmla="*/ 109 w 151"/>
                  <a:gd name="T39" fmla="*/ 13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1" h="170">
                    <a:moveTo>
                      <a:pt x="109" y="131"/>
                    </a:moveTo>
                    <a:cubicBezTo>
                      <a:pt x="99" y="129"/>
                      <a:pt x="89" y="128"/>
                      <a:pt x="80" y="126"/>
                    </a:cubicBezTo>
                    <a:cubicBezTo>
                      <a:pt x="55" y="121"/>
                      <a:pt x="32" y="111"/>
                      <a:pt x="17" y="89"/>
                    </a:cubicBezTo>
                    <a:cubicBezTo>
                      <a:pt x="2" y="68"/>
                      <a:pt x="0" y="45"/>
                      <a:pt x="2" y="21"/>
                    </a:cubicBezTo>
                    <a:cubicBezTo>
                      <a:pt x="3" y="14"/>
                      <a:pt x="4" y="7"/>
                      <a:pt x="5" y="0"/>
                    </a:cubicBezTo>
                    <a:cubicBezTo>
                      <a:pt x="14" y="2"/>
                      <a:pt x="23" y="4"/>
                      <a:pt x="32" y="6"/>
                    </a:cubicBezTo>
                    <a:cubicBezTo>
                      <a:pt x="41" y="8"/>
                      <a:pt x="50" y="9"/>
                      <a:pt x="59" y="10"/>
                    </a:cubicBezTo>
                    <a:cubicBezTo>
                      <a:pt x="64" y="11"/>
                      <a:pt x="66" y="13"/>
                      <a:pt x="68" y="17"/>
                    </a:cubicBezTo>
                    <a:cubicBezTo>
                      <a:pt x="74" y="32"/>
                      <a:pt x="80" y="46"/>
                      <a:pt x="88" y="59"/>
                    </a:cubicBezTo>
                    <a:cubicBezTo>
                      <a:pt x="97" y="75"/>
                      <a:pt x="113" y="85"/>
                      <a:pt x="131" y="90"/>
                    </a:cubicBezTo>
                    <a:cubicBezTo>
                      <a:pt x="145" y="94"/>
                      <a:pt x="151" y="106"/>
                      <a:pt x="146" y="119"/>
                    </a:cubicBezTo>
                    <a:cubicBezTo>
                      <a:pt x="143" y="125"/>
                      <a:pt x="140" y="131"/>
                      <a:pt x="135" y="136"/>
                    </a:cubicBezTo>
                    <a:cubicBezTo>
                      <a:pt x="124" y="148"/>
                      <a:pt x="111" y="159"/>
                      <a:pt x="95" y="165"/>
                    </a:cubicBezTo>
                    <a:cubicBezTo>
                      <a:pt x="82" y="170"/>
                      <a:pt x="69" y="170"/>
                      <a:pt x="56" y="165"/>
                    </a:cubicBezTo>
                    <a:cubicBezTo>
                      <a:pt x="49" y="162"/>
                      <a:pt x="47" y="156"/>
                      <a:pt x="49" y="150"/>
                    </a:cubicBezTo>
                    <a:cubicBezTo>
                      <a:pt x="52" y="143"/>
                      <a:pt x="56" y="136"/>
                      <a:pt x="60" y="130"/>
                    </a:cubicBezTo>
                    <a:cubicBezTo>
                      <a:pt x="61" y="129"/>
                      <a:pt x="65" y="128"/>
                      <a:pt x="67" y="128"/>
                    </a:cubicBezTo>
                    <a:cubicBezTo>
                      <a:pt x="79" y="129"/>
                      <a:pt x="90" y="131"/>
                      <a:pt x="101" y="133"/>
                    </a:cubicBezTo>
                    <a:cubicBezTo>
                      <a:pt x="104" y="133"/>
                      <a:pt x="106" y="133"/>
                      <a:pt x="109" y="133"/>
                    </a:cubicBezTo>
                    <a:cubicBezTo>
                      <a:pt x="109" y="132"/>
                      <a:pt x="109" y="132"/>
                      <a:pt x="109" y="131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4"/>
              <p:cNvSpPr/>
              <p:nvPr/>
            </p:nvSpPr>
            <p:spPr bwMode="auto">
              <a:xfrm>
                <a:off x="6782" y="2982"/>
                <a:ext cx="256" cy="320"/>
              </a:xfrm>
              <a:custGeom>
                <a:avLst/>
                <a:gdLst>
                  <a:gd name="T0" fmla="*/ 9 w 109"/>
                  <a:gd name="T1" fmla="*/ 99 h 137"/>
                  <a:gd name="T2" fmla="*/ 16 w 109"/>
                  <a:gd name="T3" fmla="*/ 49 h 137"/>
                  <a:gd name="T4" fmla="*/ 0 w 109"/>
                  <a:gd name="T5" fmla="*/ 0 h 137"/>
                  <a:gd name="T6" fmla="*/ 23 w 109"/>
                  <a:gd name="T7" fmla="*/ 3 h 137"/>
                  <a:gd name="T8" fmla="*/ 98 w 109"/>
                  <a:gd name="T9" fmla="*/ 55 h 137"/>
                  <a:gd name="T10" fmla="*/ 107 w 109"/>
                  <a:gd name="T11" fmla="*/ 103 h 137"/>
                  <a:gd name="T12" fmla="*/ 65 w 109"/>
                  <a:gd name="T13" fmla="*/ 132 h 137"/>
                  <a:gd name="T14" fmla="*/ 39 w 109"/>
                  <a:gd name="T15" fmla="*/ 133 h 137"/>
                  <a:gd name="T16" fmla="*/ 24 w 109"/>
                  <a:gd name="T17" fmla="*/ 122 h 137"/>
                  <a:gd name="T18" fmla="*/ 24 w 109"/>
                  <a:gd name="T19" fmla="*/ 116 h 137"/>
                  <a:gd name="T20" fmla="*/ 9 w 109"/>
                  <a:gd name="T21" fmla="*/ 9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137">
                    <a:moveTo>
                      <a:pt x="9" y="99"/>
                    </a:moveTo>
                    <a:cubicBezTo>
                      <a:pt x="14" y="83"/>
                      <a:pt x="18" y="66"/>
                      <a:pt x="16" y="49"/>
                    </a:cubicBezTo>
                    <a:cubicBezTo>
                      <a:pt x="15" y="32"/>
                      <a:pt x="9" y="17"/>
                      <a:pt x="0" y="0"/>
                    </a:cubicBezTo>
                    <a:cubicBezTo>
                      <a:pt x="9" y="1"/>
                      <a:pt x="17" y="1"/>
                      <a:pt x="23" y="3"/>
                    </a:cubicBezTo>
                    <a:cubicBezTo>
                      <a:pt x="54" y="12"/>
                      <a:pt x="81" y="26"/>
                      <a:pt x="98" y="55"/>
                    </a:cubicBezTo>
                    <a:cubicBezTo>
                      <a:pt x="106" y="70"/>
                      <a:pt x="109" y="87"/>
                      <a:pt x="107" y="103"/>
                    </a:cubicBezTo>
                    <a:cubicBezTo>
                      <a:pt x="104" y="124"/>
                      <a:pt x="86" y="136"/>
                      <a:pt x="65" y="132"/>
                    </a:cubicBezTo>
                    <a:cubicBezTo>
                      <a:pt x="56" y="130"/>
                      <a:pt x="48" y="129"/>
                      <a:pt x="39" y="133"/>
                    </a:cubicBezTo>
                    <a:cubicBezTo>
                      <a:pt x="30" y="137"/>
                      <a:pt x="25" y="132"/>
                      <a:pt x="24" y="122"/>
                    </a:cubicBezTo>
                    <a:cubicBezTo>
                      <a:pt x="24" y="120"/>
                      <a:pt x="24" y="118"/>
                      <a:pt x="24" y="116"/>
                    </a:cubicBezTo>
                    <a:cubicBezTo>
                      <a:pt x="24" y="102"/>
                      <a:pt x="24" y="102"/>
                      <a:pt x="9" y="99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5"/>
              <p:cNvSpPr/>
              <p:nvPr/>
            </p:nvSpPr>
            <p:spPr bwMode="auto">
              <a:xfrm>
                <a:off x="6165" y="1815"/>
                <a:ext cx="253" cy="145"/>
              </a:xfrm>
              <a:custGeom>
                <a:avLst/>
                <a:gdLst>
                  <a:gd name="T0" fmla="*/ 31 w 108"/>
                  <a:gd name="T1" fmla="*/ 57 h 62"/>
                  <a:gd name="T2" fmla="*/ 13 w 108"/>
                  <a:gd name="T3" fmla="*/ 52 h 62"/>
                  <a:gd name="T4" fmla="*/ 20 w 108"/>
                  <a:gd name="T5" fmla="*/ 15 h 62"/>
                  <a:gd name="T6" fmla="*/ 87 w 108"/>
                  <a:gd name="T7" fmla="*/ 4 h 62"/>
                  <a:gd name="T8" fmla="*/ 103 w 108"/>
                  <a:gd name="T9" fmla="*/ 32 h 62"/>
                  <a:gd name="T10" fmla="*/ 102 w 108"/>
                  <a:gd name="T11" fmla="*/ 37 h 62"/>
                  <a:gd name="T12" fmla="*/ 86 w 108"/>
                  <a:gd name="T13" fmla="*/ 48 h 62"/>
                  <a:gd name="T14" fmla="*/ 62 w 108"/>
                  <a:gd name="T15" fmla="*/ 50 h 62"/>
                  <a:gd name="T16" fmla="*/ 55 w 108"/>
                  <a:gd name="T17" fmla="*/ 45 h 62"/>
                  <a:gd name="T18" fmla="*/ 35 w 108"/>
                  <a:gd name="T19" fmla="*/ 26 h 62"/>
                  <a:gd name="T20" fmla="*/ 24 w 108"/>
                  <a:gd name="T21" fmla="*/ 27 h 62"/>
                  <a:gd name="T22" fmla="*/ 21 w 108"/>
                  <a:gd name="T23" fmla="*/ 39 h 62"/>
                  <a:gd name="T24" fmla="*/ 31 w 108"/>
                  <a:gd name="T25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62">
                    <a:moveTo>
                      <a:pt x="31" y="57"/>
                    </a:moveTo>
                    <a:cubicBezTo>
                      <a:pt x="19" y="61"/>
                      <a:pt x="22" y="62"/>
                      <a:pt x="13" y="52"/>
                    </a:cubicBezTo>
                    <a:cubicBezTo>
                      <a:pt x="0" y="38"/>
                      <a:pt x="3" y="24"/>
                      <a:pt x="20" y="15"/>
                    </a:cubicBezTo>
                    <a:cubicBezTo>
                      <a:pt x="41" y="3"/>
                      <a:pt x="63" y="0"/>
                      <a:pt x="87" y="4"/>
                    </a:cubicBezTo>
                    <a:cubicBezTo>
                      <a:pt x="102" y="7"/>
                      <a:pt x="108" y="17"/>
                      <a:pt x="103" y="32"/>
                    </a:cubicBezTo>
                    <a:cubicBezTo>
                      <a:pt x="103" y="34"/>
                      <a:pt x="102" y="36"/>
                      <a:pt x="102" y="37"/>
                    </a:cubicBezTo>
                    <a:cubicBezTo>
                      <a:pt x="99" y="45"/>
                      <a:pt x="95" y="49"/>
                      <a:pt x="86" y="48"/>
                    </a:cubicBezTo>
                    <a:cubicBezTo>
                      <a:pt x="78" y="47"/>
                      <a:pt x="70" y="48"/>
                      <a:pt x="62" y="50"/>
                    </a:cubicBezTo>
                    <a:cubicBezTo>
                      <a:pt x="58" y="50"/>
                      <a:pt x="56" y="49"/>
                      <a:pt x="55" y="45"/>
                    </a:cubicBezTo>
                    <a:cubicBezTo>
                      <a:pt x="52" y="35"/>
                      <a:pt x="45" y="28"/>
                      <a:pt x="35" y="26"/>
                    </a:cubicBezTo>
                    <a:cubicBezTo>
                      <a:pt x="31" y="25"/>
                      <a:pt x="26" y="25"/>
                      <a:pt x="24" y="27"/>
                    </a:cubicBezTo>
                    <a:cubicBezTo>
                      <a:pt x="22" y="30"/>
                      <a:pt x="20" y="36"/>
                      <a:pt x="21" y="39"/>
                    </a:cubicBezTo>
                    <a:cubicBezTo>
                      <a:pt x="23" y="45"/>
                      <a:pt x="27" y="51"/>
                      <a:pt x="31" y="57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6"/>
              <p:cNvSpPr/>
              <p:nvPr/>
            </p:nvSpPr>
            <p:spPr bwMode="auto">
              <a:xfrm>
                <a:off x="6941" y="2203"/>
                <a:ext cx="230" cy="175"/>
              </a:xfrm>
              <a:custGeom>
                <a:avLst/>
                <a:gdLst>
                  <a:gd name="T0" fmla="*/ 40 w 98"/>
                  <a:gd name="T1" fmla="*/ 74 h 75"/>
                  <a:gd name="T2" fmla="*/ 30 w 98"/>
                  <a:gd name="T3" fmla="*/ 74 h 75"/>
                  <a:gd name="T4" fmla="*/ 12 w 98"/>
                  <a:gd name="T5" fmla="*/ 63 h 75"/>
                  <a:gd name="T6" fmla="*/ 10 w 98"/>
                  <a:gd name="T7" fmla="*/ 61 h 75"/>
                  <a:gd name="T8" fmla="*/ 7 w 98"/>
                  <a:gd name="T9" fmla="*/ 45 h 75"/>
                  <a:gd name="T10" fmla="*/ 48 w 98"/>
                  <a:gd name="T11" fmla="*/ 4 h 75"/>
                  <a:gd name="T12" fmla="*/ 61 w 98"/>
                  <a:gd name="T13" fmla="*/ 2 h 75"/>
                  <a:gd name="T14" fmla="*/ 95 w 98"/>
                  <a:gd name="T15" fmla="*/ 40 h 75"/>
                  <a:gd name="T16" fmla="*/ 55 w 98"/>
                  <a:gd name="T17" fmla="*/ 74 h 75"/>
                  <a:gd name="T18" fmla="*/ 40 w 98"/>
                  <a:gd name="T19" fmla="*/ 74 h 75"/>
                  <a:gd name="T20" fmla="*/ 40 w 98"/>
                  <a:gd name="T21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75">
                    <a:moveTo>
                      <a:pt x="40" y="74"/>
                    </a:moveTo>
                    <a:cubicBezTo>
                      <a:pt x="37" y="74"/>
                      <a:pt x="34" y="74"/>
                      <a:pt x="30" y="74"/>
                    </a:cubicBezTo>
                    <a:cubicBezTo>
                      <a:pt x="22" y="75"/>
                      <a:pt x="15" y="71"/>
                      <a:pt x="12" y="63"/>
                    </a:cubicBezTo>
                    <a:cubicBezTo>
                      <a:pt x="11" y="63"/>
                      <a:pt x="11" y="61"/>
                      <a:pt x="10" y="61"/>
                    </a:cubicBezTo>
                    <a:cubicBezTo>
                      <a:pt x="0" y="58"/>
                      <a:pt x="5" y="51"/>
                      <a:pt x="7" y="45"/>
                    </a:cubicBezTo>
                    <a:cubicBezTo>
                      <a:pt x="15" y="26"/>
                      <a:pt x="27" y="10"/>
                      <a:pt x="48" y="4"/>
                    </a:cubicBezTo>
                    <a:cubicBezTo>
                      <a:pt x="52" y="3"/>
                      <a:pt x="57" y="2"/>
                      <a:pt x="61" y="2"/>
                    </a:cubicBezTo>
                    <a:cubicBezTo>
                      <a:pt x="83" y="0"/>
                      <a:pt x="98" y="17"/>
                      <a:pt x="95" y="40"/>
                    </a:cubicBezTo>
                    <a:cubicBezTo>
                      <a:pt x="92" y="62"/>
                      <a:pt x="81" y="72"/>
                      <a:pt x="55" y="74"/>
                    </a:cubicBezTo>
                    <a:cubicBezTo>
                      <a:pt x="50" y="74"/>
                      <a:pt x="45" y="74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6432" y="2304"/>
                <a:ext cx="169" cy="229"/>
              </a:xfrm>
              <a:custGeom>
                <a:avLst/>
                <a:gdLst>
                  <a:gd name="T0" fmla="*/ 72 w 72"/>
                  <a:gd name="T1" fmla="*/ 41 h 98"/>
                  <a:gd name="T2" fmla="*/ 52 w 72"/>
                  <a:gd name="T3" fmla="*/ 84 h 98"/>
                  <a:gd name="T4" fmla="*/ 5 w 72"/>
                  <a:gd name="T5" fmla="*/ 67 h 98"/>
                  <a:gd name="T6" fmla="*/ 22 w 72"/>
                  <a:gd name="T7" fmla="*/ 14 h 98"/>
                  <a:gd name="T8" fmla="*/ 68 w 72"/>
                  <a:gd name="T9" fmla="*/ 25 h 98"/>
                  <a:gd name="T10" fmla="*/ 72 w 72"/>
                  <a:gd name="T11" fmla="*/ 41 h 98"/>
                  <a:gd name="T12" fmla="*/ 43 w 72"/>
                  <a:gd name="T13" fmla="*/ 28 h 98"/>
                  <a:gd name="T14" fmla="*/ 52 w 72"/>
                  <a:gd name="T15" fmla="*/ 37 h 98"/>
                  <a:gd name="T16" fmla="*/ 61 w 72"/>
                  <a:gd name="T17" fmla="*/ 28 h 98"/>
                  <a:gd name="T18" fmla="*/ 50 w 72"/>
                  <a:gd name="T19" fmla="*/ 20 h 98"/>
                  <a:gd name="T20" fmla="*/ 43 w 72"/>
                  <a:gd name="T21" fmla="*/ 2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98">
                    <a:moveTo>
                      <a:pt x="72" y="41"/>
                    </a:moveTo>
                    <a:cubicBezTo>
                      <a:pt x="70" y="59"/>
                      <a:pt x="65" y="74"/>
                      <a:pt x="52" y="84"/>
                    </a:cubicBezTo>
                    <a:cubicBezTo>
                      <a:pt x="33" y="98"/>
                      <a:pt x="11" y="89"/>
                      <a:pt x="5" y="67"/>
                    </a:cubicBezTo>
                    <a:cubicBezTo>
                      <a:pt x="0" y="46"/>
                      <a:pt x="5" y="28"/>
                      <a:pt x="22" y="14"/>
                    </a:cubicBezTo>
                    <a:cubicBezTo>
                      <a:pt x="38" y="0"/>
                      <a:pt x="60" y="5"/>
                      <a:pt x="68" y="25"/>
                    </a:cubicBezTo>
                    <a:cubicBezTo>
                      <a:pt x="70" y="31"/>
                      <a:pt x="71" y="37"/>
                      <a:pt x="72" y="41"/>
                    </a:cubicBezTo>
                    <a:close/>
                    <a:moveTo>
                      <a:pt x="43" y="28"/>
                    </a:moveTo>
                    <a:cubicBezTo>
                      <a:pt x="44" y="33"/>
                      <a:pt x="46" y="37"/>
                      <a:pt x="52" y="37"/>
                    </a:cubicBezTo>
                    <a:cubicBezTo>
                      <a:pt x="56" y="37"/>
                      <a:pt x="61" y="32"/>
                      <a:pt x="61" y="28"/>
                    </a:cubicBezTo>
                    <a:cubicBezTo>
                      <a:pt x="60" y="21"/>
                      <a:pt x="55" y="20"/>
                      <a:pt x="50" y="20"/>
                    </a:cubicBezTo>
                    <a:cubicBezTo>
                      <a:pt x="45" y="20"/>
                      <a:pt x="44" y="24"/>
                      <a:pt x="43" y="28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8"/>
              <p:cNvSpPr>
                <a:spLocks noEditPoints="1"/>
              </p:cNvSpPr>
              <p:nvPr/>
            </p:nvSpPr>
            <p:spPr bwMode="auto">
              <a:xfrm>
                <a:off x="6010" y="2194"/>
                <a:ext cx="176" cy="184"/>
              </a:xfrm>
              <a:custGeom>
                <a:avLst/>
                <a:gdLst>
                  <a:gd name="T0" fmla="*/ 34 w 75"/>
                  <a:gd name="T1" fmla="*/ 79 h 79"/>
                  <a:gd name="T2" fmla="*/ 13 w 75"/>
                  <a:gd name="T3" fmla="*/ 66 h 79"/>
                  <a:gd name="T4" fmla="*/ 31 w 75"/>
                  <a:gd name="T5" fmla="*/ 5 h 79"/>
                  <a:gd name="T6" fmla="*/ 64 w 75"/>
                  <a:gd name="T7" fmla="*/ 16 h 79"/>
                  <a:gd name="T8" fmla="*/ 45 w 75"/>
                  <a:gd name="T9" fmla="*/ 76 h 79"/>
                  <a:gd name="T10" fmla="*/ 34 w 75"/>
                  <a:gd name="T11" fmla="*/ 79 h 79"/>
                  <a:gd name="T12" fmla="*/ 58 w 75"/>
                  <a:gd name="T13" fmla="*/ 23 h 79"/>
                  <a:gd name="T14" fmla="*/ 51 w 75"/>
                  <a:gd name="T15" fmla="*/ 15 h 79"/>
                  <a:gd name="T16" fmla="*/ 43 w 75"/>
                  <a:gd name="T17" fmla="*/ 22 h 79"/>
                  <a:gd name="T18" fmla="*/ 50 w 75"/>
                  <a:gd name="T19" fmla="*/ 30 h 79"/>
                  <a:gd name="T20" fmla="*/ 58 w 75"/>
                  <a:gd name="T21" fmla="*/ 2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79">
                    <a:moveTo>
                      <a:pt x="34" y="79"/>
                    </a:moveTo>
                    <a:cubicBezTo>
                      <a:pt x="24" y="79"/>
                      <a:pt x="18" y="74"/>
                      <a:pt x="13" y="66"/>
                    </a:cubicBezTo>
                    <a:cubicBezTo>
                      <a:pt x="0" y="43"/>
                      <a:pt x="13" y="13"/>
                      <a:pt x="31" y="5"/>
                    </a:cubicBezTo>
                    <a:cubicBezTo>
                      <a:pt x="44" y="0"/>
                      <a:pt x="57" y="4"/>
                      <a:pt x="64" y="16"/>
                    </a:cubicBezTo>
                    <a:cubicBezTo>
                      <a:pt x="75" y="36"/>
                      <a:pt x="66" y="66"/>
                      <a:pt x="45" y="76"/>
                    </a:cubicBezTo>
                    <a:cubicBezTo>
                      <a:pt x="42" y="77"/>
                      <a:pt x="38" y="78"/>
                      <a:pt x="34" y="79"/>
                    </a:cubicBezTo>
                    <a:close/>
                    <a:moveTo>
                      <a:pt x="58" y="23"/>
                    </a:moveTo>
                    <a:cubicBezTo>
                      <a:pt x="59" y="17"/>
                      <a:pt x="55" y="16"/>
                      <a:pt x="51" y="15"/>
                    </a:cubicBezTo>
                    <a:cubicBezTo>
                      <a:pt x="46" y="15"/>
                      <a:pt x="44" y="17"/>
                      <a:pt x="43" y="22"/>
                    </a:cubicBezTo>
                    <a:cubicBezTo>
                      <a:pt x="43" y="26"/>
                      <a:pt x="45" y="30"/>
                      <a:pt x="50" y="30"/>
                    </a:cubicBezTo>
                    <a:cubicBezTo>
                      <a:pt x="54" y="30"/>
                      <a:pt x="58" y="28"/>
                      <a:pt x="58" y="23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9"/>
              <p:cNvSpPr/>
              <p:nvPr/>
            </p:nvSpPr>
            <p:spPr bwMode="auto">
              <a:xfrm>
                <a:off x="6533" y="2350"/>
                <a:ext cx="43" cy="40"/>
              </a:xfrm>
              <a:custGeom>
                <a:avLst/>
                <a:gdLst>
                  <a:gd name="T0" fmla="*/ 0 w 18"/>
                  <a:gd name="T1" fmla="*/ 8 h 17"/>
                  <a:gd name="T2" fmla="*/ 7 w 18"/>
                  <a:gd name="T3" fmla="*/ 0 h 17"/>
                  <a:gd name="T4" fmla="*/ 18 w 18"/>
                  <a:gd name="T5" fmla="*/ 8 h 17"/>
                  <a:gd name="T6" fmla="*/ 9 w 18"/>
                  <a:gd name="T7" fmla="*/ 17 h 17"/>
                  <a:gd name="T8" fmla="*/ 0 w 1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0" y="8"/>
                    </a:moveTo>
                    <a:cubicBezTo>
                      <a:pt x="1" y="4"/>
                      <a:pt x="2" y="0"/>
                      <a:pt x="7" y="0"/>
                    </a:cubicBezTo>
                    <a:cubicBezTo>
                      <a:pt x="12" y="0"/>
                      <a:pt x="17" y="1"/>
                      <a:pt x="18" y="8"/>
                    </a:cubicBezTo>
                    <a:cubicBezTo>
                      <a:pt x="18" y="12"/>
                      <a:pt x="13" y="17"/>
                      <a:pt x="9" y="17"/>
                    </a:cubicBezTo>
                    <a:cubicBezTo>
                      <a:pt x="3" y="17"/>
                      <a:pt x="1" y="13"/>
                      <a:pt x="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0"/>
              <p:cNvSpPr/>
              <p:nvPr/>
            </p:nvSpPr>
            <p:spPr bwMode="auto">
              <a:xfrm>
                <a:off x="6111" y="2229"/>
                <a:ext cx="38" cy="35"/>
              </a:xfrm>
              <a:custGeom>
                <a:avLst/>
                <a:gdLst>
                  <a:gd name="T0" fmla="*/ 15 w 16"/>
                  <a:gd name="T1" fmla="*/ 8 h 15"/>
                  <a:gd name="T2" fmla="*/ 7 w 16"/>
                  <a:gd name="T3" fmla="*/ 15 h 15"/>
                  <a:gd name="T4" fmla="*/ 0 w 16"/>
                  <a:gd name="T5" fmla="*/ 7 h 15"/>
                  <a:gd name="T6" fmla="*/ 8 w 16"/>
                  <a:gd name="T7" fmla="*/ 0 h 15"/>
                  <a:gd name="T8" fmla="*/ 15 w 16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15" y="8"/>
                    </a:moveTo>
                    <a:cubicBezTo>
                      <a:pt x="15" y="13"/>
                      <a:pt x="11" y="15"/>
                      <a:pt x="7" y="15"/>
                    </a:cubicBezTo>
                    <a:cubicBezTo>
                      <a:pt x="2" y="15"/>
                      <a:pt x="0" y="11"/>
                      <a:pt x="0" y="7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2" y="1"/>
                      <a:pt x="16" y="2"/>
                      <a:pt x="15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1"/>
              <p:cNvSpPr/>
              <p:nvPr/>
            </p:nvSpPr>
            <p:spPr bwMode="auto">
              <a:xfrm>
                <a:off x="5748" y="2329"/>
                <a:ext cx="1036" cy="737"/>
              </a:xfrm>
              <a:custGeom>
                <a:avLst/>
                <a:gdLst>
                  <a:gd name="T0" fmla="*/ 136 w 442"/>
                  <a:gd name="T1" fmla="*/ 296 h 315"/>
                  <a:gd name="T2" fmla="*/ 330 w 442"/>
                  <a:gd name="T3" fmla="*/ 302 h 315"/>
                  <a:gd name="T4" fmla="*/ 218 w 442"/>
                  <a:gd name="T5" fmla="*/ 75 h 315"/>
                  <a:gd name="T6" fmla="*/ 35 w 442"/>
                  <a:gd name="T7" fmla="*/ 75 h 315"/>
                  <a:gd name="T8" fmla="*/ 136 w 442"/>
                  <a:gd name="T9" fmla="*/ 296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315">
                    <a:moveTo>
                      <a:pt x="136" y="296"/>
                    </a:moveTo>
                    <a:cubicBezTo>
                      <a:pt x="136" y="296"/>
                      <a:pt x="284" y="315"/>
                      <a:pt x="330" y="302"/>
                    </a:cubicBezTo>
                    <a:cubicBezTo>
                      <a:pt x="330" y="302"/>
                      <a:pt x="442" y="196"/>
                      <a:pt x="218" y="75"/>
                    </a:cubicBezTo>
                    <a:cubicBezTo>
                      <a:pt x="218" y="75"/>
                      <a:pt x="86" y="0"/>
                      <a:pt x="35" y="75"/>
                    </a:cubicBezTo>
                    <a:cubicBezTo>
                      <a:pt x="35" y="75"/>
                      <a:pt x="0" y="147"/>
                      <a:pt x="136" y="2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2"/>
              <p:cNvSpPr/>
              <p:nvPr/>
            </p:nvSpPr>
            <p:spPr bwMode="auto">
              <a:xfrm>
                <a:off x="5748" y="2329"/>
                <a:ext cx="1036" cy="737"/>
              </a:xfrm>
              <a:custGeom>
                <a:avLst/>
                <a:gdLst>
                  <a:gd name="T0" fmla="*/ 136 w 442"/>
                  <a:gd name="T1" fmla="*/ 296 h 315"/>
                  <a:gd name="T2" fmla="*/ 330 w 442"/>
                  <a:gd name="T3" fmla="*/ 302 h 315"/>
                  <a:gd name="T4" fmla="*/ 218 w 442"/>
                  <a:gd name="T5" fmla="*/ 75 h 315"/>
                  <a:gd name="T6" fmla="*/ 35 w 442"/>
                  <a:gd name="T7" fmla="*/ 75 h 315"/>
                  <a:gd name="T8" fmla="*/ 136 w 442"/>
                  <a:gd name="T9" fmla="*/ 296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315">
                    <a:moveTo>
                      <a:pt x="136" y="296"/>
                    </a:moveTo>
                    <a:cubicBezTo>
                      <a:pt x="136" y="296"/>
                      <a:pt x="284" y="315"/>
                      <a:pt x="330" y="302"/>
                    </a:cubicBezTo>
                    <a:cubicBezTo>
                      <a:pt x="330" y="302"/>
                      <a:pt x="442" y="196"/>
                      <a:pt x="218" y="75"/>
                    </a:cubicBezTo>
                    <a:cubicBezTo>
                      <a:pt x="218" y="75"/>
                      <a:pt x="86" y="0"/>
                      <a:pt x="35" y="75"/>
                    </a:cubicBezTo>
                    <a:cubicBezTo>
                      <a:pt x="35" y="75"/>
                      <a:pt x="0" y="147"/>
                      <a:pt x="136" y="296"/>
                    </a:cubicBezTo>
                    <a:close/>
                  </a:path>
                </a:pathLst>
              </a:custGeom>
              <a:noFill/>
              <a:ln w="60325" cap="flat">
                <a:solidFill>
                  <a:srgbClr val="DDEFFB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3"/>
              <p:cNvSpPr>
                <a:spLocks noEditPoints="1"/>
              </p:cNvSpPr>
              <p:nvPr/>
            </p:nvSpPr>
            <p:spPr bwMode="auto">
              <a:xfrm>
                <a:off x="5938" y="2633"/>
                <a:ext cx="443" cy="286"/>
              </a:xfrm>
              <a:custGeom>
                <a:avLst/>
                <a:gdLst>
                  <a:gd name="T0" fmla="*/ 0 w 189"/>
                  <a:gd name="T1" fmla="*/ 11 h 122"/>
                  <a:gd name="T2" fmla="*/ 49 w 189"/>
                  <a:gd name="T3" fmla="*/ 53 h 122"/>
                  <a:gd name="T4" fmla="*/ 147 w 189"/>
                  <a:gd name="T5" fmla="*/ 39 h 122"/>
                  <a:gd name="T6" fmla="*/ 178 w 189"/>
                  <a:gd name="T7" fmla="*/ 7 h 122"/>
                  <a:gd name="T8" fmla="*/ 169 w 189"/>
                  <a:gd name="T9" fmla="*/ 2 h 122"/>
                  <a:gd name="T10" fmla="*/ 189 w 189"/>
                  <a:gd name="T11" fmla="*/ 16 h 122"/>
                  <a:gd name="T12" fmla="*/ 182 w 189"/>
                  <a:gd name="T13" fmla="*/ 10 h 122"/>
                  <a:gd name="T14" fmla="*/ 159 w 189"/>
                  <a:gd name="T15" fmla="*/ 34 h 122"/>
                  <a:gd name="T16" fmla="*/ 120 w 189"/>
                  <a:gd name="T17" fmla="*/ 76 h 122"/>
                  <a:gd name="T18" fmla="*/ 89 w 189"/>
                  <a:gd name="T19" fmla="*/ 108 h 122"/>
                  <a:gd name="T20" fmla="*/ 48 w 189"/>
                  <a:gd name="T21" fmla="*/ 115 h 122"/>
                  <a:gd name="T22" fmla="*/ 31 w 189"/>
                  <a:gd name="T23" fmla="*/ 89 h 122"/>
                  <a:gd name="T24" fmla="*/ 9 w 189"/>
                  <a:gd name="T25" fmla="*/ 26 h 122"/>
                  <a:gd name="T26" fmla="*/ 0 w 189"/>
                  <a:gd name="T27" fmla="*/ 11 h 122"/>
                  <a:gd name="T28" fmla="*/ 110 w 189"/>
                  <a:gd name="T29" fmla="*/ 84 h 122"/>
                  <a:gd name="T30" fmla="*/ 39 w 189"/>
                  <a:gd name="T31" fmla="*/ 89 h 122"/>
                  <a:gd name="T32" fmla="*/ 37 w 189"/>
                  <a:gd name="T33" fmla="*/ 98 h 122"/>
                  <a:gd name="T34" fmla="*/ 71 w 189"/>
                  <a:gd name="T35" fmla="*/ 112 h 122"/>
                  <a:gd name="T36" fmla="*/ 110 w 189"/>
                  <a:gd name="T37" fmla="*/ 8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" h="122">
                    <a:moveTo>
                      <a:pt x="0" y="11"/>
                    </a:moveTo>
                    <a:cubicBezTo>
                      <a:pt x="13" y="28"/>
                      <a:pt x="28" y="43"/>
                      <a:pt x="49" y="53"/>
                    </a:cubicBezTo>
                    <a:cubicBezTo>
                      <a:pt x="84" y="69"/>
                      <a:pt x="117" y="61"/>
                      <a:pt x="147" y="39"/>
                    </a:cubicBezTo>
                    <a:cubicBezTo>
                      <a:pt x="159" y="30"/>
                      <a:pt x="170" y="20"/>
                      <a:pt x="178" y="7"/>
                    </a:cubicBezTo>
                    <a:cubicBezTo>
                      <a:pt x="175" y="5"/>
                      <a:pt x="172" y="4"/>
                      <a:pt x="169" y="2"/>
                    </a:cubicBezTo>
                    <a:cubicBezTo>
                      <a:pt x="179" y="0"/>
                      <a:pt x="186" y="5"/>
                      <a:pt x="189" y="16"/>
                    </a:cubicBezTo>
                    <a:cubicBezTo>
                      <a:pt x="186" y="14"/>
                      <a:pt x="184" y="12"/>
                      <a:pt x="182" y="10"/>
                    </a:cubicBezTo>
                    <a:cubicBezTo>
                      <a:pt x="174" y="18"/>
                      <a:pt x="168" y="27"/>
                      <a:pt x="159" y="34"/>
                    </a:cubicBezTo>
                    <a:cubicBezTo>
                      <a:pt x="143" y="46"/>
                      <a:pt x="131" y="61"/>
                      <a:pt x="120" y="76"/>
                    </a:cubicBezTo>
                    <a:cubicBezTo>
                      <a:pt x="111" y="88"/>
                      <a:pt x="100" y="98"/>
                      <a:pt x="89" y="108"/>
                    </a:cubicBezTo>
                    <a:cubicBezTo>
                      <a:pt x="77" y="117"/>
                      <a:pt x="64" y="122"/>
                      <a:pt x="48" y="115"/>
                    </a:cubicBezTo>
                    <a:cubicBezTo>
                      <a:pt x="37" y="110"/>
                      <a:pt x="31" y="101"/>
                      <a:pt x="31" y="89"/>
                    </a:cubicBezTo>
                    <a:cubicBezTo>
                      <a:pt x="30" y="66"/>
                      <a:pt x="24" y="44"/>
                      <a:pt x="9" y="26"/>
                    </a:cubicBezTo>
                    <a:cubicBezTo>
                      <a:pt x="5" y="21"/>
                      <a:pt x="3" y="16"/>
                      <a:pt x="0" y="11"/>
                    </a:cubicBezTo>
                    <a:close/>
                    <a:moveTo>
                      <a:pt x="110" y="84"/>
                    </a:moveTo>
                    <a:cubicBezTo>
                      <a:pt x="84" y="75"/>
                      <a:pt x="62" y="75"/>
                      <a:pt x="39" y="89"/>
                    </a:cubicBezTo>
                    <a:cubicBezTo>
                      <a:pt x="35" y="91"/>
                      <a:pt x="35" y="94"/>
                      <a:pt x="37" y="98"/>
                    </a:cubicBezTo>
                    <a:cubicBezTo>
                      <a:pt x="42" y="109"/>
                      <a:pt x="57" y="116"/>
                      <a:pt x="71" y="112"/>
                    </a:cubicBezTo>
                    <a:cubicBezTo>
                      <a:pt x="87" y="107"/>
                      <a:pt x="98" y="96"/>
                      <a:pt x="110" y="84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/>
              <p:nvPr/>
            </p:nvSpPr>
            <p:spPr bwMode="auto">
              <a:xfrm>
                <a:off x="6020" y="2809"/>
                <a:ext cx="176" cy="96"/>
              </a:xfrm>
              <a:custGeom>
                <a:avLst/>
                <a:gdLst>
                  <a:gd name="T0" fmla="*/ 75 w 75"/>
                  <a:gd name="T1" fmla="*/ 9 h 41"/>
                  <a:gd name="T2" fmla="*/ 36 w 75"/>
                  <a:gd name="T3" fmla="*/ 37 h 41"/>
                  <a:gd name="T4" fmla="*/ 2 w 75"/>
                  <a:gd name="T5" fmla="*/ 23 h 41"/>
                  <a:gd name="T6" fmla="*/ 4 w 75"/>
                  <a:gd name="T7" fmla="*/ 14 h 41"/>
                  <a:gd name="T8" fmla="*/ 75 w 75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1">
                    <a:moveTo>
                      <a:pt x="75" y="9"/>
                    </a:moveTo>
                    <a:cubicBezTo>
                      <a:pt x="63" y="21"/>
                      <a:pt x="52" y="32"/>
                      <a:pt x="36" y="37"/>
                    </a:cubicBezTo>
                    <a:cubicBezTo>
                      <a:pt x="22" y="41"/>
                      <a:pt x="7" y="34"/>
                      <a:pt x="2" y="23"/>
                    </a:cubicBezTo>
                    <a:cubicBezTo>
                      <a:pt x="0" y="19"/>
                      <a:pt x="0" y="16"/>
                      <a:pt x="4" y="14"/>
                    </a:cubicBezTo>
                    <a:cubicBezTo>
                      <a:pt x="27" y="0"/>
                      <a:pt x="49" y="0"/>
                      <a:pt x="75" y="9"/>
                    </a:cubicBezTo>
                    <a:close/>
                  </a:path>
                </a:pathLst>
              </a:custGeom>
              <a:solidFill>
                <a:srgbClr val="EE7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5"/>
              <p:cNvSpPr>
                <a:spLocks noEditPoints="1"/>
              </p:cNvSpPr>
              <p:nvPr/>
            </p:nvSpPr>
            <p:spPr bwMode="auto">
              <a:xfrm>
                <a:off x="5597" y="1806"/>
                <a:ext cx="1638" cy="2350"/>
              </a:xfrm>
              <a:custGeom>
                <a:avLst/>
                <a:gdLst>
                  <a:gd name="T0" fmla="*/ 532 w 698"/>
                  <a:gd name="T1" fmla="*/ 494 h 1005"/>
                  <a:gd name="T2" fmla="*/ 614 w 698"/>
                  <a:gd name="T3" fmla="*/ 618 h 1005"/>
                  <a:gd name="T4" fmla="*/ 523 w 698"/>
                  <a:gd name="T5" fmla="*/ 611 h 1005"/>
                  <a:gd name="T6" fmla="*/ 489 w 698"/>
                  <a:gd name="T7" fmla="*/ 643 h 1005"/>
                  <a:gd name="T8" fmla="*/ 438 w 698"/>
                  <a:gd name="T9" fmla="*/ 823 h 1005"/>
                  <a:gd name="T10" fmla="*/ 358 w 698"/>
                  <a:gd name="T11" fmla="*/ 972 h 1005"/>
                  <a:gd name="T12" fmla="*/ 266 w 698"/>
                  <a:gd name="T13" fmla="*/ 944 h 1005"/>
                  <a:gd name="T14" fmla="*/ 166 w 698"/>
                  <a:gd name="T15" fmla="*/ 790 h 1005"/>
                  <a:gd name="T16" fmla="*/ 91 w 698"/>
                  <a:gd name="T17" fmla="*/ 661 h 1005"/>
                  <a:gd name="T18" fmla="*/ 119 w 698"/>
                  <a:gd name="T19" fmla="*/ 561 h 1005"/>
                  <a:gd name="T20" fmla="*/ 2 w 698"/>
                  <a:gd name="T21" fmla="*/ 306 h 1005"/>
                  <a:gd name="T22" fmla="*/ 100 w 698"/>
                  <a:gd name="T23" fmla="*/ 271 h 1005"/>
                  <a:gd name="T24" fmla="*/ 254 w 698"/>
                  <a:gd name="T25" fmla="*/ 69 h 1005"/>
                  <a:gd name="T26" fmla="*/ 333 w 698"/>
                  <a:gd name="T27" fmla="*/ 6 h 1005"/>
                  <a:gd name="T28" fmla="*/ 600 w 698"/>
                  <a:gd name="T29" fmla="*/ 133 h 1005"/>
                  <a:gd name="T30" fmla="*/ 666 w 698"/>
                  <a:gd name="T31" fmla="*/ 258 h 1005"/>
                  <a:gd name="T32" fmla="*/ 536 w 698"/>
                  <a:gd name="T33" fmla="*/ 120 h 1005"/>
                  <a:gd name="T34" fmla="*/ 148 w 698"/>
                  <a:gd name="T35" fmla="*/ 224 h 1005"/>
                  <a:gd name="T36" fmla="*/ 202 w 698"/>
                  <a:gd name="T37" fmla="*/ 516 h 1005"/>
                  <a:gd name="T38" fmla="*/ 407 w 698"/>
                  <a:gd name="T39" fmla="*/ 517 h 1005"/>
                  <a:gd name="T40" fmla="*/ 531 w 698"/>
                  <a:gd name="T41" fmla="*/ 478 h 1005"/>
                  <a:gd name="T42" fmla="*/ 617 w 698"/>
                  <a:gd name="T43" fmla="*/ 263 h 1005"/>
                  <a:gd name="T44" fmla="*/ 648 w 698"/>
                  <a:gd name="T45" fmla="*/ 131 h 1005"/>
                  <a:gd name="T46" fmla="*/ 548 w 698"/>
                  <a:gd name="T47" fmla="*/ 180 h 1005"/>
                  <a:gd name="T48" fmla="*/ 93 w 698"/>
                  <a:gd name="T49" fmla="*/ 640 h 1005"/>
                  <a:gd name="T50" fmla="*/ 303 w 698"/>
                  <a:gd name="T51" fmla="*/ 687 h 1005"/>
                  <a:gd name="T52" fmla="*/ 453 w 698"/>
                  <a:gd name="T53" fmla="*/ 660 h 1005"/>
                  <a:gd name="T54" fmla="*/ 459 w 698"/>
                  <a:gd name="T55" fmla="*/ 616 h 1005"/>
                  <a:gd name="T56" fmla="*/ 492 w 698"/>
                  <a:gd name="T57" fmla="*/ 501 h 1005"/>
                  <a:gd name="T58" fmla="*/ 392 w 698"/>
                  <a:gd name="T59" fmla="*/ 530 h 1005"/>
                  <a:gd name="T60" fmla="*/ 165 w 698"/>
                  <a:gd name="T61" fmla="*/ 484 h 1005"/>
                  <a:gd name="T62" fmla="*/ 392 w 698"/>
                  <a:gd name="T63" fmla="*/ 776 h 1005"/>
                  <a:gd name="T64" fmla="*/ 326 w 698"/>
                  <a:gd name="T65" fmla="*/ 858 h 1005"/>
                  <a:gd name="T66" fmla="*/ 436 w 698"/>
                  <a:gd name="T67" fmla="*/ 739 h 1005"/>
                  <a:gd name="T68" fmla="*/ 453 w 698"/>
                  <a:gd name="T69" fmla="*/ 778 h 1005"/>
                  <a:gd name="T70" fmla="*/ 433 w 698"/>
                  <a:gd name="T71" fmla="*/ 677 h 1005"/>
                  <a:gd name="T72" fmla="*/ 356 w 698"/>
                  <a:gd name="T73" fmla="*/ 651 h 1005"/>
                  <a:gd name="T74" fmla="*/ 352 w 698"/>
                  <a:gd name="T75" fmla="*/ 749 h 1005"/>
                  <a:gd name="T76" fmla="*/ 95 w 698"/>
                  <a:gd name="T77" fmla="*/ 253 h 1005"/>
                  <a:gd name="T78" fmla="*/ 73 w 698"/>
                  <a:gd name="T79" fmla="*/ 477 h 1005"/>
                  <a:gd name="T80" fmla="*/ 75 w 698"/>
                  <a:gd name="T81" fmla="*/ 336 h 1005"/>
                  <a:gd name="T82" fmla="*/ 118 w 698"/>
                  <a:gd name="T83" fmla="*/ 683 h 1005"/>
                  <a:gd name="T84" fmla="*/ 268 w 698"/>
                  <a:gd name="T85" fmla="*/ 807 h 1005"/>
                  <a:gd name="T86" fmla="*/ 278 w 698"/>
                  <a:gd name="T87" fmla="*/ 711 h 1005"/>
                  <a:gd name="T88" fmla="*/ 320 w 698"/>
                  <a:gd name="T89" fmla="*/ 953 h 1005"/>
                  <a:gd name="T90" fmla="*/ 260 w 698"/>
                  <a:gd name="T91" fmla="*/ 970 h 1005"/>
                  <a:gd name="T92" fmla="*/ 357 w 698"/>
                  <a:gd name="T93" fmla="*/ 939 h 1005"/>
                  <a:gd name="T94" fmla="*/ 270 w 698"/>
                  <a:gd name="T95" fmla="*/ 830 h 1005"/>
                  <a:gd name="T96" fmla="*/ 228 w 698"/>
                  <a:gd name="T97" fmla="*/ 909 h 1005"/>
                  <a:gd name="T98" fmla="*/ 529 w 698"/>
                  <a:gd name="T99" fmla="*/ 619 h 1005"/>
                  <a:gd name="T100" fmla="*/ 612 w 698"/>
                  <a:gd name="T101" fmla="*/ 606 h 1005"/>
                  <a:gd name="T102" fmla="*/ 521 w 698"/>
                  <a:gd name="T103" fmla="*/ 552 h 1005"/>
                  <a:gd name="T104" fmla="*/ 266 w 698"/>
                  <a:gd name="T105" fmla="*/ 31 h 1005"/>
                  <a:gd name="T106" fmla="*/ 328 w 698"/>
                  <a:gd name="T107" fmla="*/ 52 h 1005"/>
                  <a:gd name="T108" fmla="*/ 262 w 698"/>
                  <a:gd name="T109" fmla="*/ 19 h 10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98" h="1005">
                    <a:moveTo>
                      <a:pt x="615" y="265"/>
                    </a:moveTo>
                    <a:cubicBezTo>
                      <a:pt x="617" y="278"/>
                      <a:pt x="619" y="289"/>
                      <a:pt x="620" y="301"/>
                    </a:cubicBezTo>
                    <a:cubicBezTo>
                      <a:pt x="625" y="345"/>
                      <a:pt x="622" y="387"/>
                      <a:pt x="601" y="427"/>
                    </a:cubicBezTo>
                    <a:cubicBezTo>
                      <a:pt x="585" y="456"/>
                      <a:pt x="561" y="478"/>
                      <a:pt x="532" y="494"/>
                    </a:cubicBezTo>
                    <a:cubicBezTo>
                      <a:pt x="530" y="496"/>
                      <a:pt x="528" y="497"/>
                      <a:pt x="526" y="498"/>
                    </a:cubicBezTo>
                    <a:cubicBezTo>
                      <a:pt x="538" y="503"/>
                      <a:pt x="551" y="507"/>
                      <a:pt x="562" y="513"/>
                    </a:cubicBezTo>
                    <a:cubicBezTo>
                      <a:pt x="582" y="522"/>
                      <a:pt x="598" y="535"/>
                      <a:pt x="609" y="554"/>
                    </a:cubicBezTo>
                    <a:cubicBezTo>
                      <a:pt x="619" y="575"/>
                      <a:pt x="621" y="596"/>
                      <a:pt x="614" y="618"/>
                    </a:cubicBezTo>
                    <a:cubicBezTo>
                      <a:pt x="607" y="636"/>
                      <a:pt x="591" y="645"/>
                      <a:pt x="568" y="641"/>
                    </a:cubicBezTo>
                    <a:cubicBezTo>
                      <a:pt x="561" y="639"/>
                      <a:pt x="554" y="639"/>
                      <a:pt x="547" y="641"/>
                    </a:cubicBezTo>
                    <a:cubicBezTo>
                      <a:pt x="532" y="646"/>
                      <a:pt x="524" y="639"/>
                      <a:pt x="523" y="624"/>
                    </a:cubicBezTo>
                    <a:cubicBezTo>
                      <a:pt x="523" y="620"/>
                      <a:pt x="523" y="616"/>
                      <a:pt x="523" y="611"/>
                    </a:cubicBezTo>
                    <a:cubicBezTo>
                      <a:pt x="513" y="606"/>
                      <a:pt x="501" y="606"/>
                      <a:pt x="489" y="607"/>
                    </a:cubicBezTo>
                    <a:cubicBezTo>
                      <a:pt x="487" y="607"/>
                      <a:pt x="485" y="610"/>
                      <a:pt x="486" y="611"/>
                    </a:cubicBezTo>
                    <a:cubicBezTo>
                      <a:pt x="486" y="616"/>
                      <a:pt x="487" y="621"/>
                      <a:pt x="489" y="625"/>
                    </a:cubicBezTo>
                    <a:cubicBezTo>
                      <a:pt x="492" y="631"/>
                      <a:pt x="492" y="637"/>
                      <a:pt x="489" y="643"/>
                    </a:cubicBezTo>
                    <a:cubicBezTo>
                      <a:pt x="488" y="646"/>
                      <a:pt x="487" y="650"/>
                      <a:pt x="488" y="653"/>
                    </a:cubicBezTo>
                    <a:cubicBezTo>
                      <a:pt x="496" y="674"/>
                      <a:pt x="501" y="696"/>
                      <a:pt x="501" y="719"/>
                    </a:cubicBezTo>
                    <a:cubicBezTo>
                      <a:pt x="501" y="760"/>
                      <a:pt x="483" y="789"/>
                      <a:pt x="448" y="807"/>
                    </a:cubicBezTo>
                    <a:cubicBezTo>
                      <a:pt x="440" y="811"/>
                      <a:pt x="437" y="814"/>
                      <a:pt x="438" y="823"/>
                    </a:cubicBezTo>
                    <a:cubicBezTo>
                      <a:pt x="441" y="853"/>
                      <a:pt x="416" y="868"/>
                      <a:pt x="392" y="873"/>
                    </a:cubicBezTo>
                    <a:cubicBezTo>
                      <a:pt x="387" y="874"/>
                      <a:pt x="381" y="874"/>
                      <a:pt x="375" y="875"/>
                    </a:cubicBezTo>
                    <a:cubicBezTo>
                      <a:pt x="378" y="882"/>
                      <a:pt x="381" y="889"/>
                      <a:pt x="383" y="896"/>
                    </a:cubicBezTo>
                    <a:cubicBezTo>
                      <a:pt x="391" y="926"/>
                      <a:pt x="384" y="952"/>
                      <a:pt x="358" y="972"/>
                    </a:cubicBezTo>
                    <a:cubicBezTo>
                      <a:pt x="346" y="981"/>
                      <a:pt x="333" y="989"/>
                      <a:pt x="319" y="996"/>
                    </a:cubicBezTo>
                    <a:cubicBezTo>
                      <a:pt x="303" y="1004"/>
                      <a:pt x="286" y="1005"/>
                      <a:pt x="269" y="996"/>
                    </a:cubicBezTo>
                    <a:cubicBezTo>
                      <a:pt x="255" y="989"/>
                      <a:pt x="250" y="977"/>
                      <a:pt x="256" y="962"/>
                    </a:cubicBezTo>
                    <a:cubicBezTo>
                      <a:pt x="258" y="956"/>
                      <a:pt x="262" y="950"/>
                      <a:pt x="266" y="944"/>
                    </a:cubicBezTo>
                    <a:cubicBezTo>
                      <a:pt x="264" y="943"/>
                      <a:pt x="262" y="942"/>
                      <a:pt x="259" y="941"/>
                    </a:cubicBezTo>
                    <a:cubicBezTo>
                      <a:pt x="228" y="928"/>
                      <a:pt x="211" y="904"/>
                      <a:pt x="208" y="871"/>
                    </a:cubicBezTo>
                    <a:cubicBezTo>
                      <a:pt x="206" y="852"/>
                      <a:pt x="208" y="834"/>
                      <a:pt x="208" y="817"/>
                    </a:cubicBezTo>
                    <a:cubicBezTo>
                      <a:pt x="194" y="808"/>
                      <a:pt x="179" y="800"/>
                      <a:pt x="166" y="790"/>
                    </a:cubicBezTo>
                    <a:cubicBezTo>
                      <a:pt x="137" y="766"/>
                      <a:pt x="121" y="734"/>
                      <a:pt x="114" y="698"/>
                    </a:cubicBezTo>
                    <a:cubicBezTo>
                      <a:pt x="113" y="691"/>
                      <a:pt x="112" y="683"/>
                      <a:pt x="110" y="676"/>
                    </a:cubicBezTo>
                    <a:cubicBezTo>
                      <a:pt x="110" y="673"/>
                      <a:pt x="108" y="671"/>
                      <a:pt x="106" y="670"/>
                    </a:cubicBezTo>
                    <a:cubicBezTo>
                      <a:pt x="101" y="667"/>
                      <a:pt x="95" y="665"/>
                      <a:pt x="91" y="661"/>
                    </a:cubicBezTo>
                    <a:cubicBezTo>
                      <a:pt x="81" y="654"/>
                      <a:pt x="81" y="646"/>
                      <a:pt x="89" y="637"/>
                    </a:cubicBezTo>
                    <a:cubicBezTo>
                      <a:pt x="90" y="635"/>
                      <a:pt x="92" y="634"/>
                      <a:pt x="93" y="633"/>
                    </a:cubicBezTo>
                    <a:cubicBezTo>
                      <a:pt x="102" y="629"/>
                      <a:pt x="104" y="621"/>
                      <a:pt x="106" y="613"/>
                    </a:cubicBezTo>
                    <a:cubicBezTo>
                      <a:pt x="110" y="596"/>
                      <a:pt x="115" y="579"/>
                      <a:pt x="119" y="561"/>
                    </a:cubicBezTo>
                    <a:cubicBezTo>
                      <a:pt x="120" y="559"/>
                      <a:pt x="119" y="555"/>
                      <a:pt x="117" y="553"/>
                    </a:cubicBezTo>
                    <a:cubicBezTo>
                      <a:pt x="108" y="540"/>
                      <a:pt x="96" y="529"/>
                      <a:pt x="88" y="515"/>
                    </a:cubicBezTo>
                    <a:cubicBezTo>
                      <a:pt x="74" y="488"/>
                      <a:pt x="54" y="465"/>
                      <a:pt x="38" y="439"/>
                    </a:cubicBezTo>
                    <a:cubicBezTo>
                      <a:pt x="12" y="398"/>
                      <a:pt x="0" y="354"/>
                      <a:pt x="2" y="306"/>
                    </a:cubicBezTo>
                    <a:cubicBezTo>
                      <a:pt x="2" y="291"/>
                      <a:pt x="5" y="274"/>
                      <a:pt x="8" y="259"/>
                    </a:cubicBezTo>
                    <a:cubicBezTo>
                      <a:pt x="15" y="229"/>
                      <a:pt x="40" y="215"/>
                      <a:pt x="69" y="221"/>
                    </a:cubicBezTo>
                    <a:cubicBezTo>
                      <a:pt x="87" y="225"/>
                      <a:pt x="98" y="239"/>
                      <a:pt x="100" y="259"/>
                    </a:cubicBezTo>
                    <a:cubicBezTo>
                      <a:pt x="100" y="263"/>
                      <a:pt x="100" y="267"/>
                      <a:pt x="100" y="271"/>
                    </a:cubicBezTo>
                    <a:cubicBezTo>
                      <a:pt x="108" y="262"/>
                      <a:pt x="116" y="252"/>
                      <a:pt x="125" y="245"/>
                    </a:cubicBezTo>
                    <a:cubicBezTo>
                      <a:pt x="137" y="236"/>
                      <a:pt x="142" y="225"/>
                      <a:pt x="145" y="210"/>
                    </a:cubicBezTo>
                    <a:cubicBezTo>
                      <a:pt x="154" y="173"/>
                      <a:pt x="169" y="138"/>
                      <a:pt x="196" y="109"/>
                    </a:cubicBezTo>
                    <a:cubicBezTo>
                      <a:pt x="212" y="91"/>
                      <a:pt x="231" y="78"/>
                      <a:pt x="254" y="69"/>
                    </a:cubicBezTo>
                    <a:cubicBezTo>
                      <a:pt x="256" y="68"/>
                      <a:pt x="258" y="67"/>
                      <a:pt x="260" y="66"/>
                    </a:cubicBezTo>
                    <a:cubicBezTo>
                      <a:pt x="256" y="61"/>
                      <a:pt x="251" y="56"/>
                      <a:pt x="248" y="51"/>
                    </a:cubicBezTo>
                    <a:cubicBezTo>
                      <a:pt x="240" y="39"/>
                      <a:pt x="243" y="27"/>
                      <a:pt x="255" y="19"/>
                    </a:cubicBezTo>
                    <a:cubicBezTo>
                      <a:pt x="279" y="3"/>
                      <a:pt x="305" y="0"/>
                      <a:pt x="333" y="6"/>
                    </a:cubicBezTo>
                    <a:cubicBezTo>
                      <a:pt x="348" y="9"/>
                      <a:pt x="353" y="18"/>
                      <a:pt x="349" y="33"/>
                    </a:cubicBezTo>
                    <a:cubicBezTo>
                      <a:pt x="348" y="39"/>
                      <a:pt x="345" y="45"/>
                      <a:pt x="343" y="52"/>
                    </a:cubicBezTo>
                    <a:cubicBezTo>
                      <a:pt x="435" y="51"/>
                      <a:pt x="515" y="79"/>
                      <a:pt x="575" y="151"/>
                    </a:cubicBezTo>
                    <a:cubicBezTo>
                      <a:pt x="584" y="145"/>
                      <a:pt x="591" y="138"/>
                      <a:pt x="600" y="133"/>
                    </a:cubicBezTo>
                    <a:cubicBezTo>
                      <a:pt x="608" y="128"/>
                      <a:pt x="616" y="124"/>
                      <a:pt x="625" y="122"/>
                    </a:cubicBezTo>
                    <a:cubicBezTo>
                      <a:pt x="645" y="118"/>
                      <a:pt x="660" y="128"/>
                      <a:pt x="671" y="143"/>
                    </a:cubicBezTo>
                    <a:cubicBezTo>
                      <a:pt x="686" y="164"/>
                      <a:pt x="696" y="188"/>
                      <a:pt x="697" y="214"/>
                    </a:cubicBezTo>
                    <a:cubicBezTo>
                      <a:pt x="698" y="233"/>
                      <a:pt x="690" y="251"/>
                      <a:pt x="666" y="258"/>
                    </a:cubicBezTo>
                    <a:cubicBezTo>
                      <a:pt x="655" y="262"/>
                      <a:pt x="642" y="263"/>
                      <a:pt x="630" y="265"/>
                    </a:cubicBezTo>
                    <a:cubicBezTo>
                      <a:pt x="625" y="265"/>
                      <a:pt x="620" y="265"/>
                      <a:pt x="615" y="265"/>
                    </a:cubicBezTo>
                    <a:close/>
                    <a:moveTo>
                      <a:pt x="573" y="154"/>
                    </a:moveTo>
                    <a:cubicBezTo>
                      <a:pt x="561" y="142"/>
                      <a:pt x="549" y="130"/>
                      <a:pt x="536" y="120"/>
                    </a:cubicBezTo>
                    <a:cubicBezTo>
                      <a:pt x="494" y="85"/>
                      <a:pt x="446" y="65"/>
                      <a:pt x="392" y="60"/>
                    </a:cubicBezTo>
                    <a:cubicBezTo>
                      <a:pt x="361" y="57"/>
                      <a:pt x="330" y="58"/>
                      <a:pt x="299" y="62"/>
                    </a:cubicBezTo>
                    <a:cubicBezTo>
                      <a:pt x="257" y="68"/>
                      <a:pt x="222" y="87"/>
                      <a:pt x="194" y="120"/>
                    </a:cubicBezTo>
                    <a:cubicBezTo>
                      <a:pt x="168" y="150"/>
                      <a:pt x="156" y="186"/>
                      <a:pt x="148" y="224"/>
                    </a:cubicBezTo>
                    <a:cubicBezTo>
                      <a:pt x="146" y="232"/>
                      <a:pt x="143" y="238"/>
                      <a:pt x="136" y="243"/>
                    </a:cubicBezTo>
                    <a:cubicBezTo>
                      <a:pt x="108" y="263"/>
                      <a:pt x="92" y="289"/>
                      <a:pt x="92" y="323"/>
                    </a:cubicBezTo>
                    <a:cubicBezTo>
                      <a:pt x="91" y="346"/>
                      <a:pt x="98" y="368"/>
                      <a:pt x="108" y="388"/>
                    </a:cubicBezTo>
                    <a:cubicBezTo>
                      <a:pt x="131" y="437"/>
                      <a:pt x="165" y="477"/>
                      <a:pt x="202" y="516"/>
                    </a:cubicBezTo>
                    <a:cubicBezTo>
                      <a:pt x="204" y="518"/>
                      <a:pt x="206" y="519"/>
                      <a:pt x="209" y="519"/>
                    </a:cubicBezTo>
                    <a:cubicBezTo>
                      <a:pt x="236" y="522"/>
                      <a:pt x="262" y="525"/>
                      <a:pt x="289" y="526"/>
                    </a:cubicBezTo>
                    <a:cubicBezTo>
                      <a:pt x="321" y="527"/>
                      <a:pt x="353" y="525"/>
                      <a:pt x="385" y="525"/>
                    </a:cubicBezTo>
                    <a:cubicBezTo>
                      <a:pt x="394" y="525"/>
                      <a:pt x="401" y="523"/>
                      <a:pt x="407" y="517"/>
                    </a:cubicBezTo>
                    <a:cubicBezTo>
                      <a:pt x="409" y="515"/>
                      <a:pt x="411" y="514"/>
                      <a:pt x="414" y="513"/>
                    </a:cubicBezTo>
                    <a:cubicBezTo>
                      <a:pt x="420" y="511"/>
                      <a:pt x="426" y="509"/>
                      <a:pt x="432" y="506"/>
                    </a:cubicBezTo>
                    <a:cubicBezTo>
                      <a:pt x="458" y="495"/>
                      <a:pt x="485" y="486"/>
                      <a:pt x="514" y="483"/>
                    </a:cubicBezTo>
                    <a:cubicBezTo>
                      <a:pt x="520" y="482"/>
                      <a:pt x="526" y="482"/>
                      <a:pt x="531" y="478"/>
                    </a:cubicBezTo>
                    <a:cubicBezTo>
                      <a:pt x="579" y="444"/>
                      <a:pt x="603" y="398"/>
                      <a:pt x="604" y="339"/>
                    </a:cubicBezTo>
                    <a:cubicBezTo>
                      <a:pt x="604" y="315"/>
                      <a:pt x="601" y="293"/>
                      <a:pt x="595" y="270"/>
                    </a:cubicBezTo>
                    <a:cubicBezTo>
                      <a:pt x="593" y="265"/>
                      <a:pt x="595" y="262"/>
                      <a:pt x="601" y="263"/>
                    </a:cubicBezTo>
                    <a:cubicBezTo>
                      <a:pt x="606" y="263"/>
                      <a:pt x="612" y="263"/>
                      <a:pt x="617" y="263"/>
                    </a:cubicBezTo>
                    <a:cubicBezTo>
                      <a:pt x="634" y="263"/>
                      <a:pt x="650" y="261"/>
                      <a:pt x="664" y="254"/>
                    </a:cubicBezTo>
                    <a:cubicBezTo>
                      <a:pt x="680" y="247"/>
                      <a:pt x="689" y="235"/>
                      <a:pt x="689" y="217"/>
                    </a:cubicBezTo>
                    <a:cubicBezTo>
                      <a:pt x="688" y="191"/>
                      <a:pt x="678" y="167"/>
                      <a:pt x="664" y="146"/>
                    </a:cubicBezTo>
                    <a:cubicBezTo>
                      <a:pt x="661" y="140"/>
                      <a:pt x="654" y="134"/>
                      <a:pt x="648" y="131"/>
                    </a:cubicBezTo>
                    <a:cubicBezTo>
                      <a:pt x="635" y="125"/>
                      <a:pt x="621" y="128"/>
                      <a:pt x="609" y="134"/>
                    </a:cubicBezTo>
                    <a:cubicBezTo>
                      <a:pt x="588" y="144"/>
                      <a:pt x="572" y="160"/>
                      <a:pt x="556" y="176"/>
                    </a:cubicBezTo>
                    <a:cubicBezTo>
                      <a:pt x="554" y="178"/>
                      <a:pt x="552" y="180"/>
                      <a:pt x="550" y="181"/>
                    </a:cubicBezTo>
                    <a:cubicBezTo>
                      <a:pt x="549" y="181"/>
                      <a:pt x="549" y="180"/>
                      <a:pt x="548" y="180"/>
                    </a:cubicBezTo>
                    <a:cubicBezTo>
                      <a:pt x="556" y="171"/>
                      <a:pt x="564" y="163"/>
                      <a:pt x="573" y="154"/>
                    </a:cubicBezTo>
                    <a:close/>
                    <a:moveTo>
                      <a:pt x="123" y="552"/>
                    </a:moveTo>
                    <a:cubicBezTo>
                      <a:pt x="119" y="569"/>
                      <a:pt x="115" y="588"/>
                      <a:pt x="111" y="607"/>
                    </a:cubicBezTo>
                    <a:cubicBezTo>
                      <a:pt x="108" y="620"/>
                      <a:pt x="107" y="632"/>
                      <a:pt x="93" y="640"/>
                    </a:cubicBezTo>
                    <a:cubicBezTo>
                      <a:pt x="85" y="645"/>
                      <a:pt x="86" y="654"/>
                      <a:pt x="95" y="659"/>
                    </a:cubicBezTo>
                    <a:cubicBezTo>
                      <a:pt x="105" y="664"/>
                      <a:pt x="116" y="668"/>
                      <a:pt x="127" y="672"/>
                    </a:cubicBezTo>
                    <a:cubicBezTo>
                      <a:pt x="181" y="688"/>
                      <a:pt x="237" y="693"/>
                      <a:pt x="294" y="693"/>
                    </a:cubicBezTo>
                    <a:cubicBezTo>
                      <a:pt x="299" y="693"/>
                      <a:pt x="301" y="691"/>
                      <a:pt x="303" y="687"/>
                    </a:cubicBezTo>
                    <a:cubicBezTo>
                      <a:pt x="308" y="672"/>
                      <a:pt x="318" y="661"/>
                      <a:pt x="332" y="654"/>
                    </a:cubicBezTo>
                    <a:cubicBezTo>
                      <a:pt x="359" y="640"/>
                      <a:pt x="392" y="644"/>
                      <a:pt x="415" y="665"/>
                    </a:cubicBezTo>
                    <a:cubicBezTo>
                      <a:pt x="420" y="669"/>
                      <a:pt x="424" y="669"/>
                      <a:pt x="429" y="668"/>
                    </a:cubicBezTo>
                    <a:cubicBezTo>
                      <a:pt x="437" y="665"/>
                      <a:pt x="445" y="663"/>
                      <a:pt x="453" y="660"/>
                    </a:cubicBezTo>
                    <a:cubicBezTo>
                      <a:pt x="462" y="656"/>
                      <a:pt x="471" y="652"/>
                      <a:pt x="479" y="647"/>
                    </a:cubicBezTo>
                    <a:cubicBezTo>
                      <a:pt x="484" y="644"/>
                      <a:pt x="489" y="639"/>
                      <a:pt x="487" y="632"/>
                    </a:cubicBezTo>
                    <a:cubicBezTo>
                      <a:pt x="484" y="624"/>
                      <a:pt x="482" y="617"/>
                      <a:pt x="480" y="608"/>
                    </a:cubicBezTo>
                    <a:cubicBezTo>
                      <a:pt x="473" y="610"/>
                      <a:pt x="466" y="613"/>
                      <a:pt x="459" y="616"/>
                    </a:cubicBezTo>
                    <a:cubicBezTo>
                      <a:pt x="471" y="605"/>
                      <a:pt x="486" y="601"/>
                      <a:pt x="502" y="602"/>
                    </a:cubicBezTo>
                    <a:cubicBezTo>
                      <a:pt x="507" y="602"/>
                      <a:pt x="509" y="601"/>
                      <a:pt x="510" y="596"/>
                    </a:cubicBezTo>
                    <a:cubicBezTo>
                      <a:pt x="521" y="565"/>
                      <a:pt x="518" y="536"/>
                      <a:pt x="502" y="507"/>
                    </a:cubicBezTo>
                    <a:cubicBezTo>
                      <a:pt x="499" y="503"/>
                      <a:pt x="497" y="501"/>
                      <a:pt x="492" y="501"/>
                    </a:cubicBezTo>
                    <a:cubicBezTo>
                      <a:pt x="476" y="503"/>
                      <a:pt x="461" y="505"/>
                      <a:pt x="446" y="512"/>
                    </a:cubicBezTo>
                    <a:cubicBezTo>
                      <a:pt x="433" y="519"/>
                      <a:pt x="421" y="526"/>
                      <a:pt x="408" y="533"/>
                    </a:cubicBezTo>
                    <a:cubicBezTo>
                      <a:pt x="408" y="532"/>
                      <a:pt x="409" y="530"/>
                      <a:pt x="410" y="528"/>
                    </a:cubicBezTo>
                    <a:cubicBezTo>
                      <a:pt x="404" y="529"/>
                      <a:pt x="398" y="529"/>
                      <a:pt x="392" y="530"/>
                    </a:cubicBezTo>
                    <a:cubicBezTo>
                      <a:pt x="352" y="533"/>
                      <a:pt x="311" y="535"/>
                      <a:pt x="271" y="532"/>
                    </a:cubicBezTo>
                    <a:cubicBezTo>
                      <a:pt x="248" y="531"/>
                      <a:pt x="226" y="528"/>
                      <a:pt x="204" y="525"/>
                    </a:cubicBezTo>
                    <a:cubicBezTo>
                      <a:pt x="201" y="525"/>
                      <a:pt x="197" y="523"/>
                      <a:pt x="195" y="520"/>
                    </a:cubicBezTo>
                    <a:cubicBezTo>
                      <a:pt x="185" y="508"/>
                      <a:pt x="175" y="496"/>
                      <a:pt x="165" y="484"/>
                    </a:cubicBezTo>
                    <a:cubicBezTo>
                      <a:pt x="155" y="472"/>
                      <a:pt x="147" y="460"/>
                      <a:pt x="137" y="447"/>
                    </a:cubicBezTo>
                    <a:cubicBezTo>
                      <a:pt x="126" y="473"/>
                      <a:pt x="103" y="484"/>
                      <a:pt x="79" y="493"/>
                    </a:cubicBezTo>
                    <a:cubicBezTo>
                      <a:pt x="92" y="515"/>
                      <a:pt x="106" y="533"/>
                      <a:pt x="123" y="552"/>
                    </a:cubicBezTo>
                    <a:close/>
                    <a:moveTo>
                      <a:pt x="392" y="776"/>
                    </a:moveTo>
                    <a:cubicBezTo>
                      <a:pt x="382" y="770"/>
                      <a:pt x="371" y="764"/>
                      <a:pt x="361" y="759"/>
                    </a:cubicBezTo>
                    <a:cubicBezTo>
                      <a:pt x="350" y="754"/>
                      <a:pt x="337" y="753"/>
                      <a:pt x="326" y="756"/>
                    </a:cubicBezTo>
                    <a:cubicBezTo>
                      <a:pt x="305" y="761"/>
                      <a:pt x="290" y="783"/>
                      <a:pt x="293" y="805"/>
                    </a:cubicBezTo>
                    <a:cubicBezTo>
                      <a:pt x="296" y="828"/>
                      <a:pt x="306" y="847"/>
                      <a:pt x="326" y="858"/>
                    </a:cubicBezTo>
                    <a:cubicBezTo>
                      <a:pt x="350" y="871"/>
                      <a:pt x="376" y="873"/>
                      <a:pt x="402" y="865"/>
                    </a:cubicBezTo>
                    <a:cubicBezTo>
                      <a:pt x="420" y="858"/>
                      <a:pt x="436" y="842"/>
                      <a:pt x="432" y="817"/>
                    </a:cubicBezTo>
                    <a:cubicBezTo>
                      <a:pt x="428" y="799"/>
                      <a:pt x="428" y="781"/>
                      <a:pt x="431" y="763"/>
                    </a:cubicBezTo>
                    <a:cubicBezTo>
                      <a:pt x="432" y="755"/>
                      <a:pt x="434" y="747"/>
                      <a:pt x="436" y="739"/>
                    </a:cubicBezTo>
                    <a:cubicBezTo>
                      <a:pt x="436" y="739"/>
                      <a:pt x="437" y="739"/>
                      <a:pt x="438" y="739"/>
                    </a:cubicBezTo>
                    <a:cubicBezTo>
                      <a:pt x="438" y="742"/>
                      <a:pt x="438" y="744"/>
                      <a:pt x="438" y="746"/>
                    </a:cubicBezTo>
                    <a:cubicBezTo>
                      <a:pt x="440" y="756"/>
                      <a:pt x="442" y="766"/>
                      <a:pt x="445" y="776"/>
                    </a:cubicBezTo>
                    <a:cubicBezTo>
                      <a:pt x="446" y="780"/>
                      <a:pt x="449" y="781"/>
                      <a:pt x="453" y="778"/>
                    </a:cubicBezTo>
                    <a:cubicBezTo>
                      <a:pt x="467" y="771"/>
                      <a:pt x="479" y="760"/>
                      <a:pt x="483" y="744"/>
                    </a:cubicBezTo>
                    <a:cubicBezTo>
                      <a:pt x="491" y="718"/>
                      <a:pt x="486" y="694"/>
                      <a:pt x="478" y="669"/>
                    </a:cubicBezTo>
                    <a:cubicBezTo>
                      <a:pt x="477" y="668"/>
                      <a:pt x="475" y="666"/>
                      <a:pt x="473" y="666"/>
                    </a:cubicBezTo>
                    <a:cubicBezTo>
                      <a:pt x="460" y="670"/>
                      <a:pt x="447" y="673"/>
                      <a:pt x="433" y="677"/>
                    </a:cubicBezTo>
                    <a:cubicBezTo>
                      <a:pt x="434" y="682"/>
                      <a:pt x="436" y="686"/>
                      <a:pt x="437" y="691"/>
                    </a:cubicBezTo>
                    <a:cubicBezTo>
                      <a:pt x="435" y="690"/>
                      <a:pt x="435" y="690"/>
                      <a:pt x="435" y="690"/>
                    </a:cubicBezTo>
                    <a:cubicBezTo>
                      <a:pt x="431" y="687"/>
                      <a:pt x="428" y="683"/>
                      <a:pt x="425" y="679"/>
                    </a:cubicBezTo>
                    <a:cubicBezTo>
                      <a:pt x="406" y="659"/>
                      <a:pt x="385" y="646"/>
                      <a:pt x="356" y="651"/>
                    </a:cubicBezTo>
                    <a:cubicBezTo>
                      <a:pt x="333" y="655"/>
                      <a:pt x="316" y="666"/>
                      <a:pt x="307" y="689"/>
                    </a:cubicBezTo>
                    <a:cubicBezTo>
                      <a:pt x="299" y="708"/>
                      <a:pt x="301" y="727"/>
                      <a:pt x="302" y="747"/>
                    </a:cubicBezTo>
                    <a:cubicBezTo>
                      <a:pt x="303" y="751"/>
                      <a:pt x="304" y="754"/>
                      <a:pt x="304" y="759"/>
                    </a:cubicBezTo>
                    <a:cubicBezTo>
                      <a:pt x="319" y="748"/>
                      <a:pt x="335" y="744"/>
                      <a:pt x="352" y="749"/>
                    </a:cubicBezTo>
                    <a:cubicBezTo>
                      <a:pt x="368" y="754"/>
                      <a:pt x="381" y="764"/>
                      <a:pt x="392" y="776"/>
                    </a:cubicBezTo>
                    <a:close/>
                    <a:moveTo>
                      <a:pt x="41" y="312"/>
                    </a:moveTo>
                    <a:cubicBezTo>
                      <a:pt x="49" y="311"/>
                      <a:pt x="57" y="311"/>
                      <a:pt x="64" y="309"/>
                    </a:cubicBezTo>
                    <a:cubicBezTo>
                      <a:pt x="89" y="302"/>
                      <a:pt x="101" y="279"/>
                      <a:pt x="95" y="253"/>
                    </a:cubicBezTo>
                    <a:cubicBezTo>
                      <a:pt x="91" y="239"/>
                      <a:pt x="84" y="228"/>
                      <a:pt x="68" y="226"/>
                    </a:cubicBezTo>
                    <a:cubicBezTo>
                      <a:pt x="40" y="221"/>
                      <a:pt x="19" y="235"/>
                      <a:pt x="12" y="263"/>
                    </a:cubicBezTo>
                    <a:cubicBezTo>
                      <a:pt x="5" y="293"/>
                      <a:pt x="5" y="324"/>
                      <a:pt x="11" y="355"/>
                    </a:cubicBezTo>
                    <a:cubicBezTo>
                      <a:pt x="19" y="402"/>
                      <a:pt x="44" y="440"/>
                      <a:pt x="73" y="477"/>
                    </a:cubicBezTo>
                    <a:cubicBezTo>
                      <a:pt x="74" y="478"/>
                      <a:pt x="77" y="479"/>
                      <a:pt x="78" y="479"/>
                    </a:cubicBezTo>
                    <a:cubicBezTo>
                      <a:pt x="91" y="474"/>
                      <a:pt x="102" y="469"/>
                      <a:pt x="110" y="457"/>
                    </a:cubicBezTo>
                    <a:cubicBezTo>
                      <a:pt x="114" y="450"/>
                      <a:pt x="116" y="444"/>
                      <a:pt x="111" y="436"/>
                    </a:cubicBezTo>
                    <a:cubicBezTo>
                      <a:pt x="93" y="405"/>
                      <a:pt x="82" y="371"/>
                      <a:pt x="75" y="336"/>
                    </a:cubicBezTo>
                    <a:cubicBezTo>
                      <a:pt x="74" y="331"/>
                      <a:pt x="72" y="329"/>
                      <a:pt x="67" y="328"/>
                    </a:cubicBezTo>
                    <a:cubicBezTo>
                      <a:pt x="56" y="327"/>
                      <a:pt x="48" y="322"/>
                      <a:pt x="41" y="312"/>
                    </a:cubicBezTo>
                    <a:close/>
                    <a:moveTo>
                      <a:pt x="119" y="681"/>
                    </a:moveTo>
                    <a:cubicBezTo>
                      <a:pt x="118" y="682"/>
                      <a:pt x="118" y="683"/>
                      <a:pt x="118" y="683"/>
                    </a:cubicBezTo>
                    <a:cubicBezTo>
                      <a:pt x="119" y="688"/>
                      <a:pt x="119" y="693"/>
                      <a:pt x="120" y="698"/>
                    </a:cubicBezTo>
                    <a:cubicBezTo>
                      <a:pt x="134" y="753"/>
                      <a:pt x="161" y="794"/>
                      <a:pt x="220" y="807"/>
                    </a:cubicBezTo>
                    <a:cubicBezTo>
                      <a:pt x="233" y="810"/>
                      <a:pt x="247" y="813"/>
                      <a:pt x="261" y="815"/>
                    </a:cubicBezTo>
                    <a:cubicBezTo>
                      <a:pt x="266" y="816"/>
                      <a:pt x="269" y="813"/>
                      <a:pt x="268" y="807"/>
                    </a:cubicBezTo>
                    <a:cubicBezTo>
                      <a:pt x="266" y="789"/>
                      <a:pt x="271" y="772"/>
                      <a:pt x="284" y="759"/>
                    </a:cubicBezTo>
                    <a:cubicBezTo>
                      <a:pt x="286" y="756"/>
                      <a:pt x="288" y="752"/>
                      <a:pt x="288" y="749"/>
                    </a:cubicBezTo>
                    <a:cubicBezTo>
                      <a:pt x="287" y="739"/>
                      <a:pt x="286" y="728"/>
                      <a:pt x="285" y="717"/>
                    </a:cubicBezTo>
                    <a:cubicBezTo>
                      <a:pt x="284" y="712"/>
                      <a:pt x="282" y="711"/>
                      <a:pt x="278" y="711"/>
                    </a:cubicBezTo>
                    <a:cubicBezTo>
                      <a:pt x="232" y="711"/>
                      <a:pt x="188" y="703"/>
                      <a:pt x="144" y="689"/>
                    </a:cubicBezTo>
                    <a:cubicBezTo>
                      <a:pt x="136" y="687"/>
                      <a:pt x="127" y="684"/>
                      <a:pt x="119" y="681"/>
                    </a:cubicBezTo>
                    <a:close/>
                    <a:moveTo>
                      <a:pt x="320" y="951"/>
                    </a:moveTo>
                    <a:cubicBezTo>
                      <a:pt x="320" y="952"/>
                      <a:pt x="320" y="952"/>
                      <a:pt x="320" y="953"/>
                    </a:cubicBezTo>
                    <a:cubicBezTo>
                      <a:pt x="317" y="953"/>
                      <a:pt x="315" y="953"/>
                      <a:pt x="312" y="953"/>
                    </a:cubicBezTo>
                    <a:cubicBezTo>
                      <a:pt x="301" y="951"/>
                      <a:pt x="290" y="949"/>
                      <a:pt x="278" y="948"/>
                    </a:cubicBezTo>
                    <a:cubicBezTo>
                      <a:pt x="276" y="948"/>
                      <a:pt x="272" y="949"/>
                      <a:pt x="271" y="950"/>
                    </a:cubicBezTo>
                    <a:cubicBezTo>
                      <a:pt x="267" y="956"/>
                      <a:pt x="263" y="963"/>
                      <a:pt x="260" y="970"/>
                    </a:cubicBezTo>
                    <a:cubicBezTo>
                      <a:pt x="258" y="976"/>
                      <a:pt x="260" y="982"/>
                      <a:pt x="267" y="985"/>
                    </a:cubicBezTo>
                    <a:cubicBezTo>
                      <a:pt x="280" y="990"/>
                      <a:pt x="293" y="990"/>
                      <a:pt x="306" y="985"/>
                    </a:cubicBezTo>
                    <a:cubicBezTo>
                      <a:pt x="322" y="979"/>
                      <a:pt x="335" y="968"/>
                      <a:pt x="346" y="956"/>
                    </a:cubicBezTo>
                    <a:cubicBezTo>
                      <a:pt x="351" y="951"/>
                      <a:pt x="354" y="945"/>
                      <a:pt x="357" y="939"/>
                    </a:cubicBezTo>
                    <a:cubicBezTo>
                      <a:pt x="362" y="926"/>
                      <a:pt x="356" y="914"/>
                      <a:pt x="342" y="910"/>
                    </a:cubicBezTo>
                    <a:cubicBezTo>
                      <a:pt x="324" y="905"/>
                      <a:pt x="308" y="895"/>
                      <a:pt x="299" y="879"/>
                    </a:cubicBezTo>
                    <a:cubicBezTo>
                      <a:pt x="291" y="866"/>
                      <a:pt x="285" y="852"/>
                      <a:pt x="279" y="837"/>
                    </a:cubicBezTo>
                    <a:cubicBezTo>
                      <a:pt x="277" y="833"/>
                      <a:pt x="275" y="831"/>
                      <a:pt x="270" y="830"/>
                    </a:cubicBezTo>
                    <a:cubicBezTo>
                      <a:pt x="261" y="829"/>
                      <a:pt x="252" y="828"/>
                      <a:pt x="243" y="826"/>
                    </a:cubicBezTo>
                    <a:cubicBezTo>
                      <a:pt x="234" y="824"/>
                      <a:pt x="225" y="822"/>
                      <a:pt x="216" y="820"/>
                    </a:cubicBezTo>
                    <a:cubicBezTo>
                      <a:pt x="215" y="827"/>
                      <a:pt x="214" y="834"/>
                      <a:pt x="213" y="841"/>
                    </a:cubicBezTo>
                    <a:cubicBezTo>
                      <a:pt x="211" y="865"/>
                      <a:pt x="213" y="888"/>
                      <a:pt x="228" y="909"/>
                    </a:cubicBezTo>
                    <a:cubicBezTo>
                      <a:pt x="243" y="931"/>
                      <a:pt x="266" y="941"/>
                      <a:pt x="291" y="946"/>
                    </a:cubicBezTo>
                    <a:cubicBezTo>
                      <a:pt x="300" y="948"/>
                      <a:pt x="310" y="949"/>
                      <a:pt x="320" y="951"/>
                    </a:cubicBezTo>
                    <a:close/>
                    <a:moveTo>
                      <a:pt x="514" y="602"/>
                    </a:moveTo>
                    <a:cubicBezTo>
                      <a:pt x="529" y="605"/>
                      <a:pt x="529" y="605"/>
                      <a:pt x="529" y="619"/>
                    </a:cubicBezTo>
                    <a:cubicBezTo>
                      <a:pt x="529" y="621"/>
                      <a:pt x="529" y="623"/>
                      <a:pt x="529" y="625"/>
                    </a:cubicBezTo>
                    <a:cubicBezTo>
                      <a:pt x="530" y="635"/>
                      <a:pt x="535" y="640"/>
                      <a:pt x="544" y="636"/>
                    </a:cubicBezTo>
                    <a:cubicBezTo>
                      <a:pt x="553" y="632"/>
                      <a:pt x="561" y="633"/>
                      <a:pt x="570" y="635"/>
                    </a:cubicBezTo>
                    <a:cubicBezTo>
                      <a:pt x="591" y="639"/>
                      <a:pt x="609" y="627"/>
                      <a:pt x="612" y="606"/>
                    </a:cubicBezTo>
                    <a:cubicBezTo>
                      <a:pt x="614" y="590"/>
                      <a:pt x="611" y="573"/>
                      <a:pt x="603" y="558"/>
                    </a:cubicBezTo>
                    <a:cubicBezTo>
                      <a:pt x="586" y="529"/>
                      <a:pt x="559" y="515"/>
                      <a:pt x="528" y="506"/>
                    </a:cubicBezTo>
                    <a:cubicBezTo>
                      <a:pt x="522" y="504"/>
                      <a:pt x="514" y="504"/>
                      <a:pt x="505" y="503"/>
                    </a:cubicBezTo>
                    <a:cubicBezTo>
                      <a:pt x="514" y="520"/>
                      <a:pt x="520" y="535"/>
                      <a:pt x="521" y="552"/>
                    </a:cubicBezTo>
                    <a:cubicBezTo>
                      <a:pt x="523" y="569"/>
                      <a:pt x="519" y="586"/>
                      <a:pt x="514" y="602"/>
                    </a:cubicBezTo>
                    <a:close/>
                    <a:moveTo>
                      <a:pt x="273" y="61"/>
                    </a:moveTo>
                    <a:cubicBezTo>
                      <a:pt x="269" y="55"/>
                      <a:pt x="265" y="49"/>
                      <a:pt x="263" y="43"/>
                    </a:cubicBezTo>
                    <a:cubicBezTo>
                      <a:pt x="262" y="40"/>
                      <a:pt x="264" y="34"/>
                      <a:pt x="266" y="31"/>
                    </a:cubicBezTo>
                    <a:cubicBezTo>
                      <a:pt x="268" y="29"/>
                      <a:pt x="273" y="29"/>
                      <a:pt x="277" y="30"/>
                    </a:cubicBezTo>
                    <a:cubicBezTo>
                      <a:pt x="287" y="32"/>
                      <a:pt x="294" y="39"/>
                      <a:pt x="297" y="49"/>
                    </a:cubicBezTo>
                    <a:cubicBezTo>
                      <a:pt x="298" y="53"/>
                      <a:pt x="300" y="54"/>
                      <a:pt x="304" y="54"/>
                    </a:cubicBezTo>
                    <a:cubicBezTo>
                      <a:pt x="312" y="52"/>
                      <a:pt x="320" y="51"/>
                      <a:pt x="328" y="52"/>
                    </a:cubicBezTo>
                    <a:cubicBezTo>
                      <a:pt x="337" y="53"/>
                      <a:pt x="341" y="49"/>
                      <a:pt x="344" y="41"/>
                    </a:cubicBezTo>
                    <a:cubicBezTo>
                      <a:pt x="344" y="40"/>
                      <a:pt x="345" y="38"/>
                      <a:pt x="345" y="36"/>
                    </a:cubicBezTo>
                    <a:cubicBezTo>
                      <a:pt x="350" y="21"/>
                      <a:pt x="344" y="11"/>
                      <a:pt x="329" y="8"/>
                    </a:cubicBezTo>
                    <a:cubicBezTo>
                      <a:pt x="305" y="4"/>
                      <a:pt x="283" y="7"/>
                      <a:pt x="262" y="19"/>
                    </a:cubicBezTo>
                    <a:cubicBezTo>
                      <a:pt x="245" y="28"/>
                      <a:pt x="242" y="42"/>
                      <a:pt x="255" y="56"/>
                    </a:cubicBezTo>
                    <a:cubicBezTo>
                      <a:pt x="264" y="66"/>
                      <a:pt x="261" y="65"/>
                      <a:pt x="273" y="61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6"/>
              <p:cNvSpPr/>
              <p:nvPr/>
            </p:nvSpPr>
            <p:spPr bwMode="auto">
              <a:xfrm>
                <a:off x="5987" y="2451"/>
                <a:ext cx="227" cy="126"/>
              </a:xfrm>
              <a:custGeom>
                <a:avLst/>
                <a:gdLst>
                  <a:gd name="T0" fmla="*/ 27 w 97"/>
                  <a:gd name="T1" fmla="*/ 1 h 54"/>
                  <a:gd name="T2" fmla="*/ 83 w 97"/>
                  <a:gd name="T3" fmla="*/ 18 h 54"/>
                  <a:gd name="T4" fmla="*/ 85 w 97"/>
                  <a:gd name="T5" fmla="*/ 20 h 54"/>
                  <a:gd name="T6" fmla="*/ 94 w 97"/>
                  <a:gd name="T7" fmla="*/ 39 h 54"/>
                  <a:gd name="T8" fmla="*/ 76 w 97"/>
                  <a:gd name="T9" fmla="*/ 50 h 54"/>
                  <a:gd name="T10" fmla="*/ 13 w 97"/>
                  <a:gd name="T11" fmla="*/ 31 h 54"/>
                  <a:gd name="T12" fmla="*/ 4 w 97"/>
                  <a:gd name="T13" fmla="*/ 19 h 54"/>
                  <a:gd name="T14" fmla="*/ 15 w 97"/>
                  <a:gd name="T15" fmla="*/ 1 h 54"/>
                  <a:gd name="T16" fmla="*/ 27 w 97"/>
                  <a:gd name="T17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54">
                    <a:moveTo>
                      <a:pt x="27" y="1"/>
                    </a:moveTo>
                    <a:cubicBezTo>
                      <a:pt x="47" y="0"/>
                      <a:pt x="66" y="6"/>
                      <a:pt x="83" y="18"/>
                    </a:cubicBezTo>
                    <a:cubicBezTo>
                      <a:pt x="83" y="19"/>
                      <a:pt x="84" y="19"/>
                      <a:pt x="85" y="20"/>
                    </a:cubicBezTo>
                    <a:cubicBezTo>
                      <a:pt x="91" y="25"/>
                      <a:pt x="97" y="31"/>
                      <a:pt x="94" y="39"/>
                    </a:cubicBezTo>
                    <a:cubicBezTo>
                      <a:pt x="92" y="48"/>
                      <a:pt x="84" y="48"/>
                      <a:pt x="76" y="50"/>
                    </a:cubicBezTo>
                    <a:cubicBezTo>
                      <a:pt x="52" y="54"/>
                      <a:pt x="31" y="50"/>
                      <a:pt x="13" y="31"/>
                    </a:cubicBezTo>
                    <a:cubicBezTo>
                      <a:pt x="10" y="27"/>
                      <a:pt x="7" y="23"/>
                      <a:pt x="4" y="19"/>
                    </a:cubicBezTo>
                    <a:cubicBezTo>
                      <a:pt x="0" y="10"/>
                      <a:pt x="5" y="2"/>
                      <a:pt x="15" y="1"/>
                    </a:cubicBezTo>
                    <a:cubicBezTo>
                      <a:pt x="19" y="0"/>
                      <a:pt x="23" y="1"/>
                      <a:pt x="27" y="1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 rot="20238473">
              <a:off x="7386192" y="2070293"/>
              <a:ext cx="2827911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三个角都是锐角</a:t>
              </a:r>
              <a:endPara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"/>
          <p:cNvGrpSpPr/>
          <p:nvPr/>
        </p:nvGrpSpPr>
        <p:grpSpPr bwMode="auto">
          <a:xfrm>
            <a:off x="2205038" y="1152525"/>
            <a:ext cx="4495800" cy="2781300"/>
            <a:chOff x="1389" y="1238"/>
            <a:chExt cx="2832" cy="1752"/>
          </a:xfrm>
        </p:grpSpPr>
        <p:sp>
          <p:nvSpPr>
            <p:cNvPr id="5" name="AutoShape 2"/>
            <p:cNvSpPr>
              <a:spLocks noChangeArrowheads="1"/>
            </p:cNvSpPr>
            <p:nvPr/>
          </p:nvSpPr>
          <p:spPr bwMode="auto">
            <a:xfrm>
              <a:off x="1396" y="1238"/>
              <a:ext cx="2825" cy="1752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accent5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grpSp>
          <p:nvGrpSpPr>
            <p:cNvPr id="6" name="Group 15"/>
            <p:cNvGrpSpPr/>
            <p:nvPr/>
          </p:nvGrpSpPr>
          <p:grpSpPr bwMode="auto">
            <a:xfrm>
              <a:off x="1389" y="2812"/>
              <a:ext cx="197" cy="173"/>
              <a:chOff x="1389" y="2812"/>
              <a:chExt cx="197" cy="173"/>
            </a:xfrm>
          </p:grpSpPr>
          <p:sp>
            <p:nvSpPr>
              <p:cNvPr id="7" name="Line 5"/>
              <p:cNvSpPr>
                <a:spLocks noChangeShapeType="1"/>
              </p:cNvSpPr>
              <p:nvPr/>
            </p:nvSpPr>
            <p:spPr bwMode="auto">
              <a:xfrm>
                <a:off x="1389" y="2817"/>
                <a:ext cx="197" cy="0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accent5">
                    <a:lumMod val="50000"/>
                  </a:schemeClr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endParaRPr>
              </a:p>
            </p:txBody>
          </p:sp>
          <p:sp>
            <p:nvSpPr>
              <p:cNvPr id="8" name="Line 6"/>
              <p:cNvSpPr>
                <a:spLocks noChangeShapeType="1"/>
              </p:cNvSpPr>
              <p:nvPr/>
            </p:nvSpPr>
            <p:spPr bwMode="auto">
              <a:xfrm rot="-5400000">
                <a:off x="1487" y="2899"/>
                <a:ext cx="173" cy="0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accent5">
                    <a:lumMod val="50000"/>
                  </a:schemeClr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9" name="Group 13"/>
          <p:cNvGrpSpPr/>
          <p:nvPr/>
        </p:nvGrpSpPr>
        <p:grpSpPr bwMode="auto">
          <a:xfrm>
            <a:off x="2125663" y="1230312"/>
            <a:ext cx="1062037" cy="927099"/>
            <a:chOff x="1339" y="1287"/>
            <a:chExt cx="669" cy="584"/>
          </a:xfrm>
        </p:grpSpPr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1361" y="1541"/>
              <a:ext cx="64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锐角</a:t>
              </a:r>
              <a:endParaRPr lang="zh-CN" altLang="en-US" sz="28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1" name="Arc 10"/>
            <p:cNvSpPr/>
            <p:nvPr/>
          </p:nvSpPr>
          <p:spPr bwMode="auto">
            <a:xfrm rot="-18350072">
              <a:off x="1356" y="1270"/>
              <a:ext cx="253" cy="288"/>
            </a:xfrm>
            <a:custGeom>
              <a:avLst/>
              <a:gdLst>
                <a:gd name="G0" fmla="+- 0 0 0"/>
                <a:gd name="G1" fmla="+- 14437 0 0"/>
                <a:gd name="G2" fmla="+- 21600 0 0"/>
                <a:gd name="T0" fmla="*/ 16067 w 21600"/>
                <a:gd name="T1" fmla="*/ 0 h 29502"/>
                <a:gd name="T2" fmla="*/ 15479 w 21600"/>
                <a:gd name="T3" fmla="*/ 29502 h 29502"/>
                <a:gd name="T4" fmla="*/ 0 w 21600"/>
                <a:gd name="T5" fmla="*/ 14437 h 29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502" fill="none" extrusionOk="0">
                  <a:moveTo>
                    <a:pt x="16066" y="0"/>
                  </a:moveTo>
                  <a:cubicBezTo>
                    <a:pt x="19629" y="3964"/>
                    <a:pt x="21600" y="9106"/>
                    <a:pt x="21600" y="14437"/>
                  </a:cubicBezTo>
                  <a:cubicBezTo>
                    <a:pt x="21600" y="20064"/>
                    <a:pt x="19403" y="25469"/>
                    <a:pt x="15479" y="29502"/>
                  </a:cubicBezTo>
                </a:path>
                <a:path w="21600" h="29502" stroke="0" extrusionOk="0">
                  <a:moveTo>
                    <a:pt x="16066" y="0"/>
                  </a:moveTo>
                  <a:cubicBezTo>
                    <a:pt x="19629" y="3964"/>
                    <a:pt x="21600" y="9106"/>
                    <a:pt x="21600" y="14437"/>
                  </a:cubicBezTo>
                  <a:cubicBezTo>
                    <a:pt x="21600" y="20064"/>
                    <a:pt x="19403" y="25469"/>
                    <a:pt x="15479" y="29502"/>
                  </a:cubicBezTo>
                  <a:lnTo>
                    <a:pt x="0" y="14437"/>
                  </a:lnTo>
                  <a:close/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2" name="Group 14"/>
          <p:cNvGrpSpPr/>
          <p:nvPr/>
        </p:nvGrpSpPr>
        <p:grpSpPr bwMode="auto">
          <a:xfrm>
            <a:off x="4792663" y="3297238"/>
            <a:ext cx="1370012" cy="630237"/>
            <a:chOff x="3019" y="2589"/>
            <a:chExt cx="863" cy="397"/>
          </a:xfrm>
        </p:grpSpPr>
        <p:sp>
          <p:nvSpPr>
            <p:cNvPr id="13" name="Arc 11"/>
            <p:cNvSpPr/>
            <p:nvPr/>
          </p:nvSpPr>
          <p:spPr bwMode="auto">
            <a:xfrm rot="11209586">
              <a:off x="3629" y="2698"/>
              <a:ext cx="253" cy="288"/>
            </a:xfrm>
            <a:custGeom>
              <a:avLst/>
              <a:gdLst>
                <a:gd name="G0" fmla="+- 0 0 0"/>
                <a:gd name="G1" fmla="+- 14437 0 0"/>
                <a:gd name="G2" fmla="+- 21600 0 0"/>
                <a:gd name="T0" fmla="*/ 16067 w 21600"/>
                <a:gd name="T1" fmla="*/ 0 h 29502"/>
                <a:gd name="T2" fmla="*/ 15479 w 21600"/>
                <a:gd name="T3" fmla="*/ 29502 h 29502"/>
                <a:gd name="T4" fmla="*/ 0 w 21600"/>
                <a:gd name="T5" fmla="*/ 14437 h 29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502" fill="none" extrusionOk="0">
                  <a:moveTo>
                    <a:pt x="16066" y="0"/>
                  </a:moveTo>
                  <a:cubicBezTo>
                    <a:pt x="19629" y="3964"/>
                    <a:pt x="21600" y="9106"/>
                    <a:pt x="21600" y="14437"/>
                  </a:cubicBezTo>
                  <a:cubicBezTo>
                    <a:pt x="21600" y="20064"/>
                    <a:pt x="19403" y="25469"/>
                    <a:pt x="15479" y="29502"/>
                  </a:cubicBezTo>
                </a:path>
                <a:path w="21600" h="29502" stroke="0" extrusionOk="0">
                  <a:moveTo>
                    <a:pt x="16066" y="0"/>
                  </a:moveTo>
                  <a:cubicBezTo>
                    <a:pt x="19629" y="3964"/>
                    <a:pt x="21600" y="9106"/>
                    <a:pt x="21600" y="14437"/>
                  </a:cubicBezTo>
                  <a:cubicBezTo>
                    <a:pt x="21600" y="20064"/>
                    <a:pt x="19403" y="25469"/>
                    <a:pt x="15479" y="29502"/>
                  </a:cubicBezTo>
                  <a:lnTo>
                    <a:pt x="0" y="14437"/>
                  </a:lnTo>
                  <a:close/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3019" y="2589"/>
              <a:ext cx="64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锐角</a:t>
              </a:r>
              <a:endParaRPr lang="zh-CN" altLang="en-US" sz="28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2438400" y="3246438"/>
            <a:ext cx="102711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直角</a:t>
            </a:r>
            <a:endParaRPr lang="zh-CN" altLang="en-US" sz="2800" b="0" dirty="0"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546314" y="4763006"/>
            <a:ext cx="3549686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直角</a:t>
            </a:r>
            <a:r>
              <a:rPr lang="zh-CN" altLang="en-US" sz="44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三角形</a:t>
            </a:r>
            <a:endParaRPr lang="zh-CN" altLang="en-US" sz="4400" b="0" dirty="0"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2059" name="组合 2058"/>
          <p:cNvGrpSpPr/>
          <p:nvPr/>
        </p:nvGrpSpPr>
        <p:grpSpPr>
          <a:xfrm>
            <a:off x="7188200" y="1030147"/>
            <a:ext cx="4675364" cy="5559566"/>
            <a:chOff x="7188200" y="1030147"/>
            <a:chExt cx="4675364" cy="5559566"/>
          </a:xfrm>
        </p:grpSpPr>
        <p:grpSp>
          <p:nvGrpSpPr>
            <p:cNvPr id="19" name="Group 4"/>
            <p:cNvGrpSpPr>
              <a:grpSpLocks noChangeAspect="1"/>
            </p:cNvGrpSpPr>
            <p:nvPr/>
          </p:nvGrpSpPr>
          <p:grpSpPr bwMode="auto">
            <a:xfrm>
              <a:off x="7188200" y="1030147"/>
              <a:ext cx="4675364" cy="5559566"/>
              <a:chOff x="4528" y="938"/>
              <a:chExt cx="2702" cy="3213"/>
            </a:xfrm>
          </p:grpSpPr>
          <p:sp>
            <p:nvSpPr>
              <p:cNvPr id="2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4528" y="938"/>
                <a:ext cx="2702" cy="3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5484" y="1885"/>
                <a:ext cx="309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Freeform 6"/>
              <p:cNvSpPr/>
              <p:nvPr/>
            </p:nvSpPr>
            <p:spPr bwMode="auto">
              <a:xfrm>
                <a:off x="4537" y="938"/>
                <a:ext cx="1799" cy="1525"/>
              </a:xfrm>
              <a:custGeom>
                <a:avLst/>
                <a:gdLst>
                  <a:gd name="T0" fmla="*/ 0 w 1799"/>
                  <a:gd name="T1" fmla="*/ 547 h 1525"/>
                  <a:gd name="T2" fmla="*/ 21 w 1799"/>
                  <a:gd name="T3" fmla="*/ 512 h 1525"/>
                  <a:gd name="T4" fmla="*/ 1445 w 1799"/>
                  <a:gd name="T5" fmla="*/ 0 h 1525"/>
                  <a:gd name="T6" fmla="*/ 1799 w 1799"/>
                  <a:gd name="T7" fmla="*/ 980 h 1525"/>
                  <a:gd name="T8" fmla="*/ 1781 w 1799"/>
                  <a:gd name="T9" fmla="*/ 1013 h 1525"/>
                  <a:gd name="T10" fmla="*/ 352 w 1799"/>
                  <a:gd name="T11" fmla="*/ 1525 h 1525"/>
                  <a:gd name="T12" fmla="*/ 0 w 1799"/>
                  <a:gd name="T13" fmla="*/ 547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9" h="1525">
                    <a:moveTo>
                      <a:pt x="0" y="547"/>
                    </a:moveTo>
                    <a:lnTo>
                      <a:pt x="21" y="512"/>
                    </a:lnTo>
                    <a:lnTo>
                      <a:pt x="1445" y="0"/>
                    </a:lnTo>
                    <a:lnTo>
                      <a:pt x="1799" y="980"/>
                    </a:lnTo>
                    <a:lnTo>
                      <a:pt x="1781" y="1013"/>
                    </a:lnTo>
                    <a:lnTo>
                      <a:pt x="352" y="1525"/>
                    </a:lnTo>
                    <a:lnTo>
                      <a:pt x="0" y="547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7"/>
              <p:cNvSpPr/>
              <p:nvPr/>
            </p:nvSpPr>
            <p:spPr bwMode="auto">
              <a:xfrm>
                <a:off x="4528" y="982"/>
                <a:ext cx="1787" cy="1497"/>
              </a:xfrm>
              <a:custGeom>
                <a:avLst/>
                <a:gdLst>
                  <a:gd name="T0" fmla="*/ 1787 w 1787"/>
                  <a:gd name="T1" fmla="*/ 985 h 1497"/>
                  <a:gd name="T2" fmla="*/ 354 w 1787"/>
                  <a:gd name="T3" fmla="*/ 1497 h 1497"/>
                  <a:gd name="T4" fmla="*/ 0 w 1787"/>
                  <a:gd name="T5" fmla="*/ 513 h 1497"/>
                  <a:gd name="T6" fmla="*/ 1433 w 1787"/>
                  <a:gd name="T7" fmla="*/ 0 h 1497"/>
                  <a:gd name="T8" fmla="*/ 1787 w 1787"/>
                  <a:gd name="T9" fmla="*/ 985 h 1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7" h="1497">
                    <a:moveTo>
                      <a:pt x="1787" y="985"/>
                    </a:moveTo>
                    <a:lnTo>
                      <a:pt x="354" y="1497"/>
                    </a:lnTo>
                    <a:lnTo>
                      <a:pt x="0" y="513"/>
                    </a:lnTo>
                    <a:lnTo>
                      <a:pt x="1433" y="0"/>
                    </a:lnTo>
                    <a:lnTo>
                      <a:pt x="1787" y="985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8"/>
              <p:cNvSpPr>
                <a:spLocks noEditPoints="1"/>
              </p:cNvSpPr>
              <p:nvPr/>
            </p:nvSpPr>
            <p:spPr bwMode="auto">
              <a:xfrm>
                <a:off x="5811" y="1939"/>
                <a:ext cx="1402" cy="1099"/>
              </a:xfrm>
              <a:custGeom>
                <a:avLst/>
                <a:gdLst>
                  <a:gd name="T0" fmla="*/ 457 w 598"/>
                  <a:gd name="T1" fmla="*/ 123 h 470"/>
                  <a:gd name="T2" fmla="*/ 465 w 598"/>
                  <a:gd name="T3" fmla="*/ 119 h 470"/>
                  <a:gd name="T4" fmla="*/ 557 w 598"/>
                  <a:gd name="T5" fmla="*/ 74 h 470"/>
                  <a:gd name="T6" fmla="*/ 598 w 598"/>
                  <a:gd name="T7" fmla="*/ 160 h 470"/>
                  <a:gd name="T8" fmla="*/ 526 w 598"/>
                  <a:gd name="T9" fmla="*/ 206 h 470"/>
                  <a:gd name="T10" fmla="*/ 504 w 598"/>
                  <a:gd name="T11" fmla="*/ 213 h 470"/>
                  <a:gd name="T12" fmla="*/ 440 w 598"/>
                  <a:gd name="T13" fmla="*/ 421 h 470"/>
                  <a:gd name="T14" fmla="*/ 341 w 598"/>
                  <a:gd name="T15" fmla="*/ 449 h 470"/>
                  <a:gd name="T16" fmla="*/ 316 w 598"/>
                  <a:gd name="T17" fmla="*/ 460 h 470"/>
                  <a:gd name="T18" fmla="*/ 198 w 598"/>
                  <a:gd name="T19" fmla="*/ 469 h 470"/>
                  <a:gd name="T20" fmla="*/ 111 w 598"/>
                  <a:gd name="T21" fmla="*/ 459 h 470"/>
                  <a:gd name="T22" fmla="*/ 1 w 598"/>
                  <a:gd name="T23" fmla="*/ 266 h 470"/>
                  <a:gd name="T24" fmla="*/ 57 w 598"/>
                  <a:gd name="T25" fmla="*/ 167 h 470"/>
                  <a:gd name="T26" fmla="*/ 208 w 598"/>
                  <a:gd name="T27" fmla="*/ 5 h 470"/>
                  <a:gd name="T28" fmla="*/ 445 w 598"/>
                  <a:gd name="T29" fmla="*/ 63 h 470"/>
                  <a:gd name="T30" fmla="*/ 522 w 598"/>
                  <a:gd name="T31" fmla="*/ 187 h 470"/>
                  <a:gd name="T32" fmla="*/ 537 w 598"/>
                  <a:gd name="T33" fmla="*/ 187 h 470"/>
                  <a:gd name="T34" fmla="*/ 543 w 598"/>
                  <a:gd name="T35" fmla="*/ 115 h 470"/>
                  <a:gd name="T36" fmla="*/ 489 w 598"/>
                  <a:gd name="T37" fmla="*/ 158 h 470"/>
                  <a:gd name="T38" fmla="*/ 494 w 598"/>
                  <a:gd name="T39" fmla="*/ 176 h 470"/>
                  <a:gd name="T40" fmla="*/ 522 w 598"/>
                  <a:gd name="T41" fmla="*/ 187 h 470"/>
                  <a:gd name="T42" fmla="*/ 333 w 598"/>
                  <a:gd name="T43" fmla="*/ 181 h 470"/>
                  <a:gd name="T44" fmla="*/ 270 w 598"/>
                  <a:gd name="T45" fmla="*/ 223 h 470"/>
                  <a:gd name="T46" fmla="*/ 337 w 598"/>
                  <a:gd name="T47" fmla="*/ 197 h 470"/>
                  <a:gd name="T48" fmla="*/ 63 w 598"/>
                  <a:gd name="T49" fmla="*/ 323 h 470"/>
                  <a:gd name="T50" fmla="*/ 102 w 598"/>
                  <a:gd name="T51" fmla="*/ 412 h 470"/>
                  <a:gd name="T52" fmla="*/ 174 w 598"/>
                  <a:gd name="T53" fmla="*/ 373 h 470"/>
                  <a:gd name="T54" fmla="*/ 236 w 598"/>
                  <a:gd name="T55" fmla="*/ 307 h 470"/>
                  <a:gd name="T56" fmla="*/ 223 w 598"/>
                  <a:gd name="T57" fmla="*/ 299 h 470"/>
                  <a:gd name="T58" fmla="*/ 201 w 598"/>
                  <a:gd name="T59" fmla="*/ 336 h 470"/>
                  <a:gd name="T60" fmla="*/ 54 w 598"/>
                  <a:gd name="T61" fmla="*/ 308 h 470"/>
                  <a:gd name="T62" fmla="*/ 90 w 598"/>
                  <a:gd name="T63" fmla="*/ 220 h 470"/>
                  <a:gd name="T64" fmla="*/ 88 w 598"/>
                  <a:gd name="T65" fmla="*/ 250 h 470"/>
                  <a:gd name="T66" fmla="*/ 169 w 598"/>
                  <a:gd name="T67" fmla="*/ 258 h 470"/>
                  <a:gd name="T68" fmla="*/ 158 w 598"/>
                  <a:gd name="T69" fmla="*/ 237 h 470"/>
                  <a:gd name="T70" fmla="*/ 119 w 598"/>
                  <a:gd name="T71" fmla="*/ 188 h 470"/>
                  <a:gd name="T72" fmla="*/ 149 w 598"/>
                  <a:gd name="T73" fmla="*/ 125 h 470"/>
                  <a:gd name="T74" fmla="*/ 98 w 598"/>
                  <a:gd name="T75" fmla="*/ 175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8" h="470">
                    <a:moveTo>
                      <a:pt x="482" y="97"/>
                    </a:moveTo>
                    <a:cubicBezTo>
                      <a:pt x="473" y="106"/>
                      <a:pt x="465" y="114"/>
                      <a:pt x="457" y="123"/>
                    </a:cubicBezTo>
                    <a:cubicBezTo>
                      <a:pt x="458" y="123"/>
                      <a:pt x="458" y="124"/>
                      <a:pt x="459" y="124"/>
                    </a:cubicBezTo>
                    <a:cubicBezTo>
                      <a:pt x="461" y="123"/>
                      <a:pt x="463" y="121"/>
                      <a:pt x="465" y="119"/>
                    </a:cubicBezTo>
                    <a:cubicBezTo>
                      <a:pt x="481" y="103"/>
                      <a:pt x="497" y="87"/>
                      <a:pt x="518" y="77"/>
                    </a:cubicBezTo>
                    <a:cubicBezTo>
                      <a:pt x="530" y="71"/>
                      <a:pt x="544" y="68"/>
                      <a:pt x="557" y="74"/>
                    </a:cubicBezTo>
                    <a:cubicBezTo>
                      <a:pt x="563" y="77"/>
                      <a:pt x="570" y="83"/>
                      <a:pt x="573" y="89"/>
                    </a:cubicBezTo>
                    <a:cubicBezTo>
                      <a:pt x="587" y="110"/>
                      <a:pt x="597" y="134"/>
                      <a:pt x="598" y="160"/>
                    </a:cubicBezTo>
                    <a:cubicBezTo>
                      <a:pt x="598" y="178"/>
                      <a:pt x="589" y="190"/>
                      <a:pt x="573" y="197"/>
                    </a:cubicBezTo>
                    <a:cubicBezTo>
                      <a:pt x="559" y="204"/>
                      <a:pt x="543" y="206"/>
                      <a:pt x="526" y="206"/>
                    </a:cubicBezTo>
                    <a:cubicBezTo>
                      <a:pt x="521" y="206"/>
                      <a:pt x="515" y="206"/>
                      <a:pt x="510" y="206"/>
                    </a:cubicBezTo>
                    <a:cubicBezTo>
                      <a:pt x="504" y="205"/>
                      <a:pt x="502" y="208"/>
                      <a:pt x="504" y="213"/>
                    </a:cubicBezTo>
                    <a:cubicBezTo>
                      <a:pt x="510" y="236"/>
                      <a:pt x="513" y="258"/>
                      <a:pt x="513" y="282"/>
                    </a:cubicBezTo>
                    <a:cubicBezTo>
                      <a:pt x="512" y="341"/>
                      <a:pt x="488" y="387"/>
                      <a:pt x="440" y="421"/>
                    </a:cubicBezTo>
                    <a:cubicBezTo>
                      <a:pt x="435" y="425"/>
                      <a:pt x="429" y="425"/>
                      <a:pt x="423" y="426"/>
                    </a:cubicBezTo>
                    <a:cubicBezTo>
                      <a:pt x="394" y="429"/>
                      <a:pt x="367" y="438"/>
                      <a:pt x="341" y="449"/>
                    </a:cubicBezTo>
                    <a:cubicBezTo>
                      <a:pt x="335" y="452"/>
                      <a:pt x="329" y="454"/>
                      <a:pt x="323" y="456"/>
                    </a:cubicBezTo>
                    <a:cubicBezTo>
                      <a:pt x="320" y="457"/>
                      <a:pt x="318" y="458"/>
                      <a:pt x="316" y="460"/>
                    </a:cubicBezTo>
                    <a:cubicBezTo>
                      <a:pt x="310" y="466"/>
                      <a:pt x="303" y="468"/>
                      <a:pt x="294" y="468"/>
                    </a:cubicBezTo>
                    <a:cubicBezTo>
                      <a:pt x="262" y="468"/>
                      <a:pt x="230" y="470"/>
                      <a:pt x="198" y="469"/>
                    </a:cubicBezTo>
                    <a:cubicBezTo>
                      <a:pt x="171" y="468"/>
                      <a:pt x="145" y="465"/>
                      <a:pt x="118" y="462"/>
                    </a:cubicBezTo>
                    <a:cubicBezTo>
                      <a:pt x="115" y="462"/>
                      <a:pt x="113" y="461"/>
                      <a:pt x="111" y="459"/>
                    </a:cubicBezTo>
                    <a:cubicBezTo>
                      <a:pt x="74" y="420"/>
                      <a:pt x="40" y="380"/>
                      <a:pt x="17" y="331"/>
                    </a:cubicBezTo>
                    <a:cubicBezTo>
                      <a:pt x="7" y="311"/>
                      <a:pt x="0" y="289"/>
                      <a:pt x="1" y="266"/>
                    </a:cubicBezTo>
                    <a:cubicBezTo>
                      <a:pt x="1" y="232"/>
                      <a:pt x="17" y="206"/>
                      <a:pt x="45" y="186"/>
                    </a:cubicBezTo>
                    <a:cubicBezTo>
                      <a:pt x="52" y="181"/>
                      <a:pt x="55" y="175"/>
                      <a:pt x="57" y="167"/>
                    </a:cubicBezTo>
                    <a:cubicBezTo>
                      <a:pt x="65" y="129"/>
                      <a:pt x="77" y="93"/>
                      <a:pt x="103" y="63"/>
                    </a:cubicBezTo>
                    <a:cubicBezTo>
                      <a:pt x="131" y="30"/>
                      <a:pt x="166" y="11"/>
                      <a:pt x="208" y="5"/>
                    </a:cubicBezTo>
                    <a:cubicBezTo>
                      <a:pt x="239" y="1"/>
                      <a:pt x="270" y="0"/>
                      <a:pt x="301" y="3"/>
                    </a:cubicBezTo>
                    <a:cubicBezTo>
                      <a:pt x="355" y="8"/>
                      <a:pt x="403" y="28"/>
                      <a:pt x="445" y="63"/>
                    </a:cubicBezTo>
                    <a:cubicBezTo>
                      <a:pt x="458" y="73"/>
                      <a:pt x="470" y="85"/>
                      <a:pt x="482" y="97"/>
                    </a:cubicBezTo>
                    <a:close/>
                    <a:moveTo>
                      <a:pt x="522" y="187"/>
                    </a:moveTo>
                    <a:cubicBezTo>
                      <a:pt x="522" y="187"/>
                      <a:pt x="522" y="187"/>
                      <a:pt x="522" y="187"/>
                    </a:cubicBezTo>
                    <a:cubicBezTo>
                      <a:pt x="527" y="187"/>
                      <a:pt x="532" y="187"/>
                      <a:pt x="537" y="187"/>
                    </a:cubicBezTo>
                    <a:cubicBezTo>
                      <a:pt x="563" y="185"/>
                      <a:pt x="574" y="175"/>
                      <a:pt x="577" y="153"/>
                    </a:cubicBezTo>
                    <a:cubicBezTo>
                      <a:pt x="580" y="130"/>
                      <a:pt x="565" y="113"/>
                      <a:pt x="543" y="115"/>
                    </a:cubicBezTo>
                    <a:cubicBezTo>
                      <a:pt x="539" y="115"/>
                      <a:pt x="534" y="116"/>
                      <a:pt x="530" y="117"/>
                    </a:cubicBezTo>
                    <a:cubicBezTo>
                      <a:pt x="509" y="123"/>
                      <a:pt x="497" y="139"/>
                      <a:pt x="489" y="158"/>
                    </a:cubicBezTo>
                    <a:cubicBezTo>
                      <a:pt x="487" y="164"/>
                      <a:pt x="482" y="171"/>
                      <a:pt x="492" y="174"/>
                    </a:cubicBezTo>
                    <a:cubicBezTo>
                      <a:pt x="493" y="174"/>
                      <a:pt x="493" y="176"/>
                      <a:pt x="494" y="176"/>
                    </a:cubicBezTo>
                    <a:cubicBezTo>
                      <a:pt x="497" y="184"/>
                      <a:pt x="504" y="188"/>
                      <a:pt x="512" y="187"/>
                    </a:cubicBezTo>
                    <a:cubicBezTo>
                      <a:pt x="516" y="187"/>
                      <a:pt x="519" y="187"/>
                      <a:pt x="522" y="187"/>
                    </a:cubicBezTo>
                    <a:close/>
                    <a:moveTo>
                      <a:pt x="337" y="197"/>
                    </a:moveTo>
                    <a:cubicBezTo>
                      <a:pt x="336" y="193"/>
                      <a:pt x="335" y="187"/>
                      <a:pt x="333" y="181"/>
                    </a:cubicBezTo>
                    <a:cubicBezTo>
                      <a:pt x="325" y="161"/>
                      <a:pt x="303" y="156"/>
                      <a:pt x="287" y="170"/>
                    </a:cubicBezTo>
                    <a:cubicBezTo>
                      <a:pt x="270" y="184"/>
                      <a:pt x="265" y="202"/>
                      <a:pt x="270" y="223"/>
                    </a:cubicBezTo>
                    <a:cubicBezTo>
                      <a:pt x="276" y="245"/>
                      <a:pt x="298" y="254"/>
                      <a:pt x="317" y="240"/>
                    </a:cubicBezTo>
                    <a:cubicBezTo>
                      <a:pt x="330" y="230"/>
                      <a:pt x="335" y="215"/>
                      <a:pt x="337" y="197"/>
                    </a:cubicBezTo>
                    <a:close/>
                    <a:moveTo>
                      <a:pt x="54" y="308"/>
                    </a:moveTo>
                    <a:cubicBezTo>
                      <a:pt x="57" y="313"/>
                      <a:pt x="59" y="318"/>
                      <a:pt x="63" y="323"/>
                    </a:cubicBezTo>
                    <a:cubicBezTo>
                      <a:pt x="78" y="341"/>
                      <a:pt x="84" y="363"/>
                      <a:pt x="85" y="386"/>
                    </a:cubicBezTo>
                    <a:cubicBezTo>
                      <a:pt x="85" y="398"/>
                      <a:pt x="91" y="407"/>
                      <a:pt x="102" y="412"/>
                    </a:cubicBezTo>
                    <a:cubicBezTo>
                      <a:pt x="118" y="419"/>
                      <a:pt x="131" y="414"/>
                      <a:pt x="143" y="405"/>
                    </a:cubicBezTo>
                    <a:cubicBezTo>
                      <a:pt x="154" y="395"/>
                      <a:pt x="165" y="385"/>
                      <a:pt x="174" y="373"/>
                    </a:cubicBezTo>
                    <a:cubicBezTo>
                      <a:pt x="185" y="358"/>
                      <a:pt x="197" y="343"/>
                      <a:pt x="213" y="331"/>
                    </a:cubicBezTo>
                    <a:cubicBezTo>
                      <a:pt x="222" y="324"/>
                      <a:pt x="228" y="315"/>
                      <a:pt x="236" y="307"/>
                    </a:cubicBezTo>
                    <a:cubicBezTo>
                      <a:pt x="238" y="309"/>
                      <a:pt x="240" y="311"/>
                      <a:pt x="243" y="313"/>
                    </a:cubicBezTo>
                    <a:cubicBezTo>
                      <a:pt x="240" y="302"/>
                      <a:pt x="233" y="297"/>
                      <a:pt x="223" y="299"/>
                    </a:cubicBezTo>
                    <a:cubicBezTo>
                      <a:pt x="226" y="301"/>
                      <a:pt x="229" y="302"/>
                      <a:pt x="232" y="304"/>
                    </a:cubicBezTo>
                    <a:cubicBezTo>
                      <a:pt x="224" y="317"/>
                      <a:pt x="213" y="327"/>
                      <a:pt x="201" y="336"/>
                    </a:cubicBezTo>
                    <a:cubicBezTo>
                      <a:pt x="171" y="358"/>
                      <a:pt x="138" y="366"/>
                      <a:pt x="103" y="350"/>
                    </a:cubicBezTo>
                    <a:cubicBezTo>
                      <a:pt x="82" y="340"/>
                      <a:pt x="67" y="325"/>
                      <a:pt x="54" y="308"/>
                    </a:cubicBezTo>
                    <a:close/>
                    <a:moveTo>
                      <a:pt x="102" y="220"/>
                    </a:moveTo>
                    <a:cubicBezTo>
                      <a:pt x="98" y="220"/>
                      <a:pt x="94" y="219"/>
                      <a:pt x="90" y="220"/>
                    </a:cubicBezTo>
                    <a:cubicBezTo>
                      <a:pt x="80" y="221"/>
                      <a:pt x="75" y="229"/>
                      <a:pt x="79" y="238"/>
                    </a:cubicBezTo>
                    <a:cubicBezTo>
                      <a:pt x="82" y="242"/>
                      <a:pt x="85" y="246"/>
                      <a:pt x="88" y="250"/>
                    </a:cubicBezTo>
                    <a:cubicBezTo>
                      <a:pt x="106" y="269"/>
                      <a:pt x="127" y="273"/>
                      <a:pt x="151" y="269"/>
                    </a:cubicBezTo>
                    <a:cubicBezTo>
                      <a:pt x="159" y="267"/>
                      <a:pt x="167" y="267"/>
                      <a:pt x="169" y="258"/>
                    </a:cubicBezTo>
                    <a:cubicBezTo>
                      <a:pt x="172" y="250"/>
                      <a:pt x="166" y="244"/>
                      <a:pt x="160" y="239"/>
                    </a:cubicBezTo>
                    <a:cubicBezTo>
                      <a:pt x="159" y="238"/>
                      <a:pt x="158" y="238"/>
                      <a:pt x="158" y="237"/>
                    </a:cubicBezTo>
                    <a:cubicBezTo>
                      <a:pt x="141" y="225"/>
                      <a:pt x="122" y="219"/>
                      <a:pt x="102" y="220"/>
                    </a:cubicBezTo>
                    <a:close/>
                    <a:moveTo>
                      <a:pt x="119" y="188"/>
                    </a:moveTo>
                    <a:cubicBezTo>
                      <a:pt x="123" y="187"/>
                      <a:pt x="127" y="186"/>
                      <a:pt x="130" y="185"/>
                    </a:cubicBezTo>
                    <a:cubicBezTo>
                      <a:pt x="151" y="175"/>
                      <a:pt x="160" y="145"/>
                      <a:pt x="149" y="125"/>
                    </a:cubicBezTo>
                    <a:cubicBezTo>
                      <a:pt x="142" y="113"/>
                      <a:pt x="129" y="109"/>
                      <a:pt x="116" y="114"/>
                    </a:cubicBezTo>
                    <a:cubicBezTo>
                      <a:pt x="98" y="122"/>
                      <a:pt x="85" y="152"/>
                      <a:pt x="98" y="175"/>
                    </a:cubicBezTo>
                    <a:cubicBezTo>
                      <a:pt x="103" y="183"/>
                      <a:pt x="109" y="188"/>
                      <a:pt x="119" y="188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9"/>
              <p:cNvSpPr/>
              <p:nvPr/>
            </p:nvSpPr>
            <p:spPr bwMode="auto">
              <a:xfrm>
                <a:off x="5783" y="2851"/>
                <a:ext cx="1036" cy="575"/>
              </a:xfrm>
              <a:custGeom>
                <a:avLst/>
                <a:gdLst>
                  <a:gd name="T0" fmla="*/ 44 w 442"/>
                  <a:gd name="T1" fmla="*/ 105 h 246"/>
                  <a:gd name="T2" fmla="*/ 0 w 442"/>
                  <a:gd name="T3" fmla="*/ 46 h 246"/>
                  <a:gd name="T4" fmla="*/ 58 w 442"/>
                  <a:gd name="T5" fmla="*/ 0 h 246"/>
                  <a:gd name="T6" fmla="*/ 86 w 442"/>
                  <a:gd name="T7" fmla="*/ 37 h 246"/>
                  <a:gd name="T8" fmla="*/ 116 w 442"/>
                  <a:gd name="T9" fmla="*/ 73 h 246"/>
                  <a:gd name="T10" fmla="*/ 125 w 442"/>
                  <a:gd name="T11" fmla="*/ 78 h 246"/>
                  <a:gd name="T12" fmla="*/ 192 w 442"/>
                  <a:gd name="T13" fmla="*/ 85 h 246"/>
                  <a:gd name="T14" fmla="*/ 313 w 442"/>
                  <a:gd name="T15" fmla="*/ 83 h 246"/>
                  <a:gd name="T16" fmla="*/ 331 w 442"/>
                  <a:gd name="T17" fmla="*/ 81 h 246"/>
                  <a:gd name="T18" fmla="*/ 329 w 442"/>
                  <a:gd name="T19" fmla="*/ 86 h 246"/>
                  <a:gd name="T20" fmla="*/ 367 w 442"/>
                  <a:gd name="T21" fmla="*/ 65 h 246"/>
                  <a:gd name="T22" fmla="*/ 413 w 442"/>
                  <a:gd name="T23" fmla="*/ 54 h 246"/>
                  <a:gd name="T24" fmla="*/ 423 w 442"/>
                  <a:gd name="T25" fmla="*/ 60 h 246"/>
                  <a:gd name="T26" fmla="*/ 431 w 442"/>
                  <a:gd name="T27" fmla="*/ 149 h 246"/>
                  <a:gd name="T28" fmla="*/ 423 w 442"/>
                  <a:gd name="T29" fmla="*/ 155 h 246"/>
                  <a:gd name="T30" fmla="*/ 380 w 442"/>
                  <a:gd name="T31" fmla="*/ 169 h 246"/>
                  <a:gd name="T32" fmla="*/ 401 w 442"/>
                  <a:gd name="T33" fmla="*/ 161 h 246"/>
                  <a:gd name="T34" fmla="*/ 408 w 442"/>
                  <a:gd name="T35" fmla="*/ 185 h 246"/>
                  <a:gd name="T36" fmla="*/ 400 w 442"/>
                  <a:gd name="T37" fmla="*/ 200 h 246"/>
                  <a:gd name="T38" fmla="*/ 374 w 442"/>
                  <a:gd name="T39" fmla="*/ 213 h 246"/>
                  <a:gd name="T40" fmla="*/ 350 w 442"/>
                  <a:gd name="T41" fmla="*/ 221 h 246"/>
                  <a:gd name="T42" fmla="*/ 336 w 442"/>
                  <a:gd name="T43" fmla="*/ 218 h 246"/>
                  <a:gd name="T44" fmla="*/ 253 w 442"/>
                  <a:gd name="T45" fmla="*/ 207 h 246"/>
                  <a:gd name="T46" fmla="*/ 224 w 442"/>
                  <a:gd name="T47" fmla="*/ 240 h 246"/>
                  <a:gd name="T48" fmla="*/ 215 w 442"/>
                  <a:gd name="T49" fmla="*/ 246 h 246"/>
                  <a:gd name="T50" fmla="*/ 48 w 442"/>
                  <a:gd name="T51" fmla="*/ 225 h 246"/>
                  <a:gd name="T52" fmla="*/ 16 w 442"/>
                  <a:gd name="T53" fmla="*/ 212 h 246"/>
                  <a:gd name="T54" fmla="*/ 14 w 442"/>
                  <a:gd name="T55" fmla="*/ 193 h 246"/>
                  <a:gd name="T56" fmla="*/ 32 w 442"/>
                  <a:gd name="T57" fmla="*/ 160 h 246"/>
                  <a:gd name="T58" fmla="*/ 44 w 442"/>
                  <a:gd name="T59" fmla="*/ 10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2" h="246">
                    <a:moveTo>
                      <a:pt x="44" y="105"/>
                    </a:moveTo>
                    <a:cubicBezTo>
                      <a:pt x="27" y="86"/>
                      <a:pt x="13" y="68"/>
                      <a:pt x="0" y="46"/>
                    </a:cubicBezTo>
                    <a:cubicBezTo>
                      <a:pt x="24" y="37"/>
                      <a:pt x="47" y="26"/>
                      <a:pt x="58" y="0"/>
                    </a:cubicBezTo>
                    <a:cubicBezTo>
                      <a:pt x="68" y="13"/>
                      <a:pt x="76" y="25"/>
                      <a:pt x="86" y="37"/>
                    </a:cubicBezTo>
                    <a:cubicBezTo>
                      <a:pt x="96" y="49"/>
                      <a:pt x="106" y="61"/>
                      <a:pt x="116" y="73"/>
                    </a:cubicBezTo>
                    <a:cubicBezTo>
                      <a:pt x="118" y="76"/>
                      <a:pt x="122" y="78"/>
                      <a:pt x="125" y="78"/>
                    </a:cubicBezTo>
                    <a:cubicBezTo>
                      <a:pt x="147" y="81"/>
                      <a:pt x="169" y="84"/>
                      <a:pt x="192" y="85"/>
                    </a:cubicBezTo>
                    <a:cubicBezTo>
                      <a:pt x="232" y="88"/>
                      <a:pt x="273" y="86"/>
                      <a:pt x="313" y="83"/>
                    </a:cubicBezTo>
                    <a:cubicBezTo>
                      <a:pt x="319" y="82"/>
                      <a:pt x="325" y="82"/>
                      <a:pt x="331" y="81"/>
                    </a:cubicBezTo>
                    <a:cubicBezTo>
                      <a:pt x="330" y="83"/>
                      <a:pt x="329" y="85"/>
                      <a:pt x="329" y="86"/>
                    </a:cubicBezTo>
                    <a:cubicBezTo>
                      <a:pt x="342" y="79"/>
                      <a:pt x="354" y="72"/>
                      <a:pt x="367" y="65"/>
                    </a:cubicBezTo>
                    <a:cubicBezTo>
                      <a:pt x="382" y="58"/>
                      <a:pt x="397" y="56"/>
                      <a:pt x="413" y="54"/>
                    </a:cubicBezTo>
                    <a:cubicBezTo>
                      <a:pt x="418" y="54"/>
                      <a:pt x="420" y="56"/>
                      <a:pt x="423" y="60"/>
                    </a:cubicBezTo>
                    <a:cubicBezTo>
                      <a:pt x="439" y="89"/>
                      <a:pt x="442" y="118"/>
                      <a:pt x="431" y="149"/>
                    </a:cubicBezTo>
                    <a:cubicBezTo>
                      <a:pt x="430" y="154"/>
                      <a:pt x="428" y="155"/>
                      <a:pt x="423" y="155"/>
                    </a:cubicBezTo>
                    <a:cubicBezTo>
                      <a:pt x="407" y="154"/>
                      <a:pt x="392" y="158"/>
                      <a:pt x="380" y="169"/>
                    </a:cubicBezTo>
                    <a:cubicBezTo>
                      <a:pt x="387" y="166"/>
                      <a:pt x="394" y="163"/>
                      <a:pt x="401" y="161"/>
                    </a:cubicBezTo>
                    <a:cubicBezTo>
                      <a:pt x="403" y="170"/>
                      <a:pt x="405" y="177"/>
                      <a:pt x="408" y="185"/>
                    </a:cubicBezTo>
                    <a:cubicBezTo>
                      <a:pt x="410" y="192"/>
                      <a:pt x="405" y="197"/>
                      <a:pt x="400" y="200"/>
                    </a:cubicBezTo>
                    <a:cubicBezTo>
                      <a:pt x="392" y="205"/>
                      <a:pt x="383" y="209"/>
                      <a:pt x="374" y="213"/>
                    </a:cubicBezTo>
                    <a:cubicBezTo>
                      <a:pt x="366" y="216"/>
                      <a:pt x="358" y="218"/>
                      <a:pt x="350" y="221"/>
                    </a:cubicBezTo>
                    <a:cubicBezTo>
                      <a:pt x="345" y="222"/>
                      <a:pt x="341" y="222"/>
                      <a:pt x="336" y="218"/>
                    </a:cubicBezTo>
                    <a:cubicBezTo>
                      <a:pt x="313" y="197"/>
                      <a:pt x="280" y="193"/>
                      <a:pt x="253" y="207"/>
                    </a:cubicBezTo>
                    <a:cubicBezTo>
                      <a:pt x="239" y="214"/>
                      <a:pt x="229" y="225"/>
                      <a:pt x="224" y="240"/>
                    </a:cubicBezTo>
                    <a:cubicBezTo>
                      <a:pt x="222" y="244"/>
                      <a:pt x="220" y="246"/>
                      <a:pt x="215" y="246"/>
                    </a:cubicBezTo>
                    <a:cubicBezTo>
                      <a:pt x="158" y="246"/>
                      <a:pt x="102" y="241"/>
                      <a:pt x="48" y="225"/>
                    </a:cubicBezTo>
                    <a:cubicBezTo>
                      <a:pt x="37" y="221"/>
                      <a:pt x="26" y="217"/>
                      <a:pt x="16" y="212"/>
                    </a:cubicBezTo>
                    <a:cubicBezTo>
                      <a:pt x="7" y="207"/>
                      <a:pt x="6" y="198"/>
                      <a:pt x="14" y="193"/>
                    </a:cubicBezTo>
                    <a:cubicBezTo>
                      <a:pt x="28" y="185"/>
                      <a:pt x="29" y="173"/>
                      <a:pt x="32" y="160"/>
                    </a:cubicBezTo>
                    <a:cubicBezTo>
                      <a:pt x="36" y="141"/>
                      <a:pt x="40" y="122"/>
                      <a:pt x="44" y="105"/>
                    </a:cubicBezTo>
                    <a:close/>
                  </a:path>
                </a:pathLst>
              </a:custGeom>
              <a:solidFill>
                <a:srgbClr val="72B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0"/>
              <p:cNvSpPr/>
              <p:nvPr/>
            </p:nvSpPr>
            <p:spPr bwMode="auto">
              <a:xfrm>
                <a:off x="6278" y="3316"/>
                <a:ext cx="471" cy="531"/>
              </a:xfrm>
              <a:custGeom>
                <a:avLst/>
                <a:gdLst>
                  <a:gd name="T0" fmla="*/ 102 w 201"/>
                  <a:gd name="T1" fmla="*/ 130 h 227"/>
                  <a:gd name="T2" fmla="*/ 62 w 201"/>
                  <a:gd name="T3" fmla="*/ 103 h 227"/>
                  <a:gd name="T4" fmla="*/ 14 w 201"/>
                  <a:gd name="T5" fmla="*/ 113 h 227"/>
                  <a:gd name="T6" fmla="*/ 12 w 201"/>
                  <a:gd name="T7" fmla="*/ 101 h 227"/>
                  <a:gd name="T8" fmla="*/ 17 w 201"/>
                  <a:gd name="T9" fmla="*/ 43 h 227"/>
                  <a:gd name="T10" fmla="*/ 66 w 201"/>
                  <a:gd name="T11" fmla="*/ 5 h 227"/>
                  <a:gd name="T12" fmla="*/ 135 w 201"/>
                  <a:gd name="T13" fmla="*/ 33 h 227"/>
                  <a:gd name="T14" fmla="*/ 145 w 201"/>
                  <a:gd name="T15" fmla="*/ 44 h 227"/>
                  <a:gd name="T16" fmla="*/ 147 w 201"/>
                  <a:gd name="T17" fmla="*/ 45 h 227"/>
                  <a:gd name="T18" fmla="*/ 143 w 201"/>
                  <a:gd name="T19" fmla="*/ 31 h 227"/>
                  <a:gd name="T20" fmla="*/ 183 w 201"/>
                  <a:gd name="T21" fmla="*/ 20 h 227"/>
                  <a:gd name="T22" fmla="*/ 188 w 201"/>
                  <a:gd name="T23" fmla="*/ 23 h 227"/>
                  <a:gd name="T24" fmla="*/ 193 w 201"/>
                  <a:gd name="T25" fmla="*/ 98 h 227"/>
                  <a:gd name="T26" fmla="*/ 163 w 201"/>
                  <a:gd name="T27" fmla="*/ 132 h 227"/>
                  <a:gd name="T28" fmla="*/ 155 w 201"/>
                  <a:gd name="T29" fmla="*/ 130 h 227"/>
                  <a:gd name="T30" fmla="*/ 148 w 201"/>
                  <a:gd name="T31" fmla="*/ 100 h 227"/>
                  <a:gd name="T32" fmla="*/ 148 w 201"/>
                  <a:gd name="T33" fmla="*/ 93 h 227"/>
                  <a:gd name="T34" fmla="*/ 146 w 201"/>
                  <a:gd name="T35" fmla="*/ 93 h 227"/>
                  <a:gd name="T36" fmla="*/ 141 w 201"/>
                  <a:gd name="T37" fmla="*/ 117 h 227"/>
                  <a:gd name="T38" fmla="*/ 142 w 201"/>
                  <a:gd name="T39" fmla="*/ 171 h 227"/>
                  <a:gd name="T40" fmla="*/ 112 w 201"/>
                  <a:gd name="T41" fmla="*/ 219 h 227"/>
                  <a:gd name="T42" fmla="*/ 36 w 201"/>
                  <a:gd name="T43" fmla="*/ 212 h 227"/>
                  <a:gd name="T44" fmla="*/ 3 w 201"/>
                  <a:gd name="T45" fmla="*/ 159 h 227"/>
                  <a:gd name="T46" fmla="*/ 36 w 201"/>
                  <a:gd name="T47" fmla="*/ 110 h 227"/>
                  <a:gd name="T48" fmla="*/ 71 w 201"/>
                  <a:gd name="T49" fmla="*/ 113 h 227"/>
                  <a:gd name="T50" fmla="*/ 102 w 201"/>
                  <a:gd name="T51" fmla="*/ 13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1" h="227">
                    <a:moveTo>
                      <a:pt x="102" y="130"/>
                    </a:moveTo>
                    <a:cubicBezTo>
                      <a:pt x="91" y="118"/>
                      <a:pt x="78" y="108"/>
                      <a:pt x="62" y="103"/>
                    </a:cubicBezTo>
                    <a:cubicBezTo>
                      <a:pt x="45" y="98"/>
                      <a:pt x="29" y="102"/>
                      <a:pt x="14" y="113"/>
                    </a:cubicBezTo>
                    <a:cubicBezTo>
                      <a:pt x="14" y="108"/>
                      <a:pt x="13" y="105"/>
                      <a:pt x="12" y="101"/>
                    </a:cubicBezTo>
                    <a:cubicBezTo>
                      <a:pt x="11" y="81"/>
                      <a:pt x="9" y="62"/>
                      <a:pt x="17" y="43"/>
                    </a:cubicBezTo>
                    <a:cubicBezTo>
                      <a:pt x="26" y="20"/>
                      <a:pt x="43" y="9"/>
                      <a:pt x="66" y="5"/>
                    </a:cubicBezTo>
                    <a:cubicBezTo>
                      <a:pt x="95" y="0"/>
                      <a:pt x="116" y="13"/>
                      <a:pt x="135" y="33"/>
                    </a:cubicBezTo>
                    <a:cubicBezTo>
                      <a:pt x="138" y="37"/>
                      <a:pt x="141" y="41"/>
                      <a:pt x="145" y="44"/>
                    </a:cubicBezTo>
                    <a:cubicBezTo>
                      <a:pt x="145" y="44"/>
                      <a:pt x="145" y="44"/>
                      <a:pt x="147" y="45"/>
                    </a:cubicBezTo>
                    <a:cubicBezTo>
                      <a:pt x="146" y="40"/>
                      <a:pt x="144" y="36"/>
                      <a:pt x="143" y="31"/>
                    </a:cubicBezTo>
                    <a:cubicBezTo>
                      <a:pt x="157" y="27"/>
                      <a:pt x="170" y="24"/>
                      <a:pt x="183" y="20"/>
                    </a:cubicBezTo>
                    <a:cubicBezTo>
                      <a:pt x="185" y="20"/>
                      <a:pt x="187" y="22"/>
                      <a:pt x="188" y="23"/>
                    </a:cubicBezTo>
                    <a:cubicBezTo>
                      <a:pt x="196" y="48"/>
                      <a:pt x="201" y="72"/>
                      <a:pt x="193" y="98"/>
                    </a:cubicBezTo>
                    <a:cubicBezTo>
                      <a:pt x="189" y="114"/>
                      <a:pt x="177" y="125"/>
                      <a:pt x="163" y="132"/>
                    </a:cubicBezTo>
                    <a:cubicBezTo>
                      <a:pt x="159" y="135"/>
                      <a:pt x="156" y="134"/>
                      <a:pt x="155" y="130"/>
                    </a:cubicBezTo>
                    <a:cubicBezTo>
                      <a:pt x="152" y="120"/>
                      <a:pt x="150" y="110"/>
                      <a:pt x="148" y="100"/>
                    </a:cubicBezTo>
                    <a:cubicBezTo>
                      <a:pt x="148" y="98"/>
                      <a:pt x="148" y="96"/>
                      <a:pt x="148" y="93"/>
                    </a:cubicBezTo>
                    <a:cubicBezTo>
                      <a:pt x="147" y="93"/>
                      <a:pt x="146" y="93"/>
                      <a:pt x="146" y="93"/>
                    </a:cubicBezTo>
                    <a:cubicBezTo>
                      <a:pt x="144" y="101"/>
                      <a:pt x="142" y="109"/>
                      <a:pt x="141" y="117"/>
                    </a:cubicBezTo>
                    <a:cubicBezTo>
                      <a:pt x="138" y="135"/>
                      <a:pt x="138" y="153"/>
                      <a:pt x="142" y="171"/>
                    </a:cubicBezTo>
                    <a:cubicBezTo>
                      <a:pt x="146" y="196"/>
                      <a:pt x="130" y="212"/>
                      <a:pt x="112" y="219"/>
                    </a:cubicBezTo>
                    <a:cubicBezTo>
                      <a:pt x="86" y="227"/>
                      <a:pt x="60" y="225"/>
                      <a:pt x="36" y="212"/>
                    </a:cubicBezTo>
                    <a:cubicBezTo>
                      <a:pt x="16" y="201"/>
                      <a:pt x="6" y="182"/>
                      <a:pt x="3" y="159"/>
                    </a:cubicBezTo>
                    <a:cubicBezTo>
                      <a:pt x="0" y="137"/>
                      <a:pt x="15" y="115"/>
                      <a:pt x="36" y="110"/>
                    </a:cubicBezTo>
                    <a:cubicBezTo>
                      <a:pt x="47" y="107"/>
                      <a:pt x="60" y="108"/>
                      <a:pt x="71" y="113"/>
                    </a:cubicBezTo>
                    <a:cubicBezTo>
                      <a:pt x="81" y="118"/>
                      <a:pt x="92" y="124"/>
                      <a:pt x="102" y="130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1"/>
              <p:cNvSpPr/>
              <p:nvPr/>
            </p:nvSpPr>
            <p:spPr bwMode="auto">
              <a:xfrm>
                <a:off x="5609" y="2322"/>
                <a:ext cx="261" cy="604"/>
              </a:xfrm>
              <a:custGeom>
                <a:avLst/>
                <a:gdLst>
                  <a:gd name="T0" fmla="*/ 36 w 111"/>
                  <a:gd name="T1" fmla="*/ 91 h 258"/>
                  <a:gd name="T2" fmla="*/ 62 w 111"/>
                  <a:gd name="T3" fmla="*/ 107 h 258"/>
                  <a:gd name="T4" fmla="*/ 70 w 111"/>
                  <a:gd name="T5" fmla="*/ 115 h 258"/>
                  <a:gd name="T6" fmla="*/ 106 w 111"/>
                  <a:gd name="T7" fmla="*/ 215 h 258"/>
                  <a:gd name="T8" fmla="*/ 105 w 111"/>
                  <a:gd name="T9" fmla="*/ 236 h 258"/>
                  <a:gd name="T10" fmla="*/ 73 w 111"/>
                  <a:gd name="T11" fmla="*/ 258 h 258"/>
                  <a:gd name="T12" fmla="*/ 68 w 111"/>
                  <a:gd name="T13" fmla="*/ 256 h 258"/>
                  <a:gd name="T14" fmla="*/ 6 w 111"/>
                  <a:gd name="T15" fmla="*/ 134 h 258"/>
                  <a:gd name="T16" fmla="*/ 7 w 111"/>
                  <a:gd name="T17" fmla="*/ 42 h 258"/>
                  <a:gd name="T18" fmla="*/ 63 w 111"/>
                  <a:gd name="T19" fmla="*/ 5 h 258"/>
                  <a:gd name="T20" fmla="*/ 90 w 111"/>
                  <a:gd name="T21" fmla="*/ 32 h 258"/>
                  <a:gd name="T22" fmla="*/ 59 w 111"/>
                  <a:gd name="T23" fmla="*/ 88 h 258"/>
                  <a:gd name="T24" fmla="*/ 36 w 111"/>
                  <a:gd name="T25" fmla="*/ 91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258">
                    <a:moveTo>
                      <a:pt x="36" y="91"/>
                    </a:moveTo>
                    <a:cubicBezTo>
                      <a:pt x="43" y="101"/>
                      <a:pt x="51" y="106"/>
                      <a:pt x="62" y="107"/>
                    </a:cubicBezTo>
                    <a:cubicBezTo>
                      <a:pt x="67" y="108"/>
                      <a:pt x="69" y="110"/>
                      <a:pt x="70" y="115"/>
                    </a:cubicBezTo>
                    <a:cubicBezTo>
                      <a:pt x="77" y="150"/>
                      <a:pt x="88" y="184"/>
                      <a:pt x="106" y="215"/>
                    </a:cubicBezTo>
                    <a:cubicBezTo>
                      <a:pt x="111" y="223"/>
                      <a:pt x="109" y="229"/>
                      <a:pt x="105" y="236"/>
                    </a:cubicBezTo>
                    <a:cubicBezTo>
                      <a:pt x="97" y="248"/>
                      <a:pt x="86" y="253"/>
                      <a:pt x="73" y="258"/>
                    </a:cubicBezTo>
                    <a:cubicBezTo>
                      <a:pt x="72" y="258"/>
                      <a:pt x="69" y="257"/>
                      <a:pt x="68" y="256"/>
                    </a:cubicBezTo>
                    <a:cubicBezTo>
                      <a:pt x="39" y="219"/>
                      <a:pt x="14" y="181"/>
                      <a:pt x="6" y="134"/>
                    </a:cubicBezTo>
                    <a:cubicBezTo>
                      <a:pt x="0" y="103"/>
                      <a:pt x="0" y="72"/>
                      <a:pt x="7" y="42"/>
                    </a:cubicBezTo>
                    <a:cubicBezTo>
                      <a:pt x="14" y="14"/>
                      <a:pt x="35" y="0"/>
                      <a:pt x="63" y="5"/>
                    </a:cubicBezTo>
                    <a:cubicBezTo>
                      <a:pt x="79" y="7"/>
                      <a:pt x="86" y="18"/>
                      <a:pt x="90" y="32"/>
                    </a:cubicBezTo>
                    <a:cubicBezTo>
                      <a:pt x="96" y="58"/>
                      <a:pt x="84" y="81"/>
                      <a:pt x="59" y="88"/>
                    </a:cubicBezTo>
                    <a:cubicBezTo>
                      <a:pt x="52" y="90"/>
                      <a:pt x="44" y="90"/>
                      <a:pt x="36" y="91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5874" y="3398"/>
                <a:ext cx="399" cy="316"/>
              </a:xfrm>
              <a:custGeom>
                <a:avLst/>
                <a:gdLst>
                  <a:gd name="T0" fmla="*/ 1 w 170"/>
                  <a:gd name="T1" fmla="*/ 0 h 135"/>
                  <a:gd name="T2" fmla="*/ 26 w 170"/>
                  <a:gd name="T3" fmla="*/ 8 h 135"/>
                  <a:gd name="T4" fmla="*/ 160 w 170"/>
                  <a:gd name="T5" fmla="*/ 30 h 135"/>
                  <a:gd name="T6" fmla="*/ 167 w 170"/>
                  <a:gd name="T7" fmla="*/ 36 h 135"/>
                  <a:gd name="T8" fmla="*/ 170 w 170"/>
                  <a:gd name="T9" fmla="*/ 68 h 135"/>
                  <a:gd name="T10" fmla="*/ 166 w 170"/>
                  <a:gd name="T11" fmla="*/ 78 h 135"/>
                  <a:gd name="T12" fmla="*/ 150 w 170"/>
                  <a:gd name="T13" fmla="*/ 126 h 135"/>
                  <a:gd name="T14" fmla="*/ 143 w 170"/>
                  <a:gd name="T15" fmla="*/ 134 h 135"/>
                  <a:gd name="T16" fmla="*/ 102 w 170"/>
                  <a:gd name="T17" fmla="*/ 126 h 135"/>
                  <a:gd name="T18" fmla="*/ 2 w 170"/>
                  <a:gd name="T19" fmla="*/ 17 h 135"/>
                  <a:gd name="T20" fmla="*/ 0 w 170"/>
                  <a:gd name="T21" fmla="*/ 2 h 135"/>
                  <a:gd name="T22" fmla="*/ 1 w 170"/>
                  <a:gd name="T2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135">
                    <a:moveTo>
                      <a:pt x="1" y="0"/>
                    </a:moveTo>
                    <a:cubicBezTo>
                      <a:pt x="9" y="3"/>
                      <a:pt x="18" y="6"/>
                      <a:pt x="26" y="8"/>
                    </a:cubicBezTo>
                    <a:cubicBezTo>
                      <a:pt x="70" y="22"/>
                      <a:pt x="114" y="30"/>
                      <a:pt x="160" y="30"/>
                    </a:cubicBezTo>
                    <a:cubicBezTo>
                      <a:pt x="164" y="30"/>
                      <a:pt x="166" y="31"/>
                      <a:pt x="167" y="36"/>
                    </a:cubicBezTo>
                    <a:cubicBezTo>
                      <a:pt x="168" y="47"/>
                      <a:pt x="169" y="58"/>
                      <a:pt x="170" y="68"/>
                    </a:cubicBezTo>
                    <a:cubicBezTo>
                      <a:pt x="170" y="71"/>
                      <a:pt x="168" y="75"/>
                      <a:pt x="166" y="78"/>
                    </a:cubicBezTo>
                    <a:cubicBezTo>
                      <a:pt x="153" y="91"/>
                      <a:pt x="148" y="108"/>
                      <a:pt x="150" y="126"/>
                    </a:cubicBezTo>
                    <a:cubicBezTo>
                      <a:pt x="151" y="132"/>
                      <a:pt x="148" y="135"/>
                      <a:pt x="143" y="134"/>
                    </a:cubicBezTo>
                    <a:cubicBezTo>
                      <a:pt x="129" y="132"/>
                      <a:pt x="115" y="129"/>
                      <a:pt x="102" y="126"/>
                    </a:cubicBezTo>
                    <a:cubicBezTo>
                      <a:pt x="43" y="113"/>
                      <a:pt x="16" y="72"/>
                      <a:pt x="2" y="17"/>
                    </a:cubicBezTo>
                    <a:cubicBezTo>
                      <a:pt x="1" y="12"/>
                      <a:pt x="1" y="7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6092" y="3723"/>
                <a:ext cx="355" cy="398"/>
              </a:xfrm>
              <a:custGeom>
                <a:avLst/>
                <a:gdLst>
                  <a:gd name="T0" fmla="*/ 109 w 151"/>
                  <a:gd name="T1" fmla="*/ 131 h 170"/>
                  <a:gd name="T2" fmla="*/ 80 w 151"/>
                  <a:gd name="T3" fmla="*/ 126 h 170"/>
                  <a:gd name="T4" fmla="*/ 17 w 151"/>
                  <a:gd name="T5" fmla="*/ 89 h 170"/>
                  <a:gd name="T6" fmla="*/ 2 w 151"/>
                  <a:gd name="T7" fmla="*/ 21 h 170"/>
                  <a:gd name="T8" fmla="*/ 5 w 151"/>
                  <a:gd name="T9" fmla="*/ 0 h 170"/>
                  <a:gd name="T10" fmla="*/ 32 w 151"/>
                  <a:gd name="T11" fmla="*/ 6 h 170"/>
                  <a:gd name="T12" fmla="*/ 59 w 151"/>
                  <a:gd name="T13" fmla="*/ 10 h 170"/>
                  <a:gd name="T14" fmla="*/ 68 w 151"/>
                  <a:gd name="T15" fmla="*/ 17 h 170"/>
                  <a:gd name="T16" fmla="*/ 88 w 151"/>
                  <a:gd name="T17" fmla="*/ 59 h 170"/>
                  <a:gd name="T18" fmla="*/ 131 w 151"/>
                  <a:gd name="T19" fmla="*/ 90 h 170"/>
                  <a:gd name="T20" fmla="*/ 146 w 151"/>
                  <a:gd name="T21" fmla="*/ 119 h 170"/>
                  <a:gd name="T22" fmla="*/ 135 w 151"/>
                  <a:gd name="T23" fmla="*/ 136 h 170"/>
                  <a:gd name="T24" fmla="*/ 95 w 151"/>
                  <a:gd name="T25" fmla="*/ 165 h 170"/>
                  <a:gd name="T26" fmla="*/ 56 w 151"/>
                  <a:gd name="T27" fmla="*/ 165 h 170"/>
                  <a:gd name="T28" fmla="*/ 49 w 151"/>
                  <a:gd name="T29" fmla="*/ 150 h 170"/>
                  <a:gd name="T30" fmla="*/ 60 w 151"/>
                  <a:gd name="T31" fmla="*/ 130 h 170"/>
                  <a:gd name="T32" fmla="*/ 67 w 151"/>
                  <a:gd name="T33" fmla="*/ 128 h 170"/>
                  <a:gd name="T34" fmla="*/ 101 w 151"/>
                  <a:gd name="T35" fmla="*/ 133 h 170"/>
                  <a:gd name="T36" fmla="*/ 109 w 151"/>
                  <a:gd name="T37" fmla="*/ 133 h 170"/>
                  <a:gd name="T38" fmla="*/ 109 w 151"/>
                  <a:gd name="T39" fmla="*/ 13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1" h="170">
                    <a:moveTo>
                      <a:pt x="109" y="131"/>
                    </a:moveTo>
                    <a:cubicBezTo>
                      <a:pt x="99" y="129"/>
                      <a:pt x="89" y="128"/>
                      <a:pt x="80" y="126"/>
                    </a:cubicBezTo>
                    <a:cubicBezTo>
                      <a:pt x="55" y="121"/>
                      <a:pt x="32" y="111"/>
                      <a:pt x="17" y="89"/>
                    </a:cubicBezTo>
                    <a:cubicBezTo>
                      <a:pt x="2" y="68"/>
                      <a:pt x="0" y="45"/>
                      <a:pt x="2" y="21"/>
                    </a:cubicBezTo>
                    <a:cubicBezTo>
                      <a:pt x="3" y="14"/>
                      <a:pt x="4" y="7"/>
                      <a:pt x="5" y="0"/>
                    </a:cubicBezTo>
                    <a:cubicBezTo>
                      <a:pt x="14" y="2"/>
                      <a:pt x="23" y="4"/>
                      <a:pt x="32" y="6"/>
                    </a:cubicBezTo>
                    <a:cubicBezTo>
                      <a:pt x="41" y="8"/>
                      <a:pt x="50" y="9"/>
                      <a:pt x="59" y="10"/>
                    </a:cubicBezTo>
                    <a:cubicBezTo>
                      <a:pt x="64" y="11"/>
                      <a:pt x="66" y="13"/>
                      <a:pt x="68" y="17"/>
                    </a:cubicBezTo>
                    <a:cubicBezTo>
                      <a:pt x="74" y="32"/>
                      <a:pt x="80" y="46"/>
                      <a:pt x="88" y="59"/>
                    </a:cubicBezTo>
                    <a:cubicBezTo>
                      <a:pt x="97" y="75"/>
                      <a:pt x="113" y="85"/>
                      <a:pt x="131" y="90"/>
                    </a:cubicBezTo>
                    <a:cubicBezTo>
                      <a:pt x="145" y="94"/>
                      <a:pt x="151" y="106"/>
                      <a:pt x="146" y="119"/>
                    </a:cubicBezTo>
                    <a:cubicBezTo>
                      <a:pt x="143" y="125"/>
                      <a:pt x="140" y="131"/>
                      <a:pt x="135" y="136"/>
                    </a:cubicBezTo>
                    <a:cubicBezTo>
                      <a:pt x="124" y="148"/>
                      <a:pt x="111" y="159"/>
                      <a:pt x="95" y="165"/>
                    </a:cubicBezTo>
                    <a:cubicBezTo>
                      <a:pt x="82" y="170"/>
                      <a:pt x="69" y="170"/>
                      <a:pt x="56" y="165"/>
                    </a:cubicBezTo>
                    <a:cubicBezTo>
                      <a:pt x="49" y="162"/>
                      <a:pt x="47" y="156"/>
                      <a:pt x="49" y="150"/>
                    </a:cubicBezTo>
                    <a:cubicBezTo>
                      <a:pt x="52" y="143"/>
                      <a:pt x="56" y="136"/>
                      <a:pt x="60" y="130"/>
                    </a:cubicBezTo>
                    <a:cubicBezTo>
                      <a:pt x="61" y="129"/>
                      <a:pt x="65" y="128"/>
                      <a:pt x="67" y="128"/>
                    </a:cubicBezTo>
                    <a:cubicBezTo>
                      <a:pt x="79" y="129"/>
                      <a:pt x="90" y="131"/>
                      <a:pt x="101" y="133"/>
                    </a:cubicBezTo>
                    <a:cubicBezTo>
                      <a:pt x="104" y="133"/>
                      <a:pt x="106" y="133"/>
                      <a:pt x="109" y="133"/>
                    </a:cubicBezTo>
                    <a:cubicBezTo>
                      <a:pt x="109" y="132"/>
                      <a:pt x="109" y="132"/>
                      <a:pt x="109" y="131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4"/>
              <p:cNvSpPr/>
              <p:nvPr/>
            </p:nvSpPr>
            <p:spPr bwMode="auto">
              <a:xfrm>
                <a:off x="6782" y="2982"/>
                <a:ext cx="256" cy="320"/>
              </a:xfrm>
              <a:custGeom>
                <a:avLst/>
                <a:gdLst>
                  <a:gd name="T0" fmla="*/ 9 w 109"/>
                  <a:gd name="T1" fmla="*/ 99 h 137"/>
                  <a:gd name="T2" fmla="*/ 16 w 109"/>
                  <a:gd name="T3" fmla="*/ 49 h 137"/>
                  <a:gd name="T4" fmla="*/ 0 w 109"/>
                  <a:gd name="T5" fmla="*/ 0 h 137"/>
                  <a:gd name="T6" fmla="*/ 23 w 109"/>
                  <a:gd name="T7" fmla="*/ 3 h 137"/>
                  <a:gd name="T8" fmla="*/ 98 w 109"/>
                  <a:gd name="T9" fmla="*/ 55 h 137"/>
                  <a:gd name="T10" fmla="*/ 107 w 109"/>
                  <a:gd name="T11" fmla="*/ 103 h 137"/>
                  <a:gd name="T12" fmla="*/ 65 w 109"/>
                  <a:gd name="T13" fmla="*/ 132 h 137"/>
                  <a:gd name="T14" fmla="*/ 39 w 109"/>
                  <a:gd name="T15" fmla="*/ 133 h 137"/>
                  <a:gd name="T16" fmla="*/ 24 w 109"/>
                  <a:gd name="T17" fmla="*/ 122 h 137"/>
                  <a:gd name="T18" fmla="*/ 24 w 109"/>
                  <a:gd name="T19" fmla="*/ 116 h 137"/>
                  <a:gd name="T20" fmla="*/ 9 w 109"/>
                  <a:gd name="T21" fmla="*/ 9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137">
                    <a:moveTo>
                      <a:pt x="9" y="99"/>
                    </a:moveTo>
                    <a:cubicBezTo>
                      <a:pt x="14" y="83"/>
                      <a:pt x="18" y="66"/>
                      <a:pt x="16" y="49"/>
                    </a:cubicBezTo>
                    <a:cubicBezTo>
                      <a:pt x="15" y="32"/>
                      <a:pt x="9" y="17"/>
                      <a:pt x="0" y="0"/>
                    </a:cubicBezTo>
                    <a:cubicBezTo>
                      <a:pt x="9" y="1"/>
                      <a:pt x="17" y="1"/>
                      <a:pt x="23" y="3"/>
                    </a:cubicBezTo>
                    <a:cubicBezTo>
                      <a:pt x="54" y="12"/>
                      <a:pt x="81" y="26"/>
                      <a:pt x="98" y="55"/>
                    </a:cubicBezTo>
                    <a:cubicBezTo>
                      <a:pt x="106" y="70"/>
                      <a:pt x="109" y="87"/>
                      <a:pt x="107" y="103"/>
                    </a:cubicBezTo>
                    <a:cubicBezTo>
                      <a:pt x="104" y="124"/>
                      <a:pt x="86" y="136"/>
                      <a:pt x="65" y="132"/>
                    </a:cubicBezTo>
                    <a:cubicBezTo>
                      <a:pt x="56" y="130"/>
                      <a:pt x="48" y="129"/>
                      <a:pt x="39" y="133"/>
                    </a:cubicBezTo>
                    <a:cubicBezTo>
                      <a:pt x="30" y="137"/>
                      <a:pt x="25" y="132"/>
                      <a:pt x="24" y="122"/>
                    </a:cubicBezTo>
                    <a:cubicBezTo>
                      <a:pt x="24" y="120"/>
                      <a:pt x="24" y="118"/>
                      <a:pt x="24" y="116"/>
                    </a:cubicBezTo>
                    <a:cubicBezTo>
                      <a:pt x="24" y="102"/>
                      <a:pt x="24" y="102"/>
                      <a:pt x="9" y="99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5"/>
              <p:cNvSpPr/>
              <p:nvPr/>
            </p:nvSpPr>
            <p:spPr bwMode="auto">
              <a:xfrm>
                <a:off x="6165" y="1815"/>
                <a:ext cx="253" cy="145"/>
              </a:xfrm>
              <a:custGeom>
                <a:avLst/>
                <a:gdLst>
                  <a:gd name="T0" fmla="*/ 31 w 108"/>
                  <a:gd name="T1" fmla="*/ 57 h 62"/>
                  <a:gd name="T2" fmla="*/ 13 w 108"/>
                  <a:gd name="T3" fmla="*/ 52 h 62"/>
                  <a:gd name="T4" fmla="*/ 20 w 108"/>
                  <a:gd name="T5" fmla="*/ 15 h 62"/>
                  <a:gd name="T6" fmla="*/ 87 w 108"/>
                  <a:gd name="T7" fmla="*/ 4 h 62"/>
                  <a:gd name="T8" fmla="*/ 103 w 108"/>
                  <a:gd name="T9" fmla="*/ 32 h 62"/>
                  <a:gd name="T10" fmla="*/ 102 w 108"/>
                  <a:gd name="T11" fmla="*/ 37 h 62"/>
                  <a:gd name="T12" fmla="*/ 86 w 108"/>
                  <a:gd name="T13" fmla="*/ 48 h 62"/>
                  <a:gd name="T14" fmla="*/ 62 w 108"/>
                  <a:gd name="T15" fmla="*/ 50 h 62"/>
                  <a:gd name="T16" fmla="*/ 55 w 108"/>
                  <a:gd name="T17" fmla="*/ 45 h 62"/>
                  <a:gd name="T18" fmla="*/ 35 w 108"/>
                  <a:gd name="T19" fmla="*/ 26 h 62"/>
                  <a:gd name="T20" fmla="*/ 24 w 108"/>
                  <a:gd name="T21" fmla="*/ 27 h 62"/>
                  <a:gd name="T22" fmla="*/ 21 w 108"/>
                  <a:gd name="T23" fmla="*/ 39 h 62"/>
                  <a:gd name="T24" fmla="*/ 31 w 108"/>
                  <a:gd name="T25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62">
                    <a:moveTo>
                      <a:pt x="31" y="57"/>
                    </a:moveTo>
                    <a:cubicBezTo>
                      <a:pt x="19" y="61"/>
                      <a:pt x="22" y="62"/>
                      <a:pt x="13" y="52"/>
                    </a:cubicBezTo>
                    <a:cubicBezTo>
                      <a:pt x="0" y="38"/>
                      <a:pt x="3" y="24"/>
                      <a:pt x="20" y="15"/>
                    </a:cubicBezTo>
                    <a:cubicBezTo>
                      <a:pt x="41" y="3"/>
                      <a:pt x="63" y="0"/>
                      <a:pt x="87" y="4"/>
                    </a:cubicBezTo>
                    <a:cubicBezTo>
                      <a:pt x="102" y="7"/>
                      <a:pt x="108" y="17"/>
                      <a:pt x="103" y="32"/>
                    </a:cubicBezTo>
                    <a:cubicBezTo>
                      <a:pt x="103" y="34"/>
                      <a:pt x="102" y="36"/>
                      <a:pt x="102" y="37"/>
                    </a:cubicBezTo>
                    <a:cubicBezTo>
                      <a:pt x="99" y="45"/>
                      <a:pt x="95" y="49"/>
                      <a:pt x="86" y="48"/>
                    </a:cubicBezTo>
                    <a:cubicBezTo>
                      <a:pt x="78" y="47"/>
                      <a:pt x="70" y="48"/>
                      <a:pt x="62" y="50"/>
                    </a:cubicBezTo>
                    <a:cubicBezTo>
                      <a:pt x="58" y="50"/>
                      <a:pt x="56" y="49"/>
                      <a:pt x="55" y="45"/>
                    </a:cubicBezTo>
                    <a:cubicBezTo>
                      <a:pt x="52" y="35"/>
                      <a:pt x="45" y="28"/>
                      <a:pt x="35" y="26"/>
                    </a:cubicBezTo>
                    <a:cubicBezTo>
                      <a:pt x="31" y="25"/>
                      <a:pt x="26" y="25"/>
                      <a:pt x="24" y="27"/>
                    </a:cubicBezTo>
                    <a:cubicBezTo>
                      <a:pt x="22" y="30"/>
                      <a:pt x="20" y="36"/>
                      <a:pt x="21" y="39"/>
                    </a:cubicBezTo>
                    <a:cubicBezTo>
                      <a:pt x="23" y="45"/>
                      <a:pt x="27" y="51"/>
                      <a:pt x="31" y="57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6"/>
              <p:cNvSpPr/>
              <p:nvPr/>
            </p:nvSpPr>
            <p:spPr bwMode="auto">
              <a:xfrm>
                <a:off x="6941" y="2203"/>
                <a:ext cx="230" cy="175"/>
              </a:xfrm>
              <a:custGeom>
                <a:avLst/>
                <a:gdLst>
                  <a:gd name="T0" fmla="*/ 40 w 98"/>
                  <a:gd name="T1" fmla="*/ 74 h 75"/>
                  <a:gd name="T2" fmla="*/ 30 w 98"/>
                  <a:gd name="T3" fmla="*/ 74 h 75"/>
                  <a:gd name="T4" fmla="*/ 12 w 98"/>
                  <a:gd name="T5" fmla="*/ 63 h 75"/>
                  <a:gd name="T6" fmla="*/ 10 w 98"/>
                  <a:gd name="T7" fmla="*/ 61 h 75"/>
                  <a:gd name="T8" fmla="*/ 7 w 98"/>
                  <a:gd name="T9" fmla="*/ 45 h 75"/>
                  <a:gd name="T10" fmla="*/ 48 w 98"/>
                  <a:gd name="T11" fmla="*/ 4 h 75"/>
                  <a:gd name="T12" fmla="*/ 61 w 98"/>
                  <a:gd name="T13" fmla="*/ 2 h 75"/>
                  <a:gd name="T14" fmla="*/ 95 w 98"/>
                  <a:gd name="T15" fmla="*/ 40 h 75"/>
                  <a:gd name="T16" fmla="*/ 55 w 98"/>
                  <a:gd name="T17" fmla="*/ 74 h 75"/>
                  <a:gd name="T18" fmla="*/ 40 w 98"/>
                  <a:gd name="T19" fmla="*/ 74 h 75"/>
                  <a:gd name="T20" fmla="*/ 40 w 98"/>
                  <a:gd name="T21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75">
                    <a:moveTo>
                      <a:pt x="40" y="74"/>
                    </a:moveTo>
                    <a:cubicBezTo>
                      <a:pt x="37" y="74"/>
                      <a:pt x="34" y="74"/>
                      <a:pt x="30" y="74"/>
                    </a:cubicBezTo>
                    <a:cubicBezTo>
                      <a:pt x="22" y="75"/>
                      <a:pt x="15" y="71"/>
                      <a:pt x="12" y="63"/>
                    </a:cubicBezTo>
                    <a:cubicBezTo>
                      <a:pt x="11" y="63"/>
                      <a:pt x="11" y="61"/>
                      <a:pt x="10" y="61"/>
                    </a:cubicBezTo>
                    <a:cubicBezTo>
                      <a:pt x="0" y="58"/>
                      <a:pt x="5" y="51"/>
                      <a:pt x="7" y="45"/>
                    </a:cubicBezTo>
                    <a:cubicBezTo>
                      <a:pt x="15" y="26"/>
                      <a:pt x="27" y="10"/>
                      <a:pt x="48" y="4"/>
                    </a:cubicBezTo>
                    <a:cubicBezTo>
                      <a:pt x="52" y="3"/>
                      <a:pt x="57" y="2"/>
                      <a:pt x="61" y="2"/>
                    </a:cubicBezTo>
                    <a:cubicBezTo>
                      <a:pt x="83" y="0"/>
                      <a:pt x="98" y="17"/>
                      <a:pt x="95" y="40"/>
                    </a:cubicBezTo>
                    <a:cubicBezTo>
                      <a:pt x="92" y="62"/>
                      <a:pt x="81" y="72"/>
                      <a:pt x="55" y="74"/>
                    </a:cubicBezTo>
                    <a:cubicBezTo>
                      <a:pt x="50" y="74"/>
                      <a:pt x="45" y="74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8" name="Freeform 17"/>
              <p:cNvSpPr>
                <a:spLocks noEditPoints="1"/>
              </p:cNvSpPr>
              <p:nvPr/>
            </p:nvSpPr>
            <p:spPr bwMode="auto">
              <a:xfrm>
                <a:off x="6432" y="2304"/>
                <a:ext cx="169" cy="229"/>
              </a:xfrm>
              <a:custGeom>
                <a:avLst/>
                <a:gdLst>
                  <a:gd name="T0" fmla="*/ 72 w 72"/>
                  <a:gd name="T1" fmla="*/ 41 h 98"/>
                  <a:gd name="T2" fmla="*/ 52 w 72"/>
                  <a:gd name="T3" fmla="*/ 84 h 98"/>
                  <a:gd name="T4" fmla="*/ 5 w 72"/>
                  <a:gd name="T5" fmla="*/ 67 h 98"/>
                  <a:gd name="T6" fmla="*/ 22 w 72"/>
                  <a:gd name="T7" fmla="*/ 14 h 98"/>
                  <a:gd name="T8" fmla="*/ 68 w 72"/>
                  <a:gd name="T9" fmla="*/ 25 h 98"/>
                  <a:gd name="T10" fmla="*/ 72 w 72"/>
                  <a:gd name="T11" fmla="*/ 41 h 98"/>
                  <a:gd name="T12" fmla="*/ 43 w 72"/>
                  <a:gd name="T13" fmla="*/ 28 h 98"/>
                  <a:gd name="T14" fmla="*/ 52 w 72"/>
                  <a:gd name="T15" fmla="*/ 37 h 98"/>
                  <a:gd name="T16" fmla="*/ 61 w 72"/>
                  <a:gd name="T17" fmla="*/ 28 h 98"/>
                  <a:gd name="T18" fmla="*/ 50 w 72"/>
                  <a:gd name="T19" fmla="*/ 20 h 98"/>
                  <a:gd name="T20" fmla="*/ 43 w 72"/>
                  <a:gd name="T21" fmla="*/ 2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98">
                    <a:moveTo>
                      <a:pt x="72" y="41"/>
                    </a:moveTo>
                    <a:cubicBezTo>
                      <a:pt x="70" y="59"/>
                      <a:pt x="65" y="74"/>
                      <a:pt x="52" y="84"/>
                    </a:cubicBezTo>
                    <a:cubicBezTo>
                      <a:pt x="33" y="98"/>
                      <a:pt x="11" y="89"/>
                      <a:pt x="5" y="67"/>
                    </a:cubicBezTo>
                    <a:cubicBezTo>
                      <a:pt x="0" y="46"/>
                      <a:pt x="5" y="28"/>
                      <a:pt x="22" y="14"/>
                    </a:cubicBezTo>
                    <a:cubicBezTo>
                      <a:pt x="38" y="0"/>
                      <a:pt x="60" y="5"/>
                      <a:pt x="68" y="25"/>
                    </a:cubicBezTo>
                    <a:cubicBezTo>
                      <a:pt x="70" y="31"/>
                      <a:pt x="71" y="37"/>
                      <a:pt x="72" y="41"/>
                    </a:cubicBezTo>
                    <a:close/>
                    <a:moveTo>
                      <a:pt x="43" y="28"/>
                    </a:moveTo>
                    <a:cubicBezTo>
                      <a:pt x="44" y="33"/>
                      <a:pt x="46" y="37"/>
                      <a:pt x="52" y="37"/>
                    </a:cubicBezTo>
                    <a:cubicBezTo>
                      <a:pt x="56" y="37"/>
                      <a:pt x="61" y="32"/>
                      <a:pt x="61" y="28"/>
                    </a:cubicBezTo>
                    <a:cubicBezTo>
                      <a:pt x="60" y="21"/>
                      <a:pt x="55" y="20"/>
                      <a:pt x="50" y="20"/>
                    </a:cubicBezTo>
                    <a:cubicBezTo>
                      <a:pt x="45" y="20"/>
                      <a:pt x="44" y="24"/>
                      <a:pt x="43" y="28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9" name="Freeform 18"/>
              <p:cNvSpPr>
                <a:spLocks noEditPoints="1"/>
              </p:cNvSpPr>
              <p:nvPr/>
            </p:nvSpPr>
            <p:spPr bwMode="auto">
              <a:xfrm>
                <a:off x="6010" y="2194"/>
                <a:ext cx="176" cy="184"/>
              </a:xfrm>
              <a:custGeom>
                <a:avLst/>
                <a:gdLst>
                  <a:gd name="T0" fmla="*/ 34 w 75"/>
                  <a:gd name="T1" fmla="*/ 79 h 79"/>
                  <a:gd name="T2" fmla="*/ 13 w 75"/>
                  <a:gd name="T3" fmla="*/ 66 h 79"/>
                  <a:gd name="T4" fmla="*/ 31 w 75"/>
                  <a:gd name="T5" fmla="*/ 5 h 79"/>
                  <a:gd name="T6" fmla="*/ 64 w 75"/>
                  <a:gd name="T7" fmla="*/ 16 h 79"/>
                  <a:gd name="T8" fmla="*/ 45 w 75"/>
                  <a:gd name="T9" fmla="*/ 76 h 79"/>
                  <a:gd name="T10" fmla="*/ 34 w 75"/>
                  <a:gd name="T11" fmla="*/ 79 h 79"/>
                  <a:gd name="T12" fmla="*/ 58 w 75"/>
                  <a:gd name="T13" fmla="*/ 23 h 79"/>
                  <a:gd name="T14" fmla="*/ 51 w 75"/>
                  <a:gd name="T15" fmla="*/ 15 h 79"/>
                  <a:gd name="T16" fmla="*/ 43 w 75"/>
                  <a:gd name="T17" fmla="*/ 22 h 79"/>
                  <a:gd name="T18" fmla="*/ 50 w 75"/>
                  <a:gd name="T19" fmla="*/ 30 h 79"/>
                  <a:gd name="T20" fmla="*/ 58 w 75"/>
                  <a:gd name="T21" fmla="*/ 2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79">
                    <a:moveTo>
                      <a:pt x="34" y="79"/>
                    </a:moveTo>
                    <a:cubicBezTo>
                      <a:pt x="24" y="79"/>
                      <a:pt x="18" y="74"/>
                      <a:pt x="13" y="66"/>
                    </a:cubicBezTo>
                    <a:cubicBezTo>
                      <a:pt x="0" y="43"/>
                      <a:pt x="13" y="13"/>
                      <a:pt x="31" y="5"/>
                    </a:cubicBezTo>
                    <a:cubicBezTo>
                      <a:pt x="44" y="0"/>
                      <a:pt x="57" y="4"/>
                      <a:pt x="64" y="16"/>
                    </a:cubicBezTo>
                    <a:cubicBezTo>
                      <a:pt x="75" y="36"/>
                      <a:pt x="66" y="66"/>
                      <a:pt x="45" y="76"/>
                    </a:cubicBezTo>
                    <a:cubicBezTo>
                      <a:pt x="42" y="77"/>
                      <a:pt x="38" y="78"/>
                      <a:pt x="34" y="79"/>
                    </a:cubicBezTo>
                    <a:close/>
                    <a:moveTo>
                      <a:pt x="58" y="23"/>
                    </a:moveTo>
                    <a:cubicBezTo>
                      <a:pt x="59" y="17"/>
                      <a:pt x="55" y="16"/>
                      <a:pt x="51" y="15"/>
                    </a:cubicBezTo>
                    <a:cubicBezTo>
                      <a:pt x="46" y="15"/>
                      <a:pt x="44" y="17"/>
                      <a:pt x="43" y="22"/>
                    </a:cubicBezTo>
                    <a:cubicBezTo>
                      <a:pt x="43" y="26"/>
                      <a:pt x="45" y="30"/>
                      <a:pt x="50" y="30"/>
                    </a:cubicBezTo>
                    <a:cubicBezTo>
                      <a:pt x="54" y="30"/>
                      <a:pt x="58" y="28"/>
                      <a:pt x="58" y="23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0" name="Freeform 19"/>
              <p:cNvSpPr/>
              <p:nvPr/>
            </p:nvSpPr>
            <p:spPr bwMode="auto">
              <a:xfrm>
                <a:off x="6533" y="2350"/>
                <a:ext cx="43" cy="40"/>
              </a:xfrm>
              <a:custGeom>
                <a:avLst/>
                <a:gdLst>
                  <a:gd name="T0" fmla="*/ 0 w 18"/>
                  <a:gd name="T1" fmla="*/ 8 h 17"/>
                  <a:gd name="T2" fmla="*/ 7 w 18"/>
                  <a:gd name="T3" fmla="*/ 0 h 17"/>
                  <a:gd name="T4" fmla="*/ 18 w 18"/>
                  <a:gd name="T5" fmla="*/ 8 h 17"/>
                  <a:gd name="T6" fmla="*/ 9 w 18"/>
                  <a:gd name="T7" fmla="*/ 17 h 17"/>
                  <a:gd name="T8" fmla="*/ 0 w 1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0" y="8"/>
                    </a:moveTo>
                    <a:cubicBezTo>
                      <a:pt x="1" y="4"/>
                      <a:pt x="2" y="0"/>
                      <a:pt x="7" y="0"/>
                    </a:cubicBezTo>
                    <a:cubicBezTo>
                      <a:pt x="12" y="0"/>
                      <a:pt x="17" y="1"/>
                      <a:pt x="18" y="8"/>
                    </a:cubicBezTo>
                    <a:cubicBezTo>
                      <a:pt x="18" y="12"/>
                      <a:pt x="13" y="17"/>
                      <a:pt x="9" y="17"/>
                    </a:cubicBezTo>
                    <a:cubicBezTo>
                      <a:pt x="3" y="17"/>
                      <a:pt x="1" y="13"/>
                      <a:pt x="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1" name="Freeform 20"/>
              <p:cNvSpPr/>
              <p:nvPr/>
            </p:nvSpPr>
            <p:spPr bwMode="auto">
              <a:xfrm>
                <a:off x="6111" y="2229"/>
                <a:ext cx="38" cy="35"/>
              </a:xfrm>
              <a:custGeom>
                <a:avLst/>
                <a:gdLst>
                  <a:gd name="T0" fmla="*/ 15 w 16"/>
                  <a:gd name="T1" fmla="*/ 8 h 15"/>
                  <a:gd name="T2" fmla="*/ 7 w 16"/>
                  <a:gd name="T3" fmla="*/ 15 h 15"/>
                  <a:gd name="T4" fmla="*/ 0 w 16"/>
                  <a:gd name="T5" fmla="*/ 7 h 15"/>
                  <a:gd name="T6" fmla="*/ 8 w 16"/>
                  <a:gd name="T7" fmla="*/ 0 h 15"/>
                  <a:gd name="T8" fmla="*/ 15 w 16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15" y="8"/>
                    </a:moveTo>
                    <a:cubicBezTo>
                      <a:pt x="15" y="13"/>
                      <a:pt x="11" y="15"/>
                      <a:pt x="7" y="15"/>
                    </a:cubicBezTo>
                    <a:cubicBezTo>
                      <a:pt x="2" y="15"/>
                      <a:pt x="0" y="11"/>
                      <a:pt x="0" y="7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2" y="1"/>
                      <a:pt x="16" y="2"/>
                      <a:pt x="15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2" name="Freeform 21"/>
              <p:cNvSpPr/>
              <p:nvPr/>
            </p:nvSpPr>
            <p:spPr bwMode="auto">
              <a:xfrm>
                <a:off x="5748" y="2329"/>
                <a:ext cx="1036" cy="737"/>
              </a:xfrm>
              <a:custGeom>
                <a:avLst/>
                <a:gdLst>
                  <a:gd name="T0" fmla="*/ 136 w 442"/>
                  <a:gd name="T1" fmla="*/ 296 h 315"/>
                  <a:gd name="T2" fmla="*/ 330 w 442"/>
                  <a:gd name="T3" fmla="*/ 302 h 315"/>
                  <a:gd name="T4" fmla="*/ 218 w 442"/>
                  <a:gd name="T5" fmla="*/ 75 h 315"/>
                  <a:gd name="T6" fmla="*/ 35 w 442"/>
                  <a:gd name="T7" fmla="*/ 75 h 315"/>
                  <a:gd name="T8" fmla="*/ 136 w 442"/>
                  <a:gd name="T9" fmla="*/ 296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315">
                    <a:moveTo>
                      <a:pt x="136" y="296"/>
                    </a:moveTo>
                    <a:cubicBezTo>
                      <a:pt x="136" y="296"/>
                      <a:pt x="284" y="315"/>
                      <a:pt x="330" y="302"/>
                    </a:cubicBezTo>
                    <a:cubicBezTo>
                      <a:pt x="330" y="302"/>
                      <a:pt x="442" y="196"/>
                      <a:pt x="218" y="75"/>
                    </a:cubicBezTo>
                    <a:cubicBezTo>
                      <a:pt x="218" y="75"/>
                      <a:pt x="86" y="0"/>
                      <a:pt x="35" y="75"/>
                    </a:cubicBezTo>
                    <a:cubicBezTo>
                      <a:pt x="35" y="75"/>
                      <a:pt x="0" y="147"/>
                      <a:pt x="136" y="2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4" name="Freeform 22"/>
              <p:cNvSpPr/>
              <p:nvPr/>
            </p:nvSpPr>
            <p:spPr bwMode="auto">
              <a:xfrm>
                <a:off x="5748" y="2329"/>
                <a:ext cx="1036" cy="737"/>
              </a:xfrm>
              <a:custGeom>
                <a:avLst/>
                <a:gdLst>
                  <a:gd name="T0" fmla="*/ 136 w 442"/>
                  <a:gd name="T1" fmla="*/ 296 h 315"/>
                  <a:gd name="T2" fmla="*/ 330 w 442"/>
                  <a:gd name="T3" fmla="*/ 302 h 315"/>
                  <a:gd name="T4" fmla="*/ 218 w 442"/>
                  <a:gd name="T5" fmla="*/ 75 h 315"/>
                  <a:gd name="T6" fmla="*/ 35 w 442"/>
                  <a:gd name="T7" fmla="*/ 75 h 315"/>
                  <a:gd name="T8" fmla="*/ 136 w 442"/>
                  <a:gd name="T9" fmla="*/ 296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315">
                    <a:moveTo>
                      <a:pt x="136" y="296"/>
                    </a:moveTo>
                    <a:cubicBezTo>
                      <a:pt x="136" y="296"/>
                      <a:pt x="284" y="315"/>
                      <a:pt x="330" y="302"/>
                    </a:cubicBezTo>
                    <a:cubicBezTo>
                      <a:pt x="330" y="302"/>
                      <a:pt x="442" y="196"/>
                      <a:pt x="218" y="75"/>
                    </a:cubicBezTo>
                    <a:cubicBezTo>
                      <a:pt x="218" y="75"/>
                      <a:pt x="86" y="0"/>
                      <a:pt x="35" y="75"/>
                    </a:cubicBezTo>
                    <a:cubicBezTo>
                      <a:pt x="35" y="75"/>
                      <a:pt x="0" y="147"/>
                      <a:pt x="136" y="296"/>
                    </a:cubicBezTo>
                    <a:close/>
                  </a:path>
                </a:pathLst>
              </a:custGeom>
              <a:noFill/>
              <a:ln w="60325" cap="flat">
                <a:solidFill>
                  <a:srgbClr val="DDEFFB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5" name="Freeform 23"/>
              <p:cNvSpPr>
                <a:spLocks noEditPoints="1"/>
              </p:cNvSpPr>
              <p:nvPr/>
            </p:nvSpPr>
            <p:spPr bwMode="auto">
              <a:xfrm>
                <a:off x="5938" y="2633"/>
                <a:ext cx="443" cy="286"/>
              </a:xfrm>
              <a:custGeom>
                <a:avLst/>
                <a:gdLst>
                  <a:gd name="T0" fmla="*/ 0 w 189"/>
                  <a:gd name="T1" fmla="*/ 11 h 122"/>
                  <a:gd name="T2" fmla="*/ 49 w 189"/>
                  <a:gd name="T3" fmla="*/ 53 h 122"/>
                  <a:gd name="T4" fmla="*/ 147 w 189"/>
                  <a:gd name="T5" fmla="*/ 39 h 122"/>
                  <a:gd name="T6" fmla="*/ 178 w 189"/>
                  <a:gd name="T7" fmla="*/ 7 h 122"/>
                  <a:gd name="T8" fmla="*/ 169 w 189"/>
                  <a:gd name="T9" fmla="*/ 2 h 122"/>
                  <a:gd name="T10" fmla="*/ 189 w 189"/>
                  <a:gd name="T11" fmla="*/ 16 h 122"/>
                  <a:gd name="T12" fmla="*/ 182 w 189"/>
                  <a:gd name="T13" fmla="*/ 10 h 122"/>
                  <a:gd name="T14" fmla="*/ 159 w 189"/>
                  <a:gd name="T15" fmla="*/ 34 h 122"/>
                  <a:gd name="T16" fmla="*/ 120 w 189"/>
                  <a:gd name="T17" fmla="*/ 76 h 122"/>
                  <a:gd name="T18" fmla="*/ 89 w 189"/>
                  <a:gd name="T19" fmla="*/ 108 h 122"/>
                  <a:gd name="T20" fmla="*/ 48 w 189"/>
                  <a:gd name="T21" fmla="*/ 115 h 122"/>
                  <a:gd name="T22" fmla="*/ 31 w 189"/>
                  <a:gd name="T23" fmla="*/ 89 h 122"/>
                  <a:gd name="T24" fmla="*/ 9 w 189"/>
                  <a:gd name="T25" fmla="*/ 26 h 122"/>
                  <a:gd name="T26" fmla="*/ 0 w 189"/>
                  <a:gd name="T27" fmla="*/ 11 h 122"/>
                  <a:gd name="T28" fmla="*/ 110 w 189"/>
                  <a:gd name="T29" fmla="*/ 84 h 122"/>
                  <a:gd name="T30" fmla="*/ 39 w 189"/>
                  <a:gd name="T31" fmla="*/ 89 h 122"/>
                  <a:gd name="T32" fmla="*/ 37 w 189"/>
                  <a:gd name="T33" fmla="*/ 98 h 122"/>
                  <a:gd name="T34" fmla="*/ 71 w 189"/>
                  <a:gd name="T35" fmla="*/ 112 h 122"/>
                  <a:gd name="T36" fmla="*/ 110 w 189"/>
                  <a:gd name="T37" fmla="*/ 8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" h="122">
                    <a:moveTo>
                      <a:pt x="0" y="11"/>
                    </a:moveTo>
                    <a:cubicBezTo>
                      <a:pt x="13" y="28"/>
                      <a:pt x="28" y="43"/>
                      <a:pt x="49" y="53"/>
                    </a:cubicBezTo>
                    <a:cubicBezTo>
                      <a:pt x="84" y="69"/>
                      <a:pt x="117" y="61"/>
                      <a:pt x="147" y="39"/>
                    </a:cubicBezTo>
                    <a:cubicBezTo>
                      <a:pt x="159" y="30"/>
                      <a:pt x="170" y="20"/>
                      <a:pt x="178" y="7"/>
                    </a:cubicBezTo>
                    <a:cubicBezTo>
                      <a:pt x="175" y="5"/>
                      <a:pt x="172" y="4"/>
                      <a:pt x="169" y="2"/>
                    </a:cubicBezTo>
                    <a:cubicBezTo>
                      <a:pt x="179" y="0"/>
                      <a:pt x="186" y="5"/>
                      <a:pt x="189" y="16"/>
                    </a:cubicBezTo>
                    <a:cubicBezTo>
                      <a:pt x="186" y="14"/>
                      <a:pt x="184" y="12"/>
                      <a:pt x="182" y="10"/>
                    </a:cubicBezTo>
                    <a:cubicBezTo>
                      <a:pt x="174" y="18"/>
                      <a:pt x="168" y="27"/>
                      <a:pt x="159" y="34"/>
                    </a:cubicBezTo>
                    <a:cubicBezTo>
                      <a:pt x="143" y="46"/>
                      <a:pt x="131" y="61"/>
                      <a:pt x="120" y="76"/>
                    </a:cubicBezTo>
                    <a:cubicBezTo>
                      <a:pt x="111" y="88"/>
                      <a:pt x="100" y="98"/>
                      <a:pt x="89" y="108"/>
                    </a:cubicBezTo>
                    <a:cubicBezTo>
                      <a:pt x="77" y="117"/>
                      <a:pt x="64" y="122"/>
                      <a:pt x="48" y="115"/>
                    </a:cubicBezTo>
                    <a:cubicBezTo>
                      <a:pt x="37" y="110"/>
                      <a:pt x="31" y="101"/>
                      <a:pt x="31" y="89"/>
                    </a:cubicBezTo>
                    <a:cubicBezTo>
                      <a:pt x="30" y="66"/>
                      <a:pt x="24" y="44"/>
                      <a:pt x="9" y="26"/>
                    </a:cubicBezTo>
                    <a:cubicBezTo>
                      <a:pt x="5" y="21"/>
                      <a:pt x="3" y="16"/>
                      <a:pt x="0" y="11"/>
                    </a:cubicBezTo>
                    <a:close/>
                    <a:moveTo>
                      <a:pt x="110" y="84"/>
                    </a:moveTo>
                    <a:cubicBezTo>
                      <a:pt x="84" y="75"/>
                      <a:pt x="62" y="75"/>
                      <a:pt x="39" y="89"/>
                    </a:cubicBezTo>
                    <a:cubicBezTo>
                      <a:pt x="35" y="91"/>
                      <a:pt x="35" y="94"/>
                      <a:pt x="37" y="98"/>
                    </a:cubicBezTo>
                    <a:cubicBezTo>
                      <a:pt x="42" y="109"/>
                      <a:pt x="57" y="116"/>
                      <a:pt x="71" y="112"/>
                    </a:cubicBezTo>
                    <a:cubicBezTo>
                      <a:pt x="87" y="107"/>
                      <a:pt x="98" y="96"/>
                      <a:pt x="110" y="84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6" name="Freeform 24"/>
              <p:cNvSpPr/>
              <p:nvPr/>
            </p:nvSpPr>
            <p:spPr bwMode="auto">
              <a:xfrm>
                <a:off x="6020" y="2809"/>
                <a:ext cx="176" cy="96"/>
              </a:xfrm>
              <a:custGeom>
                <a:avLst/>
                <a:gdLst>
                  <a:gd name="T0" fmla="*/ 75 w 75"/>
                  <a:gd name="T1" fmla="*/ 9 h 41"/>
                  <a:gd name="T2" fmla="*/ 36 w 75"/>
                  <a:gd name="T3" fmla="*/ 37 h 41"/>
                  <a:gd name="T4" fmla="*/ 2 w 75"/>
                  <a:gd name="T5" fmla="*/ 23 h 41"/>
                  <a:gd name="T6" fmla="*/ 4 w 75"/>
                  <a:gd name="T7" fmla="*/ 14 h 41"/>
                  <a:gd name="T8" fmla="*/ 75 w 75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1">
                    <a:moveTo>
                      <a:pt x="75" y="9"/>
                    </a:moveTo>
                    <a:cubicBezTo>
                      <a:pt x="63" y="21"/>
                      <a:pt x="52" y="32"/>
                      <a:pt x="36" y="37"/>
                    </a:cubicBezTo>
                    <a:cubicBezTo>
                      <a:pt x="22" y="41"/>
                      <a:pt x="7" y="34"/>
                      <a:pt x="2" y="23"/>
                    </a:cubicBezTo>
                    <a:cubicBezTo>
                      <a:pt x="0" y="19"/>
                      <a:pt x="0" y="16"/>
                      <a:pt x="4" y="14"/>
                    </a:cubicBezTo>
                    <a:cubicBezTo>
                      <a:pt x="27" y="0"/>
                      <a:pt x="49" y="0"/>
                      <a:pt x="75" y="9"/>
                    </a:cubicBezTo>
                    <a:close/>
                  </a:path>
                </a:pathLst>
              </a:custGeom>
              <a:solidFill>
                <a:srgbClr val="EE7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7" name="Freeform 25"/>
              <p:cNvSpPr>
                <a:spLocks noEditPoints="1"/>
              </p:cNvSpPr>
              <p:nvPr/>
            </p:nvSpPr>
            <p:spPr bwMode="auto">
              <a:xfrm>
                <a:off x="5597" y="1806"/>
                <a:ext cx="1638" cy="2350"/>
              </a:xfrm>
              <a:custGeom>
                <a:avLst/>
                <a:gdLst>
                  <a:gd name="T0" fmla="*/ 532 w 698"/>
                  <a:gd name="T1" fmla="*/ 494 h 1005"/>
                  <a:gd name="T2" fmla="*/ 614 w 698"/>
                  <a:gd name="T3" fmla="*/ 618 h 1005"/>
                  <a:gd name="T4" fmla="*/ 523 w 698"/>
                  <a:gd name="T5" fmla="*/ 611 h 1005"/>
                  <a:gd name="T6" fmla="*/ 489 w 698"/>
                  <a:gd name="T7" fmla="*/ 643 h 1005"/>
                  <a:gd name="T8" fmla="*/ 438 w 698"/>
                  <a:gd name="T9" fmla="*/ 823 h 1005"/>
                  <a:gd name="T10" fmla="*/ 358 w 698"/>
                  <a:gd name="T11" fmla="*/ 972 h 1005"/>
                  <a:gd name="T12" fmla="*/ 266 w 698"/>
                  <a:gd name="T13" fmla="*/ 944 h 1005"/>
                  <a:gd name="T14" fmla="*/ 166 w 698"/>
                  <a:gd name="T15" fmla="*/ 790 h 1005"/>
                  <a:gd name="T16" fmla="*/ 91 w 698"/>
                  <a:gd name="T17" fmla="*/ 661 h 1005"/>
                  <a:gd name="T18" fmla="*/ 119 w 698"/>
                  <a:gd name="T19" fmla="*/ 561 h 1005"/>
                  <a:gd name="T20" fmla="*/ 2 w 698"/>
                  <a:gd name="T21" fmla="*/ 306 h 1005"/>
                  <a:gd name="T22" fmla="*/ 100 w 698"/>
                  <a:gd name="T23" fmla="*/ 271 h 1005"/>
                  <a:gd name="T24" fmla="*/ 254 w 698"/>
                  <a:gd name="T25" fmla="*/ 69 h 1005"/>
                  <a:gd name="T26" fmla="*/ 333 w 698"/>
                  <a:gd name="T27" fmla="*/ 6 h 1005"/>
                  <a:gd name="T28" fmla="*/ 600 w 698"/>
                  <a:gd name="T29" fmla="*/ 133 h 1005"/>
                  <a:gd name="T30" fmla="*/ 666 w 698"/>
                  <a:gd name="T31" fmla="*/ 258 h 1005"/>
                  <a:gd name="T32" fmla="*/ 536 w 698"/>
                  <a:gd name="T33" fmla="*/ 120 h 1005"/>
                  <a:gd name="T34" fmla="*/ 148 w 698"/>
                  <a:gd name="T35" fmla="*/ 224 h 1005"/>
                  <a:gd name="T36" fmla="*/ 202 w 698"/>
                  <a:gd name="T37" fmla="*/ 516 h 1005"/>
                  <a:gd name="T38" fmla="*/ 407 w 698"/>
                  <a:gd name="T39" fmla="*/ 517 h 1005"/>
                  <a:gd name="T40" fmla="*/ 531 w 698"/>
                  <a:gd name="T41" fmla="*/ 478 h 1005"/>
                  <a:gd name="T42" fmla="*/ 617 w 698"/>
                  <a:gd name="T43" fmla="*/ 263 h 1005"/>
                  <a:gd name="T44" fmla="*/ 648 w 698"/>
                  <a:gd name="T45" fmla="*/ 131 h 1005"/>
                  <a:gd name="T46" fmla="*/ 548 w 698"/>
                  <a:gd name="T47" fmla="*/ 180 h 1005"/>
                  <a:gd name="T48" fmla="*/ 93 w 698"/>
                  <a:gd name="T49" fmla="*/ 640 h 1005"/>
                  <a:gd name="T50" fmla="*/ 303 w 698"/>
                  <a:gd name="T51" fmla="*/ 687 h 1005"/>
                  <a:gd name="T52" fmla="*/ 453 w 698"/>
                  <a:gd name="T53" fmla="*/ 660 h 1005"/>
                  <a:gd name="T54" fmla="*/ 459 w 698"/>
                  <a:gd name="T55" fmla="*/ 616 h 1005"/>
                  <a:gd name="T56" fmla="*/ 492 w 698"/>
                  <a:gd name="T57" fmla="*/ 501 h 1005"/>
                  <a:gd name="T58" fmla="*/ 392 w 698"/>
                  <a:gd name="T59" fmla="*/ 530 h 1005"/>
                  <a:gd name="T60" fmla="*/ 165 w 698"/>
                  <a:gd name="T61" fmla="*/ 484 h 1005"/>
                  <a:gd name="T62" fmla="*/ 392 w 698"/>
                  <a:gd name="T63" fmla="*/ 776 h 1005"/>
                  <a:gd name="T64" fmla="*/ 326 w 698"/>
                  <a:gd name="T65" fmla="*/ 858 h 1005"/>
                  <a:gd name="T66" fmla="*/ 436 w 698"/>
                  <a:gd name="T67" fmla="*/ 739 h 1005"/>
                  <a:gd name="T68" fmla="*/ 453 w 698"/>
                  <a:gd name="T69" fmla="*/ 778 h 1005"/>
                  <a:gd name="T70" fmla="*/ 433 w 698"/>
                  <a:gd name="T71" fmla="*/ 677 h 1005"/>
                  <a:gd name="T72" fmla="*/ 356 w 698"/>
                  <a:gd name="T73" fmla="*/ 651 h 1005"/>
                  <a:gd name="T74" fmla="*/ 352 w 698"/>
                  <a:gd name="T75" fmla="*/ 749 h 1005"/>
                  <a:gd name="T76" fmla="*/ 95 w 698"/>
                  <a:gd name="T77" fmla="*/ 253 h 1005"/>
                  <a:gd name="T78" fmla="*/ 73 w 698"/>
                  <a:gd name="T79" fmla="*/ 477 h 1005"/>
                  <a:gd name="T80" fmla="*/ 75 w 698"/>
                  <a:gd name="T81" fmla="*/ 336 h 1005"/>
                  <a:gd name="T82" fmla="*/ 118 w 698"/>
                  <a:gd name="T83" fmla="*/ 683 h 1005"/>
                  <a:gd name="T84" fmla="*/ 268 w 698"/>
                  <a:gd name="T85" fmla="*/ 807 h 1005"/>
                  <a:gd name="T86" fmla="*/ 278 w 698"/>
                  <a:gd name="T87" fmla="*/ 711 h 1005"/>
                  <a:gd name="T88" fmla="*/ 320 w 698"/>
                  <a:gd name="T89" fmla="*/ 953 h 1005"/>
                  <a:gd name="T90" fmla="*/ 260 w 698"/>
                  <a:gd name="T91" fmla="*/ 970 h 1005"/>
                  <a:gd name="T92" fmla="*/ 357 w 698"/>
                  <a:gd name="T93" fmla="*/ 939 h 1005"/>
                  <a:gd name="T94" fmla="*/ 270 w 698"/>
                  <a:gd name="T95" fmla="*/ 830 h 1005"/>
                  <a:gd name="T96" fmla="*/ 228 w 698"/>
                  <a:gd name="T97" fmla="*/ 909 h 1005"/>
                  <a:gd name="T98" fmla="*/ 529 w 698"/>
                  <a:gd name="T99" fmla="*/ 619 h 1005"/>
                  <a:gd name="T100" fmla="*/ 612 w 698"/>
                  <a:gd name="T101" fmla="*/ 606 h 1005"/>
                  <a:gd name="T102" fmla="*/ 521 w 698"/>
                  <a:gd name="T103" fmla="*/ 552 h 1005"/>
                  <a:gd name="T104" fmla="*/ 266 w 698"/>
                  <a:gd name="T105" fmla="*/ 31 h 1005"/>
                  <a:gd name="T106" fmla="*/ 328 w 698"/>
                  <a:gd name="T107" fmla="*/ 52 h 1005"/>
                  <a:gd name="T108" fmla="*/ 262 w 698"/>
                  <a:gd name="T109" fmla="*/ 19 h 10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98" h="1005">
                    <a:moveTo>
                      <a:pt x="615" y="265"/>
                    </a:moveTo>
                    <a:cubicBezTo>
                      <a:pt x="617" y="278"/>
                      <a:pt x="619" y="289"/>
                      <a:pt x="620" y="301"/>
                    </a:cubicBezTo>
                    <a:cubicBezTo>
                      <a:pt x="625" y="345"/>
                      <a:pt x="622" y="387"/>
                      <a:pt x="601" y="427"/>
                    </a:cubicBezTo>
                    <a:cubicBezTo>
                      <a:pt x="585" y="456"/>
                      <a:pt x="561" y="478"/>
                      <a:pt x="532" y="494"/>
                    </a:cubicBezTo>
                    <a:cubicBezTo>
                      <a:pt x="530" y="496"/>
                      <a:pt x="528" y="497"/>
                      <a:pt x="526" y="498"/>
                    </a:cubicBezTo>
                    <a:cubicBezTo>
                      <a:pt x="538" y="503"/>
                      <a:pt x="551" y="507"/>
                      <a:pt x="562" y="513"/>
                    </a:cubicBezTo>
                    <a:cubicBezTo>
                      <a:pt x="582" y="522"/>
                      <a:pt x="598" y="535"/>
                      <a:pt x="609" y="554"/>
                    </a:cubicBezTo>
                    <a:cubicBezTo>
                      <a:pt x="619" y="575"/>
                      <a:pt x="621" y="596"/>
                      <a:pt x="614" y="618"/>
                    </a:cubicBezTo>
                    <a:cubicBezTo>
                      <a:pt x="607" y="636"/>
                      <a:pt x="591" y="645"/>
                      <a:pt x="568" y="641"/>
                    </a:cubicBezTo>
                    <a:cubicBezTo>
                      <a:pt x="561" y="639"/>
                      <a:pt x="554" y="639"/>
                      <a:pt x="547" y="641"/>
                    </a:cubicBezTo>
                    <a:cubicBezTo>
                      <a:pt x="532" y="646"/>
                      <a:pt x="524" y="639"/>
                      <a:pt x="523" y="624"/>
                    </a:cubicBezTo>
                    <a:cubicBezTo>
                      <a:pt x="523" y="620"/>
                      <a:pt x="523" y="616"/>
                      <a:pt x="523" y="611"/>
                    </a:cubicBezTo>
                    <a:cubicBezTo>
                      <a:pt x="513" y="606"/>
                      <a:pt x="501" y="606"/>
                      <a:pt x="489" y="607"/>
                    </a:cubicBezTo>
                    <a:cubicBezTo>
                      <a:pt x="487" y="607"/>
                      <a:pt x="485" y="610"/>
                      <a:pt x="486" y="611"/>
                    </a:cubicBezTo>
                    <a:cubicBezTo>
                      <a:pt x="486" y="616"/>
                      <a:pt x="487" y="621"/>
                      <a:pt x="489" y="625"/>
                    </a:cubicBezTo>
                    <a:cubicBezTo>
                      <a:pt x="492" y="631"/>
                      <a:pt x="492" y="637"/>
                      <a:pt x="489" y="643"/>
                    </a:cubicBezTo>
                    <a:cubicBezTo>
                      <a:pt x="488" y="646"/>
                      <a:pt x="487" y="650"/>
                      <a:pt x="488" y="653"/>
                    </a:cubicBezTo>
                    <a:cubicBezTo>
                      <a:pt x="496" y="674"/>
                      <a:pt x="501" y="696"/>
                      <a:pt x="501" y="719"/>
                    </a:cubicBezTo>
                    <a:cubicBezTo>
                      <a:pt x="501" y="760"/>
                      <a:pt x="483" y="789"/>
                      <a:pt x="448" y="807"/>
                    </a:cubicBezTo>
                    <a:cubicBezTo>
                      <a:pt x="440" y="811"/>
                      <a:pt x="437" y="814"/>
                      <a:pt x="438" y="823"/>
                    </a:cubicBezTo>
                    <a:cubicBezTo>
                      <a:pt x="441" y="853"/>
                      <a:pt x="416" y="868"/>
                      <a:pt x="392" y="873"/>
                    </a:cubicBezTo>
                    <a:cubicBezTo>
                      <a:pt x="387" y="874"/>
                      <a:pt x="381" y="874"/>
                      <a:pt x="375" y="875"/>
                    </a:cubicBezTo>
                    <a:cubicBezTo>
                      <a:pt x="378" y="882"/>
                      <a:pt x="381" y="889"/>
                      <a:pt x="383" y="896"/>
                    </a:cubicBezTo>
                    <a:cubicBezTo>
                      <a:pt x="391" y="926"/>
                      <a:pt x="384" y="952"/>
                      <a:pt x="358" y="972"/>
                    </a:cubicBezTo>
                    <a:cubicBezTo>
                      <a:pt x="346" y="981"/>
                      <a:pt x="333" y="989"/>
                      <a:pt x="319" y="996"/>
                    </a:cubicBezTo>
                    <a:cubicBezTo>
                      <a:pt x="303" y="1004"/>
                      <a:pt x="286" y="1005"/>
                      <a:pt x="269" y="996"/>
                    </a:cubicBezTo>
                    <a:cubicBezTo>
                      <a:pt x="255" y="989"/>
                      <a:pt x="250" y="977"/>
                      <a:pt x="256" y="962"/>
                    </a:cubicBezTo>
                    <a:cubicBezTo>
                      <a:pt x="258" y="956"/>
                      <a:pt x="262" y="950"/>
                      <a:pt x="266" y="944"/>
                    </a:cubicBezTo>
                    <a:cubicBezTo>
                      <a:pt x="264" y="943"/>
                      <a:pt x="262" y="942"/>
                      <a:pt x="259" y="941"/>
                    </a:cubicBezTo>
                    <a:cubicBezTo>
                      <a:pt x="228" y="928"/>
                      <a:pt x="211" y="904"/>
                      <a:pt x="208" y="871"/>
                    </a:cubicBezTo>
                    <a:cubicBezTo>
                      <a:pt x="206" y="852"/>
                      <a:pt x="208" y="834"/>
                      <a:pt x="208" y="817"/>
                    </a:cubicBezTo>
                    <a:cubicBezTo>
                      <a:pt x="194" y="808"/>
                      <a:pt x="179" y="800"/>
                      <a:pt x="166" y="790"/>
                    </a:cubicBezTo>
                    <a:cubicBezTo>
                      <a:pt x="137" y="766"/>
                      <a:pt x="121" y="734"/>
                      <a:pt x="114" y="698"/>
                    </a:cubicBezTo>
                    <a:cubicBezTo>
                      <a:pt x="113" y="691"/>
                      <a:pt x="112" y="683"/>
                      <a:pt x="110" y="676"/>
                    </a:cubicBezTo>
                    <a:cubicBezTo>
                      <a:pt x="110" y="673"/>
                      <a:pt x="108" y="671"/>
                      <a:pt x="106" y="670"/>
                    </a:cubicBezTo>
                    <a:cubicBezTo>
                      <a:pt x="101" y="667"/>
                      <a:pt x="95" y="665"/>
                      <a:pt x="91" y="661"/>
                    </a:cubicBezTo>
                    <a:cubicBezTo>
                      <a:pt x="81" y="654"/>
                      <a:pt x="81" y="646"/>
                      <a:pt x="89" y="637"/>
                    </a:cubicBezTo>
                    <a:cubicBezTo>
                      <a:pt x="90" y="635"/>
                      <a:pt x="92" y="634"/>
                      <a:pt x="93" y="633"/>
                    </a:cubicBezTo>
                    <a:cubicBezTo>
                      <a:pt x="102" y="629"/>
                      <a:pt x="104" y="621"/>
                      <a:pt x="106" y="613"/>
                    </a:cubicBezTo>
                    <a:cubicBezTo>
                      <a:pt x="110" y="596"/>
                      <a:pt x="115" y="579"/>
                      <a:pt x="119" y="561"/>
                    </a:cubicBezTo>
                    <a:cubicBezTo>
                      <a:pt x="120" y="559"/>
                      <a:pt x="119" y="555"/>
                      <a:pt x="117" y="553"/>
                    </a:cubicBezTo>
                    <a:cubicBezTo>
                      <a:pt x="108" y="540"/>
                      <a:pt x="96" y="529"/>
                      <a:pt x="88" y="515"/>
                    </a:cubicBezTo>
                    <a:cubicBezTo>
                      <a:pt x="74" y="488"/>
                      <a:pt x="54" y="465"/>
                      <a:pt x="38" y="439"/>
                    </a:cubicBezTo>
                    <a:cubicBezTo>
                      <a:pt x="12" y="398"/>
                      <a:pt x="0" y="354"/>
                      <a:pt x="2" y="306"/>
                    </a:cubicBezTo>
                    <a:cubicBezTo>
                      <a:pt x="2" y="291"/>
                      <a:pt x="5" y="274"/>
                      <a:pt x="8" y="259"/>
                    </a:cubicBezTo>
                    <a:cubicBezTo>
                      <a:pt x="15" y="229"/>
                      <a:pt x="40" y="215"/>
                      <a:pt x="69" y="221"/>
                    </a:cubicBezTo>
                    <a:cubicBezTo>
                      <a:pt x="87" y="225"/>
                      <a:pt x="98" y="239"/>
                      <a:pt x="100" y="259"/>
                    </a:cubicBezTo>
                    <a:cubicBezTo>
                      <a:pt x="100" y="263"/>
                      <a:pt x="100" y="267"/>
                      <a:pt x="100" y="271"/>
                    </a:cubicBezTo>
                    <a:cubicBezTo>
                      <a:pt x="108" y="262"/>
                      <a:pt x="116" y="252"/>
                      <a:pt x="125" y="245"/>
                    </a:cubicBezTo>
                    <a:cubicBezTo>
                      <a:pt x="137" y="236"/>
                      <a:pt x="142" y="225"/>
                      <a:pt x="145" y="210"/>
                    </a:cubicBezTo>
                    <a:cubicBezTo>
                      <a:pt x="154" y="173"/>
                      <a:pt x="169" y="138"/>
                      <a:pt x="196" y="109"/>
                    </a:cubicBezTo>
                    <a:cubicBezTo>
                      <a:pt x="212" y="91"/>
                      <a:pt x="231" y="78"/>
                      <a:pt x="254" y="69"/>
                    </a:cubicBezTo>
                    <a:cubicBezTo>
                      <a:pt x="256" y="68"/>
                      <a:pt x="258" y="67"/>
                      <a:pt x="260" y="66"/>
                    </a:cubicBezTo>
                    <a:cubicBezTo>
                      <a:pt x="256" y="61"/>
                      <a:pt x="251" y="56"/>
                      <a:pt x="248" y="51"/>
                    </a:cubicBezTo>
                    <a:cubicBezTo>
                      <a:pt x="240" y="39"/>
                      <a:pt x="243" y="27"/>
                      <a:pt x="255" y="19"/>
                    </a:cubicBezTo>
                    <a:cubicBezTo>
                      <a:pt x="279" y="3"/>
                      <a:pt x="305" y="0"/>
                      <a:pt x="333" y="6"/>
                    </a:cubicBezTo>
                    <a:cubicBezTo>
                      <a:pt x="348" y="9"/>
                      <a:pt x="353" y="18"/>
                      <a:pt x="349" y="33"/>
                    </a:cubicBezTo>
                    <a:cubicBezTo>
                      <a:pt x="348" y="39"/>
                      <a:pt x="345" y="45"/>
                      <a:pt x="343" y="52"/>
                    </a:cubicBezTo>
                    <a:cubicBezTo>
                      <a:pt x="435" y="51"/>
                      <a:pt x="515" y="79"/>
                      <a:pt x="575" y="151"/>
                    </a:cubicBezTo>
                    <a:cubicBezTo>
                      <a:pt x="584" y="145"/>
                      <a:pt x="591" y="138"/>
                      <a:pt x="600" y="133"/>
                    </a:cubicBezTo>
                    <a:cubicBezTo>
                      <a:pt x="608" y="128"/>
                      <a:pt x="616" y="124"/>
                      <a:pt x="625" y="122"/>
                    </a:cubicBezTo>
                    <a:cubicBezTo>
                      <a:pt x="645" y="118"/>
                      <a:pt x="660" y="128"/>
                      <a:pt x="671" y="143"/>
                    </a:cubicBezTo>
                    <a:cubicBezTo>
                      <a:pt x="686" y="164"/>
                      <a:pt x="696" y="188"/>
                      <a:pt x="697" y="214"/>
                    </a:cubicBezTo>
                    <a:cubicBezTo>
                      <a:pt x="698" y="233"/>
                      <a:pt x="690" y="251"/>
                      <a:pt x="666" y="258"/>
                    </a:cubicBezTo>
                    <a:cubicBezTo>
                      <a:pt x="655" y="262"/>
                      <a:pt x="642" y="263"/>
                      <a:pt x="630" y="265"/>
                    </a:cubicBezTo>
                    <a:cubicBezTo>
                      <a:pt x="625" y="265"/>
                      <a:pt x="620" y="265"/>
                      <a:pt x="615" y="265"/>
                    </a:cubicBezTo>
                    <a:close/>
                    <a:moveTo>
                      <a:pt x="573" y="154"/>
                    </a:moveTo>
                    <a:cubicBezTo>
                      <a:pt x="561" y="142"/>
                      <a:pt x="549" y="130"/>
                      <a:pt x="536" y="120"/>
                    </a:cubicBezTo>
                    <a:cubicBezTo>
                      <a:pt x="494" y="85"/>
                      <a:pt x="446" y="65"/>
                      <a:pt x="392" y="60"/>
                    </a:cubicBezTo>
                    <a:cubicBezTo>
                      <a:pt x="361" y="57"/>
                      <a:pt x="330" y="58"/>
                      <a:pt x="299" y="62"/>
                    </a:cubicBezTo>
                    <a:cubicBezTo>
                      <a:pt x="257" y="68"/>
                      <a:pt x="222" y="87"/>
                      <a:pt x="194" y="120"/>
                    </a:cubicBezTo>
                    <a:cubicBezTo>
                      <a:pt x="168" y="150"/>
                      <a:pt x="156" y="186"/>
                      <a:pt x="148" y="224"/>
                    </a:cubicBezTo>
                    <a:cubicBezTo>
                      <a:pt x="146" y="232"/>
                      <a:pt x="143" y="238"/>
                      <a:pt x="136" y="243"/>
                    </a:cubicBezTo>
                    <a:cubicBezTo>
                      <a:pt x="108" y="263"/>
                      <a:pt x="92" y="289"/>
                      <a:pt x="92" y="323"/>
                    </a:cubicBezTo>
                    <a:cubicBezTo>
                      <a:pt x="91" y="346"/>
                      <a:pt x="98" y="368"/>
                      <a:pt x="108" y="388"/>
                    </a:cubicBezTo>
                    <a:cubicBezTo>
                      <a:pt x="131" y="437"/>
                      <a:pt x="165" y="477"/>
                      <a:pt x="202" y="516"/>
                    </a:cubicBezTo>
                    <a:cubicBezTo>
                      <a:pt x="204" y="518"/>
                      <a:pt x="206" y="519"/>
                      <a:pt x="209" y="519"/>
                    </a:cubicBezTo>
                    <a:cubicBezTo>
                      <a:pt x="236" y="522"/>
                      <a:pt x="262" y="525"/>
                      <a:pt x="289" y="526"/>
                    </a:cubicBezTo>
                    <a:cubicBezTo>
                      <a:pt x="321" y="527"/>
                      <a:pt x="353" y="525"/>
                      <a:pt x="385" y="525"/>
                    </a:cubicBezTo>
                    <a:cubicBezTo>
                      <a:pt x="394" y="525"/>
                      <a:pt x="401" y="523"/>
                      <a:pt x="407" y="517"/>
                    </a:cubicBezTo>
                    <a:cubicBezTo>
                      <a:pt x="409" y="515"/>
                      <a:pt x="411" y="514"/>
                      <a:pt x="414" y="513"/>
                    </a:cubicBezTo>
                    <a:cubicBezTo>
                      <a:pt x="420" y="511"/>
                      <a:pt x="426" y="509"/>
                      <a:pt x="432" y="506"/>
                    </a:cubicBezTo>
                    <a:cubicBezTo>
                      <a:pt x="458" y="495"/>
                      <a:pt x="485" y="486"/>
                      <a:pt x="514" y="483"/>
                    </a:cubicBezTo>
                    <a:cubicBezTo>
                      <a:pt x="520" y="482"/>
                      <a:pt x="526" y="482"/>
                      <a:pt x="531" y="478"/>
                    </a:cubicBezTo>
                    <a:cubicBezTo>
                      <a:pt x="579" y="444"/>
                      <a:pt x="603" y="398"/>
                      <a:pt x="604" y="339"/>
                    </a:cubicBezTo>
                    <a:cubicBezTo>
                      <a:pt x="604" y="315"/>
                      <a:pt x="601" y="293"/>
                      <a:pt x="595" y="270"/>
                    </a:cubicBezTo>
                    <a:cubicBezTo>
                      <a:pt x="593" y="265"/>
                      <a:pt x="595" y="262"/>
                      <a:pt x="601" y="263"/>
                    </a:cubicBezTo>
                    <a:cubicBezTo>
                      <a:pt x="606" y="263"/>
                      <a:pt x="612" y="263"/>
                      <a:pt x="617" y="263"/>
                    </a:cubicBezTo>
                    <a:cubicBezTo>
                      <a:pt x="634" y="263"/>
                      <a:pt x="650" y="261"/>
                      <a:pt x="664" y="254"/>
                    </a:cubicBezTo>
                    <a:cubicBezTo>
                      <a:pt x="680" y="247"/>
                      <a:pt x="689" y="235"/>
                      <a:pt x="689" y="217"/>
                    </a:cubicBezTo>
                    <a:cubicBezTo>
                      <a:pt x="688" y="191"/>
                      <a:pt x="678" y="167"/>
                      <a:pt x="664" y="146"/>
                    </a:cubicBezTo>
                    <a:cubicBezTo>
                      <a:pt x="661" y="140"/>
                      <a:pt x="654" y="134"/>
                      <a:pt x="648" y="131"/>
                    </a:cubicBezTo>
                    <a:cubicBezTo>
                      <a:pt x="635" y="125"/>
                      <a:pt x="621" y="128"/>
                      <a:pt x="609" y="134"/>
                    </a:cubicBezTo>
                    <a:cubicBezTo>
                      <a:pt x="588" y="144"/>
                      <a:pt x="572" y="160"/>
                      <a:pt x="556" y="176"/>
                    </a:cubicBezTo>
                    <a:cubicBezTo>
                      <a:pt x="554" y="178"/>
                      <a:pt x="552" y="180"/>
                      <a:pt x="550" y="181"/>
                    </a:cubicBezTo>
                    <a:cubicBezTo>
                      <a:pt x="549" y="181"/>
                      <a:pt x="549" y="180"/>
                      <a:pt x="548" y="180"/>
                    </a:cubicBezTo>
                    <a:cubicBezTo>
                      <a:pt x="556" y="171"/>
                      <a:pt x="564" y="163"/>
                      <a:pt x="573" y="154"/>
                    </a:cubicBezTo>
                    <a:close/>
                    <a:moveTo>
                      <a:pt x="123" y="552"/>
                    </a:moveTo>
                    <a:cubicBezTo>
                      <a:pt x="119" y="569"/>
                      <a:pt x="115" y="588"/>
                      <a:pt x="111" y="607"/>
                    </a:cubicBezTo>
                    <a:cubicBezTo>
                      <a:pt x="108" y="620"/>
                      <a:pt x="107" y="632"/>
                      <a:pt x="93" y="640"/>
                    </a:cubicBezTo>
                    <a:cubicBezTo>
                      <a:pt x="85" y="645"/>
                      <a:pt x="86" y="654"/>
                      <a:pt x="95" y="659"/>
                    </a:cubicBezTo>
                    <a:cubicBezTo>
                      <a:pt x="105" y="664"/>
                      <a:pt x="116" y="668"/>
                      <a:pt x="127" y="672"/>
                    </a:cubicBezTo>
                    <a:cubicBezTo>
                      <a:pt x="181" y="688"/>
                      <a:pt x="237" y="693"/>
                      <a:pt x="294" y="693"/>
                    </a:cubicBezTo>
                    <a:cubicBezTo>
                      <a:pt x="299" y="693"/>
                      <a:pt x="301" y="691"/>
                      <a:pt x="303" y="687"/>
                    </a:cubicBezTo>
                    <a:cubicBezTo>
                      <a:pt x="308" y="672"/>
                      <a:pt x="318" y="661"/>
                      <a:pt x="332" y="654"/>
                    </a:cubicBezTo>
                    <a:cubicBezTo>
                      <a:pt x="359" y="640"/>
                      <a:pt x="392" y="644"/>
                      <a:pt x="415" y="665"/>
                    </a:cubicBezTo>
                    <a:cubicBezTo>
                      <a:pt x="420" y="669"/>
                      <a:pt x="424" y="669"/>
                      <a:pt x="429" y="668"/>
                    </a:cubicBezTo>
                    <a:cubicBezTo>
                      <a:pt x="437" y="665"/>
                      <a:pt x="445" y="663"/>
                      <a:pt x="453" y="660"/>
                    </a:cubicBezTo>
                    <a:cubicBezTo>
                      <a:pt x="462" y="656"/>
                      <a:pt x="471" y="652"/>
                      <a:pt x="479" y="647"/>
                    </a:cubicBezTo>
                    <a:cubicBezTo>
                      <a:pt x="484" y="644"/>
                      <a:pt x="489" y="639"/>
                      <a:pt x="487" y="632"/>
                    </a:cubicBezTo>
                    <a:cubicBezTo>
                      <a:pt x="484" y="624"/>
                      <a:pt x="482" y="617"/>
                      <a:pt x="480" y="608"/>
                    </a:cubicBezTo>
                    <a:cubicBezTo>
                      <a:pt x="473" y="610"/>
                      <a:pt x="466" y="613"/>
                      <a:pt x="459" y="616"/>
                    </a:cubicBezTo>
                    <a:cubicBezTo>
                      <a:pt x="471" y="605"/>
                      <a:pt x="486" y="601"/>
                      <a:pt x="502" y="602"/>
                    </a:cubicBezTo>
                    <a:cubicBezTo>
                      <a:pt x="507" y="602"/>
                      <a:pt x="509" y="601"/>
                      <a:pt x="510" y="596"/>
                    </a:cubicBezTo>
                    <a:cubicBezTo>
                      <a:pt x="521" y="565"/>
                      <a:pt x="518" y="536"/>
                      <a:pt x="502" y="507"/>
                    </a:cubicBezTo>
                    <a:cubicBezTo>
                      <a:pt x="499" y="503"/>
                      <a:pt x="497" y="501"/>
                      <a:pt x="492" y="501"/>
                    </a:cubicBezTo>
                    <a:cubicBezTo>
                      <a:pt x="476" y="503"/>
                      <a:pt x="461" y="505"/>
                      <a:pt x="446" y="512"/>
                    </a:cubicBezTo>
                    <a:cubicBezTo>
                      <a:pt x="433" y="519"/>
                      <a:pt x="421" y="526"/>
                      <a:pt x="408" y="533"/>
                    </a:cubicBezTo>
                    <a:cubicBezTo>
                      <a:pt x="408" y="532"/>
                      <a:pt x="409" y="530"/>
                      <a:pt x="410" y="528"/>
                    </a:cubicBezTo>
                    <a:cubicBezTo>
                      <a:pt x="404" y="529"/>
                      <a:pt x="398" y="529"/>
                      <a:pt x="392" y="530"/>
                    </a:cubicBezTo>
                    <a:cubicBezTo>
                      <a:pt x="352" y="533"/>
                      <a:pt x="311" y="535"/>
                      <a:pt x="271" y="532"/>
                    </a:cubicBezTo>
                    <a:cubicBezTo>
                      <a:pt x="248" y="531"/>
                      <a:pt x="226" y="528"/>
                      <a:pt x="204" y="525"/>
                    </a:cubicBezTo>
                    <a:cubicBezTo>
                      <a:pt x="201" y="525"/>
                      <a:pt x="197" y="523"/>
                      <a:pt x="195" y="520"/>
                    </a:cubicBezTo>
                    <a:cubicBezTo>
                      <a:pt x="185" y="508"/>
                      <a:pt x="175" y="496"/>
                      <a:pt x="165" y="484"/>
                    </a:cubicBezTo>
                    <a:cubicBezTo>
                      <a:pt x="155" y="472"/>
                      <a:pt x="147" y="460"/>
                      <a:pt x="137" y="447"/>
                    </a:cubicBezTo>
                    <a:cubicBezTo>
                      <a:pt x="126" y="473"/>
                      <a:pt x="103" y="484"/>
                      <a:pt x="79" y="493"/>
                    </a:cubicBezTo>
                    <a:cubicBezTo>
                      <a:pt x="92" y="515"/>
                      <a:pt x="106" y="533"/>
                      <a:pt x="123" y="552"/>
                    </a:cubicBezTo>
                    <a:close/>
                    <a:moveTo>
                      <a:pt x="392" y="776"/>
                    </a:moveTo>
                    <a:cubicBezTo>
                      <a:pt x="382" y="770"/>
                      <a:pt x="371" y="764"/>
                      <a:pt x="361" y="759"/>
                    </a:cubicBezTo>
                    <a:cubicBezTo>
                      <a:pt x="350" y="754"/>
                      <a:pt x="337" y="753"/>
                      <a:pt x="326" y="756"/>
                    </a:cubicBezTo>
                    <a:cubicBezTo>
                      <a:pt x="305" y="761"/>
                      <a:pt x="290" y="783"/>
                      <a:pt x="293" y="805"/>
                    </a:cubicBezTo>
                    <a:cubicBezTo>
                      <a:pt x="296" y="828"/>
                      <a:pt x="306" y="847"/>
                      <a:pt x="326" y="858"/>
                    </a:cubicBezTo>
                    <a:cubicBezTo>
                      <a:pt x="350" y="871"/>
                      <a:pt x="376" y="873"/>
                      <a:pt x="402" y="865"/>
                    </a:cubicBezTo>
                    <a:cubicBezTo>
                      <a:pt x="420" y="858"/>
                      <a:pt x="436" y="842"/>
                      <a:pt x="432" y="817"/>
                    </a:cubicBezTo>
                    <a:cubicBezTo>
                      <a:pt x="428" y="799"/>
                      <a:pt x="428" y="781"/>
                      <a:pt x="431" y="763"/>
                    </a:cubicBezTo>
                    <a:cubicBezTo>
                      <a:pt x="432" y="755"/>
                      <a:pt x="434" y="747"/>
                      <a:pt x="436" y="739"/>
                    </a:cubicBezTo>
                    <a:cubicBezTo>
                      <a:pt x="436" y="739"/>
                      <a:pt x="437" y="739"/>
                      <a:pt x="438" y="739"/>
                    </a:cubicBezTo>
                    <a:cubicBezTo>
                      <a:pt x="438" y="742"/>
                      <a:pt x="438" y="744"/>
                      <a:pt x="438" y="746"/>
                    </a:cubicBezTo>
                    <a:cubicBezTo>
                      <a:pt x="440" y="756"/>
                      <a:pt x="442" y="766"/>
                      <a:pt x="445" y="776"/>
                    </a:cubicBezTo>
                    <a:cubicBezTo>
                      <a:pt x="446" y="780"/>
                      <a:pt x="449" y="781"/>
                      <a:pt x="453" y="778"/>
                    </a:cubicBezTo>
                    <a:cubicBezTo>
                      <a:pt x="467" y="771"/>
                      <a:pt x="479" y="760"/>
                      <a:pt x="483" y="744"/>
                    </a:cubicBezTo>
                    <a:cubicBezTo>
                      <a:pt x="491" y="718"/>
                      <a:pt x="486" y="694"/>
                      <a:pt x="478" y="669"/>
                    </a:cubicBezTo>
                    <a:cubicBezTo>
                      <a:pt x="477" y="668"/>
                      <a:pt x="475" y="666"/>
                      <a:pt x="473" y="666"/>
                    </a:cubicBezTo>
                    <a:cubicBezTo>
                      <a:pt x="460" y="670"/>
                      <a:pt x="447" y="673"/>
                      <a:pt x="433" y="677"/>
                    </a:cubicBezTo>
                    <a:cubicBezTo>
                      <a:pt x="434" y="682"/>
                      <a:pt x="436" y="686"/>
                      <a:pt x="437" y="691"/>
                    </a:cubicBezTo>
                    <a:cubicBezTo>
                      <a:pt x="435" y="690"/>
                      <a:pt x="435" y="690"/>
                      <a:pt x="435" y="690"/>
                    </a:cubicBezTo>
                    <a:cubicBezTo>
                      <a:pt x="431" y="687"/>
                      <a:pt x="428" y="683"/>
                      <a:pt x="425" y="679"/>
                    </a:cubicBezTo>
                    <a:cubicBezTo>
                      <a:pt x="406" y="659"/>
                      <a:pt x="385" y="646"/>
                      <a:pt x="356" y="651"/>
                    </a:cubicBezTo>
                    <a:cubicBezTo>
                      <a:pt x="333" y="655"/>
                      <a:pt x="316" y="666"/>
                      <a:pt x="307" y="689"/>
                    </a:cubicBezTo>
                    <a:cubicBezTo>
                      <a:pt x="299" y="708"/>
                      <a:pt x="301" y="727"/>
                      <a:pt x="302" y="747"/>
                    </a:cubicBezTo>
                    <a:cubicBezTo>
                      <a:pt x="303" y="751"/>
                      <a:pt x="304" y="754"/>
                      <a:pt x="304" y="759"/>
                    </a:cubicBezTo>
                    <a:cubicBezTo>
                      <a:pt x="319" y="748"/>
                      <a:pt x="335" y="744"/>
                      <a:pt x="352" y="749"/>
                    </a:cubicBezTo>
                    <a:cubicBezTo>
                      <a:pt x="368" y="754"/>
                      <a:pt x="381" y="764"/>
                      <a:pt x="392" y="776"/>
                    </a:cubicBezTo>
                    <a:close/>
                    <a:moveTo>
                      <a:pt x="41" y="312"/>
                    </a:moveTo>
                    <a:cubicBezTo>
                      <a:pt x="49" y="311"/>
                      <a:pt x="57" y="311"/>
                      <a:pt x="64" y="309"/>
                    </a:cubicBezTo>
                    <a:cubicBezTo>
                      <a:pt x="89" y="302"/>
                      <a:pt x="101" y="279"/>
                      <a:pt x="95" y="253"/>
                    </a:cubicBezTo>
                    <a:cubicBezTo>
                      <a:pt x="91" y="239"/>
                      <a:pt x="84" y="228"/>
                      <a:pt x="68" y="226"/>
                    </a:cubicBezTo>
                    <a:cubicBezTo>
                      <a:pt x="40" y="221"/>
                      <a:pt x="19" y="235"/>
                      <a:pt x="12" y="263"/>
                    </a:cubicBezTo>
                    <a:cubicBezTo>
                      <a:pt x="5" y="293"/>
                      <a:pt x="5" y="324"/>
                      <a:pt x="11" y="355"/>
                    </a:cubicBezTo>
                    <a:cubicBezTo>
                      <a:pt x="19" y="402"/>
                      <a:pt x="44" y="440"/>
                      <a:pt x="73" y="477"/>
                    </a:cubicBezTo>
                    <a:cubicBezTo>
                      <a:pt x="74" y="478"/>
                      <a:pt x="77" y="479"/>
                      <a:pt x="78" y="479"/>
                    </a:cubicBezTo>
                    <a:cubicBezTo>
                      <a:pt x="91" y="474"/>
                      <a:pt x="102" y="469"/>
                      <a:pt x="110" y="457"/>
                    </a:cubicBezTo>
                    <a:cubicBezTo>
                      <a:pt x="114" y="450"/>
                      <a:pt x="116" y="444"/>
                      <a:pt x="111" y="436"/>
                    </a:cubicBezTo>
                    <a:cubicBezTo>
                      <a:pt x="93" y="405"/>
                      <a:pt x="82" y="371"/>
                      <a:pt x="75" y="336"/>
                    </a:cubicBezTo>
                    <a:cubicBezTo>
                      <a:pt x="74" y="331"/>
                      <a:pt x="72" y="329"/>
                      <a:pt x="67" y="328"/>
                    </a:cubicBezTo>
                    <a:cubicBezTo>
                      <a:pt x="56" y="327"/>
                      <a:pt x="48" y="322"/>
                      <a:pt x="41" y="312"/>
                    </a:cubicBezTo>
                    <a:close/>
                    <a:moveTo>
                      <a:pt x="119" y="681"/>
                    </a:moveTo>
                    <a:cubicBezTo>
                      <a:pt x="118" y="682"/>
                      <a:pt x="118" y="683"/>
                      <a:pt x="118" y="683"/>
                    </a:cubicBezTo>
                    <a:cubicBezTo>
                      <a:pt x="119" y="688"/>
                      <a:pt x="119" y="693"/>
                      <a:pt x="120" y="698"/>
                    </a:cubicBezTo>
                    <a:cubicBezTo>
                      <a:pt x="134" y="753"/>
                      <a:pt x="161" y="794"/>
                      <a:pt x="220" y="807"/>
                    </a:cubicBezTo>
                    <a:cubicBezTo>
                      <a:pt x="233" y="810"/>
                      <a:pt x="247" y="813"/>
                      <a:pt x="261" y="815"/>
                    </a:cubicBezTo>
                    <a:cubicBezTo>
                      <a:pt x="266" y="816"/>
                      <a:pt x="269" y="813"/>
                      <a:pt x="268" y="807"/>
                    </a:cubicBezTo>
                    <a:cubicBezTo>
                      <a:pt x="266" y="789"/>
                      <a:pt x="271" y="772"/>
                      <a:pt x="284" y="759"/>
                    </a:cubicBezTo>
                    <a:cubicBezTo>
                      <a:pt x="286" y="756"/>
                      <a:pt x="288" y="752"/>
                      <a:pt x="288" y="749"/>
                    </a:cubicBezTo>
                    <a:cubicBezTo>
                      <a:pt x="287" y="739"/>
                      <a:pt x="286" y="728"/>
                      <a:pt x="285" y="717"/>
                    </a:cubicBezTo>
                    <a:cubicBezTo>
                      <a:pt x="284" y="712"/>
                      <a:pt x="282" y="711"/>
                      <a:pt x="278" y="711"/>
                    </a:cubicBezTo>
                    <a:cubicBezTo>
                      <a:pt x="232" y="711"/>
                      <a:pt x="188" y="703"/>
                      <a:pt x="144" y="689"/>
                    </a:cubicBezTo>
                    <a:cubicBezTo>
                      <a:pt x="136" y="687"/>
                      <a:pt x="127" y="684"/>
                      <a:pt x="119" y="681"/>
                    </a:cubicBezTo>
                    <a:close/>
                    <a:moveTo>
                      <a:pt x="320" y="951"/>
                    </a:moveTo>
                    <a:cubicBezTo>
                      <a:pt x="320" y="952"/>
                      <a:pt x="320" y="952"/>
                      <a:pt x="320" y="953"/>
                    </a:cubicBezTo>
                    <a:cubicBezTo>
                      <a:pt x="317" y="953"/>
                      <a:pt x="315" y="953"/>
                      <a:pt x="312" y="953"/>
                    </a:cubicBezTo>
                    <a:cubicBezTo>
                      <a:pt x="301" y="951"/>
                      <a:pt x="290" y="949"/>
                      <a:pt x="278" y="948"/>
                    </a:cubicBezTo>
                    <a:cubicBezTo>
                      <a:pt x="276" y="948"/>
                      <a:pt x="272" y="949"/>
                      <a:pt x="271" y="950"/>
                    </a:cubicBezTo>
                    <a:cubicBezTo>
                      <a:pt x="267" y="956"/>
                      <a:pt x="263" y="963"/>
                      <a:pt x="260" y="970"/>
                    </a:cubicBezTo>
                    <a:cubicBezTo>
                      <a:pt x="258" y="976"/>
                      <a:pt x="260" y="982"/>
                      <a:pt x="267" y="985"/>
                    </a:cubicBezTo>
                    <a:cubicBezTo>
                      <a:pt x="280" y="990"/>
                      <a:pt x="293" y="990"/>
                      <a:pt x="306" y="985"/>
                    </a:cubicBezTo>
                    <a:cubicBezTo>
                      <a:pt x="322" y="979"/>
                      <a:pt x="335" y="968"/>
                      <a:pt x="346" y="956"/>
                    </a:cubicBezTo>
                    <a:cubicBezTo>
                      <a:pt x="351" y="951"/>
                      <a:pt x="354" y="945"/>
                      <a:pt x="357" y="939"/>
                    </a:cubicBezTo>
                    <a:cubicBezTo>
                      <a:pt x="362" y="926"/>
                      <a:pt x="356" y="914"/>
                      <a:pt x="342" y="910"/>
                    </a:cubicBezTo>
                    <a:cubicBezTo>
                      <a:pt x="324" y="905"/>
                      <a:pt x="308" y="895"/>
                      <a:pt x="299" y="879"/>
                    </a:cubicBezTo>
                    <a:cubicBezTo>
                      <a:pt x="291" y="866"/>
                      <a:pt x="285" y="852"/>
                      <a:pt x="279" y="837"/>
                    </a:cubicBezTo>
                    <a:cubicBezTo>
                      <a:pt x="277" y="833"/>
                      <a:pt x="275" y="831"/>
                      <a:pt x="270" y="830"/>
                    </a:cubicBezTo>
                    <a:cubicBezTo>
                      <a:pt x="261" y="829"/>
                      <a:pt x="252" y="828"/>
                      <a:pt x="243" y="826"/>
                    </a:cubicBezTo>
                    <a:cubicBezTo>
                      <a:pt x="234" y="824"/>
                      <a:pt x="225" y="822"/>
                      <a:pt x="216" y="820"/>
                    </a:cubicBezTo>
                    <a:cubicBezTo>
                      <a:pt x="215" y="827"/>
                      <a:pt x="214" y="834"/>
                      <a:pt x="213" y="841"/>
                    </a:cubicBezTo>
                    <a:cubicBezTo>
                      <a:pt x="211" y="865"/>
                      <a:pt x="213" y="888"/>
                      <a:pt x="228" y="909"/>
                    </a:cubicBezTo>
                    <a:cubicBezTo>
                      <a:pt x="243" y="931"/>
                      <a:pt x="266" y="941"/>
                      <a:pt x="291" y="946"/>
                    </a:cubicBezTo>
                    <a:cubicBezTo>
                      <a:pt x="300" y="948"/>
                      <a:pt x="310" y="949"/>
                      <a:pt x="320" y="951"/>
                    </a:cubicBezTo>
                    <a:close/>
                    <a:moveTo>
                      <a:pt x="514" y="602"/>
                    </a:moveTo>
                    <a:cubicBezTo>
                      <a:pt x="529" y="605"/>
                      <a:pt x="529" y="605"/>
                      <a:pt x="529" y="619"/>
                    </a:cubicBezTo>
                    <a:cubicBezTo>
                      <a:pt x="529" y="621"/>
                      <a:pt x="529" y="623"/>
                      <a:pt x="529" y="625"/>
                    </a:cubicBezTo>
                    <a:cubicBezTo>
                      <a:pt x="530" y="635"/>
                      <a:pt x="535" y="640"/>
                      <a:pt x="544" y="636"/>
                    </a:cubicBezTo>
                    <a:cubicBezTo>
                      <a:pt x="553" y="632"/>
                      <a:pt x="561" y="633"/>
                      <a:pt x="570" y="635"/>
                    </a:cubicBezTo>
                    <a:cubicBezTo>
                      <a:pt x="591" y="639"/>
                      <a:pt x="609" y="627"/>
                      <a:pt x="612" y="606"/>
                    </a:cubicBezTo>
                    <a:cubicBezTo>
                      <a:pt x="614" y="590"/>
                      <a:pt x="611" y="573"/>
                      <a:pt x="603" y="558"/>
                    </a:cubicBezTo>
                    <a:cubicBezTo>
                      <a:pt x="586" y="529"/>
                      <a:pt x="559" y="515"/>
                      <a:pt x="528" y="506"/>
                    </a:cubicBezTo>
                    <a:cubicBezTo>
                      <a:pt x="522" y="504"/>
                      <a:pt x="514" y="504"/>
                      <a:pt x="505" y="503"/>
                    </a:cubicBezTo>
                    <a:cubicBezTo>
                      <a:pt x="514" y="520"/>
                      <a:pt x="520" y="535"/>
                      <a:pt x="521" y="552"/>
                    </a:cubicBezTo>
                    <a:cubicBezTo>
                      <a:pt x="523" y="569"/>
                      <a:pt x="519" y="586"/>
                      <a:pt x="514" y="602"/>
                    </a:cubicBezTo>
                    <a:close/>
                    <a:moveTo>
                      <a:pt x="273" y="61"/>
                    </a:moveTo>
                    <a:cubicBezTo>
                      <a:pt x="269" y="55"/>
                      <a:pt x="265" y="49"/>
                      <a:pt x="263" y="43"/>
                    </a:cubicBezTo>
                    <a:cubicBezTo>
                      <a:pt x="262" y="40"/>
                      <a:pt x="264" y="34"/>
                      <a:pt x="266" y="31"/>
                    </a:cubicBezTo>
                    <a:cubicBezTo>
                      <a:pt x="268" y="29"/>
                      <a:pt x="273" y="29"/>
                      <a:pt x="277" y="30"/>
                    </a:cubicBezTo>
                    <a:cubicBezTo>
                      <a:pt x="287" y="32"/>
                      <a:pt x="294" y="39"/>
                      <a:pt x="297" y="49"/>
                    </a:cubicBezTo>
                    <a:cubicBezTo>
                      <a:pt x="298" y="53"/>
                      <a:pt x="300" y="54"/>
                      <a:pt x="304" y="54"/>
                    </a:cubicBezTo>
                    <a:cubicBezTo>
                      <a:pt x="312" y="52"/>
                      <a:pt x="320" y="51"/>
                      <a:pt x="328" y="52"/>
                    </a:cubicBezTo>
                    <a:cubicBezTo>
                      <a:pt x="337" y="53"/>
                      <a:pt x="341" y="49"/>
                      <a:pt x="344" y="41"/>
                    </a:cubicBezTo>
                    <a:cubicBezTo>
                      <a:pt x="344" y="40"/>
                      <a:pt x="345" y="38"/>
                      <a:pt x="345" y="36"/>
                    </a:cubicBezTo>
                    <a:cubicBezTo>
                      <a:pt x="350" y="21"/>
                      <a:pt x="344" y="11"/>
                      <a:pt x="329" y="8"/>
                    </a:cubicBezTo>
                    <a:cubicBezTo>
                      <a:pt x="305" y="4"/>
                      <a:pt x="283" y="7"/>
                      <a:pt x="262" y="19"/>
                    </a:cubicBezTo>
                    <a:cubicBezTo>
                      <a:pt x="245" y="28"/>
                      <a:pt x="242" y="42"/>
                      <a:pt x="255" y="56"/>
                    </a:cubicBezTo>
                    <a:cubicBezTo>
                      <a:pt x="264" y="66"/>
                      <a:pt x="261" y="65"/>
                      <a:pt x="273" y="61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8" name="Freeform 26"/>
              <p:cNvSpPr/>
              <p:nvPr/>
            </p:nvSpPr>
            <p:spPr bwMode="auto">
              <a:xfrm>
                <a:off x="5987" y="2451"/>
                <a:ext cx="227" cy="126"/>
              </a:xfrm>
              <a:custGeom>
                <a:avLst/>
                <a:gdLst>
                  <a:gd name="T0" fmla="*/ 27 w 97"/>
                  <a:gd name="T1" fmla="*/ 1 h 54"/>
                  <a:gd name="T2" fmla="*/ 83 w 97"/>
                  <a:gd name="T3" fmla="*/ 18 h 54"/>
                  <a:gd name="T4" fmla="*/ 85 w 97"/>
                  <a:gd name="T5" fmla="*/ 20 h 54"/>
                  <a:gd name="T6" fmla="*/ 94 w 97"/>
                  <a:gd name="T7" fmla="*/ 39 h 54"/>
                  <a:gd name="T8" fmla="*/ 76 w 97"/>
                  <a:gd name="T9" fmla="*/ 50 h 54"/>
                  <a:gd name="T10" fmla="*/ 13 w 97"/>
                  <a:gd name="T11" fmla="*/ 31 h 54"/>
                  <a:gd name="T12" fmla="*/ 4 w 97"/>
                  <a:gd name="T13" fmla="*/ 19 h 54"/>
                  <a:gd name="T14" fmla="*/ 15 w 97"/>
                  <a:gd name="T15" fmla="*/ 1 h 54"/>
                  <a:gd name="T16" fmla="*/ 27 w 97"/>
                  <a:gd name="T17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54">
                    <a:moveTo>
                      <a:pt x="27" y="1"/>
                    </a:moveTo>
                    <a:cubicBezTo>
                      <a:pt x="47" y="0"/>
                      <a:pt x="66" y="6"/>
                      <a:pt x="83" y="18"/>
                    </a:cubicBezTo>
                    <a:cubicBezTo>
                      <a:pt x="83" y="19"/>
                      <a:pt x="84" y="19"/>
                      <a:pt x="85" y="20"/>
                    </a:cubicBezTo>
                    <a:cubicBezTo>
                      <a:pt x="91" y="25"/>
                      <a:pt x="97" y="31"/>
                      <a:pt x="94" y="39"/>
                    </a:cubicBezTo>
                    <a:cubicBezTo>
                      <a:pt x="92" y="48"/>
                      <a:pt x="84" y="48"/>
                      <a:pt x="76" y="50"/>
                    </a:cubicBezTo>
                    <a:cubicBezTo>
                      <a:pt x="52" y="54"/>
                      <a:pt x="31" y="50"/>
                      <a:pt x="13" y="31"/>
                    </a:cubicBezTo>
                    <a:cubicBezTo>
                      <a:pt x="10" y="27"/>
                      <a:pt x="7" y="23"/>
                      <a:pt x="4" y="19"/>
                    </a:cubicBezTo>
                    <a:cubicBezTo>
                      <a:pt x="0" y="10"/>
                      <a:pt x="5" y="2"/>
                      <a:pt x="15" y="1"/>
                    </a:cubicBezTo>
                    <a:cubicBezTo>
                      <a:pt x="19" y="0"/>
                      <a:pt x="23" y="1"/>
                      <a:pt x="27" y="1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 rot="20238473">
              <a:off x="7386192" y="2070293"/>
              <a:ext cx="2827911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有一个角是直角</a:t>
              </a:r>
              <a:endPara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546314" y="4763006"/>
            <a:ext cx="3549686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钝角</a:t>
            </a:r>
            <a:r>
              <a:rPr lang="zh-CN" altLang="en-US" sz="44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三角形</a:t>
            </a:r>
            <a:endParaRPr lang="zh-CN" altLang="en-US" sz="4400" b="0" dirty="0"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1721689" flipV="1">
            <a:off x="250569" y="2687956"/>
            <a:ext cx="6040437" cy="1431925"/>
          </a:xfrm>
          <a:prstGeom prst="triangle">
            <a:avLst>
              <a:gd name="adj" fmla="val 58005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9" name="Group 17"/>
          <p:cNvGrpSpPr/>
          <p:nvPr/>
        </p:nvGrpSpPr>
        <p:grpSpPr bwMode="auto">
          <a:xfrm>
            <a:off x="1258631" y="1617983"/>
            <a:ext cx="1382713" cy="798513"/>
            <a:chOff x="1022" y="1386"/>
            <a:chExt cx="871" cy="503"/>
          </a:xfrm>
        </p:grpSpPr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1246" y="1559"/>
              <a:ext cx="64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锐角</a:t>
              </a:r>
              <a:endParaRPr lang="zh-CN" altLang="en-US" sz="2800" b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21" name="Arc 12"/>
            <p:cNvSpPr/>
            <p:nvPr/>
          </p:nvSpPr>
          <p:spPr bwMode="auto">
            <a:xfrm rot="-19979410">
              <a:off x="1022" y="1386"/>
              <a:ext cx="253" cy="202"/>
            </a:xfrm>
            <a:custGeom>
              <a:avLst/>
              <a:gdLst>
                <a:gd name="G0" fmla="+- 0 0 0"/>
                <a:gd name="G1" fmla="+- 5671 0 0"/>
                <a:gd name="G2" fmla="+- 21600 0 0"/>
                <a:gd name="T0" fmla="*/ 20842 w 21600"/>
                <a:gd name="T1" fmla="*/ 0 h 20736"/>
                <a:gd name="T2" fmla="*/ 15479 w 21600"/>
                <a:gd name="T3" fmla="*/ 20736 h 20736"/>
                <a:gd name="T4" fmla="*/ 0 w 21600"/>
                <a:gd name="T5" fmla="*/ 5671 h 20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0736" fill="none" extrusionOk="0">
                  <a:moveTo>
                    <a:pt x="20842" y="-1"/>
                  </a:moveTo>
                  <a:cubicBezTo>
                    <a:pt x="21345" y="1848"/>
                    <a:pt x="21600" y="3755"/>
                    <a:pt x="21600" y="5671"/>
                  </a:cubicBezTo>
                  <a:cubicBezTo>
                    <a:pt x="21600" y="11298"/>
                    <a:pt x="19403" y="16703"/>
                    <a:pt x="15479" y="20736"/>
                  </a:cubicBezTo>
                </a:path>
                <a:path w="21600" h="20736" stroke="0" extrusionOk="0">
                  <a:moveTo>
                    <a:pt x="20842" y="-1"/>
                  </a:moveTo>
                  <a:cubicBezTo>
                    <a:pt x="21345" y="1848"/>
                    <a:pt x="21600" y="3755"/>
                    <a:pt x="21600" y="5671"/>
                  </a:cubicBezTo>
                  <a:cubicBezTo>
                    <a:pt x="21600" y="11298"/>
                    <a:pt x="19403" y="16703"/>
                    <a:pt x="15479" y="20736"/>
                  </a:cubicBezTo>
                  <a:lnTo>
                    <a:pt x="0" y="5671"/>
                  </a:lnTo>
                  <a:close/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2" name="Group 19"/>
          <p:cNvGrpSpPr/>
          <p:nvPr/>
        </p:nvGrpSpPr>
        <p:grpSpPr bwMode="auto">
          <a:xfrm>
            <a:off x="4489194" y="3680144"/>
            <a:ext cx="1468437" cy="538162"/>
            <a:chOff x="3057" y="2685"/>
            <a:chExt cx="925" cy="339"/>
          </a:xfrm>
        </p:grpSpPr>
        <p:sp>
          <p:nvSpPr>
            <p:cNvPr id="23" name="Arc 13"/>
            <p:cNvSpPr/>
            <p:nvPr/>
          </p:nvSpPr>
          <p:spPr bwMode="auto">
            <a:xfrm rot="10594220">
              <a:off x="3729" y="2822"/>
              <a:ext cx="253" cy="202"/>
            </a:xfrm>
            <a:custGeom>
              <a:avLst/>
              <a:gdLst>
                <a:gd name="G0" fmla="+- 0 0 0"/>
                <a:gd name="G1" fmla="+- 5671 0 0"/>
                <a:gd name="G2" fmla="+- 21600 0 0"/>
                <a:gd name="T0" fmla="*/ 20842 w 21600"/>
                <a:gd name="T1" fmla="*/ 0 h 20736"/>
                <a:gd name="T2" fmla="*/ 15479 w 21600"/>
                <a:gd name="T3" fmla="*/ 20736 h 20736"/>
                <a:gd name="T4" fmla="*/ 0 w 21600"/>
                <a:gd name="T5" fmla="*/ 5671 h 20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0736" fill="none" extrusionOk="0">
                  <a:moveTo>
                    <a:pt x="20842" y="-1"/>
                  </a:moveTo>
                  <a:cubicBezTo>
                    <a:pt x="21345" y="1848"/>
                    <a:pt x="21600" y="3755"/>
                    <a:pt x="21600" y="5671"/>
                  </a:cubicBezTo>
                  <a:cubicBezTo>
                    <a:pt x="21600" y="11298"/>
                    <a:pt x="19403" y="16703"/>
                    <a:pt x="15479" y="20736"/>
                  </a:cubicBezTo>
                </a:path>
                <a:path w="21600" h="20736" stroke="0" extrusionOk="0">
                  <a:moveTo>
                    <a:pt x="20842" y="-1"/>
                  </a:moveTo>
                  <a:cubicBezTo>
                    <a:pt x="21345" y="1848"/>
                    <a:pt x="21600" y="3755"/>
                    <a:pt x="21600" y="5671"/>
                  </a:cubicBezTo>
                  <a:cubicBezTo>
                    <a:pt x="21600" y="11298"/>
                    <a:pt x="19403" y="16703"/>
                    <a:pt x="15479" y="20736"/>
                  </a:cubicBezTo>
                  <a:lnTo>
                    <a:pt x="0" y="5671"/>
                  </a:lnTo>
                  <a:close/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24" name="Text Box 14"/>
            <p:cNvSpPr txBox="1">
              <a:spLocks noChangeArrowheads="1"/>
            </p:cNvSpPr>
            <p:nvPr/>
          </p:nvSpPr>
          <p:spPr bwMode="auto">
            <a:xfrm>
              <a:off x="3057" y="2685"/>
              <a:ext cx="64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锐角</a:t>
              </a:r>
              <a:endParaRPr lang="zh-CN" altLang="en-US" sz="2800" b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5" name="Group 20"/>
          <p:cNvGrpSpPr/>
          <p:nvPr/>
        </p:nvGrpSpPr>
        <p:grpSpPr bwMode="auto">
          <a:xfrm>
            <a:off x="3160455" y="3449959"/>
            <a:ext cx="1095374" cy="862013"/>
            <a:chOff x="2220" y="2540"/>
            <a:chExt cx="690" cy="543"/>
          </a:xfrm>
        </p:grpSpPr>
        <p:sp>
          <p:nvSpPr>
            <p:cNvPr id="26" name="Arc 15"/>
            <p:cNvSpPr/>
            <p:nvPr/>
          </p:nvSpPr>
          <p:spPr bwMode="auto">
            <a:xfrm rot="-22421722">
              <a:off x="2220" y="2824"/>
              <a:ext cx="281" cy="259"/>
            </a:xfrm>
            <a:custGeom>
              <a:avLst/>
              <a:gdLst>
                <a:gd name="G0" fmla="+- 2388 0 0"/>
                <a:gd name="G1" fmla="+- 21600 0 0"/>
                <a:gd name="G2" fmla="+- 21600 0 0"/>
                <a:gd name="T0" fmla="*/ 0 w 23988"/>
                <a:gd name="T1" fmla="*/ 132 h 26620"/>
                <a:gd name="T2" fmla="*/ 23396 w 23988"/>
                <a:gd name="T3" fmla="*/ 26620 h 26620"/>
                <a:gd name="T4" fmla="*/ 2388 w 23988"/>
                <a:gd name="T5" fmla="*/ 21600 h 26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988" h="26620" fill="none" extrusionOk="0">
                  <a:moveTo>
                    <a:pt x="0" y="132"/>
                  </a:moveTo>
                  <a:cubicBezTo>
                    <a:pt x="792" y="44"/>
                    <a:pt x="1590" y="-1"/>
                    <a:pt x="2388" y="0"/>
                  </a:cubicBezTo>
                  <a:cubicBezTo>
                    <a:pt x="14317" y="0"/>
                    <a:pt x="23988" y="9670"/>
                    <a:pt x="23988" y="21600"/>
                  </a:cubicBezTo>
                  <a:cubicBezTo>
                    <a:pt x="23988" y="23290"/>
                    <a:pt x="23789" y="24975"/>
                    <a:pt x="23396" y="26620"/>
                  </a:cubicBezTo>
                </a:path>
                <a:path w="23988" h="26620" stroke="0" extrusionOk="0">
                  <a:moveTo>
                    <a:pt x="0" y="132"/>
                  </a:moveTo>
                  <a:cubicBezTo>
                    <a:pt x="792" y="44"/>
                    <a:pt x="1590" y="-1"/>
                    <a:pt x="2388" y="0"/>
                  </a:cubicBezTo>
                  <a:cubicBezTo>
                    <a:pt x="14317" y="0"/>
                    <a:pt x="23988" y="9670"/>
                    <a:pt x="23988" y="21600"/>
                  </a:cubicBezTo>
                  <a:cubicBezTo>
                    <a:pt x="23988" y="23290"/>
                    <a:pt x="23789" y="24975"/>
                    <a:pt x="23396" y="26620"/>
                  </a:cubicBezTo>
                  <a:lnTo>
                    <a:pt x="2388" y="21600"/>
                  </a:lnTo>
                  <a:close/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27" name="Text Box 16"/>
            <p:cNvSpPr txBox="1">
              <a:spLocks noChangeArrowheads="1"/>
            </p:cNvSpPr>
            <p:nvPr/>
          </p:nvSpPr>
          <p:spPr bwMode="auto">
            <a:xfrm>
              <a:off x="2263" y="2540"/>
              <a:ext cx="647" cy="3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钝角</a:t>
              </a:r>
              <a:endParaRPr lang="zh-CN" altLang="en-US" sz="28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04177" y="1106121"/>
            <a:ext cx="4675364" cy="5559566"/>
            <a:chOff x="7188200" y="1030147"/>
            <a:chExt cx="4675364" cy="5559566"/>
          </a:xfrm>
        </p:grpSpPr>
        <p:grpSp>
          <p:nvGrpSpPr>
            <p:cNvPr id="29" name="Group 4"/>
            <p:cNvGrpSpPr>
              <a:grpSpLocks noChangeAspect="1"/>
            </p:cNvGrpSpPr>
            <p:nvPr/>
          </p:nvGrpSpPr>
          <p:grpSpPr bwMode="auto">
            <a:xfrm>
              <a:off x="7188200" y="1030147"/>
              <a:ext cx="4675364" cy="5559566"/>
              <a:chOff x="4528" y="938"/>
              <a:chExt cx="2702" cy="3213"/>
            </a:xfrm>
          </p:grpSpPr>
          <p:sp>
            <p:nvSpPr>
              <p:cNvPr id="3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4528" y="938"/>
                <a:ext cx="2702" cy="3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2" name="Picture 5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5484" y="1885"/>
                <a:ext cx="309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" name="Freeform 6"/>
              <p:cNvSpPr/>
              <p:nvPr/>
            </p:nvSpPr>
            <p:spPr bwMode="auto">
              <a:xfrm>
                <a:off x="4537" y="938"/>
                <a:ext cx="1799" cy="1525"/>
              </a:xfrm>
              <a:custGeom>
                <a:avLst/>
                <a:gdLst>
                  <a:gd name="T0" fmla="*/ 0 w 1799"/>
                  <a:gd name="T1" fmla="*/ 547 h 1525"/>
                  <a:gd name="T2" fmla="*/ 21 w 1799"/>
                  <a:gd name="T3" fmla="*/ 512 h 1525"/>
                  <a:gd name="T4" fmla="*/ 1445 w 1799"/>
                  <a:gd name="T5" fmla="*/ 0 h 1525"/>
                  <a:gd name="T6" fmla="*/ 1799 w 1799"/>
                  <a:gd name="T7" fmla="*/ 980 h 1525"/>
                  <a:gd name="T8" fmla="*/ 1781 w 1799"/>
                  <a:gd name="T9" fmla="*/ 1013 h 1525"/>
                  <a:gd name="T10" fmla="*/ 352 w 1799"/>
                  <a:gd name="T11" fmla="*/ 1525 h 1525"/>
                  <a:gd name="T12" fmla="*/ 0 w 1799"/>
                  <a:gd name="T13" fmla="*/ 547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9" h="1525">
                    <a:moveTo>
                      <a:pt x="0" y="547"/>
                    </a:moveTo>
                    <a:lnTo>
                      <a:pt x="21" y="512"/>
                    </a:lnTo>
                    <a:lnTo>
                      <a:pt x="1445" y="0"/>
                    </a:lnTo>
                    <a:lnTo>
                      <a:pt x="1799" y="980"/>
                    </a:lnTo>
                    <a:lnTo>
                      <a:pt x="1781" y="1013"/>
                    </a:lnTo>
                    <a:lnTo>
                      <a:pt x="352" y="1525"/>
                    </a:lnTo>
                    <a:lnTo>
                      <a:pt x="0" y="547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"/>
              <p:cNvSpPr/>
              <p:nvPr/>
            </p:nvSpPr>
            <p:spPr bwMode="auto">
              <a:xfrm>
                <a:off x="4528" y="982"/>
                <a:ext cx="1787" cy="1497"/>
              </a:xfrm>
              <a:custGeom>
                <a:avLst/>
                <a:gdLst>
                  <a:gd name="T0" fmla="*/ 1787 w 1787"/>
                  <a:gd name="T1" fmla="*/ 985 h 1497"/>
                  <a:gd name="T2" fmla="*/ 354 w 1787"/>
                  <a:gd name="T3" fmla="*/ 1497 h 1497"/>
                  <a:gd name="T4" fmla="*/ 0 w 1787"/>
                  <a:gd name="T5" fmla="*/ 513 h 1497"/>
                  <a:gd name="T6" fmla="*/ 1433 w 1787"/>
                  <a:gd name="T7" fmla="*/ 0 h 1497"/>
                  <a:gd name="T8" fmla="*/ 1787 w 1787"/>
                  <a:gd name="T9" fmla="*/ 985 h 1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7" h="1497">
                    <a:moveTo>
                      <a:pt x="1787" y="985"/>
                    </a:moveTo>
                    <a:lnTo>
                      <a:pt x="354" y="1497"/>
                    </a:lnTo>
                    <a:lnTo>
                      <a:pt x="0" y="513"/>
                    </a:lnTo>
                    <a:lnTo>
                      <a:pt x="1433" y="0"/>
                    </a:lnTo>
                    <a:lnTo>
                      <a:pt x="1787" y="985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8"/>
              <p:cNvSpPr>
                <a:spLocks noEditPoints="1"/>
              </p:cNvSpPr>
              <p:nvPr/>
            </p:nvSpPr>
            <p:spPr bwMode="auto">
              <a:xfrm>
                <a:off x="5811" y="1939"/>
                <a:ext cx="1402" cy="1099"/>
              </a:xfrm>
              <a:custGeom>
                <a:avLst/>
                <a:gdLst>
                  <a:gd name="T0" fmla="*/ 457 w 598"/>
                  <a:gd name="T1" fmla="*/ 123 h 470"/>
                  <a:gd name="T2" fmla="*/ 465 w 598"/>
                  <a:gd name="T3" fmla="*/ 119 h 470"/>
                  <a:gd name="T4" fmla="*/ 557 w 598"/>
                  <a:gd name="T5" fmla="*/ 74 h 470"/>
                  <a:gd name="T6" fmla="*/ 598 w 598"/>
                  <a:gd name="T7" fmla="*/ 160 h 470"/>
                  <a:gd name="T8" fmla="*/ 526 w 598"/>
                  <a:gd name="T9" fmla="*/ 206 h 470"/>
                  <a:gd name="T10" fmla="*/ 504 w 598"/>
                  <a:gd name="T11" fmla="*/ 213 h 470"/>
                  <a:gd name="T12" fmla="*/ 440 w 598"/>
                  <a:gd name="T13" fmla="*/ 421 h 470"/>
                  <a:gd name="T14" fmla="*/ 341 w 598"/>
                  <a:gd name="T15" fmla="*/ 449 h 470"/>
                  <a:gd name="T16" fmla="*/ 316 w 598"/>
                  <a:gd name="T17" fmla="*/ 460 h 470"/>
                  <a:gd name="T18" fmla="*/ 198 w 598"/>
                  <a:gd name="T19" fmla="*/ 469 h 470"/>
                  <a:gd name="T20" fmla="*/ 111 w 598"/>
                  <a:gd name="T21" fmla="*/ 459 h 470"/>
                  <a:gd name="T22" fmla="*/ 1 w 598"/>
                  <a:gd name="T23" fmla="*/ 266 h 470"/>
                  <a:gd name="T24" fmla="*/ 57 w 598"/>
                  <a:gd name="T25" fmla="*/ 167 h 470"/>
                  <a:gd name="T26" fmla="*/ 208 w 598"/>
                  <a:gd name="T27" fmla="*/ 5 h 470"/>
                  <a:gd name="T28" fmla="*/ 445 w 598"/>
                  <a:gd name="T29" fmla="*/ 63 h 470"/>
                  <a:gd name="T30" fmla="*/ 522 w 598"/>
                  <a:gd name="T31" fmla="*/ 187 h 470"/>
                  <a:gd name="T32" fmla="*/ 537 w 598"/>
                  <a:gd name="T33" fmla="*/ 187 h 470"/>
                  <a:gd name="T34" fmla="*/ 543 w 598"/>
                  <a:gd name="T35" fmla="*/ 115 h 470"/>
                  <a:gd name="T36" fmla="*/ 489 w 598"/>
                  <a:gd name="T37" fmla="*/ 158 h 470"/>
                  <a:gd name="T38" fmla="*/ 494 w 598"/>
                  <a:gd name="T39" fmla="*/ 176 h 470"/>
                  <a:gd name="T40" fmla="*/ 522 w 598"/>
                  <a:gd name="T41" fmla="*/ 187 h 470"/>
                  <a:gd name="T42" fmla="*/ 333 w 598"/>
                  <a:gd name="T43" fmla="*/ 181 h 470"/>
                  <a:gd name="T44" fmla="*/ 270 w 598"/>
                  <a:gd name="T45" fmla="*/ 223 h 470"/>
                  <a:gd name="T46" fmla="*/ 337 w 598"/>
                  <a:gd name="T47" fmla="*/ 197 h 470"/>
                  <a:gd name="T48" fmla="*/ 63 w 598"/>
                  <a:gd name="T49" fmla="*/ 323 h 470"/>
                  <a:gd name="T50" fmla="*/ 102 w 598"/>
                  <a:gd name="T51" fmla="*/ 412 h 470"/>
                  <a:gd name="T52" fmla="*/ 174 w 598"/>
                  <a:gd name="T53" fmla="*/ 373 h 470"/>
                  <a:gd name="T54" fmla="*/ 236 w 598"/>
                  <a:gd name="T55" fmla="*/ 307 h 470"/>
                  <a:gd name="T56" fmla="*/ 223 w 598"/>
                  <a:gd name="T57" fmla="*/ 299 h 470"/>
                  <a:gd name="T58" fmla="*/ 201 w 598"/>
                  <a:gd name="T59" fmla="*/ 336 h 470"/>
                  <a:gd name="T60" fmla="*/ 54 w 598"/>
                  <a:gd name="T61" fmla="*/ 308 h 470"/>
                  <a:gd name="T62" fmla="*/ 90 w 598"/>
                  <a:gd name="T63" fmla="*/ 220 h 470"/>
                  <a:gd name="T64" fmla="*/ 88 w 598"/>
                  <a:gd name="T65" fmla="*/ 250 h 470"/>
                  <a:gd name="T66" fmla="*/ 169 w 598"/>
                  <a:gd name="T67" fmla="*/ 258 h 470"/>
                  <a:gd name="T68" fmla="*/ 158 w 598"/>
                  <a:gd name="T69" fmla="*/ 237 h 470"/>
                  <a:gd name="T70" fmla="*/ 119 w 598"/>
                  <a:gd name="T71" fmla="*/ 188 h 470"/>
                  <a:gd name="T72" fmla="*/ 149 w 598"/>
                  <a:gd name="T73" fmla="*/ 125 h 470"/>
                  <a:gd name="T74" fmla="*/ 98 w 598"/>
                  <a:gd name="T75" fmla="*/ 175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98" h="470">
                    <a:moveTo>
                      <a:pt x="482" y="97"/>
                    </a:moveTo>
                    <a:cubicBezTo>
                      <a:pt x="473" y="106"/>
                      <a:pt x="465" y="114"/>
                      <a:pt x="457" y="123"/>
                    </a:cubicBezTo>
                    <a:cubicBezTo>
                      <a:pt x="458" y="123"/>
                      <a:pt x="458" y="124"/>
                      <a:pt x="459" y="124"/>
                    </a:cubicBezTo>
                    <a:cubicBezTo>
                      <a:pt x="461" y="123"/>
                      <a:pt x="463" y="121"/>
                      <a:pt x="465" y="119"/>
                    </a:cubicBezTo>
                    <a:cubicBezTo>
                      <a:pt x="481" y="103"/>
                      <a:pt x="497" y="87"/>
                      <a:pt x="518" y="77"/>
                    </a:cubicBezTo>
                    <a:cubicBezTo>
                      <a:pt x="530" y="71"/>
                      <a:pt x="544" y="68"/>
                      <a:pt x="557" y="74"/>
                    </a:cubicBezTo>
                    <a:cubicBezTo>
                      <a:pt x="563" y="77"/>
                      <a:pt x="570" y="83"/>
                      <a:pt x="573" y="89"/>
                    </a:cubicBezTo>
                    <a:cubicBezTo>
                      <a:pt x="587" y="110"/>
                      <a:pt x="597" y="134"/>
                      <a:pt x="598" y="160"/>
                    </a:cubicBezTo>
                    <a:cubicBezTo>
                      <a:pt x="598" y="178"/>
                      <a:pt x="589" y="190"/>
                      <a:pt x="573" y="197"/>
                    </a:cubicBezTo>
                    <a:cubicBezTo>
                      <a:pt x="559" y="204"/>
                      <a:pt x="543" y="206"/>
                      <a:pt x="526" y="206"/>
                    </a:cubicBezTo>
                    <a:cubicBezTo>
                      <a:pt x="521" y="206"/>
                      <a:pt x="515" y="206"/>
                      <a:pt x="510" y="206"/>
                    </a:cubicBezTo>
                    <a:cubicBezTo>
                      <a:pt x="504" y="205"/>
                      <a:pt x="502" y="208"/>
                      <a:pt x="504" y="213"/>
                    </a:cubicBezTo>
                    <a:cubicBezTo>
                      <a:pt x="510" y="236"/>
                      <a:pt x="513" y="258"/>
                      <a:pt x="513" y="282"/>
                    </a:cubicBezTo>
                    <a:cubicBezTo>
                      <a:pt x="512" y="341"/>
                      <a:pt x="488" y="387"/>
                      <a:pt x="440" y="421"/>
                    </a:cubicBezTo>
                    <a:cubicBezTo>
                      <a:pt x="435" y="425"/>
                      <a:pt x="429" y="425"/>
                      <a:pt x="423" y="426"/>
                    </a:cubicBezTo>
                    <a:cubicBezTo>
                      <a:pt x="394" y="429"/>
                      <a:pt x="367" y="438"/>
                      <a:pt x="341" y="449"/>
                    </a:cubicBezTo>
                    <a:cubicBezTo>
                      <a:pt x="335" y="452"/>
                      <a:pt x="329" y="454"/>
                      <a:pt x="323" y="456"/>
                    </a:cubicBezTo>
                    <a:cubicBezTo>
                      <a:pt x="320" y="457"/>
                      <a:pt x="318" y="458"/>
                      <a:pt x="316" y="460"/>
                    </a:cubicBezTo>
                    <a:cubicBezTo>
                      <a:pt x="310" y="466"/>
                      <a:pt x="303" y="468"/>
                      <a:pt x="294" y="468"/>
                    </a:cubicBezTo>
                    <a:cubicBezTo>
                      <a:pt x="262" y="468"/>
                      <a:pt x="230" y="470"/>
                      <a:pt x="198" y="469"/>
                    </a:cubicBezTo>
                    <a:cubicBezTo>
                      <a:pt x="171" y="468"/>
                      <a:pt x="145" y="465"/>
                      <a:pt x="118" y="462"/>
                    </a:cubicBezTo>
                    <a:cubicBezTo>
                      <a:pt x="115" y="462"/>
                      <a:pt x="113" y="461"/>
                      <a:pt x="111" y="459"/>
                    </a:cubicBezTo>
                    <a:cubicBezTo>
                      <a:pt x="74" y="420"/>
                      <a:pt x="40" y="380"/>
                      <a:pt x="17" y="331"/>
                    </a:cubicBezTo>
                    <a:cubicBezTo>
                      <a:pt x="7" y="311"/>
                      <a:pt x="0" y="289"/>
                      <a:pt x="1" y="266"/>
                    </a:cubicBezTo>
                    <a:cubicBezTo>
                      <a:pt x="1" y="232"/>
                      <a:pt x="17" y="206"/>
                      <a:pt x="45" y="186"/>
                    </a:cubicBezTo>
                    <a:cubicBezTo>
                      <a:pt x="52" y="181"/>
                      <a:pt x="55" y="175"/>
                      <a:pt x="57" y="167"/>
                    </a:cubicBezTo>
                    <a:cubicBezTo>
                      <a:pt x="65" y="129"/>
                      <a:pt x="77" y="93"/>
                      <a:pt x="103" y="63"/>
                    </a:cubicBezTo>
                    <a:cubicBezTo>
                      <a:pt x="131" y="30"/>
                      <a:pt x="166" y="11"/>
                      <a:pt x="208" y="5"/>
                    </a:cubicBezTo>
                    <a:cubicBezTo>
                      <a:pt x="239" y="1"/>
                      <a:pt x="270" y="0"/>
                      <a:pt x="301" y="3"/>
                    </a:cubicBezTo>
                    <a:cubicBezTo>
                      <a:pt x="355" y="8"/>
                      <a:pt x="403" y="28"/>
                      <a:pt x="445" y="63"/>
                    </a:cubicBezTo>
                    <a:cubicBezTo>
                      <a:pt x="458" y="73"/>
                      <a:pt x="470" y="85"/>
                      <a:pt x="482" y="97"/>
                    </a:cubicBezTo>
                    <a:close/>
                    <a:moveTo>
                      <a:pt x="522" y="187"/>
                    </a:moveTo>
                    <a:cubicBezTo>
                      <a:pt x="522" y="187"/>
                      <a:pt x="522" y="187"/>
                      <a:pt x="522" y="187"/>
                    </a:cubicBezTo>
                    <a:cubicBezTo>
                      <a:pt x="527" y="187"/>
                      <a:pt x="532" y="187"/>
                      <a:pt x="537" y="187"/>
                    </a:cubicBezTo>
                    <a:cubicBezTo>
                      <a:pt x="563" y="185"/>
                      <a:pt x="574" y="175"/>
                      <a:pt x="577" y="153"/>
                    </a:cubicBezTo>
                    <a:cubicBezTo>
                      <a:pt x="580" y="130"/>
                      <a:pt x="565" y="113"/>
                      <a:pt x="543" y="115"/>
                    </a:cubicBezTo>
                    <a:cubicBezTo>
                      <a:pt x="539" y="115"/>
                      <a:pt x="534" y="116"/>
                      <a:pt x="530" y="117"/>
                    </a:cubicBezTo>
                    <a:cubicBezTo>
                      <a:pt x="509" y="123"/>
                      <a:pt x="497" y="139"/>
                      <a:pt x="489" y="158"/>
                    </a:cubicBezTo>
                    <a:cubicBezTo>
                      <a:pt x="487" y="164"/>
                      <a:pt x="482" y="171"/>
                      <a:pt x="492" y="174"/>
                    </a:cubicBezTo>
                    <a:cubicBezTo>
                      <a:pt x="493" y="174"/>
                      <a:pt x="493" y="176"/>
                      <a:pt x="494" y="176"/>
                    </a:cubicBezTo>
                    <a:cubicBezTo>
                      <a:pt x="497" y="184"/>
                      <a:pt x="504" y="188"/>
                      <a:pt x="512" y="187"/>
                    </a:cubicBezTo>
                    <a:cubicBezTo>
                      <a:pt x="516" y="187"/>
                      <a:pt x="519" y="187"/>
                      <a:pt x="522" y="187"/>
                    </a:cubicBezTo>
                    <a:close/>
                    <a:moveTo>
                      <a:pt x="337" y="197"/>
                    </a:moveTo>
                    <a:cubicBezTo>
                      <a:pt x="336" y="193"/>
                      <a:pt x="335" y="187"/>
                      <a:pt x="333" y="181"/>
                    </a:cubicBezTo>
                    <a:cubicBezTo>
                      <a:pt x="325" y="161"/>
                      <a:pt x="303" y="156"/>
                      <a:pt x="287" y="170"/>
                    </a:cubicBezTo>
                    <a:cubicBezTo>
                      <a:pt x="270" y="184"/>
                      <a:pt x="265" y="202"/>
                      <a:pt x="270" y="223"/>
                    </a:cubicBezTo>
                    <a:cubicBezTo>
                      <a:pt x="276" y="245"/>
                      <a:pt x="298" y="254"/>
                      <a:pt x="317" y="240"/>
                    </a:cubicBezTo>
                    <a:cubicBezTo>
                      <a:pt x="330" y="230"/>
                      <a:pt x="335" y="215"/>
                      <a:pt x="337" y="197"/>
                    </a:cubicBezTo>
                    <a:close/>
                    <a:moveTo>
                      <a:pt x="54" y="308"/>
                    </a:moveTo>
                    <a:cubicBezTo>
                      <a:pt x="57" y="313"/>
                      <a:pt x="59" y="318"/>
                      <a:pt x="63" y="323"/>
                    </a:cubicBezTo>
                    <a:cubicBezTo>
                      <a:pt x="78" y="341"/>
                      <a:pt x="84" y="363"/>
                      <a:pt x="85" y="386"/>
                    </a:cubicBezTo>
                    <a:cubicBezTo>
                      <a:pt x="85" y="398"/>
                      <a:pt x="91" y="407"/>
                      <a:pt x="102" y="412"/>
                    </a:cubicBezTo>
                    <a:cubicBezTo>
                      <a:pt x="118" y="419"/>
                      <a:pt x="131" y="414"/>
                      <a:pt x="143" y="405"/>
                    </a:cubicBezTo>
                    <a:cubicBezTo>
                      <a:pt x="154" y="395"/>
                      <a:pt x="165" y="385"/>
                      <a:pt x="174" y="373"/>
                    </a:cubicBezTo>
                    <a:cubicBezTo>
                      <a:pt x="185" y="358"/>
                      <a:pt x="197" y="343"/>
                      <a:pt x="213" y="331"/>
                    </a:cubicBezTo>
                    <a:cubicBezTo>
                      <a:pt x="222" y="324"/>
                      <a:pt x="228" y="315"/>
                      <a:pt x="236" y="307"/>
                    </a:cubicBezTo>
                    <a:cubicBezTo>
                      <a:pt x="238" y="309"/>
                      <a:pt x="240" y="311"/>
                      <a:pt x="243" y="313"/>
                    </a:cubicBezTo>
                    <a:cubicBezTo>
                      <a:pt x="240" y="302"/>
                      <a:pt x="233" y="297"/>
                      <a:pt x="223" y="299"/>
                    </a:cubicBezTo>
                    <a:cubicBezTo>
                      <a:pt x="226" y="301"/>
                      <a:pt x="229" y="302"/>
                      <a:pt x="232" y="304"/>
                    </a:cubicBezTo>
                    <a:cubicBezTo>
                      <a:pt x="224" y="317"/>
                      <a:pt x="213" y="327"/>
                      <a:pt x="201" y="336"/>
                    </a:cubicBezTo>
                    <a:cubicBezTo>
                      <a:pt x="171" y="358"/>
                      <a:pt x="138" y="366"/>
                      <a:pt x="103" y="350"/>
                    </a:cubicBezTo>
                    <a:cubicBezTo>
                      <a:pt x="82" y="340"/>
                      <a:pt x="67" y="325"/>
                      <a:pt x="54" y="308"/>
                    </a:cubicBezTo>
                    <a:close/>
                    <a:moveTo>
                      <a:pt x="102" y="220"/>
                    </a:moveTo>
                    <a:cubicBezTo>
                      <a:pt x="98" y="220"/>
                      <a:pt x="94" y="219"/>
                      <a:pt x="90" y="220"/>
                    </a:cubicBezTo>
                    <a:cubicBezTo>
                      <a:pt x="80" y="221"/>
                      <a:pt x="75" y="229"/>
                      <a:pt x="79" y="238"/>
                    </a:cubicBezTo>
                    <a:cubicBezTo>
                      <a:pt x="82" y="242"/>
                      <a:pt x="85" y="246"/>
                      <a:pt x="88" y="250"/>
                    </a:cubicBezTo>
                    <a:cubicBezTo>
                      <a:pt x="106" y="269"/>
                      <a:pt x="127" y="273"/>
                      <a:pt x="151" y="269"/>
                    </a:cubicBezTo>
                    <a:cubicBezTo>
                      <a:pt x="159" y="267"/>
                      <a:pt x="167" y="267"/>
                      <a:pt x="169" y="258"/>
                    </a:cubicBezTo>
                    <a:cubicBezTo>
                      <a:pt x="172" y="250"/>
                      <a:pt x="166" y="244"/>
                      <a:pt x="160" y="239"/>
                    </a:cubicBezTo>
                    <a:cubicBezTo>
                      <a:pt x="159" y="238"/>
                      <a:pt x="158" y="238"/>
                      <a:pt x="158" y="237"/>
                    </a:cubicBezTo>
                    <a:cubicBezTo>
                      <a:pt x="141" y="225"/>
                      <a:pt x="122" y="219"/>
                      <a:pt x="102" y="220"/>
                    </a:cubicBezTo>
                    <a:close/>
                    <a:moveTo>
                      <a:pt x="119" y="188"/>
                    </a:moveTo>
                    <a:cubicBezTo>
                      <a:pt x="123" y="187"/>
                      <a:pt x="127" y="186"/>
                      <a:pt x="130" y="185"/>
                    </a:cubicBezTo>
                    <a:cubicBezTo>
                      <a:pt x="151" y="175"/>
                      <a:pt x="160" y="145"/>
                      <a:pt x="149" y="125"/>
                    </a:cubicBezTo>
                    <a:cubicBezTo>
                      <a:pt x="142" y="113"/>
                      <a:pt x="129" y="109"/>
                      <a:pt x="116" y="114"/>
                    </a:cubicBezTo>
                    <a:cubicBezTo>
                      <a:pt x="98" y="122"/>
                      <a:pt x="85" y="152"/>
                      <a:pt x="98" y="175"/>
                    </a:cubicBezTo>
                    <a:cubicBezTo>
                      <a:pt x="103" y="183"/>
                      <a:pt x="109" y="188"/>
                      <a:pt x="119" y="188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9"/>
              <p:cNvSpPr/>
              <p:nvPr/>
            </p:nvSpPr>
            <p:spPr bwMode="auto">
              <a:xfrm>
                <a:off x="5783" y="2851"/>
                <a:ext cx="1036" cy="575"/>
              </a:xfrm>
              <a:custGeom>
                <a:avLst/>
                <a:gdLst>
                  <a:gd name="T0" fmla="*/ 44 w 442"/>
                  <a:gd name="T1" fmla="*/ 105 h 246"/>
                  <a:gd name="T2" fmla="*/ 0 w 442"/>
                  <a:gd name="T3" fmla="*/ 46 h 246"/>
                  <a:gd name="T4" fmla="*/ 58 w 442"/>
                  <a:gd name="T5" fmla="*/ 0 h 246"/>
                  <a:gd name="T6" fmla="*/ 86 w 442"/>
                  <a:gd name="T7" fmla="*/ 37 h 246"/>
                  <a:gd name="T8" fmla="*/ 116 w 442"/>
                  <a:gd name="T9" fmla="*/ 73 h 246"/>
                  <a:gd name="T10" fmla="*/ 125 w 442"/>
                  <a:gd name="T11" fmla="*/ 78 h 246"/>
                  <a:gd name="T12" fmla="*/ 192 w 442"/>
                  <a:gd name="T13" fmla="*/ 85 h 246"/>
                  <a:gd name="T14" fmla="*/ 313 w 442"/>
                  <a:gd name="T15" fmla="*/ 83 h 246"/>
                  <a:gd name="T16" fmla="*/ 331 w 442"/>
                  <a:gd name="T17" fmla="*/ 81 h 246"/>
                  <a:gd name="T18" fmla="*/ 329 w 442"/>
                  <a:gd name="T19" fmla="*/ 86 h 246"/>
                  <a:gd name="T20" fmla="*/ 367 w 442"/>
                  <a:gd name="T21" fmla="*/ 65 h 246"/>
                  <a:gd name="T22" fmla="*/ 413 w 442"/>
                  <a:gd name="T23" fmla="*/ 54 h 246"/>
                  <a:gd name="T24" fmla="*/ 423 w 442"/>
                  <a:gd name="T25" fmla="*/ 60 h 246"/>
                  <a:gd name="T26" fmla="*/ 431 w 442"/>
                  <a:gd name="T27" fmla="*/ 149 h 246"/>
                  <a:gd name="T28" fmla="*/ 423 w 442"/>
                  <a:gd name="T29" fmla="*/ 155 h 246"/>
                  <a:gd name="T30" fmla="*/ 380 w 442"/>
                  <a:gd name="T31" fmla="*/ 169 h 246"/>
                  <a:gd name="T32" fmla="*/ 401 w 442"/>
                  <a:gd name="T33" fmla="*/ 161 h 246"/>
                  <a:gd name="T34" fmla="*/ 408 w 442"/>
                  <a:gd name="T35" fmla="*/ 185 h 246"/>
                  <a:gd name="T36" fmla="*/ 400 w 442"/>
                  <a:gd name="T37" fmla="*/ 200 h 246"/>
                  <a:gd name="T38" fmla="*/ 374 w 442"/>
                  <a:gd name="T39" fmla="*/ 213 h 246"/>
                  <a:gd name="T40" fmla="*/ 350 w 442"/>
                  <a:gd name="T41" fmla="*/ 221 h 246"/>
                  <a:gd name="T42" fmla="*/ 336 w 442"/>
                  <a:gd name="T43" fmla="*/ 218 h 246"/>
                  <a:gd name="T44" fmla="*/ 253 w 442"/>
                  <a:gd name="T45" fmla="*/ 207 h 246"/>
                  <a:gd name="T46" fmla="*/ 224 w 442"/>
                  <a:gd name="T47" fmla="*/ 240 h 246"/>
                  <a:gd name="T48" fmla="*/ 215 w 442"/>
                  <a:gd name="T49" fmla="*/ 246 h 246"/>
                  <a:gd name="T50" fmla="*/ 48 w 442"/>
                  <a:gd name="T51" fmla="*/ 225 h 246"/>
                  <a:gd name="T52" fmla="*/ 16 w 442"/>
                  <a:gd name="T53" fmla="*/ 212 h 246"/>
                  <a:gd name="T54" fmla="*/ 14 w 442"/>
                  <a:gd name="T55" fmla="*/ 193 h 246"/>
                  <a:gd name="T56" fmla="*/ 32 w 442"/>
                  <a:gd name="T57" fmla="*/ 160 h 246"/>
                  <a:gd name="T58" fmla="*/ 44 w 442"/>
                  <a:gd name="T59" fmla="*/ 10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2" h="246">
                    <a:moveTo>
                      <a:pt x="44" y="105"/>
                    </a:moveTo>
                    <a:cubicBezTo>
                      <a:pt x="27" y="86"/>
                      <a:pt x="13" y="68"/>
                      <a:pt x="0" y="46"/>
                    </a:cubicBezTo>
                    <a:cubicBezTo>
                      <a:pt x="24" y="37"/>
                      <a:pt x="47" y="26"/>
                      <a:pt x="58" y="0"/>
                    </a:cubicBezTo>
                    <a:cubicBezTo>
                      <a:pt x="68" y="13"/>
                      <a:pt x="76" y="25"/>
                      <a:pt x="86" y="37"/>
                    </a:cubicBezTo>
                    <a:cubicBezTo>
                      <a:pt x="96" y="49"/>
                      <a:pt x="106" y="61"/>
                      <a:pt x="116" y="73"/>
                    </a:cubicBezTo>
                    <a:cubicBezTo>
                      <a:pt x="118" y="76"/>
                      <a:pt x="122" y="78"/>
                      <a:pt x="125" y="78"/>
                    </a:cubicBezTo>
                    <a:cubicBezTo>
                      <a:pt x="147" y="81"/>
                      <a:pt x="169" y="84"/>
                      <a:pt x="192" y="85"/>
                    </a:cubicBezTo>
                    <a:cubicBezTo>
                      <a:pt x="232" y="88"/>
                      <a:pt x="273" y="86"/>
                      <a:pt x="313" y="83"/>
                    </a:cubicBezTo>
                    <a:cubicBezTo>
                      <a:pt x="319" y="82"/>
                      <a:pt x="325" y="82"/>
                      <a:pt x="331" y="81"/>
                    </a:cubicBezTo>
                    <a:cubicBezTo>
                      <a:pt x="330" y="83"/>
                      <a:pt x="329" y="85"/>
                      <a:pt x="329" y="86"/>
                    </a:cubicBezTo>
                    <a:cubicBezTo>
                      <a:pt x="342" y="79"/>
                      <a:pt x="354" y="72"/>
                      <a:pt x="367" y="65"/>
                    </a:cubicBezTo>
                    <a:cubicBezTo>
                      <a:pt x="382" y="58"/>
                      <a:pt x="397" y="56"/>
                      <a:pt x="413" y="54"/>
                    </a:cubicBezTo>
                    <a:cubicBezTo>
                      <a:pt x="418" y="54"/>
                      <a:pt x="420" y="56"/>
                      <a:pt x="423" y="60"/>
                    </a:cubicBezTo>
                    <a:cubicBezTo>
                      <a:pt x="439" y="89"/>
                      <a:pt x="442" y="118"/>
                      <a:pt x="431" y="149"/>
                    </a:cubicBezTo>
                    <a:cubicBezTo>
                      <a:pt x="430" y="154"/>
                      <a:pt x="428" y="155"/>
                      <a:pt x="423" y="155"/>
                    </a:cubicBezTo>
                    <a:cubicBezTo>
                      <a:pt x="407" y="154"/>
                      <a:pt x="392" y="158"/>
                      <a:pt x="380" y="169"/>
                    </a:cubicBezTo>
                    <a:cubicBezTo>
                      <a:pt x="387" y="166"/>
                      <a:pt x="394" y="163"/>
                      <a:pt x="401" y="161"/>
                    </a:cubicBezTo>
                    <a:cubicBezTo>
                      <a:pt x="403" y="170"/>
                      <a:pt x="405" y="177"/>
                      <a:pt x="408" y="185"/>
                    </a:cubicBezTo>
                    <a:cubicBezTo>
                      <a:pt x="410" y="192"/>
                      <a:pt x="405" y="197"/>
                      <a:pt x="400" y="200"/>
                    </a:cubicBezTo>
                    <a:cubicBezTo>
                      <a:pt x="392" y="205"/>
                      <a:pt x="383" y="209"/>
                      <a:pt x="374" y="213"/>
                    </a:cubicBezTo>
                    <a:cubicBezTo>
                      <a:pt x="366" y="216"/>
                      <a:pt x="358" y="218"/>
                      <a:pt x="350" y="221"/>
                    </a:cubicBezTo>
                    <a:cubicBezTo>
                      <a:pt x="345" y="222"/>
                      <a:pt x="341" y="222"/>
                      <a:pt x="336" y="218"/>
                    </a:cubicBezTo>
                    <a:cubicBezTo>
                      <a:pt x="313" y="197"/>
                      <a:pt x="280" y="193"/>
                      <a:pt x="253" y="207"/>
                    </a:cubicBezTo>
                    <a:cubicBezTo>
                      <a:pt x="239" y="214"/>
                      <a:pt x="229" y="225"/>
                      <a:pt x="224" y="240"/>
                    </a:cubicBezTo>
                    <a:cubicBezTo>
                      <a:pt x="222" y="244"/>
                      <a:pt x="220" y="246"/>
                      <a:pt x="215" y="246"/>
                    </a:cubicBezTo>
                    <a:cubicBezTo>
                      <a:pt x="158" y="246"/>
                      <a:pt x="102" y="241"/>
                      <a:pt x="48" y="225"/>
                    </a:cubicBezTo>
                    <a:cubicBezTo>
                      <a:pt x="37" y="221"/>
                      <a:pt x="26" y="217"/>
                      <a:pt x="16" y="212"/>
                    </a:cubicBezTo>
                    <a:cubicBezTo>
                      <a:pt x="7" y="207"/>
                      <a:pt x="6" y="198"/>
                      <a:pt x="14" y="193"/>
                    </a:cubicBezTo>
                    <a:cubicBezTo>
                      <a:pt x="28" y="185"/>
                      <a:pt x="29" y="173"/>
                      <a:pt x="32" y="160"/>
                    </a:cubicBezTo>
                    <a:cubicBezTo>
                      <a:pt x="36" y="141"/>
                      <a:pt x="40" y="122"/>
                      <a:pt x="44" y="105"/>
                    </a:cubicBezTo>
                    <a:close/>
                  </a:path>
                </a:pathLst>
              </a:custGeom>
              <a:solidFill>
                <a:srgbClr val="72B9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0"/>
              <p:cNvSpPr/>
              <p:nvPr/>
            </p:nvSpPr>
            <p:spPr bwMode="auto">
              <a:xfrm>
                <a:off x="6278" y="3316"/>
                <a:ext cx="471" cy="531"/>
              </a:xfrm>
              <a:custGeom>
                <a:avLst/>
                <a:gdLst>
                  <a:gd name="T0" fmla="*/ 102 w 201"/>
                  <a:gd name="T1" fmla="*/ 130 h 227"/>
                  <a:gd name="T2" fmla="*/ 62 w 201"/>
                  <a:gd name="T3" fmla="*/ 103 h 227"/>
                  <a:gd name="T4" fmla="*/ 14 w 201"/>
                  <a:gd name="T5" fmla="*/ 113 h 227"/>
                  <a:gd name="T6" fmla="*/ 12 w 201"/>
                  <a:gd name="T7" fmla="*/ 101 h 227"/>
                  <a:gd name="T8" fmla="*/ 17 w 201"/>
                  <a:gd name="T9" fmla="*/ 43 h 227"/>
                  <a:gd name="T10" fmla="*/ 66 w 201"/>
                  <a:gd name="T11" fmla="*/ 5 h 227"/>
                  <a:gd name="T12" fmla="*/ 135 w 201"/>
                  <a:gd name="T13" fmla="*/ 33 h 227"/>
                  <a:gd name="T14" fmla="*/ 145 w 201"/>
                  <a:gd name="T15" fmla="*/ 44 h 227"/>
                  <a:gd name="T16" fmla="*/ 147 w 201"/>
                  <a:gd name="T17" fmla="*/ 45 h 227"/>
                  <a:gd name="T18" fmla="*/ 143 w 201"/>
                  <a:gd name="T19" fmla="*/ 31 h 227"/>
                  <a:gd name="T20" fmla="*/ 183 w 201"/>
                  <a:gd name="T21" fmla="*/ 20 h 227"/>
                  <a:gd name="T22" fmla="*/ 188 w 201"/>
                  <a:gd name="T23" fmla="*/ 23 h 227"/>
                  <a:gd name="T24" fmla="*/ 193 w 201"/>
                  <a:gd name="T25" fmla="*/ 98 h 227"/>
                  <a:gd name="T26" fmla="*/ 163 w 201"/>
                  <a:gd name="T27" fmla="*/ 132 h 227"/>
                  <a:gd name="T28" fmla="*/ 155 w 201"/>
                  <a:gd name="T29" fmla="*/ 130 h 227"/>
                  <a:gd name="T30" fmla="*/ 148 w 201"/>
                  <a:gd name="T31" fmla="*/ 100 h 227"/>
                  <a:gd name="T32" fmla="*/ 148 w 201"/>
                  <a:gd name="T33" fmla="*/ 93 h 227"/>
                  <a:gd name="T34" fmla="*/ 146 w 201"/>
                  <a:gd name="T35" fmla="*/ 93 h 227"/>
                  <a:gd name="T36" fmla="*/ 141 w 201"/>
                  <a:gd name="T37" fmla="*/ 117 h 227"/>
                  <a:gd name="T38" fmla="*/ 142 w 201"/>
                  <a:gd name="T39" fmla="*/ 171 h 227"/>
                  <a:gd name="T40" fmla="*/ 112 w 201"/>
                  <a:gd name="T41" fmla="*/ 219 h 227"/>
                  <a:gd name="T42" fmla="*/ 36 w 201"/>
                  <a:gd name="T43" fmla="*/ 212 h 227"/>
                  <a:gd name="T44" fmla="*/ 3 w 201"/>
                  <a:gd name="T45" fmla="*/ 159 h 227"/>
                  <a:gd name="T46" fmla="*/ 36 w 201"/>
                  <a:gd name="T47" fmla="*/ 110 h 227"/>
                  <a:gd name="T48" fmla="*/ 71 w 201"/>
                  <a:gd name="T49" fmla="*/ 113 h 227"/>
                  <a:gd name="T50" fmla="*/ 102 w 201"/>
                  <a:gd name="T51" fmla="*/ 13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1" h="227">
                    <a:moveTo>
                      <a:pt x="102" y="130"/>
                    </a:moveTo>
                    <a:cubicBezTo>
                      <a:pt x="91" y="118"/>
                      <a:pt x="78" y="108"/>
                      <a:pt x="62" y="103"/>
                    </a:cubicBezTo>
                    <a:cubicBezTo>
                      <a:pt x="45" y="98"/>
                      <a:pt x="29" y="102"/>
                      <a:pt x="14" y="113"/>
                    </a:cubicBezTo>
                    <a:cubicBezTo>
                      <a:pt x="14" y="108"/>
                      <a:pt x="13" y="105"/>
                      <a:pt x="12" y="101"/>
                    </a:cubicBezTo>
                    <a:cubicBezTo>
                      <a:pt x="11" y="81"/>
                      <a:pt x="9" y="62"/>
                      <a:pt x="17" y="43"/>
                    </a:cubicBezTo>
                    <a:cubicBezTo>
                      <a:pt x="26" y="20"/>
                      <a:pt x="43" y="9"/>
                      <a:pt x="66" y="5"/>
                    </a:cubicBezTo>
                    <a:cubicBezTo>
                      <a:pt x="95" y="0"/>
                      <a:pt x="116" y="13"/>
                      <a:pt x="135" y="33"/>
                    </a:cubicBezTo>
                    <a:cubicBezTo>
                      <a:pt x="138" y="37"/>
                      <a:pt x="141" y="41"/>
                      <a:pt x="145" y="44"/>
                    </a:cubicBezTo>
                    <a:cubicBezTo>
                      <a:pt x="145" y="44"/>
                      <a:pt x="145" y="44"/>
                      <a:pt x="147" y="45"/>
                    </a:cubicBezTo>
                    <a:cubicBezTo>
                      <a:pt x="146" y="40"/>
                      <a:pt x="144" y="36"/>
                      <a:pt x="143" y="31"/>
                    </a:cubicBezTo>
                    <a:cubicBezTo>
                      <a:pt x="157" y="27"/>
                      <a:pt x="170" y="24"/>
                      <a:pt x="183" y="20"/>
                    </a:cubicBezTo>
                    <a:cubicBezTo>
                      <a:pt x="185" y="20"/>
                      <a:pt x="187" y="22"/>
                      <a:pt x="188" y="23"/>
                    </a:cubicBezTo>
                    <a:cubicBezTo>
                      <a:pt x="196" y="48"/>
                      <a:pt x="201" y="72"/>
                      <a:pt x="193" y="98"/>
                    </a:cubicBezTo>
                    <a:cubicBezTo>
                      <a:pt x="189" y="114"/>
                      <a:pt x="177" y="125"/>
                      <a:pt x="163" y="132"/>
                    </a:cubicBezTo>
                    <a:cubicBezTo>
                      <a:pt x="159" y="135"/>
                      <a:pt x="156" y="134"/>
                      <a:pt x="155" y="130"/>
                    </a:cubicBezTo>
                    <a:cubicBezTo>
                      <a:pt x="152" y="120"/>
                      <a:pt x="150" y="110"/>
                      <a:pt x="148" y="100"/>
                    </a:cubicBezTo>
                    <a:cubicBezTo>
                      <a:pt x="148" y="98"/>
                      <a:pt x="148" y="96"/>
                      <a:pt x="148" y="93"/>
                    </a:cubicBezTo>
                    <a:cubicBezTo>
                      <a:pt x="147" y="93"/>
                      <a:pt x="146" y="93"/>
                      <a:pt x="146" y="93"/>
                    </a:cubicBezTo>
                    <a:cubicBezTo>
                      <a:pt x="144" y="101"/>
                      <a:pt x="142" y="109"/>
                      <a:pt x="141" y="117"/>
                    </a:cubicBezTo>
                    <a:cubicBezTo>
                      <a:pt x="138" y="135"/>
                      <a:pt x="138" y="153"/>
                      <a:pt x="142" y="171"/>
                    </a:cubicBezTo>
                    <a:cubicBezTo>
                      <a:pt x="146" y="196"/>
                      <a:pt x="130" y="212"/>
                      <a:pt x="112" y="219"/>
                    </a:cubicBezTo>
                    <a:cubicBezTo>
                      <a:pt x="86" y="227"/>
                      <a:pt x="60" y="225"/>
                      <a:pt x="36" y="212"/>
                    </a:cubicBezTo>
                    <a:cubicBezTo>
                      <a:pt x="16" y="201"/>
                      <a:pt x="6" y="182"/>
                      <a:pt x="3" y="159"/>
                    </a:cubicBezTo>
                    <a:cubicBezTo>
                      <a:pt x="0" y="137"/>
                      <a:pt x="15" y="115"/>
                      <a:pt x="36" y="110"/>
                    </a:cubicBezTo>
                    <a:cubicBezTo>
                      <a:pt x="47" y="107"/>
                      <a:pt x="60" y="108"/>
                      <a:pt x="71" y="113"/>
                    </a:cubicBezTo>
                    <a:cubicBezTo>
                      <a:pt x="81" y="118"/>
                      <a:pt x="92" y="124"/>
                      <a:pt x="102" y="130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/>
              <p:nvPr/>
            </p:nvSpPr>
            <p:spPr bwMode="auto">
              <a:xfrm>
                <a:off x="5609" y="2322"/>
                <a:ext cx="261" cy="604"/>
              </a:xfrm>
              <a:custGeom>
                <a:avLst/>
                <a:gdLst>
                  <a:gd name="T0" fmla="*/ 36 w 111"/>
                  <a:gd name="T1" fmla="*/ 91 h 258"/>
                  <a:gd name="T2" fmla="*/ 62 w 111"/>
                  <a:gd name="T3" fmla="*/ 107 h 258"/>
                  <a:gd name="T4" fmla="*/ 70 w 111"/>
                  <a:gd name="T5" fmla="*/ 115 h 258"/>
                  <a:gd name="T6" fmla="*/ 106 w 111"/>
                  <a:gd name="T7" fmla="*/ 215 h 258"/>
                  <a:gd name="T8" fmla="*/ 105 w 111"/>
                  <a:gd name="T9" fmla="*/ 236 h 258"/>
                  <a:gd name="T10" fmla="*/ 73 w 111"/>
                  <a:gd name="T11" fmla="*/ 258 h 258"/>
                  <a:gd name="T12" fmla="*/ 68 w 111"/>
                  <a:gd name="T13" fmla="*/ 256 h 258"/>
                  <a:gd name="T14" fmla="*/ 6 w 111"/>
                  <a:gd name="T15" fmla="*/ 134 h 258"/>
                  <a:gd name="T16" fmla="*/ 7 w 111"/>
                  <a:gd name="T17" fmla="*/ 42 h 258"/>
                  <a:gd name="T18" fmla="*/ 63 w 111"/>
                  <a:gd name="T19" fmla="*/ 5 h 258"/>
                  <a:gd name="T20" fmla="*/ 90 w 111"/>
                  <a:gd name="T21" fmla="*/ 32 h 258"/>
                  <a:gd name="T22" fmla="*/ 59 w 111"/>
                  <a:gd name="T23" fmla="*/ 88 h 258"/>
                  <a:gd name="T24" fmla="*/ 36 w 111"/>
                  <a:gd name="T25" fmla="*/ 91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258">
                    <a:moveTo>
                      <a:pt x="36" y="91"/>
                    </a:moveTo>
                    <a:cubicBezTo>
                      <a:pt x="43" y="101"/>
                      <a:pt x="51" y="106"/>
                      <a:pt x="62" y="107"/>
                    </a:cubicBezTo>
                    <a:cubicBezTo>
                      <a:pt x="67" y="108"/>
                      <a:pt x="69" y="110"/>
                      <a:pt x="70" y="115"/>
                    </a:cubicBezTo>
                    <a:cubicBezTo>
                      <a:pt x="77" y="150"/>
                      <a:pt x="88" y="184"/>
                      <a:pt x="106" y="215"/>
                    </a:cubicBezTo>
                    <a:cubicBezTo>
                      <a:pt x="111" y="223"/>
                      <a:pt x="109" y="229"/>
                      <a:pt x="105" y="236"/>
                    </a:cubicBezTo>
                    <a:cubicBezTo>
                      <a:pt x="97" y="248"/>
                      <a:pt x="86" y="253"/>
                      <a:pt x="73" y="258"/>
                    </a:cubicBezTo>
                    <a:cubicBezTo>
                      <a:pt x="72" y="258"/>
                      <a:pt x="69" y="257"/>
                      <a:pt x="68" y="256"/>
                    </a:cubicBezTo>
                    <a:cubicBezTo>
                      <a:pt x="39" y="219"/>
                      <a:pt x="14" y="181"/>
                      <a:pt x="6" y="134"/>
                    </a:cubicBezTo>
                    <a:cubicBezTo>
                      <a:pt x="0" y="103"/>
                      <a:pt x="0" y="72"/>
                      <a:pt x="7" y="42"/>
                    </a:cubicBezTo>
                    <a:cubicBezTo>
                      <a:pt x="14" y="14"/>
                      <a:pt x="35" y="0"/>
                      <a:pt x="63" y="5"/>
                    </a:cubicBezTo>
                    <a:cubicBezTo>
                      <a:pt x="79" y="7"/>
                      <a:pt x="86" y="18"/>
                      <a:pt x="90" y="32"/>
                    </a:cubicBezTo>
                    <a:cubicBezTo>
                      <a:pt x="96" y="58"/>
                      <a:pt x="84" y="81"/>
                      <a:pt x="59" y="88"/>
                    </a:cubicBezTo>
                    <a:cubicBezTo>
                      <a:pt x="52" y="90"/>
                      <a:pt x="44" y="90"/>
                      <a:pt x="36" y="91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2"/>
              <p:cNvSpPr/>
              <p:nvPr/>
            </p:nvSpPr>
            <p:spPr bwMode="auto">
              <a:xfrm>
                <a:off x="5874" y="3398"/>
                <a:ext cx="399" cy="316"/>
              </a:xfrm>
              <a:custGeom>
                <a:avLst/>
                <a:gdLst>
                  <a:gd name="T0" fmla="*/ 1 w 170"/>
                  <a:gd name="T1" fmla="*/ 0 h 135"/>
                  <a:gd name="T2" fmla="*/ 26 w 170"/>
                  <a:gd name="T3" fmla="*/ 8 h 135"/>
                  <a:gd name="T4" fmla="*/ 160 w 170"/>
                  <a:gd name="T5" fmla="*/ 30 h 135"/>
                  <a:gd name="T6" fmla="*/ 167 w 170"/>
                  <a:gd name="T7" fmla="*/ 36 h 135"/>
                  <a:gd name="T8" fmla="*/ 170 w 170"/>
                  <a:gd name="T9" fmla="*/ 68 h 135"/>
                  <a:gd name="T10" fmla="*/ 166 w 170"/>
                  <a:gd name="T11" fmla="*/ 78 h 135"/>
                  <a:gd name="T12" fmla="*/ 150 w 170"/>
                  <a:gd name="T13" fmla="*/ 126 h 135"/>
                  <a:gd name="T14" fmla="*/ 143 w 170"/>
                  <a:gd name="T15" fmla="*/ 134 h 135"/>
                  <a:gd name="T16" fmla="*/ 102 w 170"/>
                  <a:gd name="T17" fmla="*/ 126 h 135"/>
                  <a:gd name="T18" fmla="*/ 2 w 170"/>
                  <a:gd name="T19" fmla="*/ 17 h 135"/>
                  <a:gd name="T20" fmla="*/ 0 w 170"/>
                  <a:gd name="T21" fmla="*/ 2 h 135"/>
                  <a:gd name="T22" fmla="*/ 1 w 170"/>
                  <a:gd name="T2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135">
                    <a:moveTo>
                      <a:pt x="1" y="0"/>
                    </a:moveTo>
                    <a:cubicBezTo>
                      <a:pt x="9" y="3"/>
                      <a:pt x="18" y="6"/>
                      <a:pt x="26" y="8"/>
                    </a:cubicBezTo>
                    <a:cubicBezTo>
                      <a:pt x="70" y="22"/>
                      <a:pt x="114" y="30"/>
                      <a:pt x="160" y="30"/>
                    </a:cubicBezTo>
                    <a:cubicBezTo>
                      <a:pt x="164" y="30"/>
                      <a:pt x="166" y="31"/>
                      <a:pt x="167" y="36"/>
                    </a:cubicBezTo>
                    <a:cubicBezTo>
                      <a:pt x="168" y="47"/>
                      <a:pt x="169" y="58"/>
                      <a:pt x="170" y="68"/>
                    </a:cubicBezTo>
                    <a:cubicBezTo>
                      <a:pt x="170" y="71"/>
                      <a:pt x="168" y="75"/>
                      <a:pt x="166" y="78"/>
                    </a:cubicBezTo>
                    <a:cubicBezTo>
                      <a:pt x="153" y="91"/>
                      <a:pt x="148" y="108"/>
                      <a:pt x="150" y="126"/>
                    </a:cubicBezTo>
                    <a:cubicBezTo>
                      <a:pt x="151" y="132"/>
                      <a:pt x="148" y="135"/>
                      <a:pt x="143" y="134"/>
                    </a:cubicBezTo>
                    <a:cubicBezTo>
                      <a:pt x="129" y="132"/>
                      <a:pt x="115" y="129"/>
                      <a:pt x="102" y="126"/>
                    </a:cubicBezTo>
                    <a:cubicBezTo>
                      <a:pt x="43" y="113"/>
                      <a:pt x="16" y="72"/>
                      <a:pt x="2" y="17"/>
                    </a:cubicBezTo>
                    <a:cubicBezTo>
                      <a:pt x="1" y="12"/>
                      <a:pt x="1" y="7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/>
              <p:nvPr/>
            </p:nvSpPr>
            <p:spPr bwMode="auto">
              <a:xfrm>
                <a:off x="6092" y="3723"/>
                <a:ext cx="355" cy="398"/>
              </a:xfrm>
              <a:custGeom>
                <a:avLst/>
                <a:gdLst>
                  <a:gd name="T0" fmla="*/ 109 w 151"/>
                  <a:gd name="T1" fmla="*/ 131 h 170"/>
                  <a:gd name="T2" fmla="*/ 80 w 151"/>
                  <a:gd name="T3" fmla="*/ 126 h 170"/>
                  <a:gd name="T4" fmla="*/ 17 w 151"/>
                  <a:gd name="T5" fmla="*/ 89 h 170"/>
                  <a:gd name="T6" fmla="*/ 2 w 151"/>
                  <a:gd name="T7" fmla="*/ 21 h 170"/>
                  <a:gd name="T8" fmla="*/ 5 w 151"/>
                  <a:gd name="T9" fmla="*/ 0 h 170"/>
                  <a:gd name="T10" fmla="*/ 32 w 151"/>
                  <a:gd name="T11" fmla="*/ 6 h 170"/>
                  <a:gd name="T12" fmla="*/ 59 w 151"/>
                  <a:gd name="T13" fmla="*/ 10 h 170"/>
                  <a:gd name="T14" fmla="*/ 68 w 151"/>
                  <a:gd name="T15" fmla="*/ 17 h 170"/>
                  <a:gd name="T16" fmla="*/ 88 w 151"/>
                  <a:gd name="T17" fmla="*/ 59 h 170"/>
                  <a:gd name="T18" fmla="*/ 131 w 151"/>
                  <a:gd name="T19" fmla="*/ 90 h 170"/>
                  <a:gd name="T20" fmla="*/ 146 w 151"/>
                  <a:gd name="T21" fmla="*/ 119 h 170"/>
                  <a:gd name="T22" fmla="*/ 135 w 151"/>
                  <a:gd name="T23" fmla="*/ 136 h 170"/>
                  <a:gd name="T24" fmla="*/ 95 w 151"/>
                  <a:gd name="T25" fmla="*/ 165 h 170"/>
                  <a:gd name="T26" fmla="*/ 56 w 151"/>
                  <a:gd name="T27" fmla="*/ 165 h 170"/>
                  <a:gd name="T28" fmla="*/ 49 w 151"/>
                  <a:gd name="T29" fmla="*/ 150 h 170"/>
                  <a:gd name="T30" fmla="*/ 60 w 151"/>
                  <a:gd name="T31" fmla="*/ 130 h 170"/>
                  <a:gd name="T32" fmla="*/ 67 w 151"/>
                  <a:gd name="T33" fmla="*/ 128 h 170"/>
                  <a:gd name="T34" fmla="*/ 101 w 151"/>
                  <a:gd name="T35" fmla="*/ 133 h 170"/>
                  <a:gd name="T36" fmla="*/ 109 w 151"/>
                  <a:gd name="T37" fmla="*/ 133 h 170"/>
                  <a:gd name="T38" fmla="*/ 109 w 151"/>
                  <a:gd name="T39" fmla="*/ 13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1" h="170">
                    <a:moveTo>
                      <a:pt x="109" y="131"/>
                    </a:moveTo>
                    <a:cubicBezTo>
                      <a:pt x="99" y="129"/>
                      <a:pt x="89" y="128"/>
                      <a:pt x="80" y="126"/>
                    </a:cubicBezTo>
                    <a:cubicBezTo>
                      <a:pt x="55" y="121"/>
                      <a:pt x="32" y="111"/>
                      <a:pt x="17" y="89"/>
                    </a:cubicBezTo>
                    <a:cubicBezTo>
                      <a:pt x="2" y="68"/>
                      <a:pt x="0" y="45"/>
                      <a:pt x="2" y="21"/>
                    </a:cubicBezTo>
                    <a:cubicBezTo>
                      <a:pt x="3" y="14"/>
                      <a:pt x="4" y="7"/>
                      <a:pt x="5" y="0"/>
                    </a:cubicBezTo>
                    <a:cubicBezTo>
                      <a:pt x="14" y="2"/>
                      <a:pt x="23" y="4"/>
                      <a:pt x="32" y="6"/>
                    </a:cubicBezTo>
                    <a:cubicBezTo>
                      <a:pt x="41" y="8"/>
                      <a:pt x="50" y="9"/>
                      <a:pt x="59" y="10"/>
                    </a:cubicBezTo>
                    <a:cubicBezTo>
                      <a:pt x="64" y="11"/>
                      <a:pt x="66" y="13"/>
                      <a:pt x="68" y="17"/>
                    </a:cubicBezTo>
                    <a:cubicBezTo>
                      <a:pt x="74" y="32"/>
                      <a:pt x="80" y="46"/>
                      <a:pt x="88" y="59"/>
                    </a:cubicBezTo>
                    <a:cubicBezTo>
                      <a:pt x="97" y="75"/>
                      <a:pt x="113" y="85"/>
                      <a:pt x="131" y="90"/>
                    </a:cubicBezTo>
                    <a:cubicBezTo>
                      <a:pt x="145" y="94"/>
                      <a:pt x="151" y="106"/>
                      <a:pt x="146" y="119"/>
                    </a:cubicBezTo>
                    <a:cubicBezTo>
                      <a:pt x="143" y="125"/>
                      <a:pt x="140" y="131"/>
                      <a:pt x="135" y="136"/>
                    </a:cubicBezTo>
                    <a:cubicBezTo>
                      <a:pt x="124" y="148"/>
                      <a:pt x="111" y="159"/>
                      <a:pt x="95" y="165"/>
                    </a:cubicBezTo>
                    <a:cubicBezTo>
                      <a:pt x="82" y="170"/>
                      <a:pt x="69" y="170"/>
                      <a:pt x="56" y="165"/>
                    </a:cubicBezTo>
                    <a:cubicBezTo>
                      <a:pt x="49" y="162"/>
                      <a:pt x="47" y="156"/>
                      <a:pt x="49" y="150"/>
                    </a:cubicBezTo>
                    <a:cubicBezTo>
                      <a:pt x="52" y="143"/>
                      <a:pt x="56" y="136"/>
                      <a:pt x="60" y="130"/>
                    </a:cubicBezTo>
                    <a:cubicBezTo>
                      <a:pt x="61" y="129"/>
                      <a:pt x="65" y="128"/>
                      <a:pt x="67" y="128"/>
                    </a:cubicBezTo>
                    <a:cubicBezTo>
                      <a:pt x="79" y="129"/>
                      <a:pt x="90" y="131"/>
                      <a:pt x="101" y="133"/>
                    </a:cubicBezTo>
                    <a:cubicBezTo>
                      <a:pt x="104" y="133"/>
                      <a:pt x="106" y="133"/>
                      <a:pt x="109" y="133"/>
                    </a:cubicBezTo>
                    <a:cubicBezTo>
                      <a:pt x="109" y="132"/>
                      <a:pt x="109" y="132"/>
                      <a:pt x="109" y="131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4"/>
              <p:cNvSpPr/>
              <p:nvPr/>
            </p:nvSpPr>
            <p:spPr bwMode="auto">
              <a:xfrm>
                <a:off x="6782" y="2982"/>
                <a:ext cx="256" cy="320"/>
              </a:xfrm>
              <a:custGeom>
                <a:avLst/>
                <a:gdLst>
                  <a:gd name="T0" fmla="*/ 9 w 109"/>
                  <a:gd name="T1" fmla="*/ 99 h 137"/>
                  <a:gd name="T2" fmla="*/ 16 w 109"/>
                  <a:gd name="T3" fmla="*/ 49 h 137"/>
                  <a:gd name="T4" fmla="*/ 0 w 109"/>
                  <a:gd name="T5" fmla="*/ 0 h 137"/>
                  <a:gd name="T6" fmla="*/ 23 w 109"/>
                  <a:gd name="T7" fmla="*/ 3 h 137"/>
                  <a:gd name="T8" fmla="*/ 98 w 109"/>
                  <a:gd name="T9" fmla="*/ 55 h 137"/>
                  <a:gd name="T10" fmla="*/ 107 w 109"/>
                  <a:gd name="T11" fmla="*/ 103 h 137"/>
                  <a:gd name="T12" fmla="*/ 65 w 109"/>
                  <a:gd name="T13" fmla="*/ 132 h 137"/>
                  <a:gd name="T14" fmla="*/ 39 w 109"/>
                  <a:gd name="T15" fmla="*/ 133 h 137"/>
                  <a:gd name="T16" fmla="*/ 24 w 109"/>
                  <a:gd name="T17" fmla="*/ 122 h 137"/>
                  <a:gd name="T18" fmla="*/ 24 w 109"/>
                  <a:gd name="T19" fmla="*/ 116 h 137"/>
                  <a:gd name="T20" fmla="*/ 9 w 109"/>
                  <a:gd name="T21" fmla="*/ 9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137">
                    <a:moveTo>
                      <a:pt x="9" y="99"/>
                    </a:moveTo>
                    <a:cubicBezTo>
                      <a:pt x="14" y="83"/>
                      <a:pt x="18" y="66"/>
                      <a:pt x="16" y="49"/>
                    </a:cubicBezTo>
                    <a:cubicBezTo>
                      <a:pt x="15" y="32"/>
                      <a:pt x="9" y="17"/>
                      <a:pt x="0" y="0"/>
                    </a:cubicBezTo>
                    <a:cubicBezTo>
                      <a:pt x="9" y="1"/>
                      <a:pt x="17" y="1"/>
                      <a:pt x="23" y="3"/>
                    </a:cubicBezTo>
                    <a:cubicBezTo>
                      <a:pt x="54" y="12"/>
                      <a:pt x="81" y="26"/>
                      <a:pt x="98" y="55"/>
                    </a:cubicBezTo>
                    <a:cubicBezTo>
                      <a:pt x="106" y="70"/>
                      <a:pt x="109" y="87"/>
                      <a:pt x="107" y="103"/>
                    </a:cubicBezTo>
                    <a:cubicBezTo>
                      <a:pt x="104" y="124"/>
                      <a:pt x="86" y="136"/>
                      <a:pt x="65" y="132"/>
                    </a:cubicBezTo>
                    <a:cubicBezTo>
                      <a:pt x="56" y="130"/>
                      <a:pt x="48" y="129"/>
                      <a:pt x="39" y="133"/>
                    </a:cubicBezTo>
                    <a:cubicBezTo>
                      <a:pt x="30" y="137"/>
                      <a:pt x="25" y="132"/>
                      <a:pt x="24" y="122"/>
                    </a:cubicBezTo>
                    <a:cubicBezTo>
                      <a:pt x="24" y="120"/>
                      <a:pt x="24" y="118"/>
                      <a:pt x="24" y="116"/>
                    </a:cubicBezTo>
                    <a:cubicBezTo>
                      <a:pt x="24" y="102"/>
                      <a:pt x="24" y="102"/>
                      <a:pt x="9" y="99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5"/>
              <p:cNvSpPr/>
              <p:nvPr/>
            </p:nvSpPr>
            <p:spPr bwMode="auto">
              <a:xfrm>
                <a:off x="6165" y="1815"/>
                <a:ext cx="253" cy="145"/>
              </a:xfrm>
              <a:custGeom>
                <a:avLst/>
                <a:gdLst>
                  <a:gd name="T0" fmla="*/ 31 w 108"/>
                  <a:gd name="T1" fmla="*/ 57 h 62"/>
                  <a:gd name="T2" fmla="*/ 13 w 108"/>
                  <a:gd name="T3" fmla="*/ 52 h 62"/>
                  <a:gd name="T4" fmla="*/ 20 w 108"/>
                  <a:gd name="T5" fmla="*/ 15 h 62"/>
                  <a:gd name="T6" fmla="*/ 87 w 108"/>
                  <a:gd name="T7" fmla="*/ 4 h 62"/>
                  <a:gd name="T8" fmla="*/ 103 w 108"/>
                  <a:gd name="T9" fmla="*/ 32 h 62"/>
                  <a:gd name="T10" fmla="*/ 102 w 108"/>
                  <a:gd name="T11" fmla="*/ 37 h 62"/>
                  <a:gd name="T12" fmla="*/ 86 w 108"/>
                  <a:gd name="T13" fmla="*/ 48 h 62"/>
                  <a:gd name="T14" fmla="*/ 62 w 108"/>
                  <a:gd name="T15" fmla="*/ 50 h 62"/>
                  <a:gd name="T16" fmla="*/ 55 w 108"/>
                  <a:gd name="T17" fmla="*/ 45 h 62"/>
                  <a:gd name="T18" fmla="*/ 35 w 108"/>
                  <a:gd name="T19" fmla="*/ 26 h 62"/>
                  <a:gd name="T20" fmla="*/ 24 w 108"/>
                  <a:gd name="T21" fmla="*/ 27 h 62"/>
                  <a:gd name="T22" fmla="*/ 21 w 108"/>
                  <a:gd name="T23" fmla="*/ 39 h 62"/>
                  <a:gd name="T24" fmla="*/ 31 w 108"/>
                  <a:gd name="T25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62">
                    <a:moveTo>
                      <a:pt x="31" y="57"/>
                    </a:moveTo>
                    <a:cubicBezTo>
                      <a:pt x="19" y="61"/>
                      <a:pt x="22" y="62"/>
                      <a:pt x="13" y="52"/>
                    </a:cubicBezTo>
                    <a:cubicBezTo>
                      <a:pt x="0" y="38"/>
                      <a:pt x="3" y="24"/>
                      <a:pt x="20" y="15"/>
                    </a:cubicBezTo>
                    <a:cubicBezTo>
                      <a:pt x="41" y="3"/>
                      <a:pt x="63" y="0"/>
                      <a:pt x="87" y="4"/>
                    </a:cubicBezTo>
                    <a:cubicBezTo>
                      <a:pt x="102" y="7"/>
                      <a:pt x="108" y="17"/>
                      <a:pt x="103" y="32"/>
                    </a:cubicBezTo>
                    <a:cubicBezTo>
                      <a:pt x="103" y="34"/>
                      <a:pt x="102" y="36"/>
                      <a:pt x="102" y="37"/>
                    </a:cubicBezTo>
                    <a:cubicBezTo>
                      <a:pt x="99" y="45"/>
                      <a:pt x="95" y="49"/>
                      <a:pt x="86" y="48"/>
                    </a:cubicBezTo>
                    <a:cubicBezTo>
                      <a:pt x="78" y="47"/>
                      <a:pt x="70" y="48"/>
                      <a:pt x="62" y="50"/>
                    </a:cubicBezTo>
                    <a:cubicBezTo>
                      <a:pt x="58" y="50"/>
                      <a:pt x="56" y="49"/>
                      <a:pt x="55" y="45"/>
                    </a:cubicBezTo>
                    <a:cubicBezTo>
                      <a:pt x="52" y="35"/>
                      <a:pt x="45" y="28"/>
                      <a:pt x="35" y="26"/>
                    </a:cubicBezTo>
                    <a:cubicBezTo>
                      <a:pt x="31" y="25"/>
                      <a:pt x="26" y="25"/>
                      <a:pt x="24" y="27"/>
                    </a:cubicBezTo>
                    <a:cubicBezTo>
                      <a:pt x="22" y="30"/>
                      <a:pt x="20" y="36"/>
                      <a:pt x="21" y="39"/>
                    </a:cubicBezTo>
                    <a:cubicBezTo>
                      <a:pt x="23" y="45"/>
                      <a:pt x="27" y="51"/>
                      <a:pt x="31" y="57"/>
                    </a:cubicBezTo>
                    <a:close/>
                  </a:path>
                </a:pathLst>
              </a:custGeom>
              <a:solidFill>
                <a:srgbClr val="EF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6"/>
              <p:cNvSpPr/>
              <p:nvPr/>
            </p:nvSpPr>
            <p:spPr bwMode="auto">
              <a:xfrm>
                <a:off x="6941" y="2203"/>
                <a:ext cx="230" cy="175"/>
              </a:xfrm>
              <a:custGeom>
                <a:avLst/>
                <a:gdLst>
                  <a:gd name="T0" fmla="*/ 40 w 98"/>
                  <a:gd name="T1" fmla="*/ 74 h 75"/>
                  <a:gd name="T2" fmla="*/ 30 w 98"/>
                  <a:gd name="T3" fmla="*/ 74 h 75"/>
                  <a:gd name="T4" fmla="*/ 12 w 98"/>
                  <a:gd name="T5" fmla="*/ 63 h 75"/>
                  <a:gd name="T6" fmla="*/ 10 w 98"/>
                  <a:gd name="T7" fmla="*/ 61 h 75"/>
                  <a:gd name="T8" fmla="*/ 7 w 98"/>
                  <a:gd name="T9" fmla="*/ 45 h 75"/>
                  <a:gd name="T10" fmla="*/ 48 w 98"/>
                  <a:gd name="T11" fmla="*/ 4 h 75"/>
                  <a:gd name="T12" fmla="*/ 61 w 98"/>
                  <a:gd name="T13" fmla="*/ 2 h 75"/>
                  <a:gd name="T14" fmla="*/ 95 w 98"/>
                  <a:gd name="T15" fmla="*/ 40 h 75"/>
                  <a:gd name="T16" fmla="*/ 55 w 98"/>
                  <a:gd name="T17" fmla="*/ 74 h 75"/>
                  <a:gd name="T18" fmla="*/ 40 w 98"/>
                  <a:gd name="T19" fmla="*/ 74 h 75"/>
                  <a:gd name="T20" fmla="*/ 40 w 98"/>
                  <a:gd name="T21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75">
                    <a:moveTo>
                      <a:pt x="40" y="74"/>
                    </a:moveTo>
                    <a:cubicBezTo>
                      <a:pt x="37" y="74"/>
                      <a:pt x="34" y="74"/>
                      <a:pt x="30" y="74"/>
                    </a:cubicBezTo>
                    <a:cubicBezTo>
                      <a:pt x="22" y="75"/>
                      <a:pt x="15" y="71"/>
                      <a:pt x="12" y="63"/>
                    </a:cubicBezTo>
                    <a:cubicBezTo>
                      <a:pt x="11" y="63"/>
                      <a:pt x="11" y="61"/>
                      <a:pt x="10" y="61"/>
                    </a:cubicBezTo>
                    <a:cubicBezTo>
                      <a:pt x="0" y="58"/>
                      <a:pt x="5" y="51"/>
                      <a:pt x="7" y="45"/>
                    </a:cubicBezTo>
                    <a:cubicBezTo>
                      <a:pt x="15" y="26"/>
                      <a:pt x="27" y="10"/>
                      <a:pt x="48" y="4"/>
                    </a:cubicBezTo>
                    <a:cubicBezTo>
                      <a:pt x="52" y="3"/>
                      <a:pt x="57" y="2"/>
                      <a:pt x="61" y="2"/>
                    </a:cubicBezTo>
                    <a:cubicBezTo>
                      <a:pt x="83" y="0"/>
                      <a:pt x="98" y="17"/>
                      <a:pt x="95" y="40"/>
                    </a:cubicBezTo>
                    <a:cubicBezTo>
                      <a:pt x="92" y="62"/>
                      <a:pt x="81" y="72"/>
                      <a:pt x="55" y="74"/>
                    </a:cubicBezTo>
                    <a:cubicBezTo>
                      <a:pt x="50" y="74"/>
                      <a:pt x="45" y="74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7"/>
              <p:cNvSpPr>
                <a:spLocks noEditPoints="1"/>
              </p:cNvSpPr>
              <p:nvPr/>
            </p:nvSpPr>
            <p:spPr bwMode="auto">
              <a:xfrm>
                <a:off x="6432" y="2304"/>
                <a:ext cx="169" cy="229"/>
              </a:xfrm>
              <a:custGeom>
                <a:avLst/>
                <a:gdLst>
                  <a:gd name="T0" fmla="*/ 72 w 72"/>
                  <a:gd name="T1" fmla="*/ 41 h 98"/>
                  <a:gd name="T2" fmla="*/ 52 w 72"/>
                  <a:gd name="T3" fmla="*/ 84 h 98"/>
                  <a:gd name="T4" fmla="*/ 5 w 72"/>
                  <a:gd name="T5" fmla="*/ 67 h 98"/>
                  <a:gd name="T6" fmla="*/ 22 w 72"/>
                  <a:gd name="T7" fmla="*/ 14 h 98"/>
                  <a:gd name="T8" fmla="*/ 68 w 72"/>
                  <a:gd name="T9" fmla="*/ 25 h 98"/>
                  <a:gd name="T10" fmla="*/ 72 w 72"/>
                  <a:gd name="T11" fmla="*/ 41 h 98"/>
                  <a:gd name="T12" fmla="*/ 43 w 72"/>
                  <a:gd name="T13" fmla="*/ 28 h 98"/>
                  <a:gd name="T14" fmla="*/ 52 w 72"/>
                  <a:gd name="T15" fmla="*/ 37 h 98"/>
                  <a:gd name="T16" fmla="*/ 61 w 72"/>
                  <a:gd name="T17" fmla="*/ 28 h 98"/>
                  <a:gd name="T18" fmla="*/ 50 w 72"/>
                  <a:gd name="T19" fmla="*/ 20 h 98"/>
                  <a:gd name="T20" fmla="*/ 43 w 72"/>
                  <a:gd name="T21" fmla="*/ 2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98">
                    <a:moveTo>
                      <a:pt x="72" y="41"/>
                    </a:moveTo>
                    <a:cubicBezTo>
                      <a:pt x="70" y="59"/>
                      <a:pt x="65" y="74"/>
                      <a:pt x="52" y="84"/>
                    </a:cubicBezTo>
                    <a:cubicBezTo>
                      <a:pt x="33" y="98"/>
                      <a:pt x="11" y="89"/>
                      <a:pt x="5" y="67"/>
                    </a:cubicBezTo>
                    <a:cubicBezTo>
                      <a:pt x="0" y="46"/>
                      <a:pt x="5" y="28"/>
                      <a:pt x="22" y="14"/>
                    </a:cubicBezTo>
                    <a:cubicBezTo>
                      <a:pt x="38" y="0"/>
                      <a:pt x="60" y="5"/>
                      <a:pt x="68" y="25"/>
                    </a:cubicBezTo>
                    <a:cubicBezTo>
                      <a:pt x="70" y="31"/>
                      <a:pt x="71" y="37"/>
                      <a:pt x="72" y="41"/>
                    </a:cubicBezTo>
                    <a:close/>
                    <a:moveTo>
                      <a:pt x="43" y="28"/>
                    </a:moveTo>
                    <a:cubicBezTo>
                      <a:pt x="44" y="33"/>
                      <a:pt x="46" y="37"/>
                      <a:pt x="52" y="37"/>
                    </a:cubicBezTo>
                    <a:cubicBezTo>
                      <a:pt x="56" y="37"/>
                      <a:pt x="61" y="32"/>
                      <a:pt x="61" y="28"/>
                    </a:cubicBezTo>
                    <a:cubicBezTo>
                      <a:pt x="60" y="21"/>
                      <a:pt x="55" y="20"/>
                      <a:pt x="50" y="20"/>
                    </a:cubicBezTo>
                    <a:cubicBezTo>
                      <a:pt x="45" y="20"/>
                      <a:pt x="44" y="24"/>
                      <a:pt x="43" y="28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8"/>
              <p:cNvSpPr>
                <a:spLocks noEditPoints="1"/>
              </p:cNvSpPr>
              <p:nvPr/>
            </p:nvSpPr>
            <p:spPr bwMode="auto">
              <a:xfrm>
                <a:off x="6010" y="2194"/>
                <a:ext cx="176" cy="184"/>
              </a:xfrm>
              <a:custGeom>
                <a:avLst/>
                <a:gdLst>
                  <a:gd name="T0" fmla="*/ 34 w 75"/>
                  <a:gd name="T1" fmla="*/ 79 h 79"/>
                  <a:gd name="T2" fmla="*/ 13 w 75"/>
                  <a:gd name="T3" fmla="*/ 66 h 79"/>
                  <a:gd name="T4" fmla="*/ 31 w 75"/>
                  <a:gd name="T5" fmla="*/ 5 h 79"/>
                  <a:gd name="T6" fmla="*/ 64 w 75"/>
                  <a:gd name="T7" fmla="*/ 16 h 79"/>
                  <a:gd name="T8" fmla="*/ 45 w 75"/>
                  <a:gd name="T9" fmla="*/ 76 h 79"/>
                  <a:gd name="T10" fmla="*/ 34 w 75"/>
                  <a:gd name="T11" fmla="*/ 79 h 79"/>
                  <a:gd name="T12" fmla="*/ 58 w 75"/>
                  <a:gd name="T13" fmla="*/ 23 h 79"/>
                  <a:gd name="T14" fmla="*/ 51 w 75"/>
                  <a:gd name="T15" fmla="*/ 15 h 79"/>
                  <a:gd name="T16" fmla="*/ 43 w 75"/>
                  <a:gd name="T17" fmla="*/ 22 h 79"/>
                  <a:gd name="T18" fmla="*/ 50 w 75"/>
                  <a:gd name="T19" fmla="*/ 30 h 79"/>
                  <a:gd name="T20" fmla="*/ 58 w 75"/>
                  <a:gd name="T21" fmla="*/ 2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79">
                    <a:moveTo>
                      <a:pt x="34" y="79"/>
                    </a:moveTo>
                    <a:cubicBezTo>
                      <a:pt x="24" y="79"/>
                      <a:pt x="18" y="74"/>
                      <a:pt x="13" y="66"/>
                    </a:cubicBezTo>
                    <a:cubicBezTo>
                      <a:pt x="0" y="43"/>
                      <a:pt x="13" y="13"/>
                      <a:pt x="31" y="5"/>
                    </a:cubicBezTo>
                    <a:cubicBezTo>
                      <a:pt x="44" y="0"/>
                      <a:pt x="57" y="4"/>
                      <a:pt x="64" y="16"/>
                    </a:cubicBezTo>
                    <a:cubicBezTo>
                      <a:pt x="75" y="36"/>
                      <a:pt x="66" y="66"/>
                      <a:pt x="45" y="76"/>
                    </a:cubicBezTo>
                    <a:cubicBezTo>
                      <a:pt x="42" y="77"/>
                      <a:pt x="38" y="78"/>
                      <a:pt x="34" y="79"/>
                    </a:cubicBezTo>
                    <a:close/>
                    <a:moveTo>
                      <a:pt x="58" y="23"/>
                    </a:moveTo>
                    <a:cubicBezTo>
                      <a:pt x="59" y="17"/>
                      <a:pt x="55" y="16"/>
                      <a:pt x="51" y="15"/>
                    </a:cubicBezTo>
                    <a:cubicBezTo>
                      <a:pt x="46" y="15"/>
                      <a:pt x="44" y="17"/>
                      <a:pt x="43" y="22"/>
                    </a:cubicBezTo>
                    <a:cubicBezTo>
                      <a:pt x="43" y="26"/>
                      <a:pt x="45" y="30"/>
                      <a:pt x="50" y="30"/>
                    </a:cubicBezTo>
                    <a:cubicBezTo>
                      <a:pt x="54" y="30"/>
                      <a:pt x="58" y="28"/>
                      <a:pt x="58" y="23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9"/>
              <p:cNvSpPr/>
              <p:nvPr/>
            </p:nvSpPr>
            <p:spPr bwMode="auto">
              <a:xfrm>
                <a:off x="6533" y="2350"/>
                <a:ext cx="43" cy="40"/>
              </a:xfrm>
              <a:custGeom>
                <a:avLst/>
                <a:gdLst>
                  <a:gd name="T0" fmla="*/ 0 w 18"/>
                  <a:gd name="T1" fmla="*/ 8 h 17"/>
                  <a:gd name="T2" fmla="*/ 7 w 18"/>
                  <a:gd name="T3" fmla="*/ 0 h 17"/>
                  <a:gd name="T4" fmla="*/ 18 w 18"/>
                  <a:gd name="T5" fmla="*/ 8 h 17"/>
                  <a:gd name="T6" fmla="*/ 9 w 18"/>
                  <a:gd name="T7" fmla="*/ 17 h 17"/>
                  <a:gd name="T8" fmla="*/ 0 w 1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0" y="8"/>
                    </a:moveTo>
                    <a:cubicBezTo>
                      <a:pt x="1" y="4"/>
                      <a:pt x="2" y="0"/>
                      <a:pt x="7" y="0"/>
                    </a:cubicBezTo>
                    <a:cubicBezTo>
                      <a:pt x="12" y="0"/>
                      <a:pt x="17" y="1"/>
                      <a:pt x="18" y="8"/>
                    </a:cubicBezTo>
                    <a:cubicBezTo>
                      <a:pt x="18" y="12"/>
                      <a:pt x="13" y="17"/>
                      <a:pt x="9" y="17"/>
                    </a:cubicBezTo>
                    <a:cubicBezTo>
                      <a:pt x="3" y="17"/>
                      <a:pt x="1" y="13"/>
                      <a:pt x="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0"/>
              <p:cNvSpPr/>
              <p:nvPr/>
            </p:nvSpPr>
            <p:spPr bwMode="auto">
              <a:xfrm>
                <a:off x="6111" y="2229"/>
                <a:ext cx="38" cy="35"/>
              </a:xfrm>
              <a:custGeom>
                <a:avLst/>
                <a:gdLst>
                  <a:gd name="T0" fmla="*/ 15 w 16"/>
                  <a:gd name="T1" fmla="*/ 8 h 15"/>
                  <a:gd name="T2" fmla="*/ 7 w 16"/>
                  <a:gd name="T3" fmla="*/ 15 h 15"/>
                  <a:gd name="T4" fmla="*/ 0 w 16"/>
                  <a:gd name="T5" fmla="*/ 7 h 15"/>
                  <a:gd name="T6" fmla="*/ 8 w 16"/>
                  <a:gd name="T7" fmla="*/ 0 h 15"/>
                  <a:gd name="T8" fmla="*/ 15 w 16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15" y="8"/>
                    </a:moveTo>
                    <a:cubicBezTo>
                      <a:pt x="15" y="13"/>
                      <a:pt x="11" y="15"/>
                      <a:pt x="7" y="15"/>
                    </a:cubicBezTo>
                    <a:cubicBezTo>
                      <a:pt x="2" y="15"/>
                      <a:pt x="0" y="11"/>
                      <a:pt x="0" y="7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2" y="1"/>
                      <a:pt x="16" y="2"/>
                      <a:pt x="15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1"/>
              <p:cNvSpPr/>
              <p:nvPr/>
            </p:nvSpPr>
            <p:spPr bwMode="auto">
              <a:xfrm>
                <a:off x="5748" y="2329"/>
                <a:ext cx="1036" cy="737"/>
              </a:xfrm>
              <a:custGeom>
                <a:avLst/>
                <a:gdLst>
                  <a:gd name="T0" fmla="*/ 136 w 442"/>
                  <a:gd name="T1" fmla="*/ 296 h 315"/>
                  <a:gd name="T2" fmla="*/ 330 w 442"/>
                  <a:gd name="T3" fmla="*/ 302 h 315"/>
                  <a:gd name="T4" fmla="*/ 218 w 442"/>
                  <a:gd name="T5" fmla="*/ 75 h 315"/>
                  <a:gd name="T6" fmla="*/ 35 w 442"/>
                  <a:gd name="T7" fmla="*/ 75 h 315"/>
                  <a:gd name="T8" fmla="*/ 136 w 442"/>
                  <a:gd name="T9" fmla="*/ 296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315">
                    <a:moveTo>
                      <a:pt x="136" y="296"/>
                    </a:moveTo>
                    <a:cubicBezTo>
                      <a:pt x="136" y="296"/>
                      <a:pt x="284" y="315"/>
                      <a:pt x="330" y="302"/>
                    </a:cubicBezTo>
                    <a:cubicBezTo>
                      <a:pt x="330" y="302"/>
                      <a:pt x="442" y="196"/>
                      <a:pt x="218" y="75"/>
                    </a:cubicBezTo>
                    <a:cubicBezTo>
                      <a:pt x="218" y="75"/>
                      <a:pt x="86" y="0"/>
                      <a:pt x="35" y="75"/>
                    </a:cubicBezTo>
                    <a:cubicBezTo>
                      <a:pt x="35" y="75"/>
                      <a:pt x="0" y="147"/>
                      <a:pt x="136" y="2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2"/>
              <p:cNvSpPr/>
              <p:nvPr/>
            </p:nvSpPr>
            <p:spPr bwMode="auto">
              <a:xfrm>
                <a:off x="5748" y="2329"/>
                <a:ext cx="1036" cy="737"/>
              </a:xfrm>
              <a:custGeom>
                <a:avLst/>
                <a:gdLst>
                  <a:gd name="T0" fmla="*/ 136 w 442"/>
                  <a:gd name="T1" fmla="*/ 296 h 315"/>
                  <a:gd name="T2" fmla="*/ 330 w 442"/>
                  <a:gd name="T3" fmla="*/ 302 h 315"/>
                  <a:gd name="T4" fmla="*/ 218 w 442"/>
                  <a:gd name="T5" fmla="*/ 75 h 315"/>
                  <a:gd name="T6" fmla="*/ 35 w 442"/>
                  <a:gd name="T7" fmla="*/ 75 h 315"/>
                  <a:gd name="T8" fmla="*/ 136 w 442"/>
                  <a:gd name="T9" fmla="*/ 296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315">
                    <a:moveTo>
                      <a:pt x="136" y="296"/>
                    </a:moveTo>
                    <a:cubicBezTo>
                      <a:pt x="136" y="296"/>
                      <a:pt x="284" y="315"/>
                      <a:pt x="330" y="302"/>
                    </a:cubicBezTo>
                    <a:cubicBezTo>
                      <a:pt x="330" y="302"/>
                      <a:pt x="442" y="196"/>
                      <a:pt x="218" y="75"/>
                    </a:cubicBezTo>
                    <a:cubicBezTo>
                      <a:pt x="218" y="75"/>
                      <a:pt x="86" y="0"/>
                      <a:pt x="35" y="75"/>
                    </a:cubicBezTo>
                    <a:cubicBezTo>
                      <a:pt x="35" y="75"/>
                      <a:pt x="0" y="147"/>
                      <a:pt x="136" y="296"/>
                    </a:cubicBezTo>
                    <a:close/>
                  </a:path>
                </a:pathLst>
              </a:custGeom>
              <a:noFill/>
              <a:ln w="60325" cap="flat">
                <a:solidFill>
                  <a:srgbClr val="DDEFFB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3"/>
              <p:cNvSpPr>
                <a:spLocks noEditPoints="1"/>
              </p:cNvSpPr>
              <p:nvPr/>
            </p:nvSpPr>
            <p:spPr bwMode="auto">
              <a:xfrm>
                <a:off x="5938" y="2633"/>
                <a:ext cx="443" cy="286"/>
              </a:xfrm>
              <a:custGeom>
                <a:avLst/>
                <a:gdLst>
                  <a:gd name="T0" fmla="*/ 0 w 189"/>
                  <a:gd name="T1" fmla="*/ 11 h 122"/>
                  <a:gd name="T2" fmla="*/ 49 w 189"/>
                  <a:gd name="T3" fmla="*/ 53 h 122"/>
                  <a:gd name="T4" fmla="*/ 147 w 189"/>
                  <a:gd name="T5" fmla="*/ 39 h 122"/>
                  <a:gd name="T6" fmla="*/ 178 w 189"/>
                  <a:gd name="T7" fmla="*/ 7 h 122"/>
                  <a:gd name="T8" fmla="*/ 169 w 189"/>
                  <a:gd name="T9" fmla="*/ 2 h 122"/>
                  <a:gd name="T10" fmla="*/ 189 w 189"/>
                  <a:gd name="T11" fmla="*/ 16 h 122"/>
                  <a:gd name="T12" fmla="*/ 182 w 189"/>
                  <a:gd name="T13" fmla="*/ 10 h 122"/>
                  <a:gd name="T14" fmla="*/ 159 w 189"/>
                  <a:gd name="T15" fmla="*/ 34 h 122"/>
                  <a:gd name="T16" fmla="*/ 120 w 189"/>
                  <a:gd name="T17" fmla="*/ 76 h 122"/>
                  <a:gd name="T18" fmla="*/ 89 w 189"/>
                  <a:gd name="T19" fmla="*/ 108 h 122"/>
                  <a:gd name="T20" fmla="*/ 48 w 189"/>
                  <a:gd name="T21" fmla="*/ 115 h 122"/>
                  <a:gd name="T22" fmla="*/ 31 w 189"/>
                  <a:gd name="T23" fmla="*/ 89 h 122"/>
                  <a:gd name="T24" fmla="*/ 9 w 189"/>
                  <a:gd name="T25" fmla="*/ 26 h 122"/>
                  <a:gd name="T26" fmla="*/ 0 w 189"/>
                  <a:gd name="T27" fmla="*/ 11 h 122"/>
                  <a:gd name="T28" fmla="*/ 110 w 189"/>
                  <a:gd name="T29" fmla="*/ 84 h 122"/>
                  <a:gd name="T30" fmla="*/ 39 w 189"/>
                  <a:gd name="T31" fmla="*/ 89 h 122"/>
                  <a:gd name="T32" fmla="*/ 37 w 189"/>
                  <a:gd name="T33" fmla="*/ 98 h 122"/>
                  <a:gd name="T34" fmla="*/ 71 w 189"/>
                  <a:gd name="T35" fmla="*/ 112 h 122"/>
                  <a:gd name="T36" fmla="*/ 110 w 189"/>
                  <a:gd name="T37" fmla="*/ 8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" h="122">
                    <a:moveTo>
                      <a:pt x="0" y="11"/>
                    </a:moveTo>
                    <a:cubicBezTo>
                      <a:pt x="13" y="28"/>
                      <a:pt x="28" y="43"/>
                      <a:pt x="49" y="53"/>
                    </a:cubicBezTo>
                    <a:cubicBezTo>
                      <a:pt x="84" y="69"/>
                      <a:pt x="117" y="61"/>
                      <a:pt x="147" y="39"/>
                    </a:cubicBezTo>
                    <a:cubicBezTo>
                      <a:pt x="159" y="30"/>
                      <a:pt x="170" y="20"/>
                      <a:pt x="178" y="7"/>
                    </a:cubicBezTo>
                    <a:cubicBezTo>
                      <a:pt x="175" y="5"/>
                      <a:pt x="172" y="4"/>
                      <a:pt x="169" y="2"/>
                    </a:cubicBezTo>
                    <a:cubicBezTo>
                      <a:pt x="179" y="0"/>
                      <a:pt x="186" y="5"/>
                      <a:pt x="189" y="16"/>
                    </a:cubicBezTo>
                    <a:cubicBezTo>
                      <a:pt x="186" y="14"/>
                      <a:pt x="184" y="12"/>
                      <a:pt x="182" y="10"/>
                    </a:cubicBezTo>
                    <a:cubicBezTo>
                      <a:pt x="174" y="18"/>
                      <a:pt x="168" y="27"/>
                      <a:pt x="159" y="34"/>
                    </a:cubicBezTo>
                    <a:cubicBezTo>
                      <a:pt x="143" y="46"/>
                      <a:pt x="131" y="61"/>
                      <a:pt x="120" y="76"/>
                    </a:cubicBezTo>
                    <a:cubicBezTo>
                      <a:pt x="111" y="88"/>
                      <a:pt x="100" y="98"/>
                      <a:pt x="89" y="108"/>
                    </a:cubicBezTo>
                    <a:cubicBezTo>
                      <a:pt x="77" y="117"/>
                      <a:pt x="64" y="122"/>
                      <a:pt x="48" y="115"/>
                    </a:cubicBezTo>
                    <a:cubicBezTo>
                      <a:pt x="37" y="110"/>
                      <a:pt x="31" y="101"/>
                      <a:pt x="31" y="89"/>
                    </a:cubicBezTo>
                    <a:cubicBezTo>
                      <a:pt x="30" y="66"/>
                      <a:pt x="24" y="44"/>
                      <a:pt x="9" y="26"/>
                    </a:cubicBezTo>
                    <a:cubicBezTo>
                      <a:pt x="5" y="21"/>
                      <a:pt x="3" y="16"/>
                      <a:pt x="0" y="11"/>
                    </a:cubicBezTo>
                    <a:close/>
                    <a:moveTo>
                      <a:pt x="110" y="84"/>
                    </a:moveTo>
                    <a:cubicBezTo>
                      <a:pt x="84" y="75"/>
                      <a:pt x="62" y="75"/>
                      <a:pt x="39" y="89"/>
                    </a:cubicBezTo>
                    <a:cubicBezTo>
                      <a:pt x="35" y="91"/>
                      <a:pt x="35" y="94"/>
                      <a:pt x="37" y="98"/>
                    </a:cubicBezTo>
                    <a:cubicBezTo>
                      <a:pt x="42" y="109"/>
                      <a:pt x="57" y="116"/>
                      <a:pt x="71" y="112"/>
                    </a:cubicBezTo>
                    <a:cubicBezTo>
                      <a:pt x="87" y="107"/>
                      <a:pt x="98" y="96"/>
                      <a:pt x="110" y="84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4"/>
              <p:cNvSpPr/>
              <p:nvPr/>
            </p:nvSpPr>
            <p:spPr bwMode="auto">
              <a:xfrm>
                <a:off x="6020" y="2809"/>
                <a:ext cx="176" cy="96"/>
              </a:xfrm>
              <a:custGeom>
                <a:avLst/>
                <a:gdLst>
                  <a:gd name="T0" fmla="*/ 75 w 75"/>
                  <a:gd name="T1" fmla="*/ 9 h 41"/>
                  <a:gd name="T2" fmla="*/ 36 w 75"/>
                  <a:gd name="T3" fmla="*/ 37 h 41"/>
                  <a:gd name="T4" fmla="*/ 2 w 75"/>
                  <a:gd name="T5" fmla="*/ 23 h 41"/>
                  <a:gd name="T6" fmla="*/ 4 w 75"/>
                  <a:gd name="T7" fmla="*/ 14 h 41"/>
                  <a:gd name="T8" fmla="*/ 75 w 75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1">
                    <a:moveTo>
                      <a:pt x="75" y="9"/>
                    </a:moveTo>
                    <a:cubicBezTo>
                      <a:pt x="63" y="21"/>
                      <a:pt x="52" y="32"/>
                      <a:pt x="36" y="37"/>
                    </a:cubicBezTo>
                    <a:cubicBezTo>
                      <a:pt x="22" y="41"/>
                      <a:pt x="7" y="34"/>
                      <a:pt x="2" y="23"/>
                    </a:cubicBezTo>
                    <a:cubicBezTo>
                      <a:pt x="0" y="19"/>
                      <a:pt x="0" y="16"/>
                      <a:pt x="4" y="14"/>
                    </a:cubicBezTo>
                    <a:cubicBezTo>
                      <a:pt x="27" y="0"/>
                      <a:pt x="49" y="0"/>
                      <a:pt x="75" y="9"/>
                    </a:cubicBezTo>
                    <a:close/>
                  </a:path>
                </a:pathLst>
              </a:custGeom>
              <a:solidFill>
                <a:srgbClr val="EE7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5"/>
              <p:cNvSpPr>
                <a:spLocks noEditPoints="1"/>
              </p:cNvSpPr>
              <p:nvPr/>
            </p:nvSpPr>
            <p:spPr bwMode="auto">
              <a:xfrm>
                <a:off x="5597" y="1806"/>
                <a:ext cx="1638" cy="2350"/>
              </a:xfrm>
              <a:custGeom>
                <a:avLst/>
                <a:gdLst>
                  <a:gd name="T0" fmla="*/ 532 w 698"/>
                  <a:gd name="T1" fmla="*/ 494 h 1005"/>
                  <a:gd name="T2" fmla="*/ 614 w 698"/>
                  <a:gd name="T3" fmla="*/ 618 h 1005"/>
                  <a:gd name="T4" fmla="*/ 523 w 698"/>
                  <a:gd name="T5" fmla="*/ 611 h 1005"/>
                  <a:gd name="T6" fmla="*/ 489 w 698"/>
                  <a:gd name="T7" fmla="*/ 643 h 1005"/>
                  <a:gd name="T8" fmla="*/ 438 w 698"/>
                  <a:gd name="T9" fmla="*/ 823 h 1005"/>
                  <a:gd name="T10" fmla="*/ 358 w 698"/>
                  <a:gd name="T11" fmla="*/ 972 h 1005"/>
                  <a:gd name="T12" fmla="*/ 266 w 698"/>
                  <a:gd name="T13" fmla="*/ 944 h 1005"/>
                  <a:gd name="T14" fmla="*/ 166 w 698"/>
                  <a:gd name="T15" fmla="*/ 790 h 1005"/>
                  <a:gd name="T16" fmla="*/ 91 w 698"/>
                  <a:gd name="T17" fmla="*/ 661 h 1005"/>
                  <a:gd name="T18" fmla="*/ 119 w 698"/>
                  <a:gd name="T19" fmla="*/ 561 h 1005"/>
                  <a:gd name="T20" fmla="*/ 2 w 698"/>
                  <a:gd name="T21" fmla="*/ 306 h 1005"/>
                  <a:gd name="T22" fmla="*/ 100 w 698"/>
                  <a:gd name="T23" fmla="*/ 271 h 1005"/>
                  <a:gd name="T24" fmla="*/ 254 w 698"/>
                  <a:gd name="T25" fmla="*/ 69 h 1005"/>
                  <a:gd name="T26" fmla="*/ 333 w 698"/>
                  <a:gd name="T27" fmla="*/ 6 h 1005"/>
                  <a:gd name="T28" fmla="*/ 600 w 698"/>
                  <a:gd name="T29" fmla="*/ 133 h 1005"/>
                  <a:gd name="T30" fmla="*/ 666 w 698"/>
                  <a:gd name="T31" fmla="*/ 258 h 1005"/>
                  <a:gd name="T32" fmla="*/ 536 w 698"/>
                  <a:gd name="T33" fmla="*/ 120 h 1005"/>
                  <a:gd name="T34" fmla="*/ 148 w 698"/>
                  <a:gd name="T35" fmla="*/ 224 h 1005"/>
                  <a:gd name="T36" fmla="*/ 202 w 698"/>
                  <a:gd name="T37" fmla="*/ 516 h 1005"/>
                  <a:gd name="T38" fmla="*/ 407 w 698"/>
                  <a:gd name="T39" fmla="*/ 517 h 1005"/>
                  <a:gd name="T40" fmla="*/ 531 w 698"/>
                  <a:gd name="T41" fmla="*/ 478 h 1005"/>
                  <a:gd name="T42" fmla="*/ 617 w 698"/>
                  <a:gd name="T43" fmla="*/ 263 h 1005"/>
                  <a:gd name="T44" fmla="*/ 648 w 698"/>
                  <a:gd name="T45" fmla="*/ 131 h 1005"/>
                  <a:gd name="T46" fmla="*/ 548 w 698"/>
                  <a:gd name="T47" fmla="*/ 180 h 1005"/>
                  <a:gd name="T48" fmla="*/ 93 w 698"/>
                  <a:gd name="T49" fmla="*/ 640 h 1005"/>
                  <a:gd name="T50" fmla="*/ 303 w 698"/>
                  <a:gd name="T51" fmla="*/ 687 h 1005"/>
                  <a:gd name="T52" fmla="*/ 453 w 698"/>
                  <a:gd name="T53" fmla="*/ 660 h 1005"/>
                  <a:gd name="T54" fmla="*/ 459 w 698"/>
                  <a:gd name="T55" fmla="*/ 616 h 1005"/>
                  <a:gd name="T56" fmla="*/ 492 w 698"/>
                  <a:gd name="T57" fmla="*/ 501 h 1005"/>
                  <a:gd name="T58" fmla="*/ 392 w 698"/>
                  <a:gd name="T59" fmla="*/ 530 h 1005"/>
                  <a:gd name="T60" fmla="*/ 165 w 698"/>
                  <a:gd name="T61" fmla="*/ 484 h 1005"/>
                  <a:gd name="T62" fmla="*/ 392 w 698"/>
                  <a:gd name="T63" fmla="*/ 776 h 1005"/>
                  <a:gd name="T64" fmla="*/ 326 w 698"/>
                  <a:gd name="T65" fmla="*/ 858 h 1005"/>
                  <a:gd name="T66" fmla="*/ 436 w 698"/>
                  <a:gd name="T67" fmla="*/ 739 h 1005"/>
                  <a:gd name="T68" fmla="*/ 453 w 698"/>
                  <a:gd name="T69" fmla="*/ 778 h 1005"/>
                  <a:gd name="T70" fmla="*/ 433 w 698"/>
                  <a:gd name="T71" fmla="*/ 677 h 1005"/>
                  <a:gd name="T72" fmla="*/ 356 w 698"/>
                  <a:gd name="T73" fmla="*/ 651 h 1005"/>
                  <a:gd name="T74" fmla="*/ 352 w 698"/>
                  <a:gd name="T75" fmla="*/ 749 h 1005"/>
                  <a:gd name="T76" fmla="*/ 95 w 698"/>
                  <a:gd name="T77" fmla="*/ 253 h 1005"/>
                  <a:gd name="T78" fmla="*/ 73 w 698"/>
                  <a:gd name="T79" fmla="*/ 477 h 1005"/>
                  <a:gd name="T80" fmla="*/ 75 w 698"/>
                  <a:gd name="T81" fmla="*/ 336 h 1005"/>
                  <a:gd name="T82" fmla="*/ 118 w 698"/>
                  <a:gd name="T83" fmla="*/ 683 h 1005"/>
                  <a:gd name="T84" fmla="*/ 268 w 698"/>
                  <a:gd name="T85" fmla="*/ 807 h 1005"/>
                  <a:gd name="T86" fmla="*/ 278 w 698"/>
                  <a:gd name="T87" fmla="*/ 711 h 1005"/>
                  <a:gd name="T88" fmla="*/ 320 w 698"/>
                  <a:gd name="T89" fmla="*/ 953 h 1005"/>
                  <a:gd name="T90" fmla="*/ 260 w 698"/>
                  <a:gd name="T91" fmla="*/ 970 h 1005"/>
                  <a:gd name="T92" fmla="*/ 357 w 698"/>
                  <a:gd name="T93" fmla="*/ 939 h 1005"/>
                  <a:gd name="T94" fmla="*/ 270 w 698"/>
                  <a:gd name="T95" fmla="*/ 830 h 1005"/>
                  <a:gd name="T96" fmla="*/ 228 w 698"/>
                  <a:gd name="T97" fmla="*/ 909 h 1005"/>
                  <a:gd name="T98" fmla="*/ 529 w 698"/>
                  <a:gd name="T99" fmla="*/ 619 h 1005"/>
                  <a:gd name="T100" fmla="*/ 612 w 698"/>
                  <a:gd name="T101" fmla="*/ 606 h 1005"/>
                  <a:gd name="T102" fmla="*/ 521 w 698"/>
                  <a:gd name="T103" fmla="*/ 552 h 1005"/>
                  <a:gd name="T104" fmla="*/ 266 w 698"/>
                  <a:gd name="T105" fmla="*/ 31 h 1005"/>
                  <a:gd name="T106" fmla="*/ 328 w 698"/>
                  <a:gd name="T107" fmla="*/ 52 h 1005"/>
                  <a:gd name="T108" fmla="*/ 262 w 698"/>
                  <a:gd name="T109" fmla="*/ 19 h 10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98" h="1005">
                    <a:moveTo>
                      <a:pt x="615" y="265"/>
                    </a:moveTo>
                    <a:cubicBezTo>
                      <a:pt x="617" y="278"/>
                      <a:pt x="619" y="289"/>
                      <a:pt x="620" y="301"/>
                    </a:cubicBezTo>
                    <a:cubicBezTo>
                      <a:pt x="625" y="345"/>
                      <a:pt x="622" y="387"/>
                      <a:pt x="601" y="427"/>
                    </a:cubicBezTo>
                    <a:cubicBezTo>
                      <a:pt x="585" y="456"/>
                      <a:pt x="561" y="478"/>
                      <a:pt x="532" y="494"/>
                    </a:cubicBezTo>
                    <a:cubicBezTo>
                      <a:pt x="530" y="496"/>
                      <a:pt x="528" y="497"/>
                      <a:pt x="526" y="498"/>
                    </a:cubicBezTo>
                    <a:cubicBezTo>
                      <a:pt x="538" y="503"/>
                      <a:pt x="551" y="507"/>
                      <a:pt x="562" y="513"/>
                    </a:cubicBezTo>
                    <a:cubicBezTo>
                      <a:pt x="582" y="522"/>
                      <a:pt x="598" y="535"/>
                      <a:pt x="609" y="554"/>
                    </a:cubicBezTo>
                    <a:cubicBezTo>
                      <a:pt x="619" y="575"/>
                      <a:pt x="621" y="596"/>
                      <a:pt x="614" y="618"/>
                    </a:cubicBezTo>
                    <a:cubicBezTo>
                      <a:pt x="607" y="636"/>
                      <a:pt x="591" y="645"/>
                      <a:pt x="568" y="641"/>
                    </a:cubicBezTo>
                    <a:cubicBezTo>
                      <a:pt x="561" y="639"/>
                      <a:pt x="554" y="639"/>
                      <a:pt x="547" y="641"/>
                    </a:cubicBezTo>
                    <a:cubicBezTo>
                      <a:pt x="532" y="646"/>
                      <a:pt x="524" y="639"/>
                      <a:pt x="523" y="624"/>
                    </a:cubicBezTo>
                    <a:cubicBezTo>
                      <a:pt x="523" y="620"/>
                      <a:pt x="523" y="616"/>
                      <a:pt x="523" y="611"/>
                    </a:cubicBezTo>
                    <a:cubicBezTo>
                      <a:pt x="513" y="606"/>
                      <a:pt x="501" y="606"/>
                      <a:pt x="489" y="607"/>
                    </a:cubicBezTo>
                    <a:cubicBezTo>
                      <a:pt x="487" y="607"/>
                      <a:pt x="485" y="610"/>
                      <a:pt x="486" y="611"/>
                    </a:cubicBezTo>
                    <a:cubicBezTo>
                      <a:pt x="486" y="616"/>
                      <a:pt x="487" y="621"/>
                      <a:pt x="489" y="625"/>
                    </a:cubicBezTo>
                    <a:cubicBezTo>
                      <a:pt x="492" y="631"/>
                      <a:pt x="492" y="637"/>
                      <a:pt x="489" y="643"/>
                    </a:cubicBezTo>
                    <a:cubicBezTo>
                      <a:pt x="488" y="646"/>
                      <a:pt x="487" y="650"/>
                      <a:pt x="488" y="653"/>
                    </a:cubicBezTo>
                    <a:cubicBezTo>
                      <a:pt x="496" y="674"/>
                      <a:pt x="501" y="696"/>
                      <a:pt x="501" y="719"/>
                    </a:cubicBezTo>
                    <a:cubicBezTo>
                      <a:pt x="501" y="760"/>
                      <a:pt x="483" y="789"/>
                      <a:pt x="448" y="807"/>
                    </a:cubicBezTo>
                    <a:cubicBezTo>
                      <a:pt x="440" y="811"/>
                      <a:pt x="437" y="814"/>
                      <a:pt x="438" y="823"/>
                    </a:cubicBezTo>
                    <a:cubicBezTo>
                      <a:pt x="441" y="853"/>
                      <a:pt x="416" y="868"/>
                      <a:pt x="392" y="873"/>
                    </a:cubicBezTo>
                    <a:cubicBezTo>
                      <a:pt x="387" y="874"/>
                      <a:pt x="381" y="874"/>
                      <a:pt x="375" y="875"/>
                    </a:cubicBezTo>
                    <a:cubicBezTo>
                      <a:pt x="378" y="882"/>
                      <a:pt x="381" y="889"/>
                      <a:pt x="383" y="896"/>
                    </a:cubicBezTo>
                    <a:cubicBezTo>
                      <a:pt x="391" y="926"/>
                      <a:pt x="384" y="952"/>
                      <a:pt x="358" y="972"/>
                    </a:cubicBezTo>
                    <a:cubicBezTo>
                      <a:pt x="346" y="981"/>
                      <a:pt x="333" y="989"/>
                      <a:pt x="319" y="996"/>
                    </a:cubicBezTo>
                    <a:cubicBezTo>
                      <a:pt x="303" y="1004"/>
                      <a:pt x="286" y="1005"/>
                      <a:pt x="269" y="996"/>
                    </a:cubicBezTo>
                    <a:cubicBezTo>
                      <a:pt x="255" y="989"/>
                      <a:pt x="250" y="977"/>
                      <a:pt x="256" y="962"/>
                    </a:cubicBezTo>
                    <a:cubicBezTo>
                      <a:pt x="258" y="956"/>
                      <a:pt x="262" y="950"/>
                      <a:pt x="266" y="944"/>
                    </a:cubicBezTo>
                    <a:cubicBezTo>
                      <a:pt x="264" y="943"/>
                      <a:pt x="262" y="942"/>
                      <a:pt x="259" y="941"/>
                    </a:cubicBezTo>
                    <a:cubicBezTo>
                      <a:pt x="228" y="928"/>
                      <a:pt x="211" y="904"/>
                      <a:pt x="208" y="871"/>
                    </a:cubicBezTo>
                    <a:cubicBezTo>
                      <a:pt x="206" y="852"/>
                      <a:pt x="208" y="834"/>
                      <a:pt x="208" y="817"/>
                    </a:cubicBezTo>
                    <a:cubicBezTo>
                      <a:pt x="194" y="808"/>
                      <a:pt x="179" y="800"/>
                      <a:pt x="166" y="790"/>
                    </a:cubicBezTo>
                    <a:cubicBezTo>
                      <a:pt x="137" y="766"/>
                      <a:pt x="121" y="734"/>
                      <a:pt x="114" y="698"/>
                    </a:cubicBezTo>
                    <a:cubicBezTo>
                      <a:pt x="113" y="691"/>
                      <a:pt x="112" y="683"/>
                      <a:pt x="110" y="676"/>
                    </a:cubicBezTo>
                    <a:cubicBezTo>
                      <a:pt x="110" y="673"/>
                      <a:pt x="108" y="671"/>
                      <a:pt x="106" y="670"/>
                    </a:cubicBezTo>
                    <a:cubicBezTo>
                      <a:pt x="101" y="667"/>
                      <a:pt x="95" y="665"/>
                      <a:pt x="91" y="661"/>
                    </a:cubicBezTo>
                    <a:cubicBezTo>
                      <a:pt x="81" y="654"/>
                      <a:pt x="81" y="646"/>
                      <a:pt x="89" y="637"/>
                    </a:cubicBezTo>
                    <a:cubicBezTo>
                      <a:pt x="90" y="635"/>
                      <a:pt x="92" y="634"/>
                      <a:pt x="93" y="633"/>
                    </a:cubicBezTo>
                    <a:cubicBezTo>
                      <a:pt x="102" y="629"/>
                      <a:pt x="104" y="621"/>
                      <a:pt x="106" y="613"/>
                    </a:cubicBezTo>
                    <a:cubicBezTo>
                      <a:pt x="110" y="596"/>
                      <a:pt x="115" y="579"/>
                      <a:pt x="119" y="561"/>
                    </a:cubicBezTo>
                    <a:cubicBezTo>
                      <a:pt x="120" y="559"/>
                      <a:pt x="119" y="555"/>
                      <a:pt x="117" y="553"/>
                    </a:cubicBezTo>
                    <a:cubicBezTo>
                      <a:pt x="108" y="540"/>
                      <a:pt x="96" y="529"/>
                      <a:pt x="88" y="515"/>
                    </a:cubicBezTo>
                    <a:cubicBezTo>
                      <a:pt x="74" y="488"/>
                      <a:pt x="54" y="465"/>
                      <a:pt x="38" y="439"/>
                    </a:cubicBezTo>
                    <a:cubicBezTo>
                      <a:pt x="12" y="398"/>
                      <a:pt x="0" y="354"/>
                      <a:pt x="2" y="306"/>
                    </a:cubicBezTo>
                    <a:cubicBezTo>
                      <a:pt x="2" y="291"/>
                      <a:pt x="5" y="274"/>
                      <a:pt x="8" y="259"/>
                    </a:cubicBezTo>
                    <a:cubicBezTo>
                      <a:pt x="15" y="229"/>
                      <a:pt x="40" y="215"/>
                      <a:pt x="69" y="221"/>
                    </a:cubicBezTo>
                    <a:cubicBezTo>
                      <a:pt x="87" y="225"/>
                      <a:pt x="98" y="239"/>
                      <a:pt x="100" y="259"/>
                    </a:cubicBezTo>
                    <a:cubicBezTo>
                      <a:pt x="100" y="263"/>
                      <a:pt x="100" y="267"/>
                      <a:pt x="100" y="271"/>
                    </a:cubicBezTo>
                    <a:cubicBezTo>
                      <a:pt x="108" y="262"/>
                      <a:pt x="116" y="252"/>
                      <a:pt x="125" y="245"/>
                    </a:cubicBezTo>
                    <a:cubicBezTo>
                      <a:pt x="137" y="236"/>
                      <a:pt x="142" y="225"/>
                      <a:pt x="145" y="210"/>
                    </a:cubicBezTo>
                    <a:cubicBezTo>
                      <a:pt x="154" y="173"/>
                      <a:pt x="169" y="138"/>
                      <a:pt x="196" y="109"/>
                    </a:cubicBezTo>
                    <a:cubicBezTo>
                      <a:pt x="212" y="91"/>
                      <a:pt x="231" y="78"/>
                      <a:pt x="254" y="69"/>
                    </a:cubicBezTo>
                    <a:cubicBezTo>
                      <a:pt x="256" y="68"/>
                      <a:pt x="258" y="67"/>
                      <a:pt x="260" y="66"/>
                    </a:cubicBezTo>
                    <a:cubicBezTo>
                      <a:pt x="256" y="61"/>
                      <a:pt x="251" y="56"/>
                      <a:pt x="248" y="51"/>
                    </a:cubicBezTo>
                    <a:cubicBezTo>
                      <a:pt x="240" y="39"/>
                      <a:pt x="243" y="27"/>
                      <a:pt x="255" y="19"/>
                    </a:cubicBezTo>
                    <a:cubicBezTo>
                      <a:pt x="279" y="3"/>
                      <a:pt x="305" y="0"/>
                      <a:pt x="333" y="6"/>
                    </a:cubicBezTo>
                    <a:cubicBezTo>
                      <a:pt x="348" y="9"/>
                      <a:pt x="353" y="18"/>
                      <a:pt x="349" y="33"/>
                    </a:cubicBezTo>
                    <a:cubicBezTo>
                      <a:pt x="348" y="39"/>
                      <a:pt x="345" y="45"/>
                      <a:pt x="343" y="52"/>
                    </a:cubicBezTo>
                    <a:cubicBezTo>
                      <a:pt x="435" y="51"/>
                      <a:pt x="515" y="79"/>
                      <a:pt x="575" y="151"/>
                    </a:cubicBezTo>
                    <a:cubicBezTo>
                      <a:pt x="584" y="145"/>
                      <a:pt x="591" y="138"/>
                      <a:pt x="600" y="133"/>
                    </a:cubicBezTo>
                    <a:cubicBezTo>
                      <a:pt x="608" y="128"/>
                      <a:pt x="616" y="124"/>
                      <a:pt x="625" y="122"/>
                    </a:cubicBezTo>
                    <a:cubicBezTo>
                      <a:pt x="645" y="118"/>
                      <a:pt x="660" y="128"/>
                      <a:pt x="671" y="143"/>
                    </a:cubicBezTo>
                    <a:cubicBezTo>
                      <a:pt x="686" y="164"/>
                      <a:pt x="696" y="188"/>
                      <a:pt x="697" y="214"/>
                    </a:cubicBezTo>
                    <a:cubicBezTo>
                      <a:pt x="698" y="233"/>
                      <a:pt x="690" y="251"/>
                      <a:pt x="666" y="258"/>
                    </a:cubicBezTo>
                    <a:cubicBezTo>
                      <a:pt x="655" y="262"/>
                      <a:pt x="642" y="263"/>
                      <a:pt x="630" y="265"/>
                    </a:cubicBezTo>
                    <a:cubicBezTo>
                      <a:pt x="625" y="265"/>
                      <a:pt x="620" y="265"/>
                      <a:pt x="615" y="265"/>
                    </a:cubicBezTo>
                    <a:close/>
                    <a:moveTo>
                      <a:pt x="573" y="154"/>
                    </a:moveTo>
                    <a:cubicBezTo>
                      <a:pt x="561" y="142"/>
                      <a:pt x="549" y="130"/>
                      <a:pt x="536" y="120"/>
                    </a:cubicBezTo>
                    <a:cubicBezTo>
                      <a:pt x="494" y="85"/>
                      <a:pt x="446" y="65"/>
                      <a:pt x="392" y="60"/>
                    </a:cubicBezTo>
                    <a:cubicBezTo>
                      <a:pt x="361" y="57"/>
                      <a:pt x="330" y="58"/>
                      <a:pt x="299" y="62"/>
                    </a:cubicBezTo>
                    <a:cubicBezTo>
                      <a:pt x="257" y="68"/>
                      <a:pt x="222" y="87"/>
                      <a:pt x="194" y="120"/>
                    </a:cubicBezTo>
                    <a:cubicBezTo>
                      <a:pt x="168" y="150"/>
                      <a:pt x="156" y="186"/>
                      <a:pt x="148" y="224"/>
                    </a:cubicBezTo>
                    <a:cubicBezTo>
                      <a:pt x="146" y="232"/>
                      <a:pt x="143" y="238"/>
                      <a:pt x="136" y="243"/>
                    </a:cubicBezTo>
                    <a:cubicBezTo>
                      <a:pt x="108" y="263"/>
                      <a:pt x="92" y="289"/>
                      <a:pt x="92" y="323"/>
                    </a:cubicBezTo>
                    <a:cubicBezTo>
                      <a:pt x="91" y="346"/>
                      <a:pt x="98" y="368"/>
                      <a:pt x="108" y="388"/>
                    </a:cubicBezTo>
                    <a:cubicBezTo>
                      <a:pt x="131" y="437"/>
                      <a:pt x="165" y="477"/>
                      <a:pt x="202" y="516"/>
                    </a:cubicBezTo>
                    <a:cubicBezTo>
                      <a:pt x="204" y="518"/>
                      <a:pt x="206" y="519"/>
                      <a:pt x="209" y="519"/>
                    </a:cubicBezTo>
                    <a:cubicBezTo>
                      <a:pt x="236" y="522"/>
                      <a:pt x="262" y="525"/>
                      <a:pt x="289" y="526"/>
                    </a:cubicBezTo>
                    <a:cubicBezTo>
                      <a:pt x="321" y="527"/>
                      <a:pt x="353" y="525"/>
                      <a:pt x="385" y="525"/>
                    </a:cubicBezTo>
                    <a:cubicBezTo>
                      <a:pt x="394" y="525"/>
                      <a:pt x="401" y="523"/>
                      <a:pt x="407" y="517"/>
                    </a:cubicBezTo>
                    <a:cubicBezTo>
                      <a:pt x="409" y="515"/>
                      <a:pt x="411" y="514"/>
                      <a:pt x="414" y="513"/>
                    </a:cubicBezTo>
                    <a:cubicBezTo>
                      <a:pt x="420" y="511"/>
                      <a:pt x="426" y="509"/>
                      <a:pt x="432" y="506"/>
                    </a:cubicBezTo>
                    <a:cubicBezTo>
                      <a:pt x="458" y="495"/>
                      <a:pt x="485" y="486"/>
                      <a:pt x="514" y="483"/>
                    </a:cubicBezTo>
                    <a:cubicBezTo>
                      <a:pt x="520" y="482"/>
                      <a:pt x="526" y="482"/>
                      <a:pt x="531" y="478"/>
                    </a:cubicBezTo>
                    <a:cubicBezTo>
                      <a:pt x="579" y="444"/>
                      <a:pt x="603" y="398"/>
                      <a:pt x="604" y="339"/>
                    </a:cubicBezTo>
                    <a:cubicBezTo>
                      <a:pt x="604" y="315"/>
                      <a:pt x="601" y="293"/>
                      <a:pt x="595" y="270"/>
                    </a:cubicBezTo>
                    <a:cubicBezTo>
                      <a:pt x="593" y="265"/>
                      <a:pt x="595" y="262"/>
                      <a:pt x="601" y="263"/>
                    </a:cubicBezTo>
                    <a:cubicBezTo>
                      <a:pt x="606" y="263"/>
                      <a:pt x="612" y="263"/>
                      <a:pt x="617" y="263"/>
                    </a:cubicBezTo>
                    <a:cubicBezTo>
                      <a:pt x="634" y="263"/>
                      <a:pt x="650" y="261"/>
                      <a:pt x="664" y="254"/>
                    </a:cubicBezTo>
                    <a:cubicBezTo>
                      <a:pt x="680" y="247"/>
                      <a:pt x="689" y="235"/>
                      <a:pt x="689" y="217"/>
                    </a:cubicBezTo>
                    <a:cubicBezTo>
                      <a:pt x="688" y="191"/>
                      <a:pt x="678" y="167"/>
                      <a:pt x="664" y="146"/>
                    </a:cubicBezTo>
                    <a:cubicBezTo>
                      <a:pt x="661" y="140"/>
                      <a:pt x="654" y="134"/>
                      <a:pt x="648" y="131"/>
                    </a:cubicBezTo>
                    <a:cubicBezTo>
                      <a:pt x="635" y="125"/>
                      <a:pt x="621" y="128"/>
                      <a:pt x="609" y="134"/>
                    </a:cubicBezTo>
                    <a:cubicBezTo>
                      <a:pt x="588" y="144"/>
                      <a:pt x="572" y="160"/>
                      <a:pt x="556" y="176"/>
                    </a:cubicBezTo>
                    <a:cubicBezTo>
                      <a:pt x="554" y="178"/>
                      <a:pt x="552" y="180"/>
                      <a:pt x="550" y="181"/>
                    </a:cubicBezTo>
                    <a:cubicBezTo>
                      <a:pt x="549" y="181"/>
                      <a:pt x="549" y="180"/>
                      <a:pt x="548" y="180"/>
                    </a:cubicBezTo>
                    <a:cubicBezTo>
                      <a:pt x="556" y="171"/>
                      <a:pt x="564" y="163"/>
                      <a:pt x="573" y="154"/>
                    </a:cubicBezTo>
                    <a:close/>
                    <a:moveTo>
                      <a:pt x="123" y="552"/>
                    </a:moveTo>
                    <a:cubicBezTo>
                      <a:pt x="119" y="569"/>
                      <a:pt x="115" y="588"/>
                      <a:pt x="111" y="607"/>
                    </a:cubicBezTo>
                    <a:cubicBezTo>
                      <a:pt x="108" y="620"/>
                      <a:pt x="107" y="632"/>
                      <a:pt x="93" y="640"/>
                    </a:cubicBezTo>
                    <a:cubicBezTo>
                      <a:pt x="85" y="645"/>
                      <a:pt x="86" y="654"/>
                      <a:pt x="95" y="659"/>
                    </a:cubicBezTo>
                    <a:cubicBezTo>
                      <a:pt x="105" y="664"/>
                      <a:pt x="116" y="668"/>
                      <a:pt x="127" y="672"/>
                    </a:cubicBezTo>
                    <a:cubicBezTo>
                      <a:pt x="181" y="688"/>
                      <a:pt x="237" y="693"/>
                      <a:pt x="294" y="693"/>
                    </a:cubicBezTo>
                    <a:cubicBezTo>
                      <a:pt x="299" y="693"/>
                      <a:pt x="301" y="691"/>
                      <a:pt x="303" y="687"/>
                    </a:cubicBezTo>
                    <a:cubicBezTo>
                      <a:pt x="308" y="672"/>
                      <a:pt x="318" y="661"/>
                      <a:pt x="332" y="654"/>
                    </a:cubicBezTo>
                    <a:cubicBezTo>
                      <a:pt x="359" y="640"/>
                      <a:pt x="392" y="644"/>
                      <a:pt x="415" y="665"/>
                    </a:cubicBezTo>
                    <a:cubicBezTo>
                      <a:pt x="420" y="669"/>
                      <a:pt x="424" y="669"/>
                      <a:pt x="429" y="668"/>
                    </a:cubicBezTo>
                    <a:cubicBezTo>
                      <a:pt x="437" y="665"/>
                      <a:pt x="445" y="663"/>
                      <a:pt x="453" y="660"/>
                    </a:cubicBezTo>
                    <a:cubicBezTo>
                      <a:pt x="462" y="656"/>
                      <a:pt x="471" y="652"/>
                      <a:pt x="479" y="647"/>
                    </a:cubicBezTo>
                    <a:cubicBezTo>
                      <a:pt x="484" y="644"/>
                      <a:pt x="489" y="639"/>
                      <a:pt x="487" y="632"/>
                    </a:cubicBezTo>
                    <a:cubicBezTo>
                      <a:pt x="484" y="624"/>
                      <a:pt x="482" y="617"/>
                      <a:pt x="480" y="608"/>
                    </a:cubicBezTo>
                    <a:cubicBezTo>
                      <a:pt x="473" y="610"/>
                      <a:pt x="466" y="613"/>
                      <a:pt x="459" y="616"/>
                    </a:cubicBezTo>
                    <a:cubicBezTo>
                      <a:pt x="471" y="605"/>
                      <a:pt x="486" y="601"/>
                      <a:pt x="502" y="602"/>
                    </a:cubicBezTo>
                    <a:cubicBezTo>
                      <a:pt x="507" y="602"/>
                      <a:pt x="509" y="601"/>
                      <a:pt x="510" y="596"/>
                    </a:cubicBezTo>
                    <a:cubicBezTo>
                      <a:pt x="521" y="565"/>
                      <a:pt x="518" y="536"/>
                      <a:pt x="502" y="507"/>
                    </a:cubicBezTo>
                    <a:cubicBezTo>
                      <a:pt x="499" y="503"/>
                      <a:pt x="497" y="501"/>
                      <a:pt x="492" y="501"/>
                    </a:cubicBezTo>
                    <a:cubicBezTo>
                      <a:pt x="476" y="503"/>
                      <a:pt x="461" y="505"/>
                      <a:pt x="446" y="512"/>
                    </a:cubicBezTo>
                    <a:cubicBezTo>
                      <a:pt x="433" y="519"/>
                      <a:pt x="421" y="526"/>
                      <a:pt x="408" y="533"/>
                    </a:cubicBezTo>
                    <a:cubicBezTo>
                      <a:pt x="408" y="532"/>
                      <a:pt x="409" y="530"/>
                      <a:pt x="410" y="528"/>
                    </a:cubicBezTo>
                    <a:cubicBezTo>
                      <a:pt x="404" y="529"/>
                      <a:pt x="398" y="529"/>
                      <a:pt x="392" y="530"/>
                    </a:cubicBezTo>
                    <a:cubicBezTo>
                      <a:pt x="352" y="533"/>
                      <a:pt x="311" y="535"/>
                      <a:pt x="271" y="532"/>
                    </a:cubicBezTo>
                    <a:cubicBezTo>
                      <a:pt x="248" y="531"/>
                      <a:pt x="226" y="528"/>
                      <a:pt x="204" y="525"/>
                    </a:cubicBezTo>
                    <a:cubicBezTo>
                      <a:pt x="201" y="525"/>
                      <a:pt x="197" y="523"/>
                      <a:pt x="195" y="520"/>
                    </a:cubicBezTo>
                    <a:cubicBezTo>
                      <a:pt x="185" y="508"/>
                      <a:pt x="175" y="496"/>
                      <a:pt x="165" y="484"/>
                    </a:cubicBezTo>
                    <a:cubicBezTo>
                      <a:pt x="155" y="472"/>
                      <a:pt x="147" y="460"/>
                      <a:pt x="137" y="447"/>
                    </a:cubicBezTo>
                    <a:cubicBezTo>
                      <a:pt x="126" y="473"/>
                      <a:pt x="103" y="484"/>
                      <a:pt x="79" y="493"/>
                    </a:cubicBezTo>
                    <a:cubicBezTo>
                      <a:pt x="92" y="515"/>
                      <a:pt x="106" y="533"/>
                      <a:pt x="123" y="552"/>
                    </a:cubicBezTo>
                    <a:close/>
                    <a:moveTo>
                      <a:pt x="392" y="776"/>
                    </a:moveTo>
                    <a:cubicBezTo>
                      <a:pt x="382" y="770"/>
                      <a:pt x="371" y="764"/>
                      <a:pt x="361" y="759"/>
                    </a:cubicBezTo>
                    <a:cubicBezTo>
                      <a:pt x="350" y="754"/>
                      <a:pt x="337" y="753"/>
                      <a:pt x="326" y="756"/>
                    </a:cubicBezTo>
                    <a:cubicBezTo>
                      <a:pt x="305" y="761"/>
                      <a:pt x="290" y="783"/>
                      <a:pt x="293" y="805"/>
                    </a:cubicBezTo>
                    <a:cubicBezTo>
                      <a:pt x="296" y="828"/>
                      <a:pt x="306" y="847"/>
                      <a:pt x="326" y="858"/>
                    </a:cubicBezTo>
                    <a:cubicBezTo>
                      <a:pt x="350" y="871"/>
                      <a:pt x="376" y="873"/>
                      <a:pt x="402" y="865"/>
                    </a:cubicBezTo>
                    <a:cubicBezTo>
                      <a:pt x="420" y="858"/>
                      <a:pt x="436" y="842"/>
                      <a:pt x="432" y="817"/>
                    </a:cubicBezTo>
                    <a:cubicBezTo>
                      <a:pt x="428" y="799"/>
                      <a:pt x="428" y="781"/>
                      <a:pt x="431" y="763"/>
                    </a:cubicBezTo>
                    <a:cubicBezTo>
                      <a:pt x="432" y="755"/>
                      <a:pt x="434" y="747"/>
                      <a:pt x="436" y="739"/>
                    </a:cubicBezTo>
                    <a:cubicBezTo>
                      <a:pt x="436" y="739"/>
                      <a:pt x="437" y="739"/>
                      <a:pt x="438" y="739"/>
                    </a:cubicBezTo>
                    <a:cubicBezTo>
                      <a:pt x="438" y="742"/>
                      <a:pt x="438" y="744"/>
                      <a:pt x="438" y="746"/>
                    </a:cubicBezTo>
                    <a:cubicBezTo>
                      <a:pt x="440" y="756"/>
                      <a:pt x="442" y="766"/>
                      <a:pt x="445" y="776"/>
                    </a:cubicBezTo>
                    <a:cubicBezTo>
                      <a:pt x="446" y="780"/>
                      <a:pt x="449" y="781"/>
                      <a:pt x="453" y="778"/>
                    </a:cubicBezTo>
                    <a:cubicBezTo>
                      <a:pt x="467" y="771"/>
                      <a:pt x="479" y="760"/>
                      <a:pt x="483" y="744"/>
                    </a:cubicBezTo>
                    <a:cubicBezTo>
                      <a:pt x="491" y="718"/>
                      <a:pt x="486" y="694"/>
                      <a:pt x="478" y="669"/>
                    </a:cubicBezTo>
                    <a:cubicBezTo>
                      <a:pt x="477" y="668"/>
                      <a:pt x="475" y="666"/>
                      <a:pt x="473" y="666"/>
                    </a:cubicBezTo>
                    <a:cubicBezTo>
                      <a:pt x="460" y="670"/>
                      <a:pt x="447" y="673"/>
                      <a:pt x="433" y="677"/>
                    </a:cubicBezTo>
                    <a:cubicBezTo>
                      <a:pt x="434" y="682"/>
                      <a:pt x="436" y="686"/>
                      <a:pt x="437" y="691"/>
                    </a:cubicBezTo>
                    <a:cubicBezTo>
                      <a:pt x="435" y="690"/>
                      <a:pt x="435" y="690"/>
                      <a:pt x="435" y="690"/>
                    </a:cubicBezTo>
                    <a:cubicBezTo>
                      <a:pt x="431" y="687"/>
                      <a:pt x="428" y="683"/>
                      <a:pt x="425" y="679"/>
                    </a:cubicBezTo>
                    <a:cubicBezTo>
                      <a:pt x="406" y="659"/>
                      <a:pt x="385" y="646"/>
                      <a:pt x="356" y="651"/>
                    </a:cubicBezTo>
                    <a:cubicBezTo>
                      <a:pt x="333" y="655"/>
                      <a:pt x="316" y="666"/>
                      <a:pt x="307" y="689"/>
                    </a:cubicBezTo>
                    <a:cubicBezTo>
                      <a:pt x="299" y="708"/>
                      <a:pt x="301" y="727"/>
                      <a:pt x="302" y="747"/>
                    </a:cubicBezTo>
                    <a:cubicBezTo>
                      <a:pt x="303" y="751"/>
                      <a:pt x="304" y="754"/>
                      <a:pt x="304" y="759"/>
                    </a:cubicBezTo>
                    <a:cubicBezTo>
                      <a:pt x="319" y="748"/>
                      <a:pt x="335" y="744"/>
                      <a:pt x="352" y="749"/>
                    </a:cubicBezTo>
                    <a:cubicBezTo>
                      <a:pt x="368" y="754"/>
                      <a:pt x="381" y="764"/>
                      <a:pt x="392" y="776"/>
                    </a:cubicBezTo>
                    <a:close/>
                    <a:moveTo>
                      <a:pt x="41" y="312"/>
                    </a:moveTo>
                    <a:cubicBezTo>
                      <a:pt x="49" y="311"/>
                      <a:pt x="57" y="311"/>
                      <a:pt x="64" y="309"/>
                    </a:cubicBezTo>
                    <a:cubicBezTo>
                      <a:pt x="89" y="302"/>
                      <a:pt x="101" y="279"/>
                      <a:pt x="95" y="253"/>
                    </a:cubicBezTo>
                    <a:cubicBezTo>
                      <a:pt x="91" y="239"/>
                      <a:pt x="84" y="228"/>
                      <a:pt x="68" y="226"/>
                    </a:cubicBezTo>
                    <a:cubicBezTo>
                      <a:pt x="40" y="221"/>
                      <a:pt x="19" y="235"/>
                      <a:pt x="12" y="263"/>
                    </a:cubicBezTo>
                    <a:cubicBezTo>
                      <a:pt x="5" y="293"/>
                      <a:pt x="5" y="324"/>
                      <a:pt x="11" y="355"/>
                    </a:cubicBezTo>
                    <a:cubicBezTo>
                      <a:pt x="19" y="402"/>
                      <a:pt x="44" y="440"/>
                      <a:pt x="73" y="477"/>
                    </a:cubicBezTo>
                    <a:cubicBezTo>
                      <a:pt x="74" y="478"/>
                      <a:pt x="77" y="479"/>
                      <a:pt x="78" y="479"/>
                    </a:cubicBezTo>
                    <a:cubicBezTo>
                      <a:pt x="91" y="474"/>
                      <a:pt x="102" y="469"/>
                      <a:pt x="110" y="457"/>
                    </a:cubicBezTo>
                    <a:cubicBezTo>
                      <a:pt x="114" y="450"/>
                      <a:pt x="116" y="444"/>
                      <a:pt x="111" y="436"/>
                    </a:cubicBezTo>
                    <a:cubicBezTo>
                      <a:pt x="93" y="405"/>
                      <a:pt x="82" y="371"/>
                      <a:pt x="75" y="336"/>
                    </a:cubicBezTo>
                    <a:cubicBezTo>
                      <a:pt x="74" y="331"/>
                      <a:pt x="72" y="329"/>
                      <a:pt x="67" y="328"/>
                    </a:cubicBezTo>
                    <a:cubicBezTo>
                      <a:pt x="56" y="327"/>
                      <a:pt x="48" y="322"/>
                      <a:pt x="41" y="312"/>
                    </a:cubicBezTo>
                    <a:close/>
                    <a:moveTo>
                      <a:pt x="119" y="681"/>
                    </a:moveTo>
                    <a:cubicBezTo>
                      <a:pt x="118" y="682"/>
                      <a:pt x="118" y="683"/>
                      <a:pt x="118" y="683"/>
                    </a:cubicBezTo>
                    <a:cubicBezTo>
                      <a:pt x="119" y="688"/>
                      <a:pt x="119" y="693"/>
                      <a:pt x="120" y="698"/>
                    </a:cubicBezTo>
                    <a:cubicBezTo>
                      <a:pt x="134" y="753"/>
                      <a:pt x="161" y="794"/>
                      <a:pt x="220" y="807"/>
                    </a:cubicBezTo>
                    <a:cubicBezTo>
                      <a:pt x="233" y="810"/>
                      <a:pt x="247" y="813"/>
                      <a:pt x="261" y="815"/>
                    </a:cubicBezTo>
                    <a:cubicBezTo>
                      <a:pt x="266" y="816"/>
                      <a:pt x="269" y="813"/>
                      <a:pt x="268" y="807"/>
                    </a:cubicBezTo>
                    <a:cubicBezTo>
                      <a:pt x="266" y="789"/>
                      <a:pt x="271" y="772"/>
                      <a:pt x="284" y="759"/>
                    </a:cubicBezTo>
                    <a:cubicBezTo>
                      <a:pt x="286" y="756"/>
                      <a:pt x="288" y="752"/>
                      <a:pt x="288" y="749"/>
                    </a:cubicBezTo>
                    <a:cubicBezTo>
                      <a:pt x="287" y="739"/>
                      <a:pt x="286" y="728"/>
                      <a:pt x="285" y="717"/>
                    </a:cubicBezTo>
                    <a:cubicBezTo>
                      <a:pt x="284" y="712"/>
                      <a:pt x="282" y="711"/>
                      <a:pt x="278" y="711"/>
                    </a:cubicBezTo>
                    <a:cubicBezTo>
                      <a:pt x="232" y="711"/>
                      <a:pt x="188" y="703"/>
                      <a:pt x="144" y="689"/>
                    </a:cubicBezTo>
                    <a:cubicBezTo>
                      <a:pt x="136" y="687"/>
                      <a:pt x="127" y="684"/>
                      <a:pt x="119" y="681"/>
                    </a:cubicBezTo>
                    <a:close/>
                    <a:moveTo>
                      <a:pt x="320" y="951"/>
                    </a:moveTo>
                    <a:cubicBezTo>
                      <a:pt x="320" y="952"/>
                      <a:pt x="320" y="952"/>
                      <a:pt x="320" y="953"/>
                    </a:cubicBezTo>
                    <a:cubicBezTo>
                      <a:pt x="317" y="953"/>
                      <a:pt x="315" y="953"/>
                      <a:pt x="312" y="953"/>
                    </a:cubicBezTo>
                    <a:cubicBezTo>
                      <a:pt x="301" y="951"/>
                      <a:pt x="290" y="949"/>
                      <a:pt x="278" y="948"/>
                    </a:cubicBezTo>
                    <a:cubicBezTo>
                      <a:pt x="276" y="948"/>
                      <a:pt x="272" y="949"/>
                      <a:pt x="271" y="950"/>
                    </a:cubicBezTo>
                    <a:cubicBezTo>
                      <a:pt x="267" y="956"/>
                      <a:pt x="263" y="963"/>
                      <a:pt x="260" y="970"/>
                    </a:cubicBezTo>
                    <a:cubicBezTo>
                      <a:pt x="258" y="976"/>
                      <a:pt x="260" y="982"/>
                      <a:pt x="267" y="985"/>
                    </a:cubicBezTo>
                    <a:cubicBezTo>
                      <a:pt x="280" y="990"/>
                      <a:pt x="293" y="990"/>
                      <a:pt x="306" y="985"/>
                    </a:cubicBezTo>
                    <a:cubicBezTo>
                      <a:pt x="322" y="979"/>
                      <a:pt x="335" y="968"/>
                      <a:pt x="346" y="956"/>
                    </a:cubicBezTo>
                    <a:cubicBezTo>
                      <a:pt x="351" y="951"/>
                      <a:pt x="354" y="945"/>
                      <a:pt x="357" y="939"/>
                    </a:cubicBezTo>
                    <a:cubicBezTo>
                      <a:pt x="362" y="926"/>
                      <a:pt x="356" y="914"/>
                      <a:pt x="342" y="910"/>
                    </a:cubicBezTo>
                    <a:cubicBezTo>
                      <a:pt x="324" y="905"/>
                      <a:pt x="308" y="895"/>
                      <a:pt x="299" y="879"/>
                    </a:cubicBezTo>
                    <a:cubicBezTo>
                      <a:pt x="291" y="866"/>
                      <a:pt x="285" y="852"/>
                      <a:pt x="279" y="837"/>
                    </a:cubicBezTo>
                    <a:cubicBezTo>
                      <a:pt x="277" y="833"/>
                      <a:pt x="275" y="831"/>
                      <a:pt x="270" y="830"/>
                    </a:cubicBezTo>
                    <a:cubicBezTo>
                      <a:pt x="261" y="829"/>
                      <a:pt x="252" y="828"/>
                      <a:pt x="243" y="826"/>
                    </a:cubicBezTo>
                    <a:cubicBezTo>
                      <a:pt x="234" y="824"/>
                      <a:pt x="225" y="822"/>
                      <a:pt x="216" y="820"/>
                    </a:cubicBezTo>
                    <a:cubicBezTo>
                      <a:pt x="215" y="827"/>
                      <a:pt x="214" y="834"/>
                      <a:pt x="213" y="841"/>
                    </a:cubicBezTo>
                    <a:cubicBezTo>
                      <a:pt x="211" y="865"/>
                      <a:pt x="213" y="888"/>
                      <a:pt x="228" y="909"/>
                    </a:cubicBezTo>
                    <a:cubicBezTo>
                      <a:pt x="243" y="931"/>
                      <a:pt x="266" y="941"/>
                      <a:pt x="291" y="946"/>
                    </a:cubicBezTo>
                    <a:cubicBezTo>
                      <a:pt x="300" y="948"/>
                      <a:pt x="310" y="949"/>
                      <a:pt x="320" y="951"/>
                    </a:cubicBezTo>
                    <a:close/>
                    <a:moveTo>
                      <a:pt x="514" y="602"/>
                    </a:moveTo>
                    <a:cubicBezTo>
                      <a:pt x="529" y="605"/>
                      <a:pt x="529" y="605"/>
                      <a:pt x="529" y="619"/>
                    </a:cubicBezTo>
                    <a:cubicBezTo>
                      <a:pt x="529" y="621"/>
                      <a:pt x="529" y="623"/>
                      <a:pt x="529" y="625"/>
                    </a:cubicBezTo>
                    <a:cubicBezTo>
                      <a:pt x="530" y="635"/>
                      <a:pt x="535" y="640"/>
                      <a:pt x="544" y="636"/>
                    </a:cubicBezTo>
                    <a:cubicBezTo>
                      <a:pt x="553" y="632"/>
                      <a:pt x="561" y="633"/>
                      <a:pt x="570" y="635"/>
                    </a:cubicBezTo>
                    <a:cubicBezTo>
                      <a:pt x="591" y="639"/>
                      <a:pt x="609" y="627"/>
                      <a:pt x="612" y="606"/>
                    </a:cubicBezTo>
                    <a:cubicBezTo>
                      <a:pt x="614" y="590"/>
                      <a:pt x="611" y="573"/>
                      <a:pt x="603" y="558"/>
                    </a:cubicBezTo>
                    <a:cubicBezTo>
                      <a:pt x="586" y="529"/>
                      <a:pt x="559" y="515"/>
                      <a:pt x="528" y="506"/>
                    </a:cubicBezTo>
                    <a:cubicBezTo>
                      <a:pt x="522" y="504"/>
                      <a:pt x="514" y="504"/>
                      <a:pt x="505" y="503"/>
                    </a:cubicBezTo>
                    <a:cubicBezTo>
                      <a:pt x="514" y="520"/>
                      <a:pt x="520" y="535"/>
                      <a:pt x="521" y="552"/>
                    </a:cubicBezTo>
                    <a:cubicBezTo>
                      <a:pt x="523" y="569"/>
                      <a:pt x="519" y="586"/>
                      <a:pt x="514" y="602"/>
                    </a:cubicBezTo>
                    <a:close/>
                    <a:moveTo>
                      <a:pt x="273" y="61"/>
                    </a:moveTo>
                    <a:cubicBezTo>
                      <a:pt x="269" y="55"/>
                      <a:pt x="265" y="49"/>
                      <a:pt x="263" y="43"/>
                    </a:cubicBezTo>
                    <a:cubicBezTo>
                      <a:pt x="262" y="40"/>
                      <a:pt x="264" y="34"/>
                      <a:pt x="266" y="31"/>
                    </a:cubicBezTo>
                    <a:cubicBezTo>
                      <a:pt x="268" y="29"/>
                      <a:pt x="273" y="29"/>
                      <a:pt x="277" y="30"/>
                    </a:cubicBezTo>
                    <a:cubicBezTo>
                      <a:pt x="287" y="32"/>
                      <a:pt x="294" y="39"/>
                      <a:pt x="297" y="49"/>
                    </a:cubicBezTo>
                    <a:cubicBezTo>
                      <a:pt x="298" y="53"/>
                      <a:pt x="300" y="54"/>
                      <a:pt x="304" y="54"/>
                    </a:cubicBezTo>
                    <a:cubicBezTo>
                      <a:pt x="312" y="52"/>
                      <a:pt x="320" y="51"/>
                      <a:pt x="328" y="52"/>
                    </a:cubicBezTo>
                    <a:cubicBezTo>
                      <a:pt x="337" y="53"/>
                      <a:pt x="341" y="49"/>
                      <a:pt x="344" y="41"/>
                    </a:cubicBezTo>
                    <a:cubicBezTo>
                      <a:pt x="344" y="40"/>
                      <a:pt x="345" y="38"/>
                      <a:pt x="345" y="36"/>
                    </a:cubicBezTo>
                    <a:cubicBezTo>
                      <a:pt x="350" y="21"/>
                      <a:pt x="344" y="11"/>
                      <a:pt x="329" y="8"/>
                    </a:cubicBezTo>
                    <a:cubicBezTo>
                      <a:pt x="305" y="4"/>
                      <a:pt x="283" y="7"/>
                      <a:pt x="262" y="19"/>
                    </a:cubicBezTo>
                    <a:cubicBezTo>
                      <a:pt x="245" y="28"/>
                      <a:pt x="242" y="42"/>
                      <a:pt x="255" y="56"/>
                    </a:cubicBezTo>
                    <a:cubicBezTo>
                      <a:pt x="264" y="66"/>
                      <a:pt x="261" y="65"/>
                      <a:pt x="273" y="61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6"/>
              <p:cNvSpPr/>
              <p:nvPr/>
            </p:nvSpPr>
            <p:spPr bwMode="auto">
              <a:xfrm>
                <a:off x="5987" y="2451"/>
                <a:ext cx="227" cy="126"/>
              </a:xfrm>
              <a:custGeom>
                <a:avLst/>
                <a:gdLst>
                  <a:gd name="T0" fmla="*/ 27 w 97"/>
                  <a:gd name="T1" fmla="*/ 1 h 54"/>
                  <a:gd name="T2" fmla="*/ 83 w 97"/>
                  <a:gd name="T3" fmla="*/ 18 h 54"/>
                  <a:gd name="T4" fmla="*/ 85 w 97"/>
                  <a:gd name="T5" fmla="*/ 20 h 54"/>
                  <a:gd name="T6" fmla="*/ 94 w 97"/>
                  <a:gd name="T7" fmla="*/ 39 h 54"/>
                  <a:gd name="T8" fmla="*/ 76 w 97"/>
                  <a:gd name="T9" fmla="*/ 50 h 54"/>
                  <a:gd name="T10" fmla="*/ 13 w 97"/>
                  <a:gd name="T11" fmla="*/ 31 h 54"/>
                  <a:gd name="T12" fmla="*/ 4 w 97"/>
                  <a:gd name="T13" fmla="*/ 19 h 54"/>
                  <a:gd name="T14" fmla="*/ 15 w 97"/>
                  <a:gd name="T15" fmla="*/ 1 h 54"/>
                  <a:gd name="T16" fmla="*/ 27 w 97"/>
                  <a:gd name="T17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54">
                    <a:moveTo>
                      <a:pt x="27" y="1"/>
                    </a:moveTo>
                    <a:cubicBezTo>
                      <a:pt x="47" y="0"/>
                      <a:pt x="66" y="6"/>
                      <a:pt x="83" y="18"/>
                    </a:cubicBezTo>
                    <a:cubicBezTo>
                      <a:pt x="83" y="19"/>
                      <a:pt x="84" y="19"/>
                      <a:pt x="85" y="20"/>
                    </a:cubicBezTo>
                    <a:cubicBezTo>
                      <a:pt x="91" y="25"/>
                      <a:pt x="97" y="31"/>
                      <a:pt x="94" y="39"/>
                    </a:cubicBezTo>
                    <a:cubicBezTo>
                      <a:pt x="92" y="48"/>
                      <a:pt x="84" y="48"/>
                      <a:pt x="76" y="50"/>
                    </a:cubicBezTo>
                    <a:cubicBezTo>
                      <a:pt x="52" y="54"/>
                      <a:pt x="31" y="50"/>
                      <a:pt x="13" y="31"/>
                    </a:cubicBezTo>
                    <a:cubicBezTo>
                      <a:pt x="10" y="27"/>
                      <a:pt x="7" y="23"/>
                      <a:pt x="4" y="19"/>
                    </a:cubicBezTo>
                    <a:cubicBezTo>
                      <a:pt x="0" y="10"/>
                      <a:pt x="5" y="2"/>
                      <a:pt x="15" y="1"/>
                    </a:cubicBezTo>
                    <a:cubicBezTo>
                      <a:pt x="19" y="0"/>
                      <a:pt x="23" y="1"/>
                      <a:pt x="27" y="1"/>
                    </a:cubicBezTo>
                    <a:close/>
                  </a:path>
                </a:pathLst>
              </a:custGeom>
              <a:solidFill>
                <a:srgbClr val="491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0" name="Text Box 4"/>
            <p:cNvSpPr txBox="1">
              <a:spLocks noChangeArrowheads="1"/>
            </p:cNvSpPr>
            <p:nvPr/>
          </p:nvSpPr>
          <p:spPr bwMode="auto">
            <a:xfrm rot="20238473">
              <a:off x="7386192" y="2070293"/>
              <a:ext cx="2827911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ea"/>
                  <a:ea typeface="+mj-ea"/>
                </a:rPr>
                <a:t>有一个角是钝角</a:t>
              </a:r>
              <a:endPara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9"/>
          <p:cNvSpPr txBox="1">
            <a:spLocks noChangeArrowheads="1"/>
          </p:cNvSpPr>
          <p:nvPr/>
        </p:nvSpPr>
        <p:spPr bwMode="auto">
          <a:xfrm>
            <a:off x="4172693" y="824527"/>
            <a:ext cx="38466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三角形的变化过程</a:t>
            </a:r>
            <a:endParaRPr lang="zh-CN" altLang="en-US" dirty="0"/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6155199" y="5998344"/>
            <a:ext cx="3241675" cy="952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6158374" y="5666556"/>
            <a:ext cx="3255963" cy="355600"/>
            <a:chOff x="2714" y="3674"/>
            <a:chExt cx="2051" cy="224"/>
          </a:xfrm>
        </p:grpSpPr>
        <p:sp>
          <p:nvSpPr>
            <p:cNvPr id="5" name="Line 5"/>
            <p:cNvSpPr>
              <a:spLocks noChangeShapeType="1"/>
            </p:cNvSpPr>
            <p:nvPr/>
          </p:nvSpPr>
          <p:spPr bwMode="auto">
            <a:xfrm flipV="1">
              <a:off x="2714" y="3682"/>
              <a:ext cx="2035" cy="19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4748" y="3674"/>
              <a:ext cx="17" cy="22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6155199" y="5374456"/>
            <a:ext cx="3240088" cy="623888"/>
            <a:chOff x="2716" y="3538"/>
            <a:chExt cx="2041" cy="393"/>
          </a:xfrm>
        </p:grpSpPr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V="1">
              <a:off x="2716" y="3539"/>
              <a:ext cx="1997" cy="38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704" y="3538"/>
              <a:ext cx="53" cy="39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0" name="Group 10"/>
          <p:cNvGrpSpPr/>
          <p:nvPr/>
        </p:nvGrpSpPr>
        <p:grpSpPr bwMode="auto">
          <a:xfrm>
            <a:off x="6155199" y="5041081"/>
            <a:ext cx="3246438" cy="963613"/>
            <a:chOff x="2812" y="2872"/>
            <a:chExt cx="2045" cy="607"/>
          </a:xfrm>
        </p:grpSpPr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2812" y="2883"/>
              <a:ext cx="1901" cy="59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716" y="2872"/>
              <a:ext cx="141" cy="60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3" name="Group 13"/>
          <p:cNvGrpSpPr/>
          <p:nvPr/>
        </p:nvGrpSpPr>
        <p:grpSpPr bwMode="auto">
          <a:xfrm>
            <a:off x="6155199" y="4717231"/>
            <a:ext cx="3240088" cy="1306513"/>
            <a:chOff x="2812" y="2668"/>
            <a:chExt cx="2041" cy="823"/>
          </a:xfrm>
        </p:grpSpPr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V="1">
              <a:off x="2812" y="2670"/>
              <a:ext cx="1828" cy="80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40" y="2668"/>
              <a:ext cx="213" cy="82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6" name="Group 16"/>
          <p:cNvGrpSpPr/>
          <p:nvPr/>
        </p:nvGrpSpPr>
        <p:grpSpPr bwMode="auto">
          <a:xfrm>
            <a:off x="6164724" y="4348931"/>
            <a:ext cx="3236913" cy="1662113"/>
            <a:chOff x="2818" y="2436"/>
            <a:chExt cx="2039" cy="1047"/>
          </a:xfrm>
        </p:grpSpPr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V="1">
              <a:off x="2818" y="2442"/>
              <a:ext cx="1690" cy="102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4500" y="2436"/>
              <a:ext cx="357" cy="104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9" name="Group 19"/>
          <p:cNvGrpSpPr/>
          <p:nvPr/>
        </p:nvGrpSpPr>
        <p:grpSpPr bwMode="auto">
          <a:xfrm>
            <a:off x="6179012" y="4025081"/>
            <a:ext cx="3209925" cy="1992313"/>
            <a:chOff x="2827" y="2232"/>
            <a:chExt cx="2022" cy="1255"/>
          </a:xfrm>
        </p:grpSpPr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V="1">
              <a:off x="2827" y="2238"/>
              <a:ext cx="1531" cy="123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4352" y="2232"/>
              <a:ext cx="497" cy="125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2" name="Group 22"/>
          <p:cNvGrpSpPr/>
          <p:nvPr/>
        </p:nvGrpSpPr>
        <p:grpSpPr bwMode="auto">
          <a:xfrm>
            <a:off x="6179012" y="3732981"/>
            <a:ext cx="3228975" cy="2278063"/>
            <a:chOff x="2827" y="2048"/>
            <a:chExt cx="2034" cy="1435"/>
          </a:xfrm>
        </p:grpSpPr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V="1">
              <a:off x="2827" y="2058"/>
              <a:ext cx="1333" cy="141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4156" y="2048"/>
              <a:ext cx="705" cy="143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5" name="Group 25"/>
          <p:cNvGrpSpPr/>
          <p:nvPr/>
        </p:nvGrpSpPr>
        <p:grpSpPr bwMode="auto">
          <a:xfrm>
            <a:off x="6169487" y="3498031"/>
            <a:ext cx="3225800" cy="2495550"/>
            <a:chOff x="2821" y="1888"/>
            <a:chExt cx="2032" cy="1584"/>
          </a:xfrm>
        </p:grpSpPr>
        <p:sp>
          <p:nvSpPr>
            <p:cNvPr id="26" name="Line 26"/>
            <p:cNvSpPr>
              <a:spLocks noChangeShapeType="1"/>
            </p:cNvSpPr>
            <p:nvPr/>
          </p:nvSpPr>
          <p:spPr bwMode="auto">
            <a:xfrm flipV="1">
              <a:off x="2821" y="1888"/>
              <a:ext cx="1135" cy="158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3960" y="1888"/>
              <a:ext cx="893" cy="157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8" name="Group 28"/>
          <p:cNvGrpSpPr/>
          <p:nvPr/>
        </p:nvGrpSpPr>
        <p:grpSpPr bwMode="auto">
          <a:xfrm>
            <a:off x="6156787" y="3282131"/>
            <a:ext cx="3232150" cy="2709863"/>
            <a:chOff x="2813" y="1764"/>
            <a:chExt cx="2036" cy="1707"/>
          </a:xfrm>
        </p:grpSpPr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2813" y="1768"/>
              <a:ext cx="959" cy="169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3768" y="1764"/>
              <a:ext cx="1081" cy="170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31" name="Group 31"/>
          <p:cNvGrpSpPr/>
          <p:nvPr/>
        </p:nvGrpSpPr>
        <p:grpSpPr bwMode="auto">
          <a:xfrm>
            <a:off x="5748799" y="2945581"/>
            <a:ext cx="3652838" cy="3054350"/>
            <a:chOff x="2556" y="1552"/>
            <a:chExt cx="2301" cy="1924"/>
          </a:xfrm>
        </p:grpSpPr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2564" y="1560"/>
              <a:ext cx="2293" cy="190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 flipH="1" flipV="1">
              <a:off x="2556" y="1552"/>
              <a:ext cx="249" cy="192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34" name="Group 34"/>
          <p:cNvGrpSpPr/>
          <p:nvPr/>
        </p:nvGrpSpPr>
        <p:grpSpPr bwMode="auto">
          <a:xfrm>
            <a:off x="6156787" y="3078931"/>
            <a:ext cx="3244850" cy="2938463"/>
            <a:chOff x="2813" y="1636"/>
            <a:chExt cx="2044" cy="1851"/>
          </a:xfrm>
        </p:grpSpPr>
        <p:sp>
          <p:nvSpPr>
            <p:cNvPr id="35" name="Line 35"/>
            <p:cNvSpPr>
              <a:spLocks noChangeShapeType="1"/>
            </p:cNvSpPr>
            <p:nvPr/>
          </p:nvSpPr>
          <p:spPr bwMode="auto">
            <a:xfrm flipV="1">
              <a:off x="2813" y="1648"/>
              <a:ext cx="715" cy="182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3524" y="1636"/>
              <a:ext cx="1333" cy="185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37" name="Group 37"/>
          <p:cNvGrpSpPr/>
          <p:nvPr/>
        </p:nvGrpSpPr>
        <p:grpSpPr bwMode="auto">
          <a:xfrm>
            <a:off x="6150437" y="3021781"/>
            <a:ext cx="3238500" cy="2982913"/>
            <a:chOff x="2809" y="1600"/>
            <a:chExt cx="2056" cy="1872"/>
          </a:xfrm>
        </p:grpSpPr>
        <p:sp>
          <p:nvSpPr>
            <p:cNvPr id="38" name="Line 38"/>
            <p:cNvSpPr>
              <a:spLocks noChangeShapeType="1"/>
            </p:cNvSpPr>
            <p:nvPr/>
          </p:nvSpPr>
          <p:spPr bwMode="auto">
            <a:xfrm flipV="1">
              <a:off x="2809" y="1600"/>
              <a:ext cx="495" cy="187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3304" y="1600"/>
              <a:ext cx="1561" cy="185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0" name="Group 40"/>
          <p:cNvGrpSpPr/>
          <p:nvPr/>
        </p:nvGrpSpPr>
        <p:grpSpPr bwMode="auto">
          <a:xfrm>
            <a:off x="6150437" y="2958281"/>
            <a:ext cx="3244850" cy="3035300"/>
            <a:chOff x="2809" y="1560"/>
            <a:chExt cx="2044" cy="1912"/>
          </a:xfrm>
        </p:grpSpPr>
        <p:sp>
          <p:nvSpPr>
            <p:cNvPr id="41" name="Line 41"/>
            <p:cNvSpPr>
              <a:spLocks noChangeShapeType="1"/>
            </p:cNvSpPr>
            <p:nvPr/>
          </p:nvSpPr>
          <p:spPr bwMode="auto">
            <a:xfrm flipV="1">
              <a:off x="2809" y="1560"/>
              <a:ext cx="259" cy="19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2" name="Line 42"/>
            <p:cNvSpPr>
              <a:spLocks noChangeShapeType="1"/>
            </p:cNvSpPr>
            <p:nvPr/>
          </p:nvSpPr>
          <p:spPr bwMode="auto">
            <a:xfrm>
              <a:off x="3068" y="1560"/>
              <a:ext cx="1785" cy="191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3" name="Group 43"/>
          <p:cNvGrpSpPr/>
          <p:nvPr/>
        </p:nvGrpSpPr>
        <p:grpSpPr bwMode="auto">
          <a:xfrm>
            <a:off x="6142499" y="2926531"/>
            <a:ext cx="3259138" cy="3073400"/>
            <a:chOff x="2804" y="1540"/>
            <a:chExt cx="2053" cy="1936"/>
          </a:xfrm>
        </p:grpSpPr>
        <p:sp>
          <p:nvSpPr>
            <p:cNvPr id="44" name="Line 44"/>
            <p:cNvSpPr>
              <a:spLocks noChangeShapeType="1"/>
            </p:cNvSpPr>
            <p:nvPr/>
          </p:nvSpPr>
          <p:spPr bwMode="auto">
            <a:xfrm flipH="1" flipV="1">
              <a:off x="2804" y="1540"/>
              <a:ext cx="5" cy="19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2812" y="1548"/>
              <a:ext cx="2045" cy="192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6" name="Group 46"/>
          <p:cNvGrpSpPr/>
          <p:nvPr/>
        </p:nvGrpSpPr>
        <p:grpSpPr bwMode="auto">
          <a:xfrm>
            <a:off x="3361199" y="4336231"/>
            <a:ext cx="6065838" cy="1668463"/>
            <a:chOff x="1052" y="2428"/>
            <a:chExt cx="3821" cy="1051"/>
          </a:xfrm>
        </p:grpSpPr>
        <p:sp>
          <p:nvSpPr>
            <p:cNvPr id="47" name="Line 47"/>
            <p:cNvSpPr>
              <a:spLocks noChangeShapeType="1"/>
            </p:cNvSpPr>
            <p:nvPr/>
          </p:nvSpPr>
          <p:spPr bwMode="auto">
            <a:xfrm flipH="1" flipV="1">
              <a:off x="1052" y="2428"/>
              <a:ext cx="1761" cy="104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>
              <a:off x="1056" y="2436"/>
              <a:ext cx="3817" cy="104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9" name="Group 49"/>
          <p:cNvGrpSpPr/>
          <p:nvPr/>
        </p:nvGrpSpPr>
        <p:grpSpPr bwMode="auto">
          <a:xfrm>
            <a:off x="5278899" y="3002731"/>
            <a:ext cx="4122738" cy="3003550"/>
            <a:chOff x="2260" y="1588"/>
            <a:chExt cx="2597" cy="1892"/>
          </a:xfrm>
        </p:grpSpPr>
        <p:sp>
          <p:nvSpPr>
            <p:cNvPr id="50" name="Line 50"/>
            <p:cNvSpPr>
              <a:spLocks noChangeShapeType="1"/>
            </p:cNvSpPr>
            <p:nvPr/>
          </p:nvSpPr>
          <p:spPr bwMode="auto">
            <a:xfrm flipH="1" flipV="1">
              <a:off x="2264" y="1588"/>
              <a:ext cx="537" cy="18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51" name="Line 51"/>
            <p:cNvSpPr>
              <a:spLocks noChangeShapeType="1"/>
            </p:cNvSpPr>
            <p:nvPr/>
          </p:nvSpPr>
          <p:spPr bwMode="auto">
            <a:xfrm>
              <a:off x="2260" y="1592"/>
              <a:ext cx="2597" cy="187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52" name="Group 52"/>
          <p:cNvGrpSpPr/>
          <p:nvPr/>
        </p:nvGrpSpPr>
        <p:grpSpPr bwMode="auto">
          <a:xfrm>
            <a:off x="4853449" y="3136081"/>
            <a:ext cx="4548188" cy="2862263"/>
            <a:chOff x="1992" y="1672"/>
            <a:chExt cx="2865" cy="1803"/>
          </a:xfrm>
        </p:grpSpPr>
        <p:sp>
          <p:nvSpPr>
            <p:cNvPr id="53" name="Line 53"/>
            <p:cNvSpPr>
              <a:spLocks noChangeShapeType="1"/>
            </p:cNvSpPr>
            <p:nvPr/>
          </p:nvSpPr>
          <p:spPr bwMode="auto">
            <a:xfrm flipH="1" flipV="1">
              <a:off x="1992" y="1672"/>
              <a:ext cx="801" cy="179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54" name="Line 54"/>
            <p:cNvSpPr>
              <a:spLocks noChangeShapeType="1"/>
            </p:cNvSpPr>
            <p:nvPr/>
          </p:nvSpPr>
          <p:spPr bwMode="auto">
            <a:xfrm>
              <a:off x="1996" y="1676"/>
              <a:ext cx="2861" cy="17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55" name="Group 55"/>
          <p:cNvGrpSpPr/>
          <p:nvPr/>
        </p:nvGrpSpPr>
        <p:grpSpPr bwMode="auto">
          <a:xfrm>
            <a:off x="4434349" y="3320231"/>
            <a:ext cx="4954588" cy="2671763"/>
            <a:chOff x="1728" y="1788"/>
            <a:chExt cx="3121" cy="1683"/>
          </a:xfrm>
        </p:grpSpPr>
        <p:sp>
          <p:nvSpPr>
            <p:cNvPr id="56" name="Line 56"/>
            <p:cNvSpPr>
              <a:spLocks noChangeShapeType="1"/>
            </p:cNvSpPr>
            <p:nvPr/>
          </p:nvSpPr>
          <p:spPr bwMode="auto">
            <a:xfrm flipH="1" flipV="1">
              <a:off x="1728" y="1788"/>
              <a:ext cx="1065" cy="16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57" name="Line 57"/>
            <p:cNvSpPr>
              <a:spLocks noChangeShapeType="1"/>
            </p:cNvSpPr>
            <p:nvPr/>
          </p:nvSpPr>
          <p:spPr bwMode="auto">
            <a:xfrm>
              <a:off x="1728" y="1792"/>
              <a:ext cx="3121" cy="167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58" name="Group 58"/>
          <p:cNvGrpSpPr/>
          <p:nvPr/>
        </p:nvGrpSpPr>
        <p:grpSpPr bwMode="auto">
          <a:xfrm>
            <a:off x="4059699" y="3567881"/>
            <a:ext cx="5348288" cy="2425700"/>
            <a:chOff x="1492" y="1944"/>
            <a:chExt cx="3369" cy="1528"/>
          </a:xfrm>
        </p:grpSpPr>
        <p:sp>
          <p:nvSpPr>
            <p:cNvPr id="59" name="Line 59"/>
            <p:cNvSpPr>
              <a:spLocks noChangeShapeType="1"/>
            </p:cNvSpPr>
            <p:nvPr/>
          </p:nvSpPr>
          <p:spPr bwMode="auto">
            <a:xfrm flipH="1" flipV="1">
              <a:off x="1492" y="1944"/>
              <a:ext cx="1305" cy="152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60" name="Line 60"/>
            <p:cNvSpPr>
              <a:spLocks noChangeShapeType="1"/>
            </p:cNvSpPr>
            <p:nvPr/>
          </p:nvSpPr>
          <p:spPr bwMode="auto">
            <a:xfrm>
              <a:off x="1492" y="1944"/>
              <a:ext cx="3369" cy="152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61" name="Group 61"/>
          <p:cNvGrpSpPr/>
          <p:nvPr/>
        </p:nvGrpSpPr>
        <p:grpSpPr bwMode="auto">
          <a:xfrm>
            <a:off x="3697749" y="3872681"/>
            <a:ext cx="5729288" cy="2132013"/>
            <a:chOff x="1264" y="2136"/>
            <a:chExt cx="3609" cy="1343"/>
          </a:xfrm>
        </p:grpSpPr>
        <p:sp>
          <p:nvSpPr>
            <p:cNvPr id="62" name="Line 62"/>
            <p:cNvSpPr>
              <a:spLocks noChangeShapeType="1"/>
            </p:cNvSpPr>
            <p:nvPr/>
          </p:nvSpPr>
          <p:spPr bwMode="auto">
            <a:xfrm flipH="1" flipV="1">
              <a:off x="1264" y="2136"/>
              <a:ext cx="1521" cy="133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63" name="Line 63"/>
            <p:cNvSpPr>
              <a:spLocks noChangeShapeType="1"/>
            </p:cNvSpPr>
            <p:nvPr/>
          </p:nvSpPr>
          <p:spPr bwMode="auto">
            <a:xfrm>
              <a:off x="1266" y="2142"/>
              <a:ext cx="3607" cy="13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64" name="Group 67"/>
          <p:cNvGrpSpPr/>
          <p:nvPr/>
        </p:nvGrpSpPr>
        <p:grpSpPr bwMode="auto">
          <a:xfrm>
            <a:off x="6139324" y="5368106"/>
            <a:ext cx="809625" cy="628650"/>
            <a:chOff x="492" y="3126"/>
            <a:chExt cx="510" cy="396"/>
          </a:xfrm>
        </p:grpSpPr>
        <p:sp>
          <p:nvSpPr>
            <p:cNvPr id="65" name="Line 68"/>
            <p:cNvSpPr>
              <a:spLocks noChangeShapeType="1"/>
            </p:cNvSpPr>
            <p:nvPr/>
          </p:nvSpPr>
          <p:spPr bwMode="auto">
            <a:xfrm>
              <a:off x="492" y="3252"/>
              <a:ext cx="24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66" name="Line 69"/>
            <p:cNvSpPr>
              <a:spLocks noChangeShapeType="1"/>
            </p:cNvSpPr>
            <p:nvPr/>
          </p:nvSpPr>
          <p:spPr bwMode="auto">
            <a:xfrm flipV="1">
              <a:off x="726" y="3240"/>
              <a:ext cx="6" cy="28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67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810" y="3126"/>
              <a:ext cx="192" cy="15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>
                  <a:ln w="9525">
                    <a:solidFill>
                      <a:srgbClr val="FF0000"/>
                    </a:solidFill>
                    <a:miter lim="800000"/>
                    <a:headEnd type="none" w="sm" len="sm"/>
                    <a:tailEnd type="none" w="sm" len="sm"/>
                  </a:ln>
                  <a:solidFill>
                    <a:srgbClr val="FF0000"/>
                  </a:solidFill>
                  <a:latin typeface="+mj-ea"/>
                  <a:ea typeface="+mj-ea"/>
                </a:rPr>
                <a:t>90°</a:t>
              </a:r>
              <a:endParaRPr lang="zh-CN" altLang="en-US" sz="2800" kern="10">
                <a:ln w="952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8" name="Group 71"/>
          <p:cNvGrpSpPr/>
          <p:nvPr/>
        </p:nvGrpSpPr>
        <p:grpSpPr bwMode="auto">
          <a:xfrm>
            <a:off x="5978987" y="5499869"/>
            <a:ext cx="1022350" cy="677862"/>
            <a:chOff x="2698" y="3185"/>
            <a:chExt cx="644" cy="427"/>
          </a:xfrm>
        </p:grpSpPr>
        <p:sp>
          <p:nvSpPr>
            <p:cNvPr id="69" name="Arc 72"/>
            <p:cNvSpPr/>
            <p:nvPr/>
          </p:nvSpPr>
          <p:spPr bwMode="auto">
            <a:xfrm rot="2700000">
              <a:off x="2627" y="3256"/>
              <a:ext cx="427" cy="28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156 w 34908"/>
                <a:gd name="T1" fmla="*/ 24191 h 24191"/>
                <a:gd name="T2" fmla="*/ 34908 w 34908"/>
                <a:gd name="T3" fmla="*/ 4586 h 24191"/>
                <a:gd name="T4" fmla="*/ 21600 w 34908"/>
                <a:gd name="T5" fmla="*/ 21600 h 24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908" h="24191" fill="none" extrusionOk="0">
                  <a:moveTo>
                    <a:pt x="155" y="24191"/>
                  </a:moveTo>
                  <a:cubicBezTo>
                    <a:pt x="52" y="23331"/>
                    <a:pt x="0" y="224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6423" y="-1"/>
                    <a:pt x="31108" y="1614"/>
                    <a:pt x="34907" y="4586"/>
                  </a:cubicBezTo>
                </a:path>
                <a:path w="34908" h="24191" stroke="0" extrusionOk="0">
                  <a:moveTo>
                    <a:pt x="155" y="24191"/>
                  </a:moveTo>
                  <a:cubicBezTo>
                    <a:pt x="52" y="23331"/>
                    <a:pt x="0" y="224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6423" y="-1"/>
                    <a:pt x="31108" y="1614"/>
                    <a:pt x="34907" y="4586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70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3084" y="3252"/>
              <a:ext cx="258" cy="1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>
                  <a:ln w="9525">
                    <a:solidFill>
                      <a:srgbClr val="FF0000"/>
                    </a:solidFill>
                    <a:miter lim="800000"/>
                    <a:headEnd type="none" w="sm" len="sm"/>
                    <a:tailEnd type="none" w="sm" len="sm"/>
                  </a:ln>
                  <a:solidFill>
                    <a:srgbClr val="FF0000"/>
                  </a:solidFill>
                  <a:latin typeface="+mj-ea"/>
                  <a:ea typeface="+mj-ea"/>
                </a:rPr>
                <a:t>150°</a:t>
              </a:r>
              <a:endParaRPr lang="zh-CN" altLang="en-US" sz="2800" kern="10">
                <a:ln w="9525">
                  <a:solidFill>
                    <a:srgbClr val="FF0000"/>
                  </a:solidFill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1" name="Text Box 75"/>
          <p:cNvSpPr txBox="1">
            <a:spLocks noChangeArrowheads="1"/>
          </p:cNvSpPr>
          <p:nvPr/>
        </p:nvSpPr>
        <p:spPr bwMode="auto">
          <a:xfrm>
            <a:off x="7917324" y="3012256"/>
            <a:ext cx="2389188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锐角三角形</a:t>
            </a:r>
            <a:endParaRPr lang="zh-CN" altLang="en-US" sz="2800" dirty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2" name="Text Box 77"/>
          <p:cNvSpPr txBox="1">
            <a:spLocks noChangeArrowheads="1"/>
          </p:cNvSpPr>
          <p:nvPr/>
        </p:nvSpPr>
        <p:spPr bwMode="auto">
          <a:xfrm>
            <a:off x="4964574" y="2172469"/>
            <a:ext cx="258921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直角三角形</a:t>
            </a:r>
            <a:endParaRPr lang="zh-CN" altLang="en-US" sz="2800" dirty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3" name="Text Box 78"/>
          <p:cNvSpPr txBox="1">
            <a:spLocks noChangeArrowheads="1"/>
          </p:cNvSpPr>
          <p:nvPr/>
        </p:nvSpPr>
        <p:spPr bwMode="auto">
          <a:xfrm>
            <a:off x="2218199" y="2964631"/>
            <a:ext cx="2713038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钝角三角形</a:t>
            </a:r>
            <a:endParaRPr lang="zh-CN" altLang="en-US" sz="2800" dirty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577796" y="3421380"/>
            <a:ext cx="5168778" cy="2830616"/>
            <a:chOff x="3577796" y="3421380"/>
            <a:chExt cx="5168778" cy="2830616"/>
          </a:xfrm>
        </p:grpSpPr>
        <p:sp>
          <p:nvSpPr>
            <p:cNvPr id="78" name="AutoShape 3"/>
            <p:cNvSpPr>
              <a:spLocks noChangeAspect="1" noChangeArrowheads="1" noTextEdit="1"/>
            </p:cNvSpPr>
            <p:nvPr/>
          </p:nvSpPr>
          <p:spPr bwMode="auto">
            <a:xfrm>
              <a:off x="3577796" y="3421380"/>
              <a:ext cx="5168778" cy="282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"/>
            <p:cNvSpPr/>
            <p:nvPr/>
          </p:nvSpPr>
          <p:spPr bwMode="auto">
            <a:xfrm>
              <a:off x="5793441" y="5641003"/>
              <a:ext cx="731123" cy="363573"/>
            </a:xfrm>
            <a:custGeom>
              <a:avLst/>
              <a:gdLst>
                <a:gd name="T0" fmla="*/ 0 w 227"/>
                <a:gd name="T1" fmla="*/ 113 h 113"/>
                <a:gd name="T2" fmla="*/ 114 w 227"/>
                <a:gd name="T3" fmla="*/ 0 h 113"/>
                <a:gd name="T4" fmla="*/ 227 w 227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113">
                  <a:moveTo>
                    <a:pt x="0" y="113"/>
                  </a:moveTo>
                  <a:cubicBezTo>
                    <a:pt x="0" y="51"/>
                    <a:pt x="51" y="0"/>
                    <a:pt x="114" y="0"/>
                  </a:cubicBezTo>
                  <a:cubicBezTo>
                    <a:pt x="176" y="0"/>
                    <a:pt x="227" y="51"/>
                    <a:pt x="227" y="11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Line 6"/>
            <p:cNvSpPr>
              <a:spLocks noChangeShapeType="1"/>
            </p:cNvSpPr>
            <p:nvPr/>
          </p:nvSpPr>
          <p:spPr bwMode="auto">
            <a:xfrm flipV="1">
              <a:off x="6521382" y="3839847"/>
              <a:ext cx="19094" cy="11217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Line 7"/>
            <p:cNvSpPr>
              <a:spLocks noChangeShapeType="1"/>
            </p:cNvSpPr>
            <p:nvPr/>
          </p:nvSpPr>
          <p:spPr bwMode="auto">
            <a:xfrm flipV="1">
              <a:off x="6875408" y="3939292"/>
              <a:ext cx="38983" cy="10581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Line 8"/>
            <p:cNvSpPr>
              <a:spLocks noChangeShapeType="1"/>
            </p:cNvSpPr>
            <p:nvPr/>
          </p:nvSpPr>
          <p:spPr bwMode="auto">
            <a:xfrm flipV="1">
              <a:off x="7203976" y="4099996"/>
              <a:ext cx="58076" cy="99445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Line 9"/>
            <p:cNvSpPr>
              <a:spLocks noChangeShapeType="1"/>
            </p:cNvSpPr>
            <p:nvPr/>
          </p:nvSpPr>
          <p:spPr bwMode="auto">
            <a:xfrm flipV="1">
              <a:off x="7503108" y="4321958"/>
              <a:ext cx="71601" cy="86716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Line 10"/>
            <p:cNvSpPr>
              <a:spLocks noChangeShapeType="1"/>
            </p:cNvSpPr>
            <p:nvPr/>
          </p:nvSpPr>
          <p:spPr bwMode="auto">
            <a:xfrm flipV="1">
              <a:off x="7760870" y="4592450"/>
              <a:ext cx="87512" cy="7398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Line 11"/>
            <p:cNvSpPr>
              <a:spLocks noChangeShapeType="1"/>
            </p:cNvSpPr>
            <p:nvPr/>
          </p:nvSpPr>
          <p:spPr bwMode="auto">
            <a:xfrm flipV="1">
              <a:off x="7970104" y="4904311"/>
              <a:ext cx="97059" cy="58076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Line 12"/>
            <p:cNvSpPr>
              <a:spLocks noChangeShapeType="1"/>
            </p:cNvSpPr>
            <p:nvPr/>
          </p:nvSpPr>
          <p:spPr bwMode="auto">
            <a:xfrm flipV="1">
              <a:off x="8125239" y="5255155"/>
              <a:ext cx="105810" cy="3818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Line 13"/>
            <p:cNvSpPr>
              <a:spLocks noChangeShapeType="1"/>
            </p:cNvSpPr>
            <p:nvPr/>
          </p:nvSpPr>
          <p:spPr bwMode="auto">
            <a:xfrm flipV="1">
              <a:off x="8218320" y="5625092"/>
              <a:ext cx="112970" cy="1909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Line 14"/>
            <p:cNvSpPr>
              <a:spLocks noChangeShapeType="1"/>
            </p:cNvSpPr>
            <p:nvPr/>
          </p:nvSpPr>
          <p:spPr bwMode="auto">
            <a:xfrm flipH="1" flipV="1">
              <a:off x="5777530" y="3839847"/>
              <a:ext cx="19094" cy="11217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Line 15"/>
            <p:cNvSpPr>
              <a:spLocks noChangeShapeType="1"/>
            </p:cNvSpPr>
            <p:nvPr/>
          </p:nvSpPr>
          <p:spPr bwMode="auto">
            <a:xfrm flipH="1" flipV="1">
              <a:off x="5406797" y="3939292"/>
              <a:ext cx="38983" cy="108992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Line 16"/>
            <p:cNvSpPr>
              <a:spLocks noChangeShapeType="1"/>
            </p:cNvSpPr>
            <p:nvPr/>
          </p:nvSpPr>
          <p:spPr bwMode="auto">
            <a:xfrm flipH="1" flipV="1">
              <a:off x="5055954" y="4103178"/>
              <a:ext cx="58076" cy="100241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Line 17"/>
            <p:cNvSpPr>
              <a:spLocks noChangeShapeType="1"/>
            </p:cNvSpPr>
            <p:nvPr/>
          </p:nvSpPr>
          <p:spPr bwMode="auto">
            <a:xfrm flipH="1" flipV="1">
              <a:off x="4743297" y="4321958"/>
              <a:ext cx="74783" cy="86716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Line 18"/>
            <p:cNvSpPr>
              <a:spLocks noChangeShapeType="1"/>
            </p:cNvSpPr>
            <p:nvPr/>
          </p:nvSpPr>
          <p:spPr bwMode="auto">
            <a:xfrm flipH="1" flipV="1">
              <a:off x="4472805" y="4595632"/>
              <a:ext cx="87512" cy="7398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Line 19"/>
            <p:cNvSpPr>
              <a:spLocks noChangeShapeType="1"/>
            </p:cNvSpPr>
            <p:nvPr/>
          </p:nvSpPr>
          <p:spPr bwMode="auto">
            <a:xfrm flipH="1" flipV="1">
              <a:off x="4250843" y="4910675"/>
              <a:ext cx="100241" cy="5489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Line 20"/>
            <p:cNvSpPr>
              <a:spLocks noChangeShapeType="1"/>
            </p:cNvSpPr>
            <p:nvPr/>
          </p:nvSpPr>
          <p:spPr bwMode="auto">
            <a:xfrm flipH="1" flipV="1">
              <a:off x="4090139" y="5258337"/>
              <a:ext cx="105810" cy="38187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Line 21"/>
            <p:cNvSpPr>
              <a:spLocks noChangeShapeType="1"/>
            </p:cNvSpPr>
            <p:nvPr/>
          </p:nvSpPr>
          <p:spPr bwMode="auto">
            <a:xfrm flipH="1" flipV="1">
              <a:off x="3989898" y="5628274"/>
              <a:ext cx="112970" cy="19094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Line 22"/>
            <p:cNvSpPr>
              <a:spLocks noChangeShapeType="1"/>
            </p:cNvSpPr>
            <p:nvPr/>
          </p:nvSpPr>
          <p:spPr bwMode="auto">
            <a:xfrm flipV="1">
              <a:off x="6160196" y="3981457"/>
              <a:ext cx="0" cy="2026301"/>
            </a:xfrm>
            <a:prstGeom prst="line">
              <a:avLst/>
            </a:prstGeom>
            <a:noFill/>
            <a:ln w="6350" cap="flat">
              <a:solidFill>
                <a:srgbClr val="E6001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3"/>
            <p:cNvSpPr>
              <a:spLocks noEditPoints="1"/>
            </p:cNvSpPr>
            <p:nvPr/>
          </p:nvSpPr>
          <p:spPr bwMode="auto">
            <a:xfrm>
              <a:off x="6021768" y="3745970"/>
              <a:ext cx="287199" cy="186957"/>
            </a:xfrm>
            <a:custGeom>
              <a:avLst/>
              <a:gdLst>
                <a:gd name="T0" fmla="*/ 0 w 89"/>
                <a:gd name="T1" fmla="*/ 43 h 58"/>
                <a:gd name="T2" fmla="*/ 17 w 89"/>
                <a:gd name="T3" fmla="*/ 58 h 58"/>
                <a:gd name="T4" fmla="*/ 34 w 89"/>
                <a:gd name="T5" fmla="*/ 47 h 58"/>
                <a:gd name="T6" fmla="*/ 38 w 89"/>
                <a:gd name="T7" fmla="*/ 26 h 58"/>
                <a:gd name="T8" fmla="*/ 18 w 89"/>
                <a:gd name="T9" fmla="*/ 0 h 58"/>
                <a:gd name="T10" fmla="*/ 0 w 89"/>
                <a:gd name="T11" fmla="*/ 20 h 58"/>
                <a:gd name="T12" fmla="*/ 18 w 89"/>
                <a:gd name="T13" fmla="*/ 38 h 58"/>
                <a:gd name="T14" fmla="*/ 31 w 89"/>
                <a:gd name="T15" fmla="*/ 31 h 58"/>
                <a:gd name="T16" fmla="*/ 31 w 89"/>
                <a:gd name="T17" fmla="*/ 31 h 58"/>
                <a:gd name="T18" fmla="*/ 17 w 89"/>
                <a:gd name="T19" fmla="*/ 53 h 58"/>
                <a:gd name="T20" fmla="*/ 8 w 89"/>
                <a:gd name="T21" fmla="*/ 43 h 58"/>
                <a:gd name="T22" fmla="*/ 0 w 89"/>
                <a:gd name="T23" fmla="*/ 43 h 58"/>
                <a:gd name="T24" fmla="*/ 19 w 89"/>
                <a:gd name="T25" fmla="*/ 32 h 58"/>
                <a:gd name="T26" fmla="*/ 7 w 89"/>
                <a:gd name="T27" fmla="*/ 19 h 58"/>
                <a:gd name="T28" fmla="*/ 18 w 89"/>
                <a:gd name="T29" fmla="*/ 6 h 58"/>
                <a:gd name="T30" fmla="*/ 30 w 89"/>
                <a:gd name="T31" fmla="*/ 19 h 58"/>
                <a:gd name="T32" fmla="*/ 19 w 89"/>
                <a:gd name="T33" fmla="*/ 32 h 58"/>
                <a:gd name="T34" fmla="*/ 81 w 89"/>
                <a:gd name="T35" fmla="*/ 29 h 58"/>
                <a:gd name="T36" fmla="*/ 69 w 89"/>
                <a:gd name="T37" fmla="*/ 52 h 58"/>
                <a:gd name="T38" fmla="*/ 57 w 89"/>
                <a:gd name="T39" fmla="*/ 29 h 58"/>
                <a:gd name="T40" fmla="*/ 69 w 89"/>
                <a:gd name="T41" fmla="*/ 6 h 58"/>
                <a:gd name="T42" fmla="*/ 81 w 89"/>
                <a:gd name="T43" fmla="*/ 29 h 58"/>
                <a:gd name="T44" fmla="*/ 89 w 89"/>
                <a:gd name="T45" fmla="*/ 29 h 58"/>
                <a:gd name="T46" fmla="*/ 85 w 89"/>
                <a:gd name="T47" fmla="*/ 10 h 58"/>
                <a:gd name="T48" fmla="*/ 69 w 89"/>
                <a:gd name="T49" fmla="*/ 0 h 58"/>
                <a:gd name="T50" fmla="*/ 55 w 89"/>
                <a:gd name="T51" fmla="*/ 7 h 58"/>
                <a:gd name="T52" fmla="*/ 49 w 89"/>
                <a:gd name="T53" fmla="*/ 29 h 58"/>
                <a:gd name="T54" fmla="*/ 69 w 89"/>
                <a:gd name="T55" fmla="*/ 58 h 58"/>
                <a:gd name="T56" fmla="*/ 89 w 89"/>
                <a:gd name="T57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9" h="58">
                  <a:moveTo>
                    <a:pt x="0" y="43"/>
                  </a:moveTo>
                  <a:cubicBezTo>
                    <a:pt x="1" y="53"/>
                    <a:pt x="7" y="58"/>
                    <a:pt x="17" y="58"/>
                  </a:cubicBezTo>
                  <a:cubicBezTo>
                    <a:pt x="25" y="58"/>
                    <a:pt x="31" y="55"/>
                    <a:pt x="34" y="47"/>
                  </a:cubicBezTo>
                  <a:cubicBezTo>
                    <a:pt x="37" y="42"/>
                    <a:pt x="38" y="35"/>
                    <a:pt x="38" y="26"/>
                  </a:cubicBezTo>
                  <a:cubicBezTo>
                    <a:pt x="38" y="9"/>
                    <a:pt x="31" y="0"/>
                    <a:pt x="18" y="0"/>
                  </a:cubicBezTo>
                  <a:cubicBezTo>
                    <a:pt x="7" y="0"/>
                    <a:pt x="0" y="7"/>
                    <a:pt x="0" y="20"/>
                  </a:cubicBezTo>
                  <a:cubicBezTo>
                    <a:pt x="0" y="31"/>
                    <a:pt x="6" y="37"/>
                    <a:pt x="18" y="38"/>
                  </a:cubicBezTo>
                  <a:cubicBezTo>
                    <a:pt x="24" y="38"/>
                    <a:pt x="28" y="36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9" y="46"/>
                    <a:pt x="25" y="53"/>
                    <a:pt x="17" y="53"/>
                  </a:cubicBezTo>
                  <a:cubicBezTo>
                    <a:pt x="12" y="53"/>
                    <a:pt x="8" y="50"/>
                    <a:pt x="8" y="4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19" y="32"/>
                  </a:moveTo>
                  <a:cubicBezTo>
                    <a:pt x="11" y="32"/>
                    <a:pt x="7" y="28"/>
                    <a:pt x="7" y="19"/>
                  </a:cubicBezTo>
                  <a:cubicBezTo>
                    <a:pt x="8" y="11"/>
                    <a:pt x="11" y="7"/>
                    <a:pt x="18" y="6"/>
                  </a:cubicBezTo>
                  <a:cubicBezTo>
                    <a:pt x="26" y="7"/>
                    <a:pt x="30" y="11"/>
                    <a:pt x="30" y="19"/>
                  </a:cubicBezTo>
                  <a:cubicBezTo>
                    <a:pt x="30" y="27"/>
                    <a:pt x="26" y="31"/>
                    <a:pt x="19" y="32"/>
                  </a:cubicBezTo>
                  <a:close/>
                  <a:moveTo>
                    <a:pt x="81" y="29"/>
                  </a:moveTo>
                  <a:cubicBezTo>
                    <a:pt x="81" y="45"/>
                    <a:pt x="77" y="52"/>
                    <a:pt x="69" y="52"/>
                  </a:cubicBezTo>
                  <a:cubicBezTo>
                    <a:pt x="61" y="52"/>
                    <a:pt x="57" y="45"/>
                    <a:pt x="57" y="29"/>
                  </a:cubicBezTo>
                  <a:cubicBezTo>
                    <a:pt x="57" y="14"/>
                    <a:pt x="61" y="6"/>
                    <a:pt x="69" y="6"/>
                  </a:cubicBezTo>
                  <a:cubicBezTo>
                    <a:pt x="77" y="6"/>
                    <a:pt x="81" y="14"/>
                    <a:pt x="81" y="29"/>
                  </a:cubicBezTo>
                  <a:close/>
                  <a:moveTo>
                    <a:pt x="89" y="29"/>
                  </a:moveTo>
                  <a:cubicBezTo>
                    <a:pt x="89" y="21"/>
                    <a:pt x="87" y="15"/>
                    <a:pt x="85" y="10"/>
                  </a:cubicBezTo>
                  <a:cubicBezTo>
                    <a:pt x="81" y="3"/>
                    <a:pt x="76" y="0"/>
                    <a:pt x="69" y="0"/>
                  </a:cubicBezTo>
                  <a:cubicBezTo>
                    <a:pt x="62" y="0"/>
                    <a:pt x="58" y="2"/>
                    <a:pt x="55" y="7"/>
                  </a:cubicBezTo>
                  <a:cubicBezTo>
                    <a:pt x="51" y="13"/>
                    <a:pt x="49" y="20"/>
                    <a:pt x="49" y="29"/>
                  </a:cubicBezTo>
                  <a:cubicBezTo>
                    <a:pt x="50" y="48"/>
                    <a:pt x="56" y="58"/>
                    <a:pt x="69" y="58"/>
                  </a:cubicBezTo>
                  <a:cubicBezTo>
                    <a:pt x="82" y="58"/>
                    <a:pt x="88" y="48"/>
                    <a:pt x="89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4"/>
            <p:cNvSpPr>
              <a:spLocks noEditPoints="1"/>
            </p:cNvSpPr>
            <p:nvPr/>
          </p:nvSpPr>
          <p:spPr bwMode="auto">
            <a:xfrm>
              <a:off x="6437848" y="3675165"/>
              <a:ext cx="247420" cy="147975"/>
            </a:xfrm>
            <a:custGeom>
              <a:avLst/>
              <a:gdLst>
                <a:gd name="T0" fmla="*/ 15 w 77"/>
                <a:gd name="T1" fmla="*/ 1 h 46"/>
                <a:gd name="T2" fmla="*/ 11 w 77"/>
                <a:gd name="T3" fmla="*/ 0 h 46"/>
                <a:gd name="T4" fmla="*/ 7 w 77"/>
                <a:gd name="T5" fmla="*/ 5 h 46"/>
                <a:gd name="T6" fmla="*/ 1 w 77"/>
                <a:gd name="T7" fmla="*/ 6 h 46"/>
                <a:gd name="T8" fmla="*/ 0 w 77"/>
                <a:gd name="T9" fmla="*/ 9 h 46"/>
                <a:gd name="T10" fmla="*/ 9 w 77"/>
                <a:gd name="T11" fmla="*/ 11 h 46"/>
                <a:gd name="T12" fmla="*/ 5 w 77"/>
                <a:gd name="T13" fmla="*/ 36 h 46"/>
                <a:gd name="T14" fmla="*/ 9 w 77"/>
                <a:gd name="T15" fmla="*/ 36 h 46"/>
                <a:gd name="T16" fmla="*/ 15 w 77"/>
                <a:gd name="T17" fmla="*/ 1 h 46"/>
                <a:gd name="T18" fmla="*/ 43 w 77"/>
                <a:gd name="T19" fmla="*/ 24 h 46"/>
                <a:gd name="T20" fmla="*/ 34 w 77"/>
                <a:gd name="T21" fmla="*/ 37 h 46"/>
                <a:gd name="T22" fmla="*/ 29 w 77"/>
                <a:gd name="T23" fmla="*/ 22 h 46"/>
                <a:gd name="T24" fmla="*/ 38 w 77"/>
                <a:gd name="T25" fmla="*/ 9 h 46"/>
                <a:gd name="T26" fmla="*/ 43 w 77"/>
                <a:gd name="T27" fmla="*/ 24 h 46"/>
                <a:gd name="T28" fmla="*/ 48 w 77"/>
                <a:gd name="T29" fmla="*/ 25 h 46"/>
                <a:gd name="T30" fmla="*/ 47 w 77"/>
                <a:gd name="T31" fmla="*/ 12 h 46"/>
                <a:gd name="T32" fmla="*/ 39 w 77"/>
                <a:gd name="T33" fmla="*/ 5 h 46"/>
                <a:gd name="T34" fmla="*/ 29 w 77"/>
                <a:gd name="T35" fmla="*/ 8 h 46"/>
                <a:gd name="T36" fmla="*/ 24 w 77"/>
                <a:gd name="T37" fmla="*/ 21 h 46"/>
                <a:gd name="T38" fmla="*/ 33 w 77"/>
                <a:gd name="T39" fmla="*/ 41 h 46"/>
                <a:gd name="T40" fmla="*/ 48 w 77"/>
                <a:gd name="T41" fmla="*/ 25 h 46"/>
                <a:gd name="T42" fmla="*/ 71 w 77"/>
                <a:gd name="T43" fmla="*/ 28 h 46"/>
                <a:gd name="T44" fmla="*/ 62 w 77"/>
                <a:gd name="T45" fmla="*/ 41 h 46"/>
                <a:gd name="T46" fmla="*/ 57 w 77"/>
                <a:gd name="T47" fmla="*/ 26 h 46"/>
                <a:gd name="T48" fmla="*/ 66 w 77"/>
                <a:gd name="T49" fmla="*/ 13 h 46"/>
                <a:gd name="T50" fmla="*/ 71 w 77"/>
                <a:gd name="T51" fmla="*/ 28 h 46"/>
                <a:gd name="T52" fmla="*/ 76 w 77"/>
                <a:gd name="T53" fmla="*/ 29 h 46"/>
                <a:gd name="T54" fmla="*/ 75 w 77"/>
                <a:gd name="T55" fmla="*/ 17 h 46"/>
                <a:gd name="T56" fmla="*/ 67 w 77"/>
                <a:gd name="T57" fmla="*/ 9 h 46"/>
                <a:gd name="T58" fmla="*/ 57 w 77"/>
                <a:gd name="T59" fmla="*/ 12 h 46"/>
                <a:gd name="T60" fmla="*/ 52 w 77"/>
                <a:gd name="T61" fmla="*/ 25 h 46"/>
                <a:gd name="T62" fmla="*/ 61 w 77"/>
                <a:gd name="T63" fmla="*/ 45 h 46"/>
                <a:gd name="T64" fmla="*/ 76 w 77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46">
                  <a:moveTo>
                    <a:pt x="15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9" y="5"/>
                    <a:pt x="7" y="5"/>
                  </a:cubicBezTo>
                  <a:cubicBezTo>
                    <a:pt x="6" y="6"/>
                    <a:pt x="4" y="6"/>
                    <a:pt x="1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5" y="1"/>
                    <a:pt x="15" y="1"/>
                    <a:pt x="15" y="1"/>
                  </a:cubicBezTo>
                  <a:close/>
                  <a:moveTo>
                    <a:pt x="43" y="24"/>
                  </a:moveTo>
                  <a:cubicBezTo>
                    <a:pt x="42" y="33"/>
                    <a:pt x="39" y="38"/>
                    <a:pt x="34" y="37"/>
                  </a:cubicBezTo>
                  <a:cubicBezTo>
                    <a:pt x="29" y="36"/>
                    <a:pt x="27" y="31"/>
                    <a:pt x="29" y="22"/>
                  </a:cubicBezTo>
                  <a:cubicBezTo>
                    <a:pt x="30" y="12"/>
                    <a:pt x="33" y="8"/>
                    <a:pt x="38" y="9"/>
                  </a:cubicBezTo>
                  <a:cubicBezTo>
                    <a:pt x="43" y="10"/>
                    <a:pt x="45" y="15"/>
                    <a:pt x="43" y="24"/>
                  </a:cubicBezTo>
                  <a:close/>
                  <a:moveTo>
                    <a:pt x="48" y="25"/>
                  </a:moveTo>
                  <a:cubicBezTo>
                    <a:pt x="49" y="20"/>
                    <a:pt x="49" y="16"/>
                    <a:pt x="47" y="12"/>
                  </a:cubicBezTo>
                  <a:cubicBezTo>
                    <a:pt x="46" y="8"/>
                    <a:pt x="43" y="5"/>
                    <a:pt x="39" y="5"/>
                  </a:cubicBezTo>
                  <a:cubicBezTo>
                    <a:pt x="35" y="4"/>
                    <a:pt x="32" y="5"/>
                    <a:pt x="29" y="8"/>
                  </a:cubicBezTo>
                  <a:cubicBezTo>
                    <a:pt x="26" y="11"/>
                    <a:pt x="25" y="15"/>
                    <a:pt x="24" y="21"/>
                  </a:cubicBezTo>
                  <a:cubicBezTo>
                    <a:pt x="22" y="33"/>
                    <a:pt x="25" y="39"/>
                    <a:pt x="33" y="41"/>
                  </a:cubicBezTo>
                  <a:cubicBezTo>
                    <a:pt x="41" y="42"/>
                    <a:pt x="46" y="37"/>
                    <a:pt x="48" y="25"/>
                  </a:cubicBezTo>
                  <a:close/>
                  <a:moveTo>
                    <a:pt x="71" y="28"/>
                  </a:moveTo>
                  <a:cubicBezTo>
                    <a:pt x="70" y="38"/>
                    <a:pt x="67" y="42"/>
                    <a:pt x="62" y="41"/>
                  </a:cubicBezTo>
                  <a:cubicBezTo>
                    <a:pt x="57" y="41"/>
                    <a:pt x="55" y="36"/>
                    <a:pt x="57" y="26"/>
                  </a:cubicBezTo>
                  <a:cubicBezTo>
                    <a:pt x="58" y="17"/>
                    <a:pt x="61" y="12"/>
                    <a:pt x="66" y="13"/>
                  </a:cubicBezTo>
                  <a:cubicBezTo>
                    <a:pt x="71" y="14"/>
                    <a:pt x="73" y="19"/>
                    <a:pt x="71" y="28"/>
                  </a:cubicBezTo>
                  <a:close/>
                  <a:moveTo>
                    <a:pt x="76" y="29"/>
                  </a:moveTo>
                  <a:cubicBezTo>
                    <a:pt x="77" y="24"/>
                    <a:pt x="77" y="20"/>
                    <a:pt x="75" y="17"/>
                  </a:cubicBezTo>
                  <a:cubicBezTo>
                    <a:pt x="74" y="12"/>
                    <a:pt x="71" y="10"/>
                    <a:pt x="67" y="9"/>
                  </a:cubicBezTo>
                  <a:cubicBezTo>
                    <a:pt x="63" y="8"/>
                    <a:pt x="60" y="10"/>
                    <a:pt x="57" y="12"/>
                  </a:cubicBezTo>
                  <a:cubicBezTo>
                    <a:pt x="54" y="15"/>
                    <a:pt x="52" y="20"/>
                    <a:pt x="52" y="25"/>
                  </a:cubicBezTo>
                  <a:cubicBezTo>
                    <a:pt x="50" y="37"/>
                    <a:pt x="53" y="44"/>
                    <a:pt x="61" y="45"/>
                  </a:cubicBezTo>
                  <a:cubicBezTo>
                    <a:pt x="69" y="46"/>
                    <a:pt x="74" y="41"/>
                    <a:pt x="76" y="2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5"/>
            <p:cNvSpPr>
              <a:spLocks noEditPoints="1"/>
            </p:cNvSpPr>
            <p:nvPr/>
          </p:nvSpPr>
          <p:spPr bwMode="auto">
            <a:xfrm>
              <a:off x="6834039" y="3765859"/>
              <a:ext cx="234691" cy="176615"/>
            </a:xfrm>
            <a:custGeom>
              <a:avLst/>
              <a:gdLst>
                <a:gd name="T0" fmla="*/ 16 w 73"/>
                <a:gd name="T1" fmla="*/ 2 h 55"/>
                <a:gd name="T2" fmla="*/ 13 w 73"/>
                <a:gd name="T3" fmla="*/ 0 h 55"/>
                <a:gd name="T4" fmla="*/ 8 w 73"/>
                <a:gd name="T5" fmla="*/ 5 h 55"/>
                <a:gd name="T6" fmla="*/ 1 w 73"/>
                <a:gd name="T7" fmla="*/ 4 h 55"/>
                <a:gd name="T8" fmla="*/ 0 w 73"/>
                <a:gd name="T9" fmla="*/ 7 h 55"/>
                <a:gd name="T10" fmla="*/ 8 w 73"/>
                <a:gd name="T11" fmla="*/ 10 h 55"/>
                <a:gd name="T12" fmla="*/ 0 w 73"/>
                <a:gd name="T13" fmla="*/ 34 h 55"/>
                <a:gd name="T14" fmla="*/ 4 w 73"/>
                <a:gd name="T15" fmla="*/ 35 h 55"/>
                <a:gd name="T16" fmla="*/ 16 w 73"/>
                <a:gd name="T17" fmla="*/ 2 h 55"/>
                <a:gd name="T18" fmla="*/ 43 w 73"/>
                <a:gd name="T19" fmla="*/ 11 h 55"/>
                <a:gd name="T20" fmla="*/ 39 w 73"/>
                <a:gd name="T21" fmla="*/ 10 h 55"/>
                <a:gd name="T22" fmla="*/ 35 w 73"/>
                <a:gd name="T23" fmla="*/ 14 h 55"/>
                <a:gd name="T24" fmla="*/ 28 w 73"/>
                <a:gd name="T25" fmla="*/ 13 h 55"/>
                <a:gd name="T26" fmla="*/ 27 w 73"/>
                <a:gd name="T27" fmla="*/ 16 h 55"/>
                <a:gd name="T28" fmla="*/ 35 w 73"/>
                <a:gd name="T29" fmla="*/ 19 h 55"/>
                <a:gd name="T30" fmla="*/ 27 w 73"/>
                <a:gd name="T31" fmla="*/ 43 h 55"/>
                <a:gd name="T32" fmla="*/ 31 w 73"/>
                <a:gd name="T33" fmla="*/ 45 h 55"/>
                <a:gd name="T34" fmla="*/ 43 w 73"/>
                <a:gd name="T35" fmla="*/ 11 h 55"/>
                <a:gd name="T36" fmla="*/ 67 w 73"/>
                <a:gd name="T37" fmla="*/ 38 h 55"/>
                <a:gd name="T38" fmla="*/ 55 w 73"/>
                <a:gd name="T39" fmla="*/ 50 h 55"/>
                <a:gd name="T40" fmla="*/ 53 w 73"/>
                <a:gd name="T41" fmla="*/ 34 h 55"/>
                <a:gd name="T42" fmla="*/ 64 w 73"/>
                <a:gd name="T43" fmla="*/ 22 h 55"/>
                <a:gd name="T44" fmla="*/ 67 w 73"/>
                <a:gd name="T45" fmla="*/ 38 h 55"/>
                <a:gd name="T46" fmla="*/ 71 w 73"/>
                <a:gd name="T47" fmla="*/ 40 h 55"/>
                <a:gd name="T48" fmla="*/ 73 w 73"/>
                <a:gd name="T49" fmla="*/ 27 h 55"/>
                <a:gd name="T50" fmla="*/ 66 w 73"/>
                <a:gd name="T51" fmla="*/ 18 h 55"/>
                <a:gd name="T52" fmla="*/ 56 w 73"/>
                <a:gd name="T53" fmla="*/ 20 h 55"/>
                <a:gd name="T54" fmla="*/ 48 w 73"/>
                <a:gd name="T55" fmla="*/ 32 h 55"/>
                <a:gd name="T56" fmla="*/ 54 w 73"/>
                <a:gd name="T57" fmla="*/ 53 h 55"/>
                <a:gd name="T58" fmla="*/ 71 w 73"/>
                <a:gd name="T5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55">
                  <a:moveTo>
                    <a:pt x="16" y="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3"/>
                    <a:pt x="10" y="4"/>
                    <a:pt x="8" y="5"/>
                  </a:cubicBezTo>
                  <a:cubicBezTo>
                    <a:pt x="6" y="5"/>
                    <a:pt x="4" y="5"/>
                    <a:pt x="1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43" y="11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38" y="12"/>
                    <a:pt x="36" y="13"/>
                    <a:pt x="35" y="14"/>
                  </a:cubicBezTo>
                  <a:cubicBezTo>
                    <a:pt x="33" y="14"/>
                    <a:pt x="31" y="14"/>
                    <a:pt x="28" y="13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43" y="11"/>
                    <a:pt x="43" y="11"/>
                    <a:pt x="43" y="11"/>
                  </a:cubicBezTo>
                  <a:close/>
                  <a:moveTo>
                    <a:pt x="67" y="38"/>
                  </a:moveTo>
                  <a:cubicBezTo>
                    <a:pt x="64" y="47"/>
                    <a:pt x="60" y="51"/>
                    <a:pt x="55" y="50"/>
                  </a:cubicBezTo>
                  <a:cubicBezTo>
                    <a:pt x="50" y="48"/>
                    <a:pt x="50" y="43"/>
                    <a:pt x="53" y="34"/>
                  </a:cubicBezTo>
                  <a:cubicBezTo>
                    <a:pt x="56" y="25"/>
                    <a:pt x="60" y="21"/>
                    <a:pt x="64" y="22"/>
                  </a:cubicBezTo>
                  <a:cubicBezTo>
                    <a:pt x="69" y="24"/>
                    <a:pt x="70" y="29"/>
                    <a:pt x="67" y="38"/>
                  </a:cubicBezTo>
                  <a:close/>
                  <a:moveTo>
                    <a:pt x="71" y="40"/>
                  </a:moveTo>
                  <a:cubicBezTo>
                    <a:pt x="73" y="35"/>
                    <a:pt x="73" y="31"/>
                    <a:pt x="73" y="27"/>
                  </a:cubicBezTo>
                  <a:cubicBezTo>
                    <a:pt x="72" y="23"/>
                    <a:pt x="70" y="20"/>
                    <a:pt x="66" y="18"/>
                  </a:cubicBezTo>
                  <a:cubicBezTo>
                    <a:pt x="62" y="17"/>
                    <a:pt x="58" y="18"/>
                    <a:pt x="56" y="20"/>
                  </a:cubicBezTo>
                  <a:cubicBezTo>
                    <a:pt x="52" y="23"/>
                    <a:pt x="50" y="27"/>
                    <a:pt x="48" y="32"/>
                  </a:cubicBezTo>
                  <a:cubicBezTo>
                    <a:pt x="44" y="43"/>
                    <a:pt x="46" y="50"/>
                    <a:pt x="54" y="53"/>
                  </a:cubicBezTo>
                  <a:cubicBezTo>
                    <a:pt x="61" y="55"/>
                    <a:pt x="67" y="51"/>
                    <a:pt x="71" y="4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6"/>
            <p:cNvSpPr>
              <a:spLocks noEditPoints="1"/>
            </p:cNvSpPr>
            <p:nvPr/>
          </p:nvSpPr>
          <p:spPr bwMode="auto">
            <a:xfrm>
              <a:off x="7194429" y="3926563"/>
              <a:ext cx="234691" cy="198891"/>
            </a:xfrm>
            <a:custGeom>
              <a:avLst/>
              <a:gdLst>
                <a:gd name="T0" fmla="*/ 21 w 73"/>
                <a:gd name="T1" fmla="*/ 1 h 62"/>
                <a:gd name="T2" fmla="*/ 18 w 73"/>
                <a:gd name="T3" fmla="*/ 0 h 62"/>
                <a:gd name="T4" fmla="*/ 13 w 73"/>
                <a:gd name="T5" fmla="*/ 3 h 62"/>
                <a:gd name="T6" fmla="*/ 6 w 73"/>
                <a:gd name="T7" fmla="*/ 1 h 62"/>
                <a:gd name="T8" fmla="*/ 4 w 73"/>
                <a:gd name="T9" fmla="*/ 4 h 62"/>
                <a:gd name="T10" fmla="*/ 12 w 73"/>
                <a:gd name="T11" fmla="*/ 8 h 62"/>
                <a:gd name="T12" fmla="*/ 0 w 73"/>
                <a:gd name="T13" fmla="*/ 30 h 62"/>
                <a:gd name="T14" fmla="*/ 4 w 73"/>
                <a:gd name="T15" fmla="*/ 33 h 62"/>
                <a:gd name="T16" fmla="*/ 21 w 73"/>
                <a:gd name="T17" fmla="*/ 1 h 62"/>
                <a:gd name="T18" fmla="*/ 30 w 73"/>
                <a:gd name="T19" fmla="*/ 21 h 62"/>
                <a:gd name="T20" fmla="*/ 40 w 73"/>
                <a:gd name="T21" fmla="*/ 17 h 62"/>
                <a:gd name="T22" fmla="*/ 43 w 73"/>
                <a:gd name="T23" fmla="*/ 26 h 62"/>
                <a:gd name="T24" fmla="*/ 40 w 73"/>
                <a:gd name="T25" fmla="*/ 29 h 62"/>
                <a:gd name="T26" fmla="*/ 34 w 73"/>
                <a:gd name="T27" fmla="*/ 30 h 62"/>
                <a:gd name="T28" fmla="*/ 28 w 73"/>
                <a:gd name="T29" fmla="*/ 30 h 62"/>
                <a:gd name="T30" fmla="*/ 14 w 73"/>
                <a:gd name="T31" fmla="*/ 38 h 62"/>
                <a:gd name="T32" fmla="*/ 35 w 73"/>
                <a:gd name="T33" fmla="*/ 50 h 62"/>
                <a:gd name="T34" fmla="*/ 37 w 73"/>
                <a:gd name="T35" fmla="*/ 46 h 62"/>
                <a:gd name="T36" fmla="*/ 20 w 73"/>
                <a:gd name="T37" fmla="*/ 37 h 62"/>
                <a:gd name="T38" fmla="*/ 29 w 73"/>
                <a:gd name="T39" fmla="*/ 34 h 62"/>
                <a:gd name="T40" fmla="*/ 33 w 73"/>
                <a:gd name="T41" fmla="*/ 34 h 62"/>
                <a:gd name="T42" fmla="*/ 47 w 73"/>
                <a:gd name="T43" fmla="*/ 28 h 62"/>
                <a:gd name="T44" fmla="*/ 43 w 73"/>
                <a:gd name="T45" fmla="*/ 13 h 62"/>
                <a:gd name="T46" fmla="*/ 33 w 73"/>
                <a:gd name="T47" fmla="*/ 12 h 62"/>
                <a:gd name="T48" fmla="*/ 26 w 73"/>
                <a:gd name="T49" fmla="*/ 19 h 62"/>
                <a:gd name="T50" fmla="*/ 30 w 73"/>
                <a:gd name="T51" fmla="*/ 21 h 62"/>
                <a:gd name="T52" fmla="*/ 65 w 73"/>
                <a:gd name="T53" fmla="*/ 46 h 62"/>
                <a:gd name="T54" fmla="*/ 51 w 73"/>
                <a:gd name="T55" fmla="*/ 55 h 62"/>
                <a:gd name="T56" fmla="*/ 52 w 73"/>
                <a:gd name="T57" fmla="*/ 39 h 62"/>
                <a:gd name="T58" fmla="*/ 65 w 73"/>
                <a:gd name="T59" fmla="*/ 30 h 62"/>
                <a:gd name="T60" fmla="*/ 65 w 73"/>
                <a:gd name="T61" fmla="*/ 46 h 62"/>
                <a:gd name="T62" fmla="*/ 69 w 73"/>
                <a:gd name="T63" fmla="*/ 49 h 62"/>
                <a:gd name="T64" fmla="*/ 73 w 73"/>
                <a:gd name="T65" fmla="*/ 37 h 62"/>
                <a:gd name="T66" fmla="*/ 67 w 73"/>
                <a:gd name="T67" fmla="*/ 27 h 62"/>
                <a:gd name="T68" fmla="*/ 57 w 73"/>
                <a:gd name="T69" fmla="*/ 26 h 62"/>
                <a:gd name="T70" fmla="*/ 47 w 73"/>
                <a:gd name="T71" fmla="*/ 37 h 62"/>
                <a:gd name="T72" fmla="*/ 50 w 73"/>
                <a:gd name="T73" fmla="*/ 58 h 62"/>
                <a:gd name="T74" fmla="*/ 69 w 73"/>
                <a:gd name="T75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62">
                  <a:moveTo>
                    <a:pt x="21" y="1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4" y="3"/>
                    <a:pt x="13" y="3"/>
                  </a:cubicBezTo>
                  <a:cubicBezTo>
                    <a:pt x="11" y="3"/>
                    <a:pt x="9" y="2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0" y="21"/>
                  </a:moveTo>
                  <a:cubicBezTo>
                    <a:pt x="33" y="16"/>
                    <a:pt x="36" y="14"/>
                    <a:pt x="40" y="17"/>
                  </a:cubicBezTo>
                  <a:cubicBezTo>
                    <a:pt x="44" y="19"/>
                    <a:pt x="45" y="22"/>
                    <a:pt x="43" y="26"/>
                  </a:cubicBezTo>
                  <a:cubicBezTo>
                    <a:pt x="43" y="27"/>
                    <a:pt x="41" y="28"/>
                    <a:pt x="40" y="29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2" y="30"/>
                    <a:pt x="17" y="33"/>
                    <a:pt x="14" y="38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2" y="35"/>
                    <a:pt x="25" y="34"/>
                    <a:pt x="29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1" y="34"/>
                    <a:pt x="45" y="32"/>
                    <a:pt x="47" y="28"/>
                  </a:cubicBezTo>
                  <a:cubicBezTo>
                    <a:pt x="50" y="22"/>
                    <a:pt x="49" y="17"/>
                    <a:pt x="43" y="13"/>
                  </a:cubicBezTo>
                  <a:cubicBezTo>
                    <a:pt x="39" y="11"/>
                    <a:pt x="36" y="11"/>
                    <a:pt x="33" y="12"/>
                  </a:cubicBezTo>
                  <a:cubicBezTo>
                    <a:pt x="30" y="13"/>
                    <a:pt x="28" y="15"/>
                    <a:pt x="26" y="19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65" y="46"/>
                  </a:moveTo>
                  <a:cubicBezTo>
                    <a:pt x="60" y="55"/>
                    <a:pt x="56" y="58"/>
                    <a:pt x="51" y="55"/>
                  </a:cubicBezTo>
                  <a:cubicBezTo>
                    <a:pt x="47" y="53"/>
                    <a:pt x="47" y="48"/>
                    <a:pt x="52" y="39"/>
                  </a:cubicBezTo>
                  <a:cubicBezTo>
                    <a:pt x="56" y="31"/>
                    <a:pt x="61" y="28"/>
                    <a:pt x="65" y="30"/>
                  </a:cubicBezTo>
                  <a:cubicBezTo>
                    <a:pt x="70" y="33"/>
                    <a:pt x="69" y="38"/>
                    <a:pt x="65" y="46"/>
                  </a:cubicBezTo>
                  <a:close/>
                  <a:moveTo>
                    <a:pt x="69" y="49"/>
                  </a:moveTo>
                  <a:cubicBezTo>
                    <a:pt x="71" y="44"/>
                    <a:pt x="73" y="40"/>
                    <a:pt x="73" y="37"/>
                  </a:cubicBezTo>
                  <a:cubicBezTo>
                    <a:pt x="73" y="32"/>
                    <a:pt x="71" y="29"/>
                    <a:pt x="67" y="27"/>
                  </a:cubicBezTo>
                  <a:cubicBezTo>
                    <a:pt x="64" y="25"/>
                    <a:pt x="60" y="25"/>
                    <a:pt x="57" y="26"/>
                  </a:cubicBezTo>
                  <a:cubicBezTo>
                    <a:pt x="53" y="28"/>
                    <a:pt x="50" y="32"/>
                    <a:pt x="47" y="37"/>
                  </a:cubicBezTo>
                  <a:cubicBezTo>
                    <a:pt x="42" y="47"/>
                    <a:pt x="43" y="55"/>
                    <a:pt x="50" y="58"/>
                  </a:cubicBezTo>
                  <a:cubicBezTo>
                    <a:pt x="57" y="62"/>
                    <a:pt x="63" y="59"/>
                    <a:pt x="69" y="4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7"/>
            <p:cNvSpPr>
              <a:spLocks noEditPoints="1"/>
            </p:cNvSpPr>
            <p:nvPr/>
          </p:nvSpPr>
          <p:spPr bwMode="auto">
            <a:xfrm>
              <a:off x="7522997" y="4145343"/>
              <a:ext cx="231509" cy="221962"/>
            </a:xfrm>
            <a:custGeom>
              <a:avLst/>
              <a:gdLst>
                <a:gd name="T0" fmla="*/ 26 w 72"/>
                <a:gd name="T1" fmla="*/ 3 h 69"/>
                <a:gd name="T2" fmla="*/ 23 w 72"/>
                <a:gd name="T3" fmla="*/ 0 h 69"/>
                <a:gd name="T4" fmla="*/ 17 w 72"/>
                <a:gd name="T5" fmla="*/ 3 h 69"/>
                <a:gd name="T6" fmla="*/ 11 w 72"/>
                <a:gd name="T7" fmla="*/ 0 h 69"/>
                <a:gd name="T8" fmla="*/ 9 w 72"/>
                <a:gd name="T9" fmla="*/ 3 h 69"/>
                <a:gd name="T10" fmla="*/ 16 w 72"/>
                <a:gd name="T11" fmla="*/ 8 h 69"/>
                <a:gd name="T12" fmla="*/ 0 w 72"/>
                <a:gd name="T13" fmla="*/ 28 h 69"/>
                <a:gd name="T14" fmla="*/ 3 w 72"/>
                <a:gd name="T15" fmla="*/ 30 h 69"/>
                <a:gd name="T16" fmla="*/ 26 w 72"/>
                <a:gd name="T17" fmla="*/ 3 h 69"/>
                <a:gd name="T18" fmla="*/ 31 w 72"/>
                <a:gd name="T19" fmla="*/ 31 h 69"/>
                <a:gd name="T20" fmla="*/ 32 w 72"/>
                <a:gd name="T21" fmla="*/ 32 h 69"/>
                <a:gd name="T22" fmla="*/ 35 w 72"/>
                <a:gd name="T23" fmla="*/ 43 h 69"/>
                <a:gd name="T24" fmla="*/ 24 w 72"/>
                <a:gd name="T25" fmla="*/ 43 h 69"/>
                <a:gd name="T26" fmla="*/ 23 w 72"/>
                <a:gd name="T27" fmla="*/ 32 h 69"/>
                <a:gd name="T28" fmla="*/ 20 w 72"/>
                <a:gd name="T29" fmla="*/ 29 h 69"/>
                <a:gd name="T30" fmla="*/ 17 w 72"/>
                <a:gd name="T31" fmla="*/ 41 h 69"/>
                <a:gd name="T32" fmla="*/ 22 w 72"/>
                <a:gd name="T33" fmla="*/ 46 h 69"/>
                <a:gd name="T34" fmla="*/ 31 w 72"/>
                <a:gd name="T35" fmla="*/ 50 h 69"/>
                <a:gd name="T36" fmla="*/ 39 w 72"/>
                <a:gd name="T37" fmla="*/ 45 h 69"/>
                <a:gd name="T38" fmla="*/ 39 w 72"/>
                <a:gd name="T39" fmla="*/ 35 h 69"/>
                <a:gd name="T40" fmla="*/ 39 w 72"/>
                <a:gd name="T41" fmla="*/ 35 h 69"/>
                <a:gd name="T42" fmla="*/ 47 w 72"/>
                <a:gd name="T43" fmla="*/ 32 h 69"/>
                <a:gd name="T44" fmla="*/ 45 w 72"/>
                <a:gd name="T45" fmla="*/ 18 h 69"/>
                <a:gd name="T46" fmla="*/ 36 w 72"/>
                <a:gd name="T47" fmla="*/ 15 h 69"/>
                <a:gd name="T48" fmla="*/ 28 w 72"/>
                <a:gd name="T49" fmla="*/ 20 h 69"/>
                <a:gd name="T50" fmla="*/ 32 w 72"/>
                <a:gd name="T51" fmla="*/ 22 h 69"/>
                <a:gd name="T52" fmla="*/ 42 w 72"/>
                <a:gd name="T53" fmla="*/ 21 h 69"/>
                <a:gd name="T54" fmla="*/ 44 w 72"/>
                <a:gd name="T55" fmla="*/ 29 h 69"/>
                <a:gd name="T56" fmla="*/ 35 w 72"/>
                <a:gd name="T57" fmla="*/ 30 h 69"/>
                <a:gd name="T58" fmla="*/ 33 w 72"/>
                <a:gd name="T59" fmla="*/ 28 h 69"/>
                <a:gd name="T60" fmla="*/ 31 w 72"/>
                <a:gd name="T61" fmla="*/ 31 h 69"/>
                <a:gd name="T62" fmla="*/ 61 w 72"/>
                <a:gd name="T63" fmla="*/ 55 h 69"/>
                <a:gd name="T64" fmla="*/ 46 w 72"/>
                <a:gd name="T65" fmla="*/ 61 h 69"/>
                <a:gd name="T66" fmla="*/ 50 w 72"/>
                <a:gd name="T67" fmla="*/ 45 h 69"/>
                <a:gd name="T68" fmla="*/ 64 w 72"/>
                <a:gd name="T69" fmla="*/ 39 h 69"/>
                <a:gd name="T70" fmla="*/ 61 w 72"/>
                <a:gd name="T71" fmla="*/ 55 h 69"/>
                <a:gd name="T72" fmla="*/ 65 w 72"/>
                <a:gd name="T73" fmla="*/ 58 h 69"/>
                <a:gd name="T74" fmla="*/ 71 w 72"/>
                <a:gd name="T75" fmla="*/ 46 h 69"/>
                <a:gd name="T76" fmla="*/ 67 w 72"/>
                <a:gd name="T77" fmla="*/ 35 h 69"/>
                <a:gd name="T78" fmla="*/ 57 w 72"/>
                <a:gd name="T79" fmla="*/ 34 h 69"/>
                <a:gd name="T80" fmla="*/ 46 w 72"/>
                <a:gd name="T81" fmla="*/ 42 h 69"/>
                <a:gd name="T82" fmla="*/ 44 w 72"/>
                <a:gd name="T83" fmla="*/ 64 h 69"/>
                <a:gd name="T84" fmla="*/ 65 w 72"/>
                <a:gd name="T85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69">
                  <a:moveTo>
                    <a:pt x="26" y="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9" y="3"/>
                    <a:pt x="17" y="3"/>
                  </a:cubicBezTo>
                  <a:cubicBezTo>
                    <a:pt x="16" y="3"/>
                    <a:pt x="14" y="2"/>
                    <a:pt x="11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6" y="3"/>
                    <a:pt x="26" y="3"/>
                    <a:pt x="26" y="3"/>
                  </a:cubicBezTo>
                  <a:close/>
                  <a:moveTo>
                    <a:pt x="31" y="31"/>
                  </a:moveTo>
                  <a:cubicBezTo>
                    <a:pt x="31" y="31"/>
                    <a:pt x="32" y="32"/>
                    <a:pt x="32" y="32"/>
                  </a:cubicBezTo>
                  <a:cubicBezTo>
                    <a:pt x="37" y="36"/>
                    <a:pt x="37" y="39"/>
                    <a:pt x="35" y="43"/>
                  </a:cubicBezTo>
                  <a:cubicBezTo>
                    <a:pt x="32" y="46"/>
                    <a:pt x="28" y="46"/>
                    <a:pt x="24" y="43"/>
                  </a:cubicBezTo>
                  <a:cubicBezTo>
                    <a:pt x="20" y="40"/>
                    <a:pt x="20" y="36"/>
                    <a:pt x="23" y="3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6" y="34"/>
                    <a:pt x="16" y="37"/>
                    <a:pt x="17" y="41"/>
                  </a:cubicBezTo>
                  <a:cubicBezTo>
                    <a:pt x="18" y="42"/>
                    <a:pt x="20" y="44"/>
                    <a:pt x="22" y="46"/>
                  </a:cubicBezTo>
                  <a:cubicBezTo>
                    <a:pt x="25" y="49"/>
                    <a:pt x="28" y="50"/>
                    <a:pt x="31" y="50"/>
                  </a:cubicBezTo>
                  <a:cubicBezTo>
                    <a:pt x="34" y="49"/>
                    <a:pt x="37" y="48"/>
                    <a:pt x="39" y="45"/>
                  </a:cubicBezTo>
                  <a:cubicBezTo>
                    <a:pt x="41" y="42"/>
                    <a:pt x="42" y="39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5" y="35"/>
                    <a:pt x="47" y="32"/>
                  </a:cubicBezTo>
                  <a:cubicBezTo>
                    <a:pt x="51" y="27"/>
                    <a:pt x="50" y="22"/>
                    <a:pt x="45" y="18"/>
                  </a:cubicBezTo>
                  <a:cubicBezTo>
                    <a:pt x="42" y="15"/>
                    <a:pt x="39" y="14"/>
                    <a:pt x="36" y="15"/>
                  </a:cubicBezTo>
                  <a:cubicBezTo>
                    <a:pt x="33" y="15"/>
                    <a:pt x="31" y="17"/>
                    <a:pt x="28" y="20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5" y="19"/>
                    <a:pt x="39" y="18"/>
                    <a:pt x="42" y="21"/>
                  </a:cubicBezTo>
                  <a:cubicBezTo>
                    <a:pt x="45" y="24"/>
                    <a:pt x="46" y="26"/>
                    <a:pt x="44" y="29"/>
                  </a:cubicBezTo>
                  <a:cubicBezTo>
                    <a:pt x="41" y="32"/>
                    <a:pt x="38" y="32"/>
                    <a:pt x="35" y="30"/>
                  </a:cubicBezTo>
                  <a:cubicBezTo>
                    <a:pt x="34" y="29"/>
                    <a:pt x="34" y="29"/>
                    <a:pt x="33" y="28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61" y="55"/>
                  </a:moveTo>
                  <a:cubicBezTo>
                    <a:pt x="55" y="62"/>
                    <a:pt x="50" y="64"/>
                    <a:pt x="46" y="61"/>
                  </a:cubicBezTo>
                  <a:cubicBezTo>
                    <a:pt x="42" y="58"/>
                    <a:pt x="44" y="53"/>
                    <a:pt x="50" y="45"/>
                  </a:cubicBezTo>
                  <a:cubicBezTo>
                    <a:pt x="56" y="38"/>
                    <a:pt x="60" y="36"/>
                    <a:pt x="64" y="39"/>
                  </a:cubicBezTo>
                  <a:cubicBezTo>
                    <a:pt x="68" y="42"/>
                    <a:pt x="67" y="47"/>
                    <a:pt x="61" y="55"/>
                  </a:cubicBezTo>
                  <a:close/>
                  <a:moveTo>
                    <a:pt x="65" y="58"/>
                  </a:moveTo>
                  <a:cubicBezTo>
                    <a:pt x="68" y="54"/>
                    <a:pt x="70" y="50"/>
                    <a:pt x="71" y="46"/>
                  </a:cubicBezTo>
                  <a:cubicBezTo>
                    <a:pt x="72" y="42"/>
                    <a:pt x="70" y="38"/>
                    <a:pt x="67" y="35"/>
                  </a:cubicBezTo>
                  <a:cubicBezTo>
                    <a:pt x="64" y="33"/>
                    <a:pt x="60" y="32"/>
                    <a:pt x="57" y="34"/>
                  </a:cubicBezTo>
                  <a:cubicBezTo>
                    <a:pt x="53" y="35"/>
                    <a:pt x="49" y="38"/>
                    <a:pt x="46" y="42"/>
                  </a:cubicBezTo>
                  <a:cubicBezTo>
                    <a:pt x="38" y="52"/>
                    <a:pt x="38" y="59"/>
                    <a:pt x="44" y="64"/>
                  </a:cubicBezTo>
                  <a:cubicBezTo>
                    <a:pt x="50" y="69"/>
                    <a:pt x="57" y="67"/>
                    <a:pt x="65" y="5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8"/>
            <p:cNvSpPr>
              <a:spLocks noEditPoints="1"/>
            </p:cNvSpPr>
            <p:nvPr/>
          </p:nvSpPr>
          <p:spPr bwMode="auto">
            <a:xfrm>
              <a:off x="7809400" y="4415039"/>
              <a:ext cx="218780" cy="241851"/>
            </a:xfrm>
            <a:custGeom>
              <a:avLst/>
              <a:gdLst>
                <a:gd name="T0" fmla="*/ 30 w 68"/>
                <a:gd name="T1" fmla="*/ 5 h 75"/>
                <a:gd name="T2" fmla="*/ 28 w 68"/>
                <a:gd name="T3" fmla="*/ 3 h 75"/>
                <a:gd name="T4" fmla="*/ 22 w 68"/>
                <a:gd name="T5" fmla="*/ 4 h 75"/>
                <a:gd name="T6" fmla="*/ 16 w 68"/>
                <a:gd name="T7" fmla="*/ 0 h 75"/>
                <a:gd name="T8" fmla="*/ 14 w 68"/>
                <a:gd name="T9" fmla="*/ 2 h 75"/>
                <a:gd name="T10" fmla="*/ 19 w 68"/>
                <a:gd name="T11" fmla="*/ 9 h 75"/>
                <a:gd name="T12" fmla="*/ 0 w 68"/>
                <a:gd name="T13" fmla="*/ 25 h 75"/>
                <a:gd name="T14" fmla="*/ 3 w 68"/>
                <a:gd name="T15" fmla="*/ 29 h 75"/>
                <a:gd name="T16" fmla="*/ 30 w 68"/>
                <a:gd name="T17" fmla="*/ 5 h 75"/>
                <a:gd name="T18" fmla="*/ 34 w 68"/>
                <a:gd name="T19" fmla="*/ 51 h 75"/>
                <a:gd name="T20" fmla="*/ 37 w 68"/>
                <a:gd name="T21" fmla="*/ 48 h 75"/>
                <a:gd name="T22" fmla="*/ 33 w 68"/>
                <a:gd name="T23" fmla="*/ 44 h 75"/>
                <a:gd name="T24" fmla="*/ 51 w 68"/>
                <a:gd name="T25" fmla="*/ 29 h 75"/>
                <a:gd name="T26" fmla="*/ 48 w 68"/>
                <a:gd name="T27" fmla="*/ 26 h 75"/>
                <a:gd name="T28" fmla="*/ 20 w 68"/>
                <a:gd name="T29" fmla="*/ 29 h 75"/>
                <a:gd name="T30" fmla="*/ 17 w 68"/>
                <a:gd name="T31" fmla="*/ 32 h 75"/>
                <a:gd name="T32" fmla="*/ 28 w 68"/>
                <a:gd name="T33" fmla="*/ 44 h 75"/>
                <a:gd name="T34" fmla="*/ 21 w 68"/>
                <a:gd name="T35" fmla="*/ 49 h 75"/>
                <a:gd name="T36" fmla="*/ 24 w 68"/>
                <a:gd name="T37" fmla="*/ 53 h 75"/>
                <a:gd name="T38" fmla="*/ 30 w 68"/>
                <a:gd name="T39" fmla="*/ 47 h 75"/>
                <a:gd name="T40" fmla="*/ 34 w 68"/>
                <a:gd name="T41" fmla="*/ 51 h 75"/>
                <a:gd name="T42" fmla="*/ 43 w 68"/>
                <a:gd name="T43" fmla="*/ 30 h 75"/>
                <a:gd name="T44" fmla="*/ 43 w 68"/>
                <a:gd name="T45" fmla="*/ 30 h 75"/>
                <a:gd name="T46" fmla="*/ 30 w 68"/>
                <a:gd name="T47" fmla="*/ 41 h 75"/>
                <a:gd name="T48" fmla="*/ 23 w 68"/>
                <a:gd name="T49" fmla="*/ 32 h 75"/>
                <a:gd name="T50" fmla="*/ 43 w 68"/>
                <a:gd name="T51" fmla="*/ 30 h 75"/>
                <a:gd name="T52" fmla="*/ 56 w 68"/>
                <a:gd name="T53" fmla="*/ 63 h 75"/>
                <a:gd name="T54" fmla="*/ 40 w 68"/>
                <a:gd name="T55" fmla="*/ 66 h 75"/>
                <a:gd name="T56" fmla="*/ 46 w 68"/>
                <a:gd name="T57" fmla="*/ 52 h 75"/>
                <a:gd name="T58" fmla="*/ 62 w 68"/>
                <a:gd name="T59" fmla="*/ 48 h 75"/>
                <a:gd name="T60" fmla="*/ 56 w 68"/>
                <a:gd name="T61" fmla="*/ 63 h 75"/>
                <a:gd name="T62" fmla="*/ 59 w 68"/>
                <a:gd name="T63" fmla="*/ 66 h 75"/>
                <a:gd name="T64" fmla="*/ 66 w 68"/>
                <a:gd name="T65" fmla="*/ 56 h 75"/>
                <a:gd name="T66" fmla="*/ 65 w 68"/>
                <a:gd name="T67" fmla="*/ 45 h 75"/>
                <a:gd name="T68" fmla="*/ 55 w 68"/>
                <a:gd name="T69" fmla="*/ 41 h 75"/>
                <a:gd name="T70" fmla="*/ 43 w 68"/>
                <a:gd name="T71" fmla="*/ 48 h 75"/>
                <a:gd name="T72" fmla="*/ 37 w 68"/>
                <a:gd name="T73" fmla="*/ 69 h 75"/>
                <a:gd name="T74" fmla="*/ 59 w 68"/>
                <a:gd name="T75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5">
                  <a:moveTo>
                    <a:pt x="30" y="5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5" y="4"/>
                    <a:pt x="23" y="5"/>
                    <a:pt x="22" y="4"/>
                  </a:cubicBezTo>
                  <a:cubicBezTo>
                    <a:pt x="20" y="4"/>
                    <a:pt x="18" y="2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34" y="51"/>
                  </a:moveTo>
                  <a:cubicBezTo>
                    <a:pt x="37" y="48"/>
                    <a:pt x="37" y="48"/>
                    <a:pt x="37" y="48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4" y="51"/>
                    <a:pt x="34" y="51"/>
                    <a:pt x="34" y="51"/>
                  </a:cubicBezTo>
                  <a:close/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43" y="30"/>
                    <a:pt x="43" y="30"/>
                    <a:pt x="43" y="30"/>
                  </a:cubicBezTo>
                  <a:close/>
                  <a:moveTo>
                    <a:pt x="56" y="63"/>
                  </a:moveTo>
                  <a:cubicBezTo>
                    <a:pt x="49" y="69"/>
                    <a:pt x="43" y="70"/>
                    <a:pt x="40" y="66"/>
                  </a:cubicBezTo>
                  <a:cubicBezTo>
                    <a:pt x="37" y="63"/>
                    <a:pt x="39" y="58"/>
                    <a:pt x="46" y="52"/>
                  </a:cubicBezTo>
                  <a:cubicBezTo>
                    <a:pt x="53" y="45"/>
                    <a:pt x="58" y="44"/>
                    <a:pt x="62" y="48"/>
                  </a:cubicBezTo>
                  <a:cubicBezTo>
                    <a:pt x="65" y="51"/>
                    <a:pt x="63" y="56"/>
                    <a:pt x="56" y="63"/>
                  </a:cubicBezTo>
                  <a:close/>
                  <a:moveTo>
                    <a:pt x="59" y="66"/>
                  </a:moveTo>
                  <a:cubicBezTo>
                    <a:pt x="63" y="63"/>
                    <a:pt x="65" y="60"/>
                    <a:pt x="66" y="56"/>
                  </a:cubicBezTo>
                  <a:cubicBezTo>
                    <a:pt x="68" y="52"/>
                    <a:pt x="68" y="48"/>
                    <a:pt x="65" y="45"/>
                  </a:cubicBezTo>
                  <a:cubicBezTo>
                    <a:pt x="62" y="42"/>
                    <a:pt x="59" y="41"/>
                    <a:pt x="55" y="41"/>
                  </a:cubicBezTo>
                  <a:cubicBezTo>
                    <a:pt x="51" y="42"/>
                    <a:pt x="47" y="44"/>
                    <a:pt x="43" y="48"/>
                  </a:cubicBezTo>
                  <a:cubicBezTo>
                    <a:pt x="34" y="56"/>
                    <a:pt x="32" y="63"/>
                    <a:pt x="37" y="69"/>
                  </a:cubicBezTo>
                  <a:cubicBezTo>
                    <a:pt x="43" y="75"/>
                    <a:pt x="50" y="74"/>
                    <a:pt x="59" y="6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9"/>
            <p:cNvSpPr>
              <a:spLocks noEditPoints="1"/>
            </p:cNvSpPr>
            <p:nvPr/>
          </p:nvSpPr>
          <p:spPr bwMode="auto">
            <a:xfrm>
              <a:off x="8048069" y="4734060"/>
              <a:ext cx="199687" cy="253785"/>
            </a:xfrm>
            <a:custGeom>
              <a:avLst/>
              <a:gdLst>
                <a:gd name="T0" fmla="*/ 33 w 62"/>
                <a:gd name="T1" fmla="*/ 8 h 79"/>
                <a:gd name="T2" fmla="*/ 31 w 62"/>
                <a:gd name="T3" fmla="*/ 5 h 79"/>
                <a:gd name="T4" fmla="*/ 25 w 62"/>
                <a:gd name="T5" fmla="*/ 5 h 79"/>
                <a:gd name="T6" fmla="*/ 20 w 62"/>
                <a:gd name="T7" fmla="*/ 0 h 79"/>
                <a:gd name="T8" fmla="*/ 17 w 62"/>
                <a:gd name="T9" fmla="*/ 2 h 79"/>
                <a:gd name="T10" fmla="*/ 21 w 62"/>
                <a:gd name="T11" fmla="*/ 10 h 79"/>
                <a:gd name="T12" fmla="*/ 0 w 62"/>
                <a:gd name="T13" fmla="*/ 23 h 79"/>
                <a:gd name="T14" fmla="*/ 2 w 62"/>
                <a:gd name="T15" fmla="*/ 27 h 79"/>
                <a:gd name="T16" fmla="*/ 33 w 62"/>
                <a:gd name="T17" fmla="*/ 8 h 79"/>
                <a:gd name="T18" fmla="*/ 38 w 62"/>
                <a:gd name="T19" fmla="*/ 27 h 79"/>
                <a:gd name="T20" fmla="*/ 46 w 62"/>
                <a:gd name="T21" fmla="*/ 40 h 79"/>
                <a:gd name="T22" fmla="*/ 50 w 62"/>
                <a:gd name="T23" fmla="*/ 38 h 79"/>
                <a:gd name="T24" fmla="*/ 40 w 62"/>
                <a:gd name="T25" fmla="*/ 22 h 79"/>
                <a:gd name="T26" fmla="*/ 22 w 62"/>
                <a:gd name="T27" fmla="*/ 30 h 79"/>
                <a:gd name="T28" fmla="*/ 24 w 62"/>
                <a:gd name="T29" fmla="*/ 33 h 79"/>
                <a:gd name="T30" fmla="*/ 31 w 62"/>
                <a:gd name="T31" fmla="*/ 37 h 79"/>
                <a:gd name="T32" fmla="*/ 28 w 62"/>
                <a:gd name="T33" fmla="*/ 48 h 79"/>
                <a:gd name="T34" fmla="*/ 17 w 62"/>
                <a:gd name="T35" fmla="*/ 46 h 79"/>
                <a:gd name="T36" fmla="*/ 18 w 62"/>
                <a:gd name="T37" fmla="*/ 36 h 79"/>
                <a:gd name="T38" fmla="*/ 16 w 62"/>
                <a:gd name="T39" fmla="*/ 32 h 79"/>
                <a:gd name="T40" fmla="*/ 14 w 62"/>
                <a:gd name="T41" fmla="*/ 47 h 79"/>
                <a:gd name="T42" fmla="*/ 21 w 62"/>
                <a:gd name="T43" fmla="*/ 53 h 79"/>
                <a:gd name="T44" fmla="*/ 31 w 62"/>
                <a:gd name="T45" fmla="*/ 52 h 79"/>
                <a:gd name="T46" fmla="*/ 35 w 62"/>
                <a:gd name="T47" fmla="*/ 36 h 79"/>
                <a:gd name="T48" fmla="*/ 29 w 62"/>
                <a:gd name="T49" fmla="*/ 31 h 79"/>
                <a:gd name="T50" fmla="*/ 38 w 62"/>
                <a:gd name="T51" fmla="*/ 27 h 79"/>
                <a:gd name="T52" fmla="*/ 48 w 62"/>
                <a:gd name="T53" fmla="*/ 69 h 79"/>
                <a:gd name="T54" fmla="*/ 32 w 62"/>
                <a:gd name="T55" fmla="*/ 70 h 79"/>
                <a:gd name="T56" fmla="*/ 40 w 62"/>
                <a:gd name="T57" fmla="*/ 56 h 79"/>
                <a:gd name="T58" fmla="*/ 56 w 62"/>
                <a:gd name="T59" fmla="*/ 55 h 79"/>
                <a:gd name="T60" fmla="*/ 48 w 62"/>
                <a:gd name="T61" fmla="*/ 69 h 79"/>
                <a:gd name="T62" fmla="*/ 51 w 62"/>
                <a:gd name="T63" fmla="*/ 73 h 79"/>
                <a:gd name="T64" fmla="*/ 60 w 62"/>
                <a:gd name="T65" fmla="*/ 64 h 79"/>
                <a:gd name="T66" fmla="*/ 60 w 62"/>
                <a:gd name="T67" fmla="*/ 53 h 79"/>
                <a:gd name="T68" fmla="*/ 51 w 62"/>
                <a:gd name="T69" fmla="*/ 48 h 79"/>
                <a:gd name="T70" fmla="*/ 38 w 62"/>
                <a:gd name="T71" fmla="*/ 52 h 79"/>
                <a:gd name="T72" fmla="*/ 29 w 62"/>
                <a:gd name="T73" fmla="*/ 72 h 79"/>
                <a:gd name="T74" fmla="*/ 51 w 62"/>
                <a:gd name="T75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79">
                  <a:moveTo>
                    <a:pt x="33" y="8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28" y="6"/>
                    <a:pt x="26" y="6"/>
                    <a:pt x="25" y="5"/>
                  </a:cubicBezTo>
                  <a:cubicBezTo>
                    <a:pt x="23" y="5"/>
                    <a:pt x="22" y="3"/>
                    <a:pt x="20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3" y="8"/>
                    <a:pt x="33" y="8"/>
                    <a:pt x="33" y="8"/>
                  </a:cubicBezTo>
                  <a:close/>
                  <a:moveTo>
                    <a:pt x="38" y="27"/>
                  </a:moveTo>
                  <a:cubicBezTo>
                    <a:pt x="46" y="40"/>
                    <a:pt x="46" y="40"/>
                    <a:pt x="46" y="4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7" y="33"/>
                    <a:pt x="29" y="35"/>
                    <a:pt x="31" y="37"/>
                  </a:cubicBezTo>
                  <a:cubicBezTo>
                    <a:pt x="33" y="41"/>
                    <a:pt x="32" y="45"/>
                    <a:pt x="28" y="48"/>
                  </a:cubicBezTo>
                  <a:cubicBezTo>
                    <a:pt x="23" y="50"/>
                    <a:pt x="20" y="49"/>
                    <a:pt x="17" y="46"/>
                  </a:cubicBezTo>
                  <a:cubicBezTo>
                    <a:pt x="15" y="42"/>
                    <a:pt x="15" y="38"/>
                    <a:pt x="18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6"/>
                    <a:pt x="10" y="41"/>
                    <a:pt x="14" y="47"/>
                  </a:cubicBezTo>
                  <a:cubicBezTo>
                    <a:pt x="16" y="50"/>
                    <a:pt x="18" y="53"/>
                    <a:pt x="21" y="53"/>
                  </a:cubicBezTo>
                  <a:cubicBezTo>
                    <a:pt x="25" y="54"/>
                    <a:pt x="28" y="54"/>
                    <a:pt x="31" y="52"/>
                  </a:cubicBezTo>
                  <a:cubicBezTo>
                    <a:pt x="37" y="48"/>
                    <a:pt x="38" y="42"/>
                    <a:pt x="35" y="36"/>
                  </a:cubicBezTo>
                  <a:cubicBezTo>
                    <a:pt x="33" y="33"/>
                    <a:pt x="31" y="32"/>
                    <a:pt x="29" y="31"/>
                  </a:cubicBezTo>
                  <a:cubicBezTo>
                    <a:pt x="38" y="27"/>
                    <a:pt x="38" y="27"/>
                    <a:pt x="38" y="27"/>
                  </a:cubicBezTo>
                  <a:close/>
                  <a:moveTo>
                    <a:pt x="48" y="69"/>
                  </a:moveTo>
                  <a:cubicBezTo>
                    <a:pt x="40" y="74"/>
                    <a:pt x="35" y="74"/>
                    <a:pt x="32" y="70"/>
                  </a:cubicBezTo>
                  <a:cubicBezTo>
                    <a:pt x="29" y="66"/>
                    <a:pt x="32" y="61"/>
                    <a:pt x="40" y="56"/>
                  </a:cubicBezTo>
                  <a:cubicBezTo>
                    <a:pt x="49" y="51"/>
                    <a:pt x="54" y="51"/>
                    <a:pt x="56" y="55"/>
                  </a:cubicBezTo>
                  <a:cubicBezTo>
                    <a:pt x="59" y="59"/>
                    <a:pt x="56" y="64"/>
                    <a:pt x="48" y="69"/>
                  </a:cubicBezTo>
                  <a:close/>
                  <a:moveTo>
                    <a:pt x="51" y="73"/>
                  </a:moveTo>
                  <a:cubicBezTo>
                    <a:pt x="55" y="70"/>
                    <a:pt x="58" y="68"/>
                    <a:pt x="60" y="64"/>
                  </a:cubicBezTo>
                  <a:cubicBezTo>
                    <a:pt x="62" y="61"/>
                    <a:pt x="62" y="57"/>
                    <a:pt x="60" y="53"/>
                  </a:cubicBezTo>
                  <a:cubicBezTo>
                    <a:pt x="58" y="50"/>
                    <a:pt x="55" y="48"/>
                    <a:pt x="51" y="48"/>
                  </a:cubicBezTo>
                  <a:cubicBezTo>
                    <a:pt x="47" y="48"/>
                    <a:pt x="43" y="49"/>
                    <a:pt x="38" y="52"/>
                  </a:cubicBezTo>
                  <a:cubicBezTo>
                    <a:pt x="28" y="58"/>
                    <a:pt x="25" y="65"/>
                    <a:pt x="29" y="72"/>
                  </a:cubicBezTo>
                  <a:cubicBezTo>
                    <a:pt x="33" y="79"/>
                    <a:pt x="40" y="79"/>
                    <a:pt x="51" y="7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0"/>
            <p:cNvSpPr>
              <a:spLocks noEditPoints="1"/>
            </p:cNvSpPr>
            <p:nvPr/>
          </p:nvSpPr>
          <p:spPr bwMode="auto">
            <a:xfrm>
              <a:off x="8227866" y="5094451"/>
              <a:ext cx="177411" cy="260149"/>
            </a:xfrm>
            <a:custGeom>
              <a:avLst/>
              <a:gdLst>
                <a:gd name="T0" fmla="*/ 35 w 55"/>
                <a:gd name="T1" fmla="*/ 9 h 81"/>
                <a:gd name="T2" fmla="*/ 33 w 55"/>
                <a:gd name="T3" fmla="*/ 6 h 81"/>
                <a:gd name="T4" fmla="*/ 27 w 55"/>
                <a:gd name="T5" fmla="*/ 5 h 81"/>
                <a:gd name="T6" fmla="*/ 23 w 55"/>
                <a:gd name="T7" fmla="*/ 0 h 81"/>
                <a:gd name="T8" fmla="*/ 20 w 55"/>
                <a:gd name="T9" fmla="*/ 1 h 81"/>
                <a:gd name="T10" fmla="*/ 23 w 55"/>
                <a:gd name="T11" fmla="*/ 9 h 81"/>
                <a:gd name="T12" fmla="*/ 0 w 55"/>
                <a:gd name="T13" fmla="*/ 18 h 81"/>
                <a:gd name="T14" fmla="*/ 1 w 55"/>
                <a:gd name="T15" fmla="*/ 22 h 81"/>
                <a:gd name="T16" fmla="*/ 35 w 55"/>
                <a:gd name="T17" fmla="*/ 9 h 81"/>
                <a:gd name="T18" fmla="*/ 39 w 55"/>
                <a:gd name="T19" fmla="*/ 46 h 81"/>
                <a:gd name="T20" fmla="*/ 44 w 55"/>
                <a:gd name="T21" fmla="*/ 33 h 81"/>
                <a:gd name="T22" fmla="*/ 36 w 55"/>
                <a:gd name="T23" fmla="*/ 26 h 81"/>
                <a:gd name="T24" fmla="*/ 21 w 55"/>
                <a:gd name="T25" fmla="*/ 28 h 81"/>
                <a:gd name="T26" fmla="*/ 11 w 55"/>
                <a:gd name="T27" fmla="*/ 35 h 81"/>
                <a:gd name="T28" fmla="*/ 9 w 55"/>
                <a:gd name="T29" fmla="*/ 45 h 81"/>
                <a:gd name="T30" fmla="*/ 15 w 55"/>
                <a:gd name="T31" fmla="*/ 52 h 81"/>
                <a:gd name="T32" fmla="*/ 25 w 55"/>
                <a:gd name="T33" fmla="*/ 52 h 81"/>
                <a:gd name="T34" fmla="*/ 32 w 55"/>
                <a:gd name="T35" fmla="*/ 38 h 81"/>
                <a:gd name="T36" fmla="*/ 24 w 55"/>
                <a:gd name="T37" fmla="*/ 32 h 81"/>
                <a:gd name="T38" fmla="*/ 25 w 55"/>
                <a:gd name="T39" fmla="*/ 31 h 81"/>
                <a:gd name="T40" fmla="*/ 40 w 55"/>
                <a:gd name="T41" fmla="*/ 34 h 81"/>
                <a:gd name="T42" fmla="*/ 37 w 55"/>
                <a:gd name="T43" fmla="*/ 42 h 81"/>
                <a:gd name="T44" fmla="*/ 39 w 55"/>
                <a:gd name="T45" fmla="*/ 46 h 81"/>
                <a:gd name="T46" fmla="*/ 18 w 55"/>
                <a:gd name="T47" fmla="*/ 35 h 81"/>
                <a:gd name="T48" fmla="*/ 28 w 55"/>
                <a:gd name="T49" fmla="*/ 39 h 81"/>
                <a:gd name="T50" fmla="*/ 23 w 55"/>
                <a:gd name="T51" fmla="*/ 48 h 81"/>
                <a:gd name="T52" fmla="*/ 13 w 55"/>
                <a:gd name="T53" fmla="*/ 44 h 81"/>
                <a:gd name="T54" fmla="*/ 18 w 55"/>
                <a:gd name="T55" fmla="*/ 35 h 81"/>
                <a:gd name="T56" fmla="*/ 39 w 55"/>
                <a:gd name="T57" fmla="*/ 72 h 81"/>
                <a:gd name="T58" fmla="*/ 23 w 55"/>
                <a:gd name="T59" fmla="*/ 70 h 81"/>
                <a:gd name="T60" fmla="*/ 34 w 55"/>
                <a:gd name="T61" fmla="*/ 58 h 81"/>
                <a:gd name="T62" fmla="*/ 50 w 55"/>
                <a:gd name="T63" fmla="*/ 60 h 81"/>
                <a:gd name="T64" fmla="*/ 39 w 55"/>
                <a:gd name="T65" fmla="*/ 72 h 81"/>
                <a:gd name="T66" fmla="*/ 41 w 55"/>
                <a:gd name="T67" fmla="*/ 77 h 81"/>
                <a:gd name="T68" fmla="*/ 51 w 55"/>
                <a:gd name="T69" fmla="*/ 70 h 81"/>
                <a:gd name="T70" fmla="*/ 54 w 55"/>
                <a:gd name="T71" fmla="*/ 58 h 81"/>
                <a:gd name="T72" fmla="*/ 46 w 55"/>
                <a:gd name="T73" fmla="*/ 52 h 81"/>
                <a:gd name="T74" fmla="*/ 32 w 55"/>
                <a:gd name="T75" fmla="*/ 54 h 81"/>
                <a:gd name="T76" fmla="*/ 20 w 55"/>
                <a:gd name="T77" fmla="*/ 72 h 81"/>
                <a:gd name="T78" fmla="*/ 41 w 55"/>
                <a:gd name="T7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81">
                  <a:moveTo>
                    <a:pt x="35" y="9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6" y="4"/>
                    <a:pt x="25" y="3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39" y="46"/>
                  </a:moveTo>
                  <a:cubicBezTo>
                    <a:pt x="44" y="43"/>
                    <a:pt x="46" y="39"/>
                    <a:pt x="44" y="33"/>
                  </a:cubicBezTo>
                  <a:cubicBezTo>
                    <a:pt x="42" y="29"/>
                    <a:pt x="40" y="27"/>
                    <a:pt x="36" y="26"/>
                  </a:cubicBezTo>
                  <a:cubicBezTo>
                    <a:pt x="33" y="25"/>
                    <a:pt x="27" y="25"/>
                    <a:pt x="21" y="28"/>
                  </a:cubicBezTo>
                  <a:cubicBezTo>
                    <a:pt x="16" y="30"/>
                    <a:pt x="13" y="32"/>
                    <a:pt x="11" y="35"/>
                  </a:cubicBezTo>
                  <a:cubicBezTo>
                    <a:pt x="8" y="38"/>
                    <a:pt x="8" y="41"/>
                    <a:pt x="9" y="45"/>
                  </a:cubicBezTo>
                  <a:cubicBezTo>
                    <a:pt x="11" y="49"/>
                    <a:pt x="13" y="51"/>
                    <a:pt x="15" y="52"/>
                  </a:cubicBezTo>
                  <a:cubicBezTo>
                    <a:pt x="19" y="54"/>
                    <a:pt x="22" y="54"/>
                    <a:pt x="25" y="52"/>
                  </a:cubicBezTo>
                  <a:cubicBezTo>
                    <a:pt x="32" y="50"/>
                    <a:pt x="34" y="45"/>
                    <a:pt x="32" y="38"/>
                  </a:cubicBezTo>
                  <a:cubicBezTo>
                    <a:pt x="30" y="34"/>
                    <a:pt x="28" y="32"/>
                    <a:pt x="24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9"/>
                    <a:pt x="38" y="30"/>
                    <a:pt x="40" y="34"/>
                  </a:cubicBezTo>
                  <a:cubicBezTo>
                    <a:pt x="41" y="38"/>
                    <a:pt x="40" y="40"/>
                    <a:pt x="37" y="42"/>
                  </a:cubicBezTo>
                  <a:cubicBezTo>
                    <a:pt x="39" y="46"/>
                    <a:pt x="39" y="46"/>
                    <a:pt x="39" y="46"/>
                  </a:cubicBezTo>
                  <a:close/>
                  <a:moveTo>
                    <a:pt x="18" y="35"/>
                  </a:moveTo>
                  <a:cubicBezTo>
                    <a:pt x="23" y="33"/>
                    <a:pt x="26" y="34"/>
                    <a:pt x="28" y="39"/>
                  </a:cubicBezTo>
                  <a:cubicBezTo>
                    <a:pt x="29" y="43"/>
                    <a:pt x="28" y="46"/>
                    <a:pt x="23" y="48"/>
                  </a:cubicBezTo>
                  <a:cubicBezTo>
                    <a:pt x="18" y="50"/>
                    <a:pt x="15" y="48"/>
                    <a:pt x="13" y="44"/>
                  </a:cubicBezTo>
                  <a:cubicBezTo>
                    <a:pt x="11" y="40"/>
                    <a:pt x="13" y="37"/>
                    <a:pt x="18" y="35"/>
                  </a:cubicBezTo>
                  <a:close/>
                  <a:moveTo>
                    <a:pt x="39" y="72"/>
                  </a:moveTo>
                  <a:cubicBezTo>
                    <a:pt x="30" y="76"/>
                    <a:pt x="25" y="75"/>
                    <a:pt x="23" y="70"/>
                  </a:cubicBezTo>
                  <a:cubicBezTo>
                    <a:pt x="21" y="66"/>
                    <a:pt x="25" y="62"/>
                    <a:pt x="34" y="58"/>
                  </a:cubicBezTo>
                  <a:cubicBezTo>
                    <a:pt x="43" y="55"/>
                    <a:pt x="48" y="55"/>
                    <a:pt x="50" y="60"/>
                  </a:cubicBezTo>
                  <a:cubicBezTo>
                    <a:pt x="52" y="65"/>
                    <a:pt x="48" y="69"/>
                    <a:pt x="39" y="72"/>
                  </a:cubicBezTo>
                  <a:close/>
                  <a:moveTo>
                    <a:pt x="41" y="77"/>
                  </a:moveTo>
                  <a:cubicBezTo>
                    <a:pt x="46" y="75"/>
                    <a:pt x="49" y="72"/>
                    <a:pt x="51" y="70"/>
                  </a:cubicBezTo>
                  <a:cubicBezTo>
                    <a:pt x="55" y="66"/>
                    <a:pt x="55" y="62"/>
                    <a:pt x="54" y="58"/>
                  </a:cubicBezTo>
                  <a:cubicBezTo>
                    <a:pt x="52" y="55"/>
                    <a:pt x="50" y="52"/>
                    <a:pt x="46" y="52"/>
                  </a:cubicBezTo>
                  <a:cubicBezTo>
                    <a:pt x="42" y="51"/>
                    <a:pt x="37" y="51"/>
                    <a:pt x="32" y="54"/>
                  </a:cubicBezTo>
                  <a:cubicBezTo>
                    <a:pt x="21" y="58"/>
                    <a:pt x="17" y="64"/>
                    <a:pt x="20" y="72"/>
                  </a:cubicBezTo>
                  <a:cubicBezTo>
                    <a:pt x="23" y="79"/>
                    <a:pt x="30" y="81"/>
                    <a:pt x="41" y="7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1"/>
            <p:cNvSpPr>
              <a:spLocks noEditPoints="1"/>
            </p:cNvSpPr>
            <p:nvPr/>
          </p:nvSpPr>
          <p:spPr bwMode="auto">
            <a:xfrm>
              <a:off x="8344019" y="5480299"/>
              <a:ext cx="151157" cy="256967"/>
            </a:xfrm>
            <a:custGeom>
              <a:avLst/>
              <a:gdLst>
                <a:gd name="T0" fmla="*/ 36 w 47"/>
                <a:gd name="T1" fmla="*/ 11 h 80"/>
                <a:gd name="T2" fmla="*/ 35 w 47"/>
                <a:gd name="T3" fmla="*/ 8 h 80"/>
                <a:gd name="T4" fmla="*/ 29 w 47"/>
                <a:gd name="T5" fmla="*/ 6 h 80"/>
                <a:gd name="T6" fmla="*/ 27 w 47"/>
                <a:gd name="T7" fmla="*/ 0 h 80"/>
                <a:gd name="T8" fmla="*/ 23 w 47"/>
                <a:gd name="T9" fmla="*/ 0 h 80"/>
                <a:gd name="T10" fmla="*/ 25 w 47"/>
                <a:gd name="T11" fmla="*/ 9 h 80"/>
                <a:gd name="T12" fmla="*/ 0 w 47"/>
                <a:gd name="T13" fmla="*/ 14 h 80"/>
                <a:gd name="T14" fmla="*/ 1 w 47"/>
                <a:gd name="T15" fmla="*/ 18 h 80"/>
                <a:gd name="T16" fmla="*/ 36 w 47"/>
                <a:gd name="T17" fmla="*/ 11 h 80"/>
                <a:gd name="T18" fmla="*/ 33 w 47"/>
                <a:gd name="T19" fmla="*/ 24 h 80"/>
                <a:gd name="T20" fmla="*/ 37 w 47"/>
                <a:gd name="T21" fmla="*/ 43 h 80"/>
                <a:gd name="T22" fmla="*/ 23 w 47"/>
                <a:gd name="T23" fmla="*/ 37 h 80"/>
                <a:gd name="T24" fmla="*/ 4 w 47"/>
                <a:gd name="T25" fmla="*/ 35 h 80"/>
                <a:gd name="T26" fmla="*/ 5 w 47"/>
                <a:gd name="T27" fmla="*/ 40 h 80"/>
                <a:gd name="T28" fmla="*/ 22 w 47"/>
                <a:gd name="T29" fmla="*/ 41 h 80"/>
                <a:gd name="T30" fmla="*/ 38 w 47"/>
                <a:gd name="T31" fmla="*/ 48 h 80"/>
                <a:gd name="T32" fmla="*/ 42 w 47"/>
                <a:gd name="T33" fmla="*/ 47 h 80"/>
                <a:gd name="T34" fmla="*/ 38 w 47"/>
                <a:gd name="T35" fmla="*/ 23 h 80"/>
                <a:gd name="T36" fmla="*/ 33 w 47"/>
                <a:gd name="T37" fmla="*/ 24 h 80"/>
                <a:gd name="T38" fmla="*/ 30 w 47"/>
                <a:gd name="T39" fmla="*/ 74 h 80"/>
                <a:gd name="T40" fmla="*/ 14 w 47"/>
                <a:gd name="T41" fmla="*/ 69 h 80"/>
                <a:gd name="T42" fmla="*/ 27 w 47"/>
                <a:gd name="T43" fmla="*/ 59 h 80"/>
                <a:gd name="T44" fmla="*/ 42 w 47"/>
                <a:gd name="T45" fmla="*/ 64 h 80"/>
                <a:gd name="T46" fmla="*/ 30 w 47"/>
                <a:gd name="T47" fmla="*/ 74 h 80"/>
                <a:gd name="T48" fmla="*/ 30 w 47"/>
                <a:gd name="T49" fmla="*/ 78 h 80"/>
                <a:gd name="T50" fmla="*/ 42 w 47"/>
                <a:gd name="T51" fmla="*/ 73 h 80"/>
                <a:gd name="T52" fmla="*/ 46 w 47"/>
                <a:gd name="T53" fmla="*/ 63 h 80"/>
                <a:gd name="T54" fmla="*/ 40 w 47"/>
                <a:gd name="T55" fmla="*/ 55 h 80"/>
                <a:gd name="T56" fmla="*/ 26 w 47"/>
                <a:gd name="T57" fmla="*/ 54 h 80"/>
                <a:gd name="T58" fmla="*/ 10 w 47"/>
                <a:gd name="T59" fmla="*/ 70 h 80"/>
                <a:gd name="T60" fmla="*/ 30 w 47"/>
                <a:gd name="T6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80">
                  <a:moveTo>
                    <a:pt x="36" y="11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3" y="8"/>
                    <a:pt x="30" y="7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33" y="24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4" y="41"/>
                    <a:pt x="29" y="39"/>
                    <a:pt x="23" y="37"/>
                  </a:cubicBezTo>
                  <a:cubicBezTo>
                    <a:pt x="15" y="35"/>
                    <a:pt x="9" y="34"/>
                    <a:pt x="4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11" y="40"/>
                    <a:pt x="17" y="40"/>
                    <a:pt x="22" y="41"/>
                  </a:cubicBezTo>
                  <a:cubicBezTo>
                    <a:pt x="29" y="43"/>
                    <a:pt x="35" y="46"/>
                    <a:pt x="38" y="48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30" y="74"/>
                  </a:moveTo>
                  <a:cubicBezTo>
                    <a:pt x="20" y="76"/>
                    <a:pt x="15" y="74"/>
                    <a:pt x="14" y="69"/>
                  </a:cubicBezTo>
                  <a:cubicBezTo>
                    <a:pt x="13" y="64"/>
                    <a:pt x="17" y="61"/>
                    <a:pt x="27" y="59"/>
                  </a:cubicBezTo>
                  <a:cubicBezTo>
                    <a:pt x="36" y="57"/>
                    <a:pt x="41" y="59"/>
                    <a:pt x="42" y="64"/>
                  </a:cubicBezTo>
                  <a:cubicBezTo>
                    <a:pt x="43" y="68"/>
                    <a:pt x="39" y="72"/>
                    <a:pt x="30" y="74"/>
                  </a:cubicBezTo>
                  <a:close/>
                  <a:moveTo>
                    <a:pt x="30" y="78"/>
                  </a:moveTo>
                  <a:cubicBezTo>
                    <a:pt x="36" y="77"/>
                    <a:pt x="39" y="76"/>
                    <a:pt x="42" y="73"/>
                  </a:cubicBezTo>
                  <a:cubicBezTo>
                    <a:pt x="46" y="71"/>
                    <a:pt x="47" y="67"/>
                    <a:pt x="46" y="63"/>
                  </a:cubicBezTo>
                  <a:cubicBezTo>
                    <a:pt x="45" y="59"/>
                    <a:pt x="43" y="56"/>
                    <a:pt x="40" y="55"/>
                  </a:cubicBezTo>
                  <a:cubicBezTo>
                    <a:pt x="36" y="53"/>
                    <a:pt x="31" y="53"/>
                    <a:pt x="26" y="54"/>
                  </a:cubicBezTo>
                  <a:cubicBezTo>
                    <a:pt x="14" y="57"/>
                    <a:pt x="9" y="62"/>
                    <a:pt x="10" y="70"/>
                  </a:cubicBezTo>
                  <a:cubicBezTo>
                    <a:pt x="12" y="78"/>
                    <a:pt x="19" y="80"/>
                    <a:pt x="30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2"/>
            <p:cNvSpPr>
              <a:spLocks noEditPoints="1"/>
            </p:cNvSpPr>
            <p:nvPr/>
          </p:nvSpPr>
          <p:spPr bwMode="auto">
            <a:xfrm>
              <a:off x="8395730" y="5882059"/>
              <a:ext cx="119335" cy="251398"/>
            </a:xfrm>
            <a:custGeom>
              <a:avLst/>
              <a:gdLst>
                <a:gd name="T0" fmla="*/ 36 w 37"/>
                <a:gd name="T1" fmla="*/ 13 h 78"/>
                <a:gd name="T2" fmla="*/ 36 w 37"/>
                <a:gd name="T3" fmla="*/ 9 h 78"/>
                <a:gd name="T4" fmla="*/ 30 w 37"/>
                <a:gd name="T5" fmla="*/ 6 h 78"/>
                <a:gd name="T6" fmla="*/ 28 w 37"/>
                <a:gd name="T7" fmla="*/ 0 h 78"/>
                <a:gd name="T8" fmla="*/ 25 w 37"/>
                <a:gd name="T9" fmla="*/ 0 h 78"/>
                <a:gd name="T10" fmla="*/ 25 w 37"/>
                <a:gd name="T11" fmla="*/ 8 h 78"/>
                <a:gd name="T12" fmla="*/ 0 w 37"/>
                <a:gd name="T13" fmla="*/ 9 h 78"/>
                <a:gd name="T14" fmla="*/ 0 w 37"/>
                <a:gd name="T15" fmla="*/ 13 h 78"/>
                <a:gd name="T16" fmla="*/ 36 w 37"/>
                <a:gd name="T17" fmla="*/ 13 h 78"/>
                <a:gd name="T18" fmla="*/ 27 w 37"/>
                <a:gd name="T19" fmla="*/ 48 h 78"/>
                <a:gd name="T20" fmla="*/ 36 w 37"/>
                <a:gd name="T21" fmla="*/ 37 h 78"/>
                <a:gd name="T22" fmla="*/ 26 w 37"/>
                <a:gd name="T23" fmla="*/ 26 h 78"/>
                <a:gd name="T24" fmla="*/ 19 w 37"/>
                <a:gd name="T25" fmla="*/ 31 h 78"/>
                <a:gd name="T26" fmla="*/ 10 w 37"/>
                <a:gd name="T27" fmla="*/ 25 h 78"/>
                <a:gd name="T28" fmla="*/ 2 w 37"/>
                <a:gd name="T29" fmla="*/ 29 h 78"/>
                <a:gd name="T30" fmla="*/ 0 w 37"/>
                <a:gd name="T31" fmla="*/ 38 h 78"/>
                <a:gd name="T32" fmla="*/ 2 w 37"/>
                <a:gd name="T33" fmla="*/ 46 h 78"/>
                <a:gd name="T34" fmla="*/ 11 w 37"/>
                <a:gd name="T35" fmla="*/ 49 h 78"/>
                <a:gd name="T36" fmla="*/ 19 w 37"/>
                <a:gd name="T37" fmla="*/ 44 h 78"/>
                <a:gd name="T38" fmla="*/ 27 w 37"/>
                <a:gd name="T39" fmla="*/ 48 h 78"/>
                <a:gd name="T40" fmla="*/ 17 w 37"/>
                <a:gd name="T41" fmla="*/ 37 h 78"/>
                <a:gd name="T42" fmla="*/ 10 w 37"/>
                <a:gd name="T43" fmla="*/ 45 h 78"/>
                <a:gd name="T44" fmla="*/ 3 w 37"/>
                <a:gd name="T45" fmla="*/ 38 h 78"/>
                <a:gd name="T46" fmla="*/ 10 w 37"/>
                <a:gd name="T47" fmla="*/ 30 h 78"/>
                <a:gd name="T48" fmla="*/ 17 w 37"/>
                <a:gd name="T49" fmla="*/ 37 h 78"/>
                <a:gd name="T50" fmla="*/ 21 w 37"/>
                <a:gd name="T51" fmla="*/ 37 h 78"/>
                <a:gd name="T52" fmla="*/ 26 w 37"/>
                <a:gd name="T53" fmla="*/ 31 h 78"/>
                <a:gd name="T54" fmla="*/ 32 w 37"/>
                <a:gd name="T55" fmla="*/ 37 h 78"/>
                <a:gd name="T56" fmla="*/ 27 w 37"/>
                <a:gd name="T57" fmla="*/ 43 h 78"/>
                <a:gd name="T58" fmla="*/ 21 w 37"/>
                <a:gd name="T59" fmla="*/ 37 h 78"/>
                <a:gd name="T60" fmla="*/ 18 w 37"/>
                <a:gd name="T61" fmla="*/ 73 h 78"/>
                <a:gd name="T62" fmla="*/ 4 w 37"/>
                <a:gd name="T63" fmla="*/ 66 h 78"/>
                <a:gd name="T64" fmla="*/ 18 w 37"/>
                <a:gd name="T65" fmla="*/ 58 h 78"/>
                <a:gd name="T66" fmla="*/ 33 w 37"/>
                <a:gd name="T67" fmla="*/ 65 h 78"/>
                <a:gd name="T68" fmla="*/ 18 w 37"/>
                <a:gd name="T69" fmla="*/ 73 h 78"/>
                <a:gd name="T70" fmla="*/ 18 w 37"/>
                <a:gd name="T71" fmla="*/ 78 h 78"/>
                <a:gd name="T72" fmla="*/ 31 w 37"/>
                <a:gd name="T73" fmla="*/ 75 h 78"/>
                <a:gd name="T74" fmla="*/ 37 w 37"/>
                <a:gd name="T75" fmla="*/ 65 h 78"/>
                <a:gd name="T76" fmla="*/ 32 w 37"/>
                <a:gd name="T77" fmla="*/ 56 h 78"/>
                <a:gd name="T78" fmla="*/ 18 w 37"/>
                <a:gd name="T79" fmla="*/ 53 h 78"/>
                <a:gd name="T80" fmla="*/ 0 w 37"/>
                <a:gd name="T81" fmla="*/ 66 h 78"/>
                <a:gd name="T82" fmla="*/ 18 w 37"/>
                <a:gd name="T8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36" y="13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1" y="8"/>
                    <a:pt x="30" y="6"/>
                  </a:cubicBezTo>
                  <a:cubicBezTo>
                    <a:pt x="29" y="5"/>
                    <a:pt x="29" y="3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6" y="13"/>
                    <a:pt x="36" y="13"/>
                    <a:pt x="36" y="13"/>
                  </a:cubicBezTo>
                  <a:close/>
                  <a:moveTo>
                    <a:pt x="27" y="48"/>
                  </a:moveTo>
                  <a:cubicBezTo>
                    <a:pt x="33" y="47"/>
                    <a:pt x="36" y="43"/>
                    <a:pt x="36" y="37"/>
                  </a:cubicBezTo>
                  <a:cubicBezTo>
                    <a:pt x="36" y="30"/>
                    <a:pt x="33" y="26"/>
                    <a:pt x="26" y="26"/>
                  </a:cubicBezTo>
                  <a:cubicBezTo>
                    <a:pt x="23" y="26"/>
                    <a:pt x="20" y="28"/>
                    <a:pt x="19" y="31"/>
                  </a:cubicBezTo>
                  <a:cubicBezTo>
                    <a:pt x="17" y="27"/>
                    <a:pt x="14" y="25"/>
                    <a:pt x="10" y="25"/>
                  </a:cubicBezTo>
                  <a:cubicBezTo>
                    <a:pt x="6" y="25"/>
                    <a:pt x="4" y="26"/>
                    <a:pt x="2" y="29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0" y="41"/>
                    <a:pt x="1" y="44"/>
                    <a:pt x="2" y="46"/>
                  </a:cubicBezTo>
                  <a:cubicBezTo>
                    <a:pt x="5" y="48"/>
                    <a:pt x="8" y="50"/>
                    <a:pt x="11" y="49"/>
                  </a:cubicBezTo>
                  <a:cubicBezTo>
                    <a:pt x="15" y="49"/>
                    <a:pt x="18" y="47"/>
                    <a:pt x="19" y="44"/>
                  </a:cubicBezTo>
                  <a:cubicBezTo>
                    <a:pt x="21" y="46"/>
                    <a:pt x="24" y="48"/>
                    <a:pt x="27" y="48"/>
                  </a:cubicBezTo>
                  <a:close/>
                  <a:moveTo>
                    <a:pt x="17" y="37"/>
                  </a:moveTo>
                  <a:cubicBezTo>
                    <a:pt x="17" y="42"/>
                    <a:pt x="15" y="44"/>
                    <a:pt x="10" y="45"/>
                  </a:cubicBezTo>
                  <a:cubicBezTo>
                    <a:pt x="6" y="45"/>
                    <a:pt x="4" y="42"/>
                    <a:pt x="3" y="38"/>
                  </a:cubicBezTo>
                  <a:cubicBezTo>
                    <a:pt x="3" y="33"/>
                    <a:pt x="6" y="30"/>
                    <a:pt x="10" y="30"/>
                  </a:cubicBezTo>
                  <a:cubicBezTo>
                    <a:pt x="15" y="30"/>
                    <a:pt x="17" y="33"/>
                    <a:pt x="17" y="37"/>
                  </a:cubicBezTo>
                  <a:close/>
                  <a:moveTo>
                    <a:pt x="21" y="37"/>
                  </a:moveTo>
                  <a:cubicBezTo>
                    <a:pt x="21" y="33"/>
                    <a:pt x="23" y="31"/>
                    <a:pt x="26" y="31"/>
                  </a:cubicBezTo>
                  <a:cubicBezTo>
                    <a:pt x="30" y="31"/>
                    <a:pt x="32" y="33"/>
                    <a:pt x="32" y="37"/>
                  </a:cubicBezTo>
                  <a:cubicBezTo>
                    <a:pt x="32" y="41"/>
                    <a:pt x="30" y="43"/>
                    <a:pt x="27" y="43"/>
                  </a:cubicBezTo>
                  <a:cubicBezTo>
                    <a:pt x="23" y="43"/>
                    <a:pt x="21" y="41"/>
                    <a:pt x="21" y="37"/>
                  </a:cubicBezTo>
                  <a:close/>
                  <a:moveTo>
                    <a:pt x="18" y="73"/>
                  </a:moveTo>
                  <a:cubicBezTo>
                    <a:pt x="9" y="73"/>
                    <a:pt x="4" y="71"/>
                    <a:pt x="4" y="66"/>
                  </a:cubicBezTo>
                  <a:cubicBezTo>
                    <a:pt x="4" y="61"/>
                    <a:pt x="8" y="58"/>
                    <a:pt x="18" y="58"/>
                  </a:cubicBezTo>
                  <a:cubicBezTo>
                    <a:pt x="28" y="58"/>
                    <a:pt x="32" y="60"/>
                    <a:pt x="33" y="65"/>
                  </a:cubicBezTo>
                  <a:cubicBezTo>
                    <a:pt x="33" y="70"/>
                    <a:pt x="28" y="73"/>
                    <a:pt x="18" y="73"/>
                  </a:cubicBezTo>
                  <a:close/>
                  <a:moveTo>
                    <a:pt x="18" y="78"/>
                  </a:moveTo>
                  <a:cubicBezTo>
                    <a:pt x="24" y="78"/>
                    <a:pt x="28" y="77"/>
                    <a:pt x="31" y="75"/>
                  </a:cubicBezTo>
                  <a:cubicBezTo>
                    <a:pt x="35" y="73"/>
                    <a:pt x="37" y="69"/>
                    <a:pt x="37" y="65"/>
                  </a:cubicBezTo>
                  <a:cubicBezTo>
                    <a:pt x="37" y="61"/>
                    <a:pt x="35" y="58"/>
                    <a:pt x="32" y="56"/>
                  </a:cubicBezTo>
                  <a:cubicBezTo>
                    <a:pt x="28" y="54"/>
                    <a:pt x="24" y="53"/>
                    <a:pt x="18" y="53"/>
                  </a:cubicBezTo>
                  <a:cubicBezTo>
                    <a:pt x="6" y="54"/>
                    <a:pt x="0" y="58"/>
                    <a:pt x="0" y="66"/>
                  </a:cubicBezTo>
                  <a:cubicBezTo>
                    <a:pt x="1" y="74"/>
                    <a:pt x="7" y="78"/>
                    <a:pt x="18" y="78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33"/>
            <p:cNvSpPr>
              <a:spLocks noEditPoints="1"/>
            </p:cNvSpPr>
            <p:nvPr/>
          </p:nvSpPr>
          <p:spPr bwMode="auto">
            <a:xfrm>
              <a:off x="5670924" y="3678347"/>
              <a:ext cx="183775" cy="138428"/>
            </a:xfrm>
            <a:custGeom>
              <a:avLst/>
              <a:gdLst>
                <a:gd name="T0" fmla="*/ 22 w 57"/>
                <a:gd name="T1" fmla="*/ 14 h 43"/>
                <a:gd name="T2" fmla="*/ 9 w 57"/>
                <a:gd name="T3" fmla="*/ 7 h 43"/>
                <a:gd name="T4" fmla="*/ 0 w 57"/>
                <a:gd name="T5" fmla="*/ 18 h 43"/>
                <a:gd name="T6" fmla="*/ 6 w 57"/>
                <a:gd name="T7" fmla="*/ 24 h 43"/>
                <a:gd name="T8" fmla="*/ 2 w 57"/>
                <a:gd name="T9" fmla="*/ 34 h 43"/>
                <a:gd name="T10" fmla="*/ 7 w 57"/>
                <a:gd name="T11" fmla="*/ 42 h 43"/>
                <a:gd name="T12" fmla="*/ 16 w 57"/>
                <a:gd name="T13" fmla="*/ 42 h 43"/>
                <a:gd name="T14" fmla="*/ 24 w 57"/>
                <a:gd name="T15" fmla="*/ 38 h 43"/>
                <a:gd name="T16" fmla="*/ 26 w 57"/>
                <a:gd name="T17" fmla="*/ 29 h 43"/>
                <a:gd name="T18" fmla="*/ 19 w 57"/>
                <a:gd name="T19" fmla="*/ 22 h 43"/>
                <a:gd name="T20" fmla="*/ 22 w 57"/>
                <a:gd name="T21" fmla="*/ 14 h 43"/>
                <a:gd name="T22" fmla="*/ 13 w 57"/>
                <a:gd name="T23" fmla="*/ 25 h 43"/>
                <a:gd name="T24" fmla="*/ 21 w 57"/>
                <a:gd name="T25" fmla="*/ 31 h 43"/>
                <a:gd name="T26" fmla="*/ 15 w 57"/>
                <a:gd name="T27" fmla="*/ 39 h 43"/>
                <a:gd name="T28" fmla="*/ 7 w 57"/>
                <a:gd name="T29" fmla="*/ 33 h 43"/>
                <a:gd name="T30" fmla="*/ 13 w 57"/>
                <a:gd name="T31" fmla="*/ 25 h 43"/>
                <a:gd name="T32" fmla="*/ 12 w 57"/>
                <a:gd name="T33" fmla="*/ 21 h 43"/>
                <a:gd name="T34" fmla="*/ 5 w 57"/>
                <a:gd name="T35" fmla="*/ 17 h 43"/>
                <a:gd name="T36" fmla="*/ 10 w 57"/>
                <a:gd name="T37" fmla="*/ 11 h 43"/>
                <a:gd name="T38" fmla="*/ 17 w 57"/>
                <a:gd name="T39" fmla="*/ 15 h 43"/>
                <a:gd name="T40" fmla="*/ 12 w 57"/>
                <a:gd name="T41" fmla="*/ 21 h 43"/>
                <a:gd name="T42" fmla="*/ 51 w 57"/>
                <a:gd name="T43" fmla="*/ 18 h 43"/>
                <a:gd name="T44" fmla="*/ 46 w 57"/>
                <a:gd name="T45" fmla="*/ 33 h 43"/>
                <a:gd name="T46" fmla="*/ 36 w 57"/>
                <a:gd name="T47" fmla="*/ 21 h 43"/>
                <a:gd name="T48" fmla="*/ 41 w 57"/>
                <a:gd name="T49" fmla="*/ 5 h 43"/>
                <a:gd name="T50" fmla="*/ 51 w 57"/>
                <a:gd name="T51" fmla="*/ 18 h 43"/>
                <a:gd name="T52" fmla="*/ 55 w 57"/>
                <a:gd name="T53" fmla="*/ 17 h 43"/>
                <a:gd name="T54" fmla="*/ 51 w 57"/>
                <a:gd name="T55" fmla="*/ 5 h 43"/>
                <a:gd name="T56" fmla="*/ 40 w 57"/>
                <a:gd name="T57" fmla="*/ 1 h 43"/>
                <a:gd name="T58" fmla="*/ 32 w 57"/>
                <a:gd name="T59" fmla="*/ 7 h 43"/>
                <a:gd name="T60" fmla="*/ 31 w 57"/>
                <a:gd name="T61" fmla="*/ 21 h 43"/>
                <a:gd name="T62" fmla="*/ 46 w 57"/>
                <a:gd name="T63" fmla="*/ 37 h 43"/>
                <a:gd name="T64" fmla="*/ 55 w 57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43">
                  <a:moveTo>
                    <a:pt x="22" y="14"/>
                  </a:moveTo>
                  <a:cubicBezTo>
                    <a:pt x="20" y="8"/>
                    <a:pt x="16" y="6"/>
                    <a:pt x="9" y="7"/>
                  </a:cubicBezTo>
                  <a:cubicBezTo>
                    <a:pt x="3" y="8"/>
                    <a:pt x="0" y="12"/>
                    <a:pt x="0" y="18"/>
                  </a:cubicBezTo>
                  <a:cubicBezTo>
                    <a:pt x="1" y="22"/>
                    <a:pt x="3" y="24"/>
                    <a:pt x="6" y="24"/>
                  </a:cubicBezTo>
                  <a:cubicBezTo>
                    <a:pt x="3" y="26"/>
                    <a:pt x="1" y="30"/>
                    <a:pt x="2" y="34"/>
                  </a:cubicBezTo>
                  <a:cubicBezTo>
                    <a:pt x="2" y="38"/>
                    <a:pt x="4" y="40"/>
                    <a:pt x="7" y="42"/>
                  </a:cubicBezTo>
                  <a:cubicBezTo>
                    <a:pt x="9" y="43"/>
                    <a:pt x="12" y="43"/>
                    <a:pt x="16" y="42"/>
                  </a:cubicBezTo>
                  <a:cubicBezTo>
                    <a:pt x="19" y="42"/>
                    <a:pt x="22" y="40"/>
                    <a:pt x="24" y="38"/>
                  </a:cubicBezTo>
                  <a:cubicBezTo>
                    <a:pt x="26" y="36"/>
                    <a:pt x="26" y="33"/>
                    <a:pt x="26" y="29"/>
                  </a:cubicBezTo>
                  <a:cubicBezTo>
                    <a:pt x="25" y="25"/>
                    <a:pt x="23" y="23"/>
                    <a:pt x="19" y="22"/>
                  </a:cubicBezTo>
                  <a:cubicBezTo>
                    <a:pt x="21" y="20"/>
                    <a:pt x="22" y="17"/>
                    <a:pt x="22" y="14"/>
                  </a:cubicBezTo>
                  <a:close/>
                  <a:moveTo>
                    <a:pt x="13" y="25"/>
                  </a:moveTo>
                  <a:cubicBezTo>
                    <a:pt x="17" y="25"/>
                    <a:pt x="20" y="26"/>
                    <a:pt x="21" y="31"/>
                  </a:cubicBezTo>
                  <a:cubicBezTo>
                    <a:pt x="22" y="35"/>
                    <a:pt x="20" y="38"/>
                    <a:pt x="15" y="39"/>
                  </a:cubicBezTo>
                  <a:cubicBezTo>
                    <a:pt x="11" y="40"/>
                    <a:pt x="8" y="38"/>
                    <a:pt x="7" y="33"/>
                  </a:cubicBezTo>
                  <a:cubicBezTo>
                    <a:pt x="6" y="29"/>
                    <a:pt x="8" y="26"/>
                    <a:pt x="13" y="25"/>
                  </a:cubicBezTo>
                  <a:close/>
                  <a:moveTo>
                    <a:pt x="12" y="21"/>
                  </a:moveTo>
                  <a:cubicBezTo>
                    <a:pt x="8" y="22"/>
                    <a:pt x="6" y="20"/>
                    <a:pt x="5" y="17"/>
                  </a:cubicBezTo>
                  <a:cubicBezTo>
                    <a:pt x="4" y="14"/>
                    <a:pt x="6" y="11"/>
                    <a:pt x="10" y="11"/>
                  </a:cubicBezTo>
                  <a:cubicBezTo>
                    <a:pt x="14" y="10"/>
                    <a:pt x="16" y="11"/>
                    <a:pt x="17" y="15"/>
                  </a:cubicBezTo>
                  <a:cubicBezTo>
                    <a:pt x="18" y="18"/>
                    <a:pt x="16" y="20"/>
                    <a:pt x="12" y="21"/>
                  </a:cubicBezTo>
                  <a:close/>
                  <a:moveTo>
                    <a:pt x="51" y="18"/>
                  </a:moveTo>
                  <a:cubicBezTo>
                    <a:pt x="52" y="27"/>
                    <a:pt x="51" y="32"/>
                    <a:pt x="46" y="33"/>
                  </a:cubicBezTo>
                  <a:cubicBezTo>
                    <a:pt x="41" y="34"/>
                    <a:pt x="38" y="30"/>
                    <a:pt x="36" y="21"/>
                  </a:cubicBezTo>
                  <a:cubicBezTo>
                    <a:pt x="34" y="11"/>
                    <a:pt x="36" y="6"/>
                    <a:pt x="41" y="5"/>
                  </a:cubicBezTo>
                  <a:cubicBezTo>
                    <a:pt x="46" y="4"/>
                    <a:pt x="49" y="9"/>
                    <a:pt x="51" y="18"/>
                  </a:cubicBezTo>
                  <a:close/>
                  <a:moveTo>
                    <a:pt x="55" y="17"/>
                  </a:moveTo>
                  <a:cubicBezTo>
                    <a:pt x="54" y="12"/>
                    <a:pt x="53" y="8"/>
                    <a:pt x="51" y="5"/>
                  </a:cubicBezTo>
                  <a:cubicBezTo>
                    <a:pt x="48" y="2"/>
                    <a:pt x="44" y="0"/>
                    <a:pt x="40" y="1"/>
                  </a:cubicBezTo>
                  <a:cubicBezTo>
                    <a:pt x="36" y="2"/>
                    <a:pt x="33" y="4"/>
                    <a:pt x="32" y="7"/>
                  </a:cubicBezTo>
                  <a:cubicBezTo>
                    <a:pt x="30" y="11"/>
                    <a:pt x="30" y="16"/>
                    <a:pt x="31" y="21"/>
                  </a:cubicBezTo>
                  <a:cubicBezTo>
                    <a:pt x="33" y="33"/>
                    <a:pt x="38" y="38"/>
                    <a:pt x="46" y="37"/>
                  </a:cubicBezTo>
                  <a:cubicBezTo>
                    <a:pt x="54" y="35"/>
                    <a:pt x="57" y="29"/>
                    <a:pt x="55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4"/>
            <p:cNvSpPr>
              <a:spLocks noEditPoints="1"/>
            </p:cNvSpPr>
            <p:nvPr/>
          </p:nvSpPr>
          <p:spPr bwMode="auto">
            <a:xfrm>
              <a:off x="5268369" y="3775406"/>
              <a:ext cx="199687" cy="154339"/>
            </a:xfrm>
            <a:custGeom>
              <a:avLst/>
              <a:gdLst>
                <a:gd name="T0" fmla="*/ 1 w 62"/>
                <a:gd name="T1" fmla="*/ 21 h 48"/>
                <a:gd name="T2" fmla="*/ 20 w 62"/>
                <a:gd name="T3" fmla="*/ 14 h 48"/>
                <a:gd name="T4" fmla="*/ 16 w 62"/>
                <a:gd name="T5" fmla="*/ 30 h 48"/>
                <a:gd name="T6" fmla="*/ 17 w 62"/>
                <a:gd name="T7" fmla="*/ 48 h 48"/>
                <a:gd name="T8" fmla="*/ 21 w 62"/>
                <a:gd name="T9" fmla="*/ 46 h 48"/>
                <a:gd name="T10" fmla="*/ 20 w 62"/>
                <a:gd name="T11" fmla="*/ 30 h 48"/>
                <a:gd name="T12" fmla="*/ 25 w 62"/>
                <a:gd name="T13" fmla="*/ 12 h 48"/>
                <a:gd name="T14" fmla="*/ 23 w 62"/>
                <a:gd name="T15" fmla="*/ 8 h 48"/>
                <a:gd name="T16" fmla="*/ 0 w 62"/>
                <a:gd name="T17" fmla="*/ 17 h 48"/>
                <a:gd name="T18" fmla="*/ 1 w 62"/>
                <a:gd name="T19" fmla="*/ 21 h 48"/>
                <a:gd name="T20" fmla="*/ 54 w 62"/>
                <a:gd name="T21" fmla="*/ 16 h 48"/>
                <a:gd name="T22" fmla="*/ 52 w 62"/>
                <a:gd name="T23" fmla="*/ 32 h 48"/>
                <a:gd name="T24" fmla="*/ 40 w 62"/>
                <a:gd name="T25" fmla="*/ 21 h 48"/>
                <a:gd name="T26" fmla="*/ 42 w 62"/>
                <a:gd name="T27" fmla="*/ 5 h 48"/>
                <a:gd name="T28" fmla="*/ 54 w 62"/>
                <a:gd name="T29" fmla="*/ 16 h 48"/>
                <a:gd name="T30" fmla="*/ 58 w 62"/>
                <a:gd name="T31" fmla="*/ 14 h 48"/>
                <a:gd name="T32" fmla="*/ 52 w 62"/>
                <a:gd name="T33" fmla="*/ 4 h 48"/>
                <a:gd name="T34" fmla="*/ 40 w 62"/>
                <a:gd name="T35" fmla="*/ 1 h 48"/>
                <a:gd name="T36" fmla="*/ 34 w 62"/>
                <a:gd name="T37" fmla="*/ 9 h 48"/>
                <a:gd name="T38" fmla="*/ 35 w 62"/>
                <a:gd name="T39" fmla="*/ 23 h 48"/>
                <a:gd name="T40" fmla="*/ 53 w 62"/>
                <a:gd name="T41" fmla="*/ 35 h 48"/>
                <a:gd name="T42" fmla="*/ 58 w 62"/>
                <a:gd name="T43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48">
                  <a:moveTo>
                    <a:pt x="1" y="21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18" y="18"/>
                    <a:pt x="17" y="23"/>
                    <a:pt x="16" y="30"/>
                  </a:cubicBezTo>
                  <a:cubicBezTo>
                    <a:pt x="15" y="37"/>
                    <a:pt x="15" y="43"/>
                    <a:pt x="17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0"/>
                    <a:pt x="20" y="35"/>
                    <a:pt x="20" y="30"/>
                  </a:cubicBezTo>
                  <a:cubicBezTo>
                    <a:pt x="21" y="22"/>
                    <a:pt x="23" y="16"/>
                    <a:pt x="25" y="1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54" y="16"/>
                  </a:moveTo>
                  <a:cubicBezTo>
                    <a:pt x="57" y="25"/>
                    <a:pt x="56" y="30"/>
                    <a:pt x="52" y="32"/>
                  </a:cubicBezTo>
                  <a:cubicBezTo>
                    <a:pt x="47" y="34"/>
                    <a:pt x="43" y="30"/>
                    <a:pt x="40" y="21"/>
                  </a:cubicBezTo>
                  <a:cubicBezTo>
                    <a:pt x="36" y="12"/>
                    <a:pt x="37" y="7"/>
                    <a:pt x="42" y="5"/>
                  </a:cubicBezTo>
                  <a:cubicBezTo>
                    <a:pt x="46" y="3"/>
                    <a:pt x="50" y="7"/>
                    <a:pt x="54" y="16"/>
                  </a:cubicBezTo>
                  <a:close/>
                  <a:moveTo>
                    <a:pt x="58" y="14"/>
                  </a:moveTo>
                  <a:cubicBezTo>
                    <a:pt x="56" y="10"/>
                    <a:pt x="54" y="6"/>
                    <a:pt x="52" y="4"/>
                  </a:cubicBezTo>
                  <a:cubicBezTo>
                    <a:pt x="48" y="1"/>
                    <a:pt x="44" y="0"/>
                    <a:pt x="40" y="1"/>
                  </a:cubicBezTo>
                  <a:cubicBezTo>
                    <a:pt x="37" y="3"/>
                    <a:pt x="34" y="5"/>
                    <a:pt x="34" y="9"/>
                  </a:cubicBezTo>
                  <a:cubicBezTo>
                    <a:pt x="33" y="13"/>
                    <a:pt x="33" y="17"/>
                    <a:pt x="35" y="23"/>
                  </a:cubicBezTo>
                  <a:cubicBezTo>
                    <a:pt x="39" y="34"/>
                    <a:pt x="45" y="38"/>
                    <a:pt x="53" y="35"/>
                  </a:cubicBezTo>
                  <a:cubicBezTo>
                    <a:pt x="60" y="33"/>
                    <a:pt x="62" y="26"/>
                    <a:pt x="58" y="1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5"/>
            <p:cNvSpPr>
              <a:spLocks noEditPoints="1"/>
            </p:cNvSpPr>
            <p:nvPr/>
          </p:nvSpPr>
          <p:spPr bwMode="auto">
            <a:xfrm>
              <a:off x="4914343" y="3936110"/>
              <a:ext cx="186957" cy="167068"/>
            </a:xfrm>
            <a:custGeom>
              <a:avLst/>
              <a:gdLst>
                <a:gd name="T0" fmla="*/ 21 w 58"/>
                <a:gd name="T1" fmla="*/ 21 h 52"/>
                <a:gd name="T2" fmla="*/ 7 w 58"/>
                <a:gd name="T3" fmla="*/ 18 h 52"/>
                <a:gd name="T4" fmla="*/ 1 w 58"/>
                <a:gd name="T5" fmla="*/ 26 h 52"/>
                <a:gd name="T6" fmla="*/ 5 w 58"/>
                <a:gd name="T7" fmla="*/ 41 h 52"/>
                <a:gd name="T8" fmla="*/ 13 w 58"/>
                <a:gd name="T9" fmla="*/ 50 h 52"/>
                <a:gd name="T10" fmla="*/ 24 w 58"/>
                <a:gd name="T11" fmla="*/ 50 h 52"/>
                <a:gd name="T12" fmla="*/ 30 w 58"/>
                <a:gd name="T13" fmla="*/ 43 h 52"/>
                <a:gd name="T14" fmla="*/ 29 w 58"/>
                <a:gd name="T15" fmla="*/ 33 h 52"/>
                <a:gd name="T16" fmla="*/ 13 w 58"/>
                <a:gd name="T17" fmla="*/ 29 h 52"/>
                <a:gd name="T18" fmla="*/ 8 w 58"/>
                <a:gd name="T19" fmla="*/ 37 h 52"/>
                <a:gd name="T20" fmla="*/ 8 w 58"/>
                <a:gd name="T21" fmla="*/ 37 h 52"/>
                <a:gd name="T22" fmla="*/ 9 w 58"/>
                <a:gd name="T23" fmla="*/ 21 h 52"/>
                <a:gd name="T24" fmla="*/ 17 w 58"/>
                <a:gd name="T25" fmla="*/ 23 h 52"/>
                <a:gd name="T26" fmla="*/ 21 w 58"/>
                <a:gd name="T27" fmla="*/ 21 h 52"/>
                <a:gd name="T28" fmla="*/ 12 w 58"/>
                <a:gd name="T29" fmla="*/ 43 h 52"/>
                <a:gd name="T30" fmla="*/ 15 w 58"/>
                <a:gd name="T31" fmla="*/ 33 h 52"/>
                <a:gd name="T32" fmla="*/ 25 w 58"/>
                <a:gd name="T33" fmla="*/ 36 h 52"/>
                <a:gd name="T34" fmla="*/ 23 w 58"/>
                <a:gd name="T35" fmla="*/ 46 h 52"/>
                <a:gd name="T36" fmla="*/ 12 w 58"/>
                <a:gd name="T37" fmla="*/ 43 h 52"/>
                <a:gd name="T38" fmla="*/ 49 w 58"/>
                <a:gd name="T39" fmla="*/ 15 h 52"/>
                <a:gd name="T40" fmla="*/ 49 w 58"/>
                <a:gd name="T41" fmla="*/ 31 h 52"/>
                <a:gd name="T42" fmla="*/ 36 w 58"/>
                <a:gd name="T43" fmla="*/ 22 h 52"/>
                <a:gd name="T44" fmla="*/ 35 w 58"/>
                <a:gd name="T45" fmla="*/ 6 h 52"/>
                <a:gd name="T46" fmla="*/ 49 w 58"/>
                <a:gd name="T47" fmla="*/ 15 h 52"/>
                <a:gd name="T48" fmla="*/ 53 w 58"/>
                <a:gd name="T49" fmla="*/ 12 h 52"/>
                <a:gd name="T50" fmla="*/ 44 w 58"/>
                <a:gd name="T51" fmla="*/ 3 h 52"/>
                <a:gd name="T52" fmla="*/ 33 w 58"/>
                <a:gd name="T53" fmla="*/ 3 h 52"/>
                <a:gd name="T54" fmla="*/ 27 w 58"/>
                <a:gd name="T55" fmla="*/ 11 h 52"/>
                <a:gd name="T56" fmla="*/ 31 w 58"/>
                <a:gd name="T57" fmla="*/ 25 h 52"/>
                <a:gd name="T58" fmla="*/ 51 w 58"/>
                <a:gd name="T59" fmla="*/ 34 h 52"/>
                <a:gd name="T60" fmla="*/ 53 w 58"/>
                <a:gd name="T61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52">
                  <a:moveTo>
                    <a:pt x="21" y="21"/>
                  </a:moveTo>
                  <a:cubicBezTo>
                    <a:pt x="17" y="16"/>
                    <a:pt x="12" y="15"/>
                    <a:pt x="7" y="18"/>
                  </a:cubicBezTo>
                  <a:cubicBezTo>
                    <a:pt x="4" y="20"/>
                    <a:pt x="2" y="22"/>
                    <a:pt x="1" y="26"/>
                  </a:cubicBezTo>
                  <a:cubicBezTo>
                    <a:pt x="0" y="30"/>
                    <a:pt x="2" y="35"/>
                    <a:pt x="5" y="41"/>
                  </a:cubicBezTo>
                  <a:cubicBezTo>
                    <a:pt x="8" y="46"/>
                    <a:pt x="10" y="49"/>
                    <a:pt x="13" y="50"/>
                  </a:cubicBezTo>
                  <a:cubicBezTo>
                    <a:pt x="17" y="52"/>
                    <a:pt x="20" y="52"/>
                    <a:pt x="24" y="50"/>
                  </a:cubicBezTo>
                  <a:cubicBezTo>
                    <a:pt x="28" y="48"/>
                    <a:pt x="30" y="45"/>
                    <a:pt x="30" y="43"/>
                  </a:cubicBezTo>
                  <a:cubicBezTo>
                    <a:pt x="31" y="39"/>
                    <a:pt x="31" y="36"/>
                    <a:pt x="29" y="33"/>
                  </a:cubicBezTo>
                  <a:cubicBezTo>
                    <a:pt x="25" y="27"/>
                    <a:pt x="20" y="26"/>
                    <a:pt x="13" y="29"/>
                  </a:cubicBezTo>
                  <a:cubicBezTo>
                    <a:pt x="10" y="31"/>
                    <a:pt x="8" y="34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29"/>
                    <a:pt x="4" y="24"/>
                    <a:pt x="9" y="21"/>
                  </a:cubicBezTo>
                  <a:cubicBezTo>
                    <a:pt x="12" y="20"/>
                    <a:pt x="14" y="20"/>
                    <a:pt x="17" y="2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12" y="43"/>
                  </a:moveTo>
                  <a:cubicBezTo>
                    <a:pt x="10" y="39"/>
                    <a:pt x="11" y="35"/>
                    <a:pt x="15" y="33"/>
                  </a:cubicBezTo>
                  <a:cubicBezTo>
                    <a:pt x="19" y="31"/>
                    <a:pt x="22" y="32"/>
                    <a:pt x="25" y="36"/>
                  </a:cubicBezTo>
                  <a:cubicBezTo>
                    <a:pt x="27" y="40"/>
                    <a:pt x="26" y="44"/>
                    <a:pt x="23" y="46"/>
                  </a:cubicBezTo>
                  <a:cubicBezTo>
                    <a:pt x="19" y="49"/>
                    <a:pt x="15" y="48"/>
                    <a:pt x="12" y="43"/>
                  </a:cubicBezTo>
                  <a:close/>
                  <a:moveTo>
                    <a:pt x="49" y="15"/>
                  </a:moveTo>
                  <a:cubicBezTo>
                    <a:pt x="53" y="23"/>
                    <a:pt x="54" y="28"/>
                    <a:pt x="49" y="31"/>
                  </a:cubicBezTo>
                  <a:cubicBezTo>
                    <a:pt x="45" y="34"/>
                    <a:pt x="40" y="31"/>
                    <a:pt x="36" y="22"/>
                  </a:cubicBezTo>
                  <a:cubicBezTo>
                    <a:pt x="31" y="14"/>
                    <a:pt x="31" y="9"/>
                    <a:pt x="35" y="6"/>
                  </a:cubicBezTo>
                  <a:cubicBezTo>
                    <a:pt x="39" y="4"/>
                    <a:pt x="44" y="7"/>
                    <a:pt x="49" y="15"/>
                  </a:cubicBezTo>
                  <a:close/>
                  <a:moveTo>
                    <a:pt x="53" y="12"/>
                  </a:moveTo>
                  <a:cubicBezTo>
                    <a:pt x="50" y="8"/>
                    <a:pt x="47" y="5"/>
                    <a:pt x="44" y="3"/>
                  </a:cubicBezTo>
                  <a:cubicBezTo>
                    <a:pt x="40" y="1"/>
                    <a:pt x="37" y="0"/>
                    <a:pt x="33" y="3"/>
                  </a:cubicBezTo>
                  <a:cubicBezTo>
                    <a:pt x="29" y="5"/>
                    <a:pt x="28" y="7"/>
                    <a:pt x="27" y="11"/>
                  </a:cubicBezTo>
                  <a:cubicBezTo>
                    <a:pt x="27" y="15"/>
                    <a:pt x="28" y="20"/>
                    <a:pt x="31" y="25"/>
                  </a:cubicBezTo>
                  <a:cubicBezTo>
                    <a:pt x="37" y="35"/>
                    <a:pt x="44" y="38"/>
                    <a:pt x="51" y="34"/>
                  </a:cubicBezTo>
                  <a:cubicBezTo>
                    <a:pt x="58" y="30"/>
                    <a:pt x="58" y="23"/>
                    <a:pt x="5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6"/>
            <p:cNvSpPr>
              <a:spLocks noEditPoints="1"/>
            </p:cNvSpPr>
            <p:nvPr/>
          </p:nvSpPr>
          <p:spPr bwMode="auto">
            <a:xfrm>
              <a:off x="4579411" y="4161254"/>
              <a:ext cx="190140" cy="182980"/>
            </a:xfrm>
            <a:custGeom>
              <a:avLst/>
              <a:gdLst>
                <a:gd name="T0" fmla="*/ 6 w 59"/>
                <a:gd name="T1" fmla="*/ 31 h 57"/>
                <a:gd name="T2" fmla="*/ 17 w 59"/>
                <a:gd name="T3" fmla="*/ 21 h 57"/>
                <a:gd name="T4" fmla="*/ 14 w 59"/>
                <a:gd name="T5" fmla="*/ 18 h 57"/>
                <a:gd name="T6" fmla="*/ 0 w 59"/>
                <a:gd name="T7" fmla="*/ 30 h 57"/>
                <a:gd name="T8" fmla="*/ 11 w 59"/>
                <a:gd name="T9" fmla="*/ 46 h 57"/>
                <a:gd name="T10" fmla="*/ 14 w 59"/>
                <a:gd name="T11" fmla="*/ 44 h 57"/>
                <a:gd name="T12" fmla="*/ 17 w 59"/>
                <a:gd name="T13" fmla="*/ 37 h 57"/>
                <a:gd name="T14" fmla="*/ 28 w 59"/>
                <a:gd name="T15" fmla="*/ 38 h 57"/>
                <a:gd name="T16" fmla="*/ 27 w 59"/>
                <a:gd name="T17" fmla="*/ 49 h 57"/>
                <a:gd name="T18" fmla="*/ 17 w 59"/>
                <a:gd name="T19" fmla="*/ 49 h 57"/>
                <a:gd name="T20" fmla="*/ 14 w 59"/>
                <a:gd name="T21" fmla="*/ 52 h 57"/>
                <a:gd name="T22" fmla="*/ 29 w 59"/>
                <a:gd name="T23" fmla="*/ 52 h 57"/>
                <a:gd name="T24" fmla="*/ 34 w 59"/>
                <a:gd name="T25" fmla="*/ 44 h 57"/>
                <a:gd name="T26" fmla="*/ 31 w 59"/>
                <a:gd name="T27" fmla="*/ 34 h 57"/>
                <a:gd name="T28" fmla="*/ 15 w 59"/>
                <a:gd name="T29" fmla="*/ 33 h 57"/>
                <a:gd name="T30" fmla="*/ 11 w 59"/>
                <a:gd name="T31" fmla="*/ 39 h 57"/>
                <a:gd name="T32" fmla="*/ 6 w 59"/>
                <a:gd name="T33" fmla="*/ 31 h 57"/>
                <a:gd name="T34" fmla="*/ 48 w 59"/>
                <a:gd name="T35" fmla="*/ 13 h 57"/>
                <a:gd name="T36" fmla="*/ 51 w 59"/>
                <a:gd name="T37" fmla="*/ 29 h 57"/>
                <a:gd name="T38" fmla="*/ 36 w 59"/>
                <a:gd name="T39" fmla="*/ 23 h 57"/>
                <a:gd name="T40" fmla="*/ 33 w 59"/>
                <a:gd name="T41" fmla="*/ 7 h 57"/>
                <a:gd name="T42" fmla="*/ 48 w 59"/>
                <a:gd name="T43" fmla="*/ 13 h 57"/>
                <a:gd name="T44" fmla="*/ 51 w 59"/>
                <a:gd name="T45" fmla="*/ 10 h 57"/>
                <a:gd name="T46" fmla="*/ 41 w 59"/>
                <a:gd name="T47" fmla="*/ 2 h 57"/>
                <a:gd name="T48" fmla="*/ 30 w 59"/>
                <a:gd name="T49" fmla="*/ 4 h 57"/>
                <a:gd name="T50" fmla="*/ 26 w 59"/>
                <a:gd name="T51" fmla="*/ 13 h 57"/>
                <a:gd name="T52" fmla="*/ 32 w 59"/>
                <a:gd name="T53" fmla="*/ 26 h 57"/>
                <a:gd name="T54" fmla="*/ 53 w 59"/>
                <a:gd name="T55" fmla="*/ 32 h 57"/>
                <a:gd name="T56" fmla="*/ 51 w 59"/>
                <a:gd name="T57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7">
                  <a:moveTo>
                    <a:pt x="6" y="3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1"/>
                    <a:pt x="14" y="39"/>
                    <a:pt x="17" y="37"/>
                  </a:cubicBezTo>
                  <a:cubicBezTo>
                    <a:pt x="21" y="34"/>
                    <a:pt x="24" y="34"/>
                    <a:pt x="28" y="38"/>
                  </a:cubicBezTo>
                  <a:cubicBezTo>
                    <a:pt x="31" y="42"/>
                    <a:pt x="30" y="46"/>
                    <a:pt x="27" y="49"/>
                  </a:cubicBezTo>
                  <a:cubicBezTo>
                    <a:pt x="24" y="52"/>
                    <a:pt x="20" y="52"/>
                    <a:pt x="17" y="4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8" y="57"/>
                    <a:pt x="23" y="57"/>
                    <a:pt x="29" y="52"/>
                  </a:cubicBezTo>
                  <a:cubicBezTo>
                    <a:pt x="32" y="49"/>
                    <a:pt x="34" y="47"/>
                    <a:pt x="34" y="44"/>
                  </a:cubicBezTo>
                  <a:cubicBezTo>
                    <a:pt x="34" y="40"/>
                    <a:pt x="33" y="37"/>
                    <a:pt x="31" y="34"/>
                  </a:cubicBezTo>
                  <a:cubicBezTo>
                    <a:pt x="26" y="29"/>
                    <a:pt x="21" y="29"/>
                    <a:pt x="15" y="33"/>
                  </a:cubicBezTo>
                  <a:cubicBezTo>
                    <a:pt x="13" y="35"/>
                    <a:pt x="11" y="37"/>
                    <a:pt x="11" y="39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48" y="13"/>
                  </a:moveTo>
                  <a:cubicBezTo>
                    <a:pt x="54" y="20"/>
                    <a:pt x="55" y="25"/>
                    <a:pt x="51" y="29"/>
                  </a:cubicBezTo>
                  <a:cubicBezTo>
                    <a:pt x="47" y="32"/>
                    <a:pt x="42" y="30"/>
                    <a:pt x="36" y="23"/>
                  </a:cubicBezTo>
                  <a:cubicBezTo>
                    <a:pt x="30" y="15"/>
                    <a:pt x="29" y="10"/>
                    <a:pt x="33" y="7"/>
                  </a:cubicBezTo>
                  <a:cubicBezTo>
                    <a:pt x="37" y="4"/>
                    <a:pt x="42" y="6"/>
                    <a:pt x="48" y="13"/>
                  </a:cubicBezTo>
                  <a:close/>
                  <a:moveTo>
                    <a:pt x="51" y="10"/>
                  </a:moveTo>
                  <a:cubicBezTo>
                    <a:pt x="48" y="6"/>
                    <a:pt x="45" y="3"/>
                    <a:pt x="41" y="2"/>
                  </a:cubicBezTo>
                  <a:cubicBezTo>
                    <a:pt x="37" y="0"/>
                    <a:pt x="33" y="1"/>
                    <a:pt x="30" y="4"/>
                  </a:cubicBezTo>
                  <a:cubicBezTo>
                    <a:pt x="27" y="6"/>
                    <a:pt x="26" y="9"/>
                    <a:pt x="26" y="13"/>
                  </a:cubicBezTo>
                  <a:cubicBezTo>
                    <a:pt x="27" y="17"/>
                    <a:pt x="29" y="21"/>
                    <a:pt x="32" y="26"/>
                  </a:cubicBezTo>
                  <a:cubicBezTo>
                    <a:pt x="40" y="35"/>
                    <a:pt x="47" y="37"/>
                    <a:pt x="53" y="32"/>
                  </a:cubicBezTo>
                  <a:cubicBezTo>
                    <a:pt x="59" y="26"/>
                    <a:pt x="59" y="19"/>
                    <a:pt x="51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7"/>
            <p:cNvSpPr>
              <a:spLocks noEditPoints="1"/>
            </p:cNvSpPr>
            <p:nvPr/>
          </p:nvSpPr>
          <p:spPr bwMode="auto">
            <a:xfrm>
              <a:off x="4318466" y="4444475"/>
              <a:ext cx="164682" cy="176615"/>
            </a:xfrm>
            <a:custGeom>
              <a:avLst/>
              <a:gdLst>
                <a:gd name="T0" fmla="*/ 27 w 51"/>
                <a:gd name="T1" fmla="*/ 36 h 55"/>
                <a:gd name="T2" fmla="*/ 24 w 51"/>
                <a:gd name="T3" fmla="*/ 33 h 55"/>
                <a:gd name="T4" fmla="*/ 21 w 51"/>
                <a:gd name="T5" fmla="*/ 37 h 55"/>
                <a:gd name="T6" fmla="*/ 3 w 51"/>
                <a:gd name="T7" fmla="*/ 22 h 55"/>
                <a:gd name="T8" fmla="*/ 0 w 51"/>
                <a:gd name="T9" fmla="*/ 25 h 55"/>
                <a:gd name="T10" fmla="*/ 7 w 51"/>
                <a:gd name="T11" fmla="*/ 52 h 55"/>
                <a:gd name="T12" fmla="*/ 11 w 51"/>
                <a:gd name="T13" fmla="*/ 55 h 55"/>
                <a:gd name="T14" fmla="*/ 21 w 51"/>
                <a:gd name="T15" fmla="*/ 43 h 55"/>
                <a:gd name="T16" fmla="*/ 27 w 51"/>
                <a:gd name="T17" fmla="*/ 49 h 55"/>
                <a:gd name="T18" fmla="*/ 30 w 51"/>
                <a:gd name="T19" fmla="*/ 45 h 55"/>
                <a:gd name="T20" fmla="*/ 23 w 51"/>
                <a:gd name="T21" fmla="*/ 40 h 55"/>
                <a:gd name="T22" fmla="*/ 27 w 51"/>
                <a:gd name="T23" fmla="*/ 36 h 55"/>
                <a:gd name="T24" fmla="*/ 5 w 51"/>
                <a:gd name="T25" fmla="*/ 30 h 55"/>
                <a:gd name="T26" fmla="*/ 5 w 51"/>
                <a:gd name="T27" fmla="*/ 30 h 55"/>
                <a:gd name="T28" fmla="*/ 18 w 51"/>
                <a:gd name="T29" fmla="*/ 41 h 55"/>
                <a:gd name="T30" fmla="*/ 10 w 51"/>
                <a:gd name="T31" fmla="*/ 50 h 55"/>
                <a:gd name="T32" fmla="*/ 5 w 51"/>
                <a:gd name="T33" fmla="*/ 30 h 55"/>
                <a:gd name="T34" fmla="*/ 37 w 51"/>
                <a:gd name="T35" fmla="*/ 10 h 55"/>
                <a:gd name="T36" fmla="*/ 43 w 51"/>
                <a:gd name="T37" fmla="*/ 25 h 55"/>
                <a:gd name="T38" fmla="*/ 28 w 51"/>
                <a:gd name="T39" fmla="*/ 22 h 55"/>
                <a:gd name="T40" fmla="*/ 21 w 51"/>
                <a:gd name="T41" fmla="*/ 7 h 55"/>
                <a:gd name="T42" fmla="*/ 37 w 51"/>
                <a:gd name="T43" fmla="*/ 10 h 55"/>
                <a:gd name="T44" fmla="*/ 40 w 51"/>
                <a:gd name="T45" fmla="*/ 7 h 55"/>
                <a:gd name="T46" fmla="*/ 29 w 51"/>
                <a:gd name="T47" fmla="*/ 1 h 55"/>
                <a:gd name="T48" fmla="*/ 18 w 51"/>
                <a:gd name="T49" fmla="*/ 4 h 55"/>
                <a:gd name="T50" fmla="*/ 16 w 51"/>
                <a:gd name="T51" fmla="*/ 14 h 55"/>
                <a:gd name="T52" fmla="*/ 24 w 51"/>
                <a:gd name="T53" fmla="*/ 25 h 55"/>
                <a:gd name="T54" fmla="*/ 46 w 51"/>
                <a:gd name="T55" fmla="*/ 27 h 55"/>
                <a:gd name="T56" fmla="*/ 40 w 51"/>
                <a:gd name="T5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7" y="36"/>
                  </a:moveTo>
                  <a:cubicBezTo>
                    <a:pt x="24" y="33"/>
                    <a:pt x="24" y="33"/>
                    <a:pt x="24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7" y="36"/>
                    <a:pt x="27" y="36"/>
                    <a:pt x="27" y="36"/>
                  </a:cubicBezTo>
                  <a:close/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5" y="30"/>
                    <a:pt x="5" y="30"/>
                    <a:pt x="5" y="30"/>
                  </a:cubicBezTo>
                  <a:close/>
                  <a:moveTo>
                    <a:pt x="37" y="10"/>
                  </a:moveTo>
                  <a:cubicBezTo>
                    <a:pt x="44" y="16"/>
                    <a:pt x="46" y="21"/>
                    <a:pt x="43" y="25"/>
                  </a:cubicBezTo>
                  <a:cubicBezTo>
                    <a:pt x="40" y="29"/>
                    <a:pt x="35" y="28"/>
                    <a:pt x="28" y="22"/>
                  </a:cubicBezTo>
                  <a:cubicBezTo>
                    <a:pt x="20" y="15"/>
                    <a:pt x="18" y="11"/>
                    <a:pt x="21" y="7"/>
                  </a:cubicBezTo>
                  <a:cubicBezTo>
                    <a:pt x="25" y="3"/>
                    <a:pt x="30" y="4"/>
                    <a:pt x="37" y="10"/>
                  </a:cubicBezTo>
                  <a:close/>
                  <a:moveTo>
                    <a:pt x="40" y="7"/>
                  </a:moveTo>
                  <a:cubicBezTo>
                    <a:pt x="36" y="3"/>
                    <a:pt x="33" y="1"/>
                    <a:pt x="29" y="1"/>
                  </a:cubicBezTo>
                  <a:cubicBezTo>
                    <a:pt x="25" y="0"/>
                    <a:pt x="21" y="1"/>
                    <a:pt x="18" y="4"/>
                  </a:cubicBezTo>
                  <a:cubicBezTo>
                    <a:pt x="16" y="7"/>
                    <a:pt x="15" y="10"/>
                    <a:pt x="16" y="14"/>
                  </a:cubicBezTo>
                  <a:cubicBezTo>
                    <a:pt x="17" y="18"/>
                    <a:pt x="20" y="22"/>
                    <a:pt x="24" y="25"/>
                  </a:cubicBezTo>
                  <a:cubicBezTo>
                    <a:pt x="34" y="33"/>
                    <a:pt x="41" y="33"/>
                    <a:pt x="46" y="27"/>
                  </a:cubicBezTo>
                  <a:cubicBezTo>
                    <a:pt x="51" y="21"/>
                    <a:pt x="49" y="14"/>
                    <a:pt x="40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8"/>
            <p:cNvSpPr>
              <a:spLocks noEditPoints="1"/>
            </p:cNvSpPr>
            <p:nvPr/>
          </p:nvSpPr>
          <p:spPr bwMode="auto">
            <a:xfrm>
              <a:off x="4073432" y="4772247"/>
              <a:ext cx="171046" cy="186957"/>
            </a:xfrm>
            <a:custGeom>
              <a:avLst/>
              <a:gdLst>
                <a:gd name="T0" fmla="*/ 18 w 53"/>
                <a:gd name="T1" fmla="*/ 44 h 58"/>
                <a:gd name="T2" fmla="*/ 19 w 53"/>
                <a:gd name="T3" fmla="*/ 42 h 58"/>
                <a:gd name="T4" fmla="*/ 29 w 53"/>
                <a:gd name="T5" fmla="*/ 39 h 58"/>
                <a:gd name="T6" fmla="*/ 31 w 53"/>
                <a:gd name="T7" fmla="*/ 49 h 58"/>
                <a:gd name="T8" fmla="*/ 20 w 53"/>
                <a:gd name="T9" fmla="*/ 51 h 58"/>
                <a:gd name="T10" fmla="*/ 18 w 53"/>
                <a:gd name="T11" fmla="*/ 55 h 58"/>
                <a:gd name="T12" fmla="*/ 30 w 53"/>
                <a:gd name="T13" fmla="*/ 56 h 58"/>
                <a:gd name="T14" fmla="*/ 34 w 53"/>
                <a:gd name="T15" fmla="*/ 51 h 58"/>
                <a:gd name="T16" fmla="*/ 36 w 53"/>
                <a:gd name="T17" fmla="*/ 41 h 58"/>
                <a:gd name="T18" fmla="*/ 31 w 53"/>
                <a:gd name="T19" fmla="*/ 34 h 58"/>
                <a:gd name="T20" fmla="*/ 21 w 53"/>
                <a:gd name="T21" fmla="*/ 35 h 58"/>
                <a:gd name="T22" fmla="*/ 20 w 53"/>
                <a:gd name="T23" fmla="*/ 35 h 58"/>
                <a:gd name="T24" fmla="*/ 16 w 53"/>
                <a:gd name="T25" fmla="*/ 27 h 58"/>
                <a:gd name="T26" fmla="*/ 2 w 53"/>
                <a:gd name="T27" fmla="*/ 32 h 58"/>
                <a:gd name="T28" fmla="*/ 1 w 53"/>
                <a:gd name="T29" fmla="*/ 41 h 58"/>
                <a:gd name="T30" fmla="*/ 7 w 53"/>
                <a:gd name="T31" fmla="*/ 48 h 58"/>
                <a:gd name="T32" fmla="*/ 9 w 53"/>
                <a:gd name="T33" fmla="*/ 44 h 58"/>
                <a:gd name="T34" fmla="*/ 6 w 53"/>
                <a:gd name="T35" fmla="*/ 34 h 58"/>
                <a:gd name="T36" fmla="*/ 14 w 53"/>
                <a:gd name="T37" fmla="*/ 32 h 58"/>
                <a:gd name="T38" fmla="*/ 16 w 53"/>
                <a:gd name="T39" fmla="*/ 40 h 58"/>
                <a:gd name="T40" fmla="*/ 15 w 53"/>
                <a:gd name="T41" fmla="*/ 42 h 58"/>
                <a:gd name="T42" fmla="*/ 18 w 53"/>
                <a:gd name="T43" fmla="*/ 44 h 58"/>
                <a:gd name="T44" fmla="*/ 38 w 53"/>
                <a:gd name="T45" fmla="*/ 8 h 58"/>
                <a:gd name="T46" fmla="*/ 46 w 53"/>
                <a:gd name="T47" fmla="*/ 22 h 58"/>
                <a:gd name="T48" fmla="*/ 30 w 53"/>
                <a:gd name="T49" fmla="*/ 21 h 58"/>
                <a:gd name="T50" fmla="*/ 22 w 53"/>
                <a:gd name="T51" fmla="*/ 7 h 58"/>
                <a:gd name="T52" fmla="*/ 38 w 53"/>
                <a:gd name="T53" fmla="*/ 8 h 58"/>
                <a:gd name="T54" fmla="*/ 40 w 53"/>
                <a:gd name="T55" fmla="*/ 4 h 58"/>
                <a:gd name="T56" fmla="*/ 28 w 53"/>
                <a:gd name="T57" fmla="*/ 0 h 58"/>
                <a:gd name="T58" fmla="*/ 18 w 53"/>
                <a:gd name="T59" fmla="*/ 5 h 58"/>
                <a:gd name="T60" fmla="*/ 18 w 53"/>
                <a:gd name="T61" fmla="*/ 15 h 58"/>
                <a:gd name="T62" fmla="*/ 28 w 53"/>
                <a:gd name="T63" fmla="*/ 25 h 58"/>
                <a:gd name="T64" fmla="*/ 50 w 53"/>
                <a:gd name="T65" fmla="*/ 23 h 58"/>
                <a:gd name="T66" fmla="*/ 40 w 53"/>
                <a:gd name="T6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58">
                  <a:moveTo>
                    <a:pt x="18" y="44"/>
                  </a:moveTo>
                  <a:cubicBezTo>
                    <a:pt x="18" y="44"/>
                    <a:pt x="19" y="43"/>
                    <a:pt x="19" y="42"/>
                  </a:cubicBezTo>
                  <a:cubicBezTo>
                    <a:pt x="22" y="38"/>
                    <a:pt x="25" y="36"/>
                    <a:pt x="29" y="39"/>
                  </a:cubicBezTo>
                  <a:cubicBezTo>
                    <a:pt x="32" y="41"/>
                    <a:pt x="33" y="44"/>
                    <a:pt x="31" y="49"/>
                  </a:cubicBezTo>
                  <a:cubicBezTo>
                    <a:pt x="28" y="53"/>
                    <a:pt x="25" y="54"/>
                    <a:pt x="20" y="5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23" y="58"/>
                    <a:pt x="26" y="58"/>
                    <a:pt x="30" y="56"/>
                  </a:cubicBezTo>
                  <a:cubicBezTo>
                    <a:pt x="31" y="55"/>
                    <a:pt x="32" y="53"/>
                    <a:pt x="34" y="51"/>
                  </a:cubicBezTo>
                  <a:cubicBezTo>
                    <a:pt x="36" y="47"/>
                    <a:pt x="37" y="44"/>
                    <a:pt x="36" y="41"/>
                  </a:cubicBezTo>
                  <a:cubicBezTo>
                    <a:pt x="35" y="38"/>
                    <a:pt x="34" y="36"/>
                    <a:pt x="31" y="34"/>
                  </a:cubicBezTo>
                  <a:cubicBezTo>
                    <a:pt x="27" y="32"/>
                    <a:pt x="24" y="32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2"/>
                    <a:pt x="19" y="29"/>
                    <a:pt x="16" y="27"/>
                  </a:cubicBezTo>
                  <a:cubicBezTo>
                    <a:pt x="11" y="25"/>
                    <a:pt x="6" y="26"/>
                    <a:pt x="2" y="32"/>
                  </a:cubicBezTo>
                  <a:cubicBezTo>
                    <a:pt x="1" y="35"/>
                    <a:pt x="0" y="38"/>
                    <a:pt x="1" y="41"/>
                  </a:cubicBezTo>
                  <a:cubicBezTo>
                    <a:pt x="2" y="44"/>
                    <a:pt x="4" y="46"/>
                    <a:pt x="7" y="48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5" y="42"/>
                    <a:pt x="4" y="38"/>
                    <a:pt x="6" y="34"/>
                  </a:cubicBezTo>
                  <a:cubicBezTo>
                    <a:pt x="8" y="31"/>
                    <a:pt x="11" y="30"/>
                    <a:pt x="14" y="32"/>
                  </a:cubicBezTo>
                  <a:cubicBezTo>
                    <a:pt x="17" y="34"/>
                    <a:pt x="18" y="36"/>
                    <a:pt x="16" y="40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8" y="44"/>
                    <a:pt x="18" y="44"/>
                    <a:pt x="18" y="44"/>
                  </a:cubicBezTo>
                  <a:close/>
                  <a:moveTo>
                    <a:pt x="38" y="8"/>
                  </a:moveTo>
                  <a:cubicBezTo>
                    <a:pt x="46" y="13"/>
                    <a:pt x="49" y="17"/>
                    <a:pt x="46" y="22"/>
                  </a:cubicBezTo>
                  <a:cubicBezTo>
                    <a:pt x="44" y="26"/>
                    <a:pt x="39" y="26"/>
                    <a:pt x="30" y="21"/>
                  </a:cubicBezTo>
                  <a:cubicBezTo>
                    <a:pt x="22" y="16"/>
                    <a:pt x="19" y="12"/>
                    <a:pt x="22" y="7"/>
                  </a:cubicBezTo>
                  <a:cubicBezTo>
                    <a:pt x="24" y="3"/>
                    <a:pt x="30" y="3"/>
                    <a:pt x="38" y="8"/>
                  </a:cubicBezTo>
                  <a:close/>
                  <a:moveTo>
                    <a:pt x="40" y="4"/>
                  </a:move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8" y="5"/>
                  </a:cubicBezTo>
                  <a:cubicBezTo>
                    <a:pt x="16" y="9"/>
                    <a:pt x="16" y="12"/>
                    <a:pt x="18" y="15"/>
                  </a:cubicBezTo>
                  <a:cubicBezTo>
                    <a:pt x="19" y="19"/>
                    <a:pt x="23" y="22"/>
                    <a:pt x="28" y="25"/>
                  </a:cubicBezTo>
                  <a:cubicBezTo>
                    <a:pt x="38" y="31"/>
                    <a:pt x="45" y="30"/>
                    <a:pt x="50" y="23"/>
                  </a:cubicBezTo>
                  <a:cubicBezTo>
                    <a:pt x="53" y="17"/>
                    <a:pt x="50" y="10"/>
                    <a:pt x="40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9"/>
            <p:cNvSpPr>
              <a:spLocks noEditPoints="1"/>
            </p:cNvSpPr>
            <p:nvPr/>
          </p:nvSpPr>
          <p:spPr bwMode="auto">
            <a:xfrm>
              <a:off x="3909546" y="5135820"/>
              <a:ext cx="157522" cy="196504"/>
            </a:xfrm>
            <a:custGeom>
              <a:avLst/>
              <a:gdLst>
                <a:gd name="T0" fmla="*/ 11 w 49"/>
                <a:gd name="T1" fmla="*/ 48 h 61"/>
                <a:gd name="T2" fmla="*/ 5 w 49"/>
                <a:gd name="T3" fmla="*/ 38 h 61"/>
                <a:gd name="T4" fmla="*/ 14 w 49"/>
                <a:gd name="T5" fmla="*/ 33 h 61"/>
                <a:gd name="T6" fmla="*/ 18 w 49"/>
                <a:gd name="T7" fmla="*/ 36 h 61"/>
                <a:gd name="T8" fmla="*/ 19 w 49"/>
                <a:gd name="T9" fmla="*/ 42 h 61"/>
                <a:gd name="T10" fmla="*/ 20 w 49"/>
                <a:gd name="T11" fmla="*/ 48 h 61"/>
                <a:gd name="T12" fmla="*/ 31 w 49"/>
                <a:gd name="T13" fmla="*/ 61 h 61"/>
                <a:gd name="T14" fmla="*/ 39 w 49"/>
                <a:gd name="T15" fmla="*/ 38 h 61"/>
                <a:gd name="T16" fmla="*/ 35 w 49"/>
                <a:gd name="T17" fmla="*/ 36 h 61"/>
                <a:gd name="T18" fmla="*/ 28 w 49"/>
                <a:gd name="T19" fmla="*/ 54 h 61"/>
                <a:gd name="T20" fmla="*/ 24 w 49"/>
                <a:gd name="T21" fmla="*/ 47 h 61"/>
                <a:gd name="T22" fmla="*/ 23 w 49"/>
                <a:gd name="T23" fmla="*/ 42 h 61"/>
                <a:gd name="T24" fmla="*/ 16 w 49"/>
                <a:gd name="T25" fmla="*/ 29 h 61"/>
                <a:gd name="T26" fmla="*/ 2 w 49"/>
                <a:gd name="T27" fmla="*/ 36 h 61"/>
                <a:gd name="T28" fmla="*/ 2 w 49"/>
                <a:gd name="T29" fmla="*/ 46 h 61"/>
                <a:gd name="T30" fmla="*/ 9 w 49"/>
                <a:gd name="T31" fmla="*/ 52 h 61"/>
                <a:gd name="T32" fmla="*/ 11 w 49"/>
                <a:gd name="T33" fmla="*/ 48 h 61"/>
                <a:gd name="T34" fmla="*/ 32 w 49"/>
                <a:gd name="T35" fmla="*/ 6 h 61"/>
                <a:gd name="T36" fmla="*/ 43 w 49"/>
                <a:gd name="T37" fmla="*/ 18 h 61"/>
                <a:gd name="T38" fmla="*/ 27 w 49"/>
                <a:gd name="T39" fmla="*/ 20 h 61"/>
                <a:gd name="T40" fmla="*/ 16 w 49"/>
                <a:gd name="T41" fmla="*/ 9 h 61"/>
                <a:gd name="T42" fmla="*/ 32 w 49"/>
                <a:gd name="T43" fmla="*/ 6 h 61"/>
                <a:gd name="T44" fmla="*/ 34 w 49"/>
                <a:gd name="T45" fmla="*/ 2 h 61"/>
                <a:gd name="T46" fmla="*/ 21 w 49"/>
                <a:gd name="T47" fmla="*/ 0 h 61"/>
                <a:gd name="T48" fmla="*/ 12 w 49"/>
                <a:gd name="T49" fmla="*/ 7 h 61"/>
                <a:gd name="T50" fmla="*/ 13 w 49"/>
                <a:gd name="T51" fmla="*/ 17 h 61"/>
                <a:gd name="T52" fmla="*/ 25 w 49"/>
                <a:gd name="T53" fmla="*/ 25 h 61"/>
                <a:gd name="T54" fmla="*/ 46 w 49"/>
                <a:gd name="T55" fmla="*/ 20 h 61"/>
                <a:gd name="T56" fmla="*/ 34 w 49"/>
                <a:gd name="T5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61">
                  <a:moveTo>
                    <a:pt x="11" y="48"/>
                  </a:moveTo>
                  <a:cubicBezTo>
                    <a:pt x="6" y="46"/>
                    <a:pt x="4" y="42"/>
                    <a:pt x="5" y="38"/>
                  </a:cubicBezTo>
                  <a:cubicBezTo>
                    <a:pt x="7" y="34"/>
                    <a:pt x="10" y="32"/>
                    <a:pt x="14" y="33"/>
                  </a:cubicBezTo>
                  <a:cubicBezTo>
                    <a:pt x="15" y="34"/>
                    <a:pt x="17" y="35"/>
                    <a:pt x="18" y="36"/>
                  </a:cubicBezTo>
                  <a:cubicBezTo>
                    <a:pt x="18" y="37"/>
                    <a:pt x="19" y="39"/>
                    <a:pt x="19" y="42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54"/>
                    <a:pt x="25" y="58"/>
                    <a:pt x="31" y="61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3"/>
                    <a:pt x="25" y="51"/>
                    <a:pt x="24" y="47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35"/>
                    <a:pt x="20" y="30"/>
                    <a:pt x="16" y="29"/>
                  </a:cubicBezTo>
                  <a:cubicBezTo>
                    <a:pt x="9" y="27"/>
                    <a:pt x="4" y="29"/>
                    <a:pt x="2" y="36"/>
                  </a:cubicBezTo>
                  <a:cubicBezTo>
                    <a:pt x="0" y="40"/>
                    <a:pt x="0" y="43"/>
                    <a:pt x="2" y="46"/>
                  </a:cubicBezTo>
                  <a:cubicBezTo>
                    <a:pt x="3" y="49"/>
                    <a:pt x="6" y="51"/>
                    <a:pt x="9" y="52"/>
                  </a:cubicBezTo>
                  <a:cubicBezTo>
                    <a:pt x="11" y="48"/>
                    <a:pt x="11" y="48"/>
                    <a:pt x="11" y="48"/>
                  </a:cubicBezTo>
                  <a:close/>
                  <a:moveTo>
                    <a:pt x="32" y="6"/>
                  </a:moveTo>
                  <a:cubicBezTo>
                    <a:pt x="41" y="10"/>
                    <a:pt x="44" y="14"/>
                    <a:pt x="43" y="18"/>
                  </a:cubicBezTo>
                  <a:cubicBezTo>
                    <a:pt x="41" y="23"/>
                    <a:pt x="36" y="24"/>
                    <a:pt x="27" y="20"/>
                  </a:cubicBezTo>
                  <a:cubicBezTo>
                    <a:pt x="18" y="17"/>
                    <a:pt x="14" y="13"/>
                    <a:pt x="16" y="9"/>
                  </a:cubicBezTo>
                  <a:cubicBezTo>
                    <a:pt x="18" y="4"/>
                    <a:pt x="23" y="3"/>
                    <a:pt x="32" y="6"/>
                  </a:cubicBezTo>
                  <a:close/>
                  <a:moveTo>
                    <a:pt x="34" y="2"/>
                  </a:moveTo>
                  <a:cubicBezTo>
                    <a:pt x="29" y="0"/>
                    <a:pt x="25" y="0"/>
                    <a:pt x="21" y="0"/>
                  </a:cubicBezTo>
                  <a:cubicBezTo>
                    <a:pt x="17" y="1"/>
                    <a:pt x="14" y="3"/>
                    <a:pt x="12" y="7"/>
                  </a:cubicBezTo>
                  <a:cubicBezTo>
                    <a:pt x="11" y="11"/>
                    <a:pt x="11" y="14"/>
                    <a:pt x="13" y="17"/>
                  </a:cubicBezTo>
                  <a:cubicBezTo>
                    <a:pt x="16" y="20"/>
                    <a:pt x="20" y="23"/>
                    <a:pt x="25" y="25"/>
                  </a:cubicBezTo>
                  <a:cubicBezTo>
                    <a:pt x="36" y="29"/>
                    <a:pt x="43" y="27"/>
                    <a:pt x="46" y="20"/>
                  </a:cubicBezTo>
                  <a:cubicBezTo>
                    <a:pt x="49" y="12"/>
                    <a:pt x="45" y="6"/>
                    <a:pt x="34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42"/>
            <p:cNvSpPr>
              <a:spLocks noEditPoints="1"/>
            </p:cNvSpPr>
            <p:nvPr/>
          </p:nvSpPr>
          <p:spPr bwMode="auto">
            <a:xfrm>
              <a:off x="3790212" y="5971958"/>
              <a:ext cx="112970" cy="73987"/>
            </a:xfrm>
            <a:custGeom>
              <a:avLst/>
              <a:gdLst>
                <a:gd name="T0" fmla="*/ 0 w 35"/>
                <a:gd name="T1" fmla="*/ 11 h 23"/>
                <a:gd name="T2" fmla="*/ 18 w 35"/>
                <a:gd name="T3" fmla="*/ 23 h 23"/>
                <a:gd name="T4" fmla="*/ 35 w 35"/>
                <a:gd name="T5" fmla="*/ 12 h 23"/>
                <a:gd name="T6" fmla="*/ 17 w 35"/>
                <a:gd name="T7" fmla="*/ 0 h 23"/>
                <a:gd name="T8" fmla="*/ 0 w 35"/>
                <a:gd name="T9" fmla="*/ 11 h 23"/>
                <a:gd name="T10" fmla="*/ 4 w 35"/>
                <a:gd name="T11" fmla="*/ 11 h 23"/>
                <a:gd name="T12" fmla="*/ 17 w 35"/>
                <a:gd name="T13" fmla="*/ 5 h 23"/>
                <a:gd name="T14" fmla="*/ 31 w 35"/>
                <a:gd name="T15" fmla="*/ 11 h 23"/>
                <a:gd name="T16" fmla="*/ 18 w 35"/>
                <a:gd name="T17" fmla="*/ 18 h 23"/>
                <a:gd name="T18" fmla="*/ 4 w 35"/>
                <a:gd name="T1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3">
                  <a:moveTo>
                    <a:pt x="0" y="11"/>
                  </a:moveTo>
                  <a:cubicBezTo>
                    <a:pt x="0" y="18"/>
                    <a:pt x="6" y="23"/>
                    <a:pt x="18" y="23"/>
                  </a:cubicBezTo>
                  <a:cubicBezTo>
                    <a:pt x="29" y="23"/>
                    <a:pt x="35" y="18"/>
                    <a:pt x="35" y="12"/>
                  </a:cubicBezTo>
                  <a:cubicBezTo>
                    <a:pt x="35" y="4"/>
                    <a:pt x="29" y="0"/>
                    <a:pt x="17" y="0"/>
                  </a:cubicBezTo>
                  <a:cubicBezTo>
                    <a:pt x="6" y="0"/>
                    <a:pt x="0" y="4"/>
                    <a:pt x="0" y="11"/>
                  </a:cubicBezTo>
                  <a:close/>
                  <a:moveTo>
                    <a:pt x="4" y="11"/>
                  </a:moveTo>
                  <a:cubicBezTo>
                    <a:pt x="4" y="7"/>
                    <a:pt x="9" y="5"/>
                    <a:pt x="17" y="5"/>
                  </a:cubicBezTo>
                  <a:cubicBezTo>
                    <a:pt x="26" y="5"/>
                    <a:pt x="31" y="7"/>
                    <a:pt x="31" y="11"/>
                  </a:cubicBezTo>
                  <a:cubicBezTo>
                    <a:pt x="31" y="16"/>
                    <a:pt x="26" y="18"/>
                    <a:pt x="18" y="18"/>
                  </a:cubicBezTo>
                  <a:cubicBezTo>
                    <a:pt x="8" y="18"/>
                    <a:pt x="4" y="15"/>
                    <a:pt x="4" y="1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43"/>
            <p:cNvSpPr>
              <a:spLocks noEditPoints="1"/>
            </p:cNvSpPr>
            <p:nvPr/>
          </p:nvSpPr>
          <p:spPr bwMode="auto">
            <a:xfrm>
              <a:off x="6414777" y="3964750"/>
              <a:ext cx="186957" cy="138428"/>
            </a:xfrm>
            <a:custGeom>
              <a:avLst/>
              <a:gdLst>
                <a:gd name="T0" fmla="*/ 26 w 58"/>
                <a:gd name="T1" fmla="*/ 12 h 43"/>
                <a:gd name="T2" fmla="*/ 17 w 58"/>
                <a:gd name="T3" fmla="*/ 1 h 43"/>
                <a:gd name="T4" fmla="*/ 5 w 58"/>
                <a:gd name="T5" fmla="*/ 9 h 43"/>
                <a:gd name="T6" fmla="*/ 8 w 58"/>
                <a:gd name="T7" fmla="*/ 17 h 43"/>
                <a:gd name="T8" fmla="*/ 1 w 58"/>
                <a:gd name="T9" fmla="*/ 24 h 43"/>
                <a:gd name="T10" fmla="*/ 3 w 58"/>
                <a:gd name="T11" fmla="*/ 33 h 43"/>
                <a:gd name="T12" fmla="*/ 11 w 58"/>
                <a:gd name="T13" fmla="*/ 37 h 43"/>
                <a:gd name="T14" fmla="*/ 20 w 58"/>
                <a:gd name="T15" fmla="*/ 36 h 43"/>
                <a:gd name="T16" fmla="*/ 25 w 58"/>
                <a:gd name="T17" fmla="*/ 28 h 43"/>
                <a:gd name="T18" fmla="*/ 21 w 58"/>
                <a:gd name="T19" fmla="*/ 19 h 43"/>
                <a:gd name="T20" fmla="*/ 26 w 58"/>
                <a:gd name="T21" fmla="*/ 12 h 43"/>
                <a:gd name="T22" fmla="*/ 14 w 58"/>
                <a:gd name="T23" fmla="*/ 20 h 43"/>
                <a:gd name="T24" fmla="*/ 20 w 58"/>
                <a:gd name="T25" fmla="*/ 28 h 43"/>
                <a:gd name="T26" fmla="*/ 12 w 58"/>
                <a:gd name="T27" fmla="*/ 33 h 43"/>
                <a:gd name="T28" fmla="*/ 6 w 58"/>
                <a:gd name="T29" fmla="*/ 25 h 43"/>
                <a:gd name="T30" fmla="*/ 14 w 58"/>
                <a:gd name="T31" fmla="*/ 20 h 43"/>
                <a:gd name="T32" fmla="*/ 15 w 58"/>
                <a:gd name="T33" fmla="*/ 16 h 43"/>
                <a:gd name="T34" fmla="*/ 9 w 58"/>
                <a:gd name="T35" fmla="*/ 9 h 43"/>
                <a:gd name="T36" fmla="*/ 16 w 58"/>
                <a:gd name="T37" fmla="*/ 5 h 43"/>
                <a:gd name="T38" fmla="*/ 22 w 58"/>
                <a:gd name="T39" fmla="*/ 11 h 43"/>
                <a:gd name="T40" fmla="*/ 15 w 58"/>
                <a:gd name="T41" fmla="*/ 16 h 43"/>
                <a:gd name="T42" fmla="*/ 52 w 58"/>
                <a:gd name="T43" fmla="*/ 26 h 43"/>
                <a:gd name="T44" fmla="*/ 42 w 58"/>
                <a:gd name="T45" fmla="*/ 39 h 43"/>
                <a:gd name="T46" fmla="*/ 37 w 58"/>
                <a:gd name="T47" fmla="*/ 23 h 43"/>
                <a:gd name="T48" fmla="*/ 47 w 58"/>
                <a:gd name="T49" fmla="*/ 10 h 43"/>
                <a:gd name="T50" fmla="*/ 52 w 58"/>
                <a:gd name="T51" fmla="*/ 26 h 43"/>
                <a:gd name="T52" fmla="*/ 57 w 58"/>
                <a:gd name="T53" fmla="*/ 27 h 43"/>
                <a:gd name="T54" fmla="*/ 57 w 58"/>
                <a:gd name="T55" fmla="*/ 14 h 43"/>
                <a:gd name="T56" fmla="*/ 48 w 58"/>
                <a:gd name="T57" fmla="*/ 6 h 43"/>
                <a:gd name="T58" fmla="*/ 38 w 58"/>
                <a:gd name="T59" fmla="*/ 9 h 43"/>
                <a:gd name="T60" fmla="*/ 33 w 58"/>
                <a:gd name="T61" fmla="*/ 22 h 43"/>
                <a:gd name="T62" fmla="*/ 42 w 58"/>
                <a:gd name="T63" fmla="*/ 42 h 43"/>
                <a:gd name="T64" fmla="*/ 57 w 58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43">
                  <a:moveTo>
                    <a:pt x="26" y="12"/>
                  </a:moveTo>
                  <a:cubicBezTo>
                    <a:pt x="27" y="6"/>
                    <a:pt x="24" y="2"/>
                    <a:pt x="17" y="1"/>
                  </a:cubicBezTo>
                  <a:cubicBezTo>
                    <a:pt x="11" y="0"/>
                    <a:pt x="7" y="2"/>
                    <a:pt x="5" y="9"/>
                  </a:cubicBezTo>
                  <a:cubicBezTo>
                    <a:pt x="4" y="12"/>
                    <a:pt x="5" y="15"/>
                    <a:pt x="8" y="17"/>
                  </a:cubicBezTo>
                  <a:cubicBezTo>
                    <a:pt x="4" y="17"/>
                    <a:pt x="2" y="20"/>
                    <a:pt x="1" y="24"/>
                  </a:cubicBezTo>
                  <a:cubicBezTo>
                    <a:pt x="0" y="28"/>
                    <a:pt x="1" y="31"/>
                    <a:pt x="3" y="33"/>
                  </a:cubicBezTo>
                  <a:cubicBezTo>
                    <a:pt x="5" y="35"/>
                    <a:pt x="8" y="36"/>
                    <a:pt x="11" y="37"/>
                  </a:cubicBezTo>
                  <a:cubicBezTo>
                    <a:pt x="15" y="37"/>
                    <a:pt x="18" y="37"/>
                    <a:pt x="20" y="36"/>
                  </a:cubicBezTo>
                  <a:cubicBezTo>
                    <a:pt x="23" y="34"/>
                    <a:pt x="24" y="31"/>
                    <a:pt x="25" y="28"/>
                  </a:cubicBezTo>
                  <a:cubicBezTo>
                    <a:pt x="26" y="24"/>
                    <a:pt x="24" y="21"/>
                    <a:pt x="21" y="19"/>
                  </a:cubicBezTo>
                  <a:cubicBezTo>
                    <a:pt x="24" y="18"/>
                    <a:pt x="26" y="15"/>
                    <a:pt x="26" y="12"/>
                  </a:cubicBezTo>
                  <a:close/>
                  <a:moveTo>
                    <a:pt x="14" y="20"/>
                  </a:moveTo>
                  <a:cubicBezTo>
                    <a:pt x="19" y="21"/>
                    <a:pt x="21" y="23"/>
                    <a:pt x="20" y="28"/>
                  </a:cubicBezTo>
                  <a:cubicBezTo>
                    <a:pt x="19" y="32"/>
                    <a:pt x="17" y="34"/>
                    <a:pt x="12" y="33"/>
                  </a:cubicBezTo>
                  <a:cubicBezTo>
                    <a:pt x="7" y="32"/>
                    <a:pt x="5" y="30"/>
                    <a:pt x="6" y="25"/>
                  </a:cubicBezTo>
                  <a:cubicBezTo>
                    <a:pt x="7" y="21"/>
                    <a:pt x="9" y="19"/>
                    <a:pt x="14" y="20"/>
                  </a:cubicBezTo>
                  <a:close/>
                  <a:moveTo>
                    <a:pt x="15" y="16"/>
                  </a:moveTo>
                  <a:cubicBezTo>
                    <a:pt x="11" y="15"/>
                    <a:pt x="9" y="13"/>
                    <a:pt x="9" y="9"/>
                  </a:cubicBezTo>
                  <a:cubicBezTo>
                    <a:pt x="10" y="6"/>
                    <a:pt x="13" y="4"/>
                    <a:pt x="16" y="5"/>
                  </a:cubicBezTo>
                  <a:cubicBezTo>
                    <a:pt x="20" y="6"/>
                    <a:pt x="22" y="8"/>
                    <a:pt x="22" y="11"/>
                  </a:cubicBezTo>
                  <a:cubicBezTo>
                    <a:pt x="21" y="15"/>
                    <a:pt x="19" y="16"/>
                    <a:pt x="15" y="16"/>
                  </a:cubicBezTo>
                  <a:close/>
                  <a:moveTo>
                    <a:pt x="52" y="26"/>
                  </a:moveTo>
                  <a:cubicBezTo>
                    <a:pt x="51" y="35"/>
                    <a:pt x="47" y="39"/>
                    <a:pt x="42" y="39"/>
                  </a:cubicBezTo>
                  <a:cubicBezTo>
                    <a:pt x="37" y="38"/>
                    <a:pt x="36" y="33"/>
                    <a:pt x="37" y="23"/>
                  </a:cubicBezTo>
                  <a:cubicBezTo>
                    <a:pt x="39" y="14"/>
                    <a:pt x="42" y="10"/>
                    <a:pt x="47" y="10"/>
                  </a:cubicBezTo>
                  <a:cubicBezTo>
                    <a:pt x="52" y="11"/>
                    <a:pt x="54" y="16"/>
                    <a:pt x="52" y="26"/>
                  </a:cubicBezTo>
                  <a:close/>
                  <a:moveTo>
                    <a:pt x="57" y="27"/>
                  </a:moveTo>
                  <a:cubicBezTo>
                    <a:pt x="58" y="22"/>
                    <a:pt x="58" y="17"/>
                    <a:pt x="57" y="14"/>
                  </a:cubicBezTo>
                  <a:cubicBezTo>
                    <a:pt x="55" y="10"/>
                    <a:pt x="52" y="7"/>
                    <a:pt x="48" y="6"/>
                  </a:cubicBezTo>
                  <a:cubicBezTo>
                    <a:pt x="44" y="6"/>
                    <a:pt x="41" y="7"/>
                    <a:pt x="38" y="9"/>
                  </a:cubicBezTo>
                  <a:cubicBezTo>
                    <a:pt x="36" y="12"/>
                    <a:pt x="34" y="17"/>
                    <a:pt x="33" y="22"/>
                  </a:cubicBezTo>
                  <a:cubicBezTo>
                    <a:pt x="31" y="34"/>
                    <a:pt x="34" y="41"/>
                    <a:pt x="42" y="42"/>
                  </a:cubicBezTo>
                  <a:cubicBezTo>
                    <a:pt x="50" y="43"/>
                    <a:pt x="55" y="38"/>
                    <a:pt x="57" y="2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44"/>
            <p:cNvSpPr>
              <a:spLocks noEditPoints="1"/>
            </p:cNvSpPr>
            <p:nvPr/>
          </p:nvSpPr>
          <p:spPr bwMode="auto">
            <a:xfrm>
              <a:off x="6759256" y="4041920"/>
              <a:ext cx="180593" cy="164682"/>
            </a:xfrm>
            <a:custGeom>
              <a:avLst/>
              <a:gdLst>
                <a:gd name="T0" fmla="*/ 6 w 56"/>
                <a:gd name="T1" fmla="*/ 4 h 51"/>
                <a:gd name="T2" fmla="*/ 24 w 56"/>
                <a:gd name="T3" fmla="*/ 11 h 51"/>
                <a:gd name="T4" fmla="*/ 12 w 56"/>
                <a:gd name="T5" fmla="*/ 20 h 51"/>
                <a:gd name="T6" fmla="*/ 0 w 56"/>
                <a:gd name="T7" fmla="*/ 35 h 51"/>
                <a:gd name="T8" fmla="*/ 4 w 56"/>
                <a:gd name="T9" fmla="*/ 36 h 51"/>
                <a:gd name="T10" fmla="*/ 15 w 56"/>
                <a:gd name="T11" fmla="*/ 23 h 51"/>
                <a:gd name="T12" fmla="*/ 29 w 56"/>
                <a:gd name="T13" fmla="*/ 12 h 51"/>
                <a:gd name="T14" fmla="*/ 30 w 56"/>
                <a:gd name="T15" fmla="*/ 8 h 51"/>
                <a:gd name="T16" fmla="*/ 7 w 56"/>
                <a:gd name="T17" fmla="*/ 0 h 51"/>
                <a:gd name="T18" fmla="*/ 6 w 56"/>
                <a:gd name="T19" fmla="*/ 4 h 51"/>
                <a:gd name="T20" fmla="*/ 49 w 56"/>
                <a:gd name="T21" fmla="*/ 34 h 51"/>
                <a:gd name="T22" fmla="*/ 37 w 56"/>
                <a:gd name="T23" fmla="*/ 45 h 51"/>
                <a:gd name="T24" fmla="*/ 35 w 56"/>
                <a:gd name="T25" fmla="*/ 29 h 51"/>
                <a:gd name="T26" fmla="*/ 47 w 56"/>
                <a:gd name="T27" fmla="*/ 18 h 51"/>
                <a:gd name="T28" fmla="*/ 49 w 56"/>
                <a:gd name="T29" fmla="*/ 34 h 51"/>
                <a:gd name="T30" fmla="*/ 53 w 56"/>
                <a:gd name="T31" fmla="*/ 36 h 51"/>
                <a:gd name="T32" fmla="*/ 55 w 56"/>
                <a:gd name="T33" fmla="*/ 23 h 51"/>
                <a:gd name="T34" fmla="*/ 48 w 56"/>
                <a:gd name="T35" fmla="*/ 14 h 51"/>
                <a:gd name="T36" fmla="*/ 38 w 56"/>
                <a:gd name="T37" fmla="*/ 15 h 51"/>
                <a:gd name="T38" fmla="*/ 30 w 56"/>
                <a:gd name="T39" fmla="*/ 27 h 51"/>
                <a:gd name="T40" fmla="*/ 36 w 56"/>
                <a:gd name="T41" fmla="*/ 48 h 51"/>
                <a:gd name="T42" fmla="*/ 53 w 56"/>
                <a:gd name="T43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1">
                  <a:moveTo>
                    <a:pt x="6" y="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0" y="13"/>
                    <a:pt x="16" y="16"/>
                    <a:pt x="12" y="20"/>
                  </a:cubicBezTo>
                  <a:cubicBezTo>
                    <a:pt x="6" y="25"/>
                    <a:pt x="2" y="30"/>
                    <a:pt x="0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8" y="31"/>
                    <a:pt x="11" y="27"/>
                    <a:pt x="15" y="23"/>
                  </a:cubicBezTo>
                  <a:cubicBezTo>
                    <a:pt x="20" y="18"/>
                    <a:pt x="25" y="14"/>
                    <a:pt x="29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49" y="34"/>
                  </a:moveTo>
                  <a:cubicBezTo>
                    <a:pt x="46" y="43"/>
                    <a:pt x="42" y="46"/>
                    <a:pt x="37" y="45"/>
                  </a:cubicBezTo>
                  <a:cubicBezTo>
                    <a:pt x="32" y="43"/>
                    <a:pt x="32" y="38"/>
                    <a:pt x="35" y="29"/>
                  </a:cubicBezTo>
                  <a:cubicBezTo>
                    <a:pt x="38" y="20"/>
                    <a:pt x="42" y="16"/>
                    <a:pt x="47" y="18"/>
                  </a:cubicBezTo>
                  <a:cubicBezTo>
                    <a:pt x="51" y="20"/>
                    <a:pt x="52" y="25"/>
                    <a:pt x="49" y="34"/>
                  </a:cubicBezTo>
                  <a:close/>
                  <a:moveTo>
                    <a:pt x="53" y="36"/>
                  </a:moveTo>
                  <a:cubicBezTo>
                    <a:pt x="55" y="31"/>
                    <a:pt x="56" y="27"/>
                    <a:pt x="55" y="23"/>
                  </a:cubicBezTo>
                  <a:cubicBezTo>
                    <a:pt x="55" y="19"/>
                    <a:pt x="52" y="16"/>
                    <a:pt x="48" y="14"/>
                  </a:cubicBezTo>
                  <a:cubicBezTo>
                    <a:pt x="44" y="13"/>
                    <a:pt x="41" y="13"/>
                    <a:pt x="38" y="15"/>
                  </a:cubicBezTo>
                  <a:cubicBezTo>
                    <a:pt x="35" y="18"/>
                    <a:pt x="32" y="22"/>
                    <a:pt x="30" y="27"/>
                  </a:cubicBezTo>
                  <a:cubicBezTo>
                    <a:pt x="26" y="38"/>
                    <a:pt x="28" y="45"/>
                    <a:pt x="36" y="48"/>
                  </a:cubicBezTo>
                  <a:cubicBezTo>
                    <a:pt x="43" y="51"/>
                    <a:pt x="49" y="47"/>
                    <a:pt x="53" y="3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45"/>
            <p:cNvSpPr>
              <a:spLocks noEditPoints="1"/>
            </p:cNvSpPr>
            <p:nvPr/>
          </p:nvSpPr>
          <p:spPr bwMode="auto">
            <a:xfrm>
              <a:off x="7071912" y="4193077"/>
              <a:ext cx="183775" cy="167864"/>
            </a:xfrm>
            <a:custGeom>
              <a:avLst/>
              <a:gdLst>
                <a:gd name="T0" fmla="*/ 29 w 57"/>
                <a:gd name="T1" fmla="*/ 15 h 52"/>
                <a:gd name="T2" fmla="*/ 25 w 57"/>
                <a:gd name="T3" fmla="*/ 2 h 52"/>
                <a:gd name="T4" fmla="*/ 15 w 57"/>
                <a:gd name="T5" fmla="*/ 1 h 52"/>
                <a:gd name="T6" fmla="*/ 4 w 57"/>
                <a:gd name="T7" fmla="*/ 12 h 52"/>
                <a:gd name="T8" fmla="*/ 0 w 57"/>
                <a:gd name="T9" fmla="*/ 24 h 52"/>
                <a:gd name="T10" fmla="*/ 6 w 57"/>
                <a:gd name="T11" fmla="*/ 33 h 52"/>
                <a:gd name="T12" fmla="*/ 15 w 57"/>
                <a:gd name="T13" fmla="*/ 35 h 52"/>
                <a:gd name="T14" fmla="*/ 23 w 57"/>
                <a:gd name="T15" fmla="*/ 29 h 52"/>
                <a:gd name="T16" fmla="*/ 18 w 57"/>
                <a:gd name="T17" fmla="*/ 13 h 52"/>
                <a:gd name="T18" fmla="*/ 9 w 57"/>
                <a:gd name="T19" fmla="*/ 13 h 52"/>
                <a:gd name="T20" fmla="*/ 9 w 57"/>
                <a:gd name="T21" fmla="*/ 12 h 52"/>
                <a:gd name="T22" fmla="*/ 23 w 57"/>
                <a:gd name="T23" fmla="*/ 5 h 52"/>
                <a:gd name="T24" fmla="*/ 26 w 57"/>
                <a:gd name="T25" fmla="*/ 13 h 52"/>
                <a:gd name="T26" fmla="*/ 29 w 57"/>
                <a:gd name="T27" fmla="*/ 15 h 52"/>
                <a:gd name="T28" fmla="*/ 6 w 57"/>
                <a:gd name="T29" fmla="*/ 19 h 52"/>
                <a:gd name="T30" fmla="*/ 16 w 57"/>
                <a:gd name="T31" fmla="*/ 16 h 52"/>
                <a:gd name="T32" fmla="*/ 18 w 57"/>
                <a:gd name="T33" fmla="*/ 26 h 52"/>
                <a:gd name="T34" fmla="*/ 8 w 57"/>
                <a:gd name="T35" fmla="*/ 30 h 52"/>
                <a:gd name="T36" fmla="*/ 6 w 57"/>
                <a:gd name="T37" fmla="*/ 19 h 52"/>
                <a:gd name="T38" fmla="*/ 48 w 57"/>
                <a:gd name="T39" fmla="*/ 37 h 52"/>
                <a:gd name="T40" fmla="*/ 35 w 57"/>
                <a:gd name="T41" fmla="*/ 45 h 52"/>
                <a:gd name="T42" fmla="*/ 35 w 57"/>
                <a:gd name="T43" fmla="*/ 29 h 52"/>
                <a:gd name="T44" fmla="*/ 49 w 57"/>
                <a:gd name="T45" fmla="*/ 20 h 52"/>
                <a:gd name="T46" fmla="*/ 48 w 57"/>
                <a:gd name="T47" fmla="*/ 37 h 52"/>
                <a:gd name="T48" fmla="*/ 53 w 57"/>
                <a:gd name="T49" fmla="*/ 39 h 52"/>
                <a:gd name="T50" fmla="*/ 56 w 57"/>
                <a:gd name="T51" fmla="*/ 27 h 52"/>
                <a:gd name="T52" fmla="*/ 51 w 57"/>
                <a:gd name="T53" fmla="*/ 17 h 52"/>
                <a:gd name="T54" fmla="*/ 41 w 57"/>
                <a:gd name="T55" fmla="*/ 16 h 52"/>
                <a:gd name="T56" fmla="*/ 31 w 57"/>
                <a:gd name="T57" fmla="*/ 27 h 52"/>
                <a:gd name="T58" fmla="*/ 33 w 57"/>
                <a:gd name="T59" fmla="*/ 48 h 52"/>
                <a:gd name="T60" fmla="*/ 53 w 57"/>
                <a:gd name="T6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52">
                  <a:moveTo>
                    <a:pt x="29" y="15"/>
                  </a:moveTo>
                  <a:cubicBezTo>
                    <a:pt x="32" y="10"/>
                    <a:pt x="30" y="5"/>
                    <a:pt x="25" y="2"/>
                  </a:cubicBezTo>
                  <a:cubicBezTo>
                    <a:pt x="22" y="0"/>
                    <a:pt x="18" y="0"/>
                    <a:pt x="15" y="1"/>
                  </a:cubicBezTo>
                  <a:cubicBezTo>
                    <a:pt x="11" y="2"/>
                    <a:pt x="7" y="6"/>
                    <a:pt x="4" y="12"/>
                  </a:cubicBezTo>
                  <a:cubicBezTo>
                    <a:pt x="1" y="17"/>
                    <a:pt x="0" y="21"/>
                    <a:pt x="0" y="24"/>
                  </a:cubicBezTo>
                  <a:cubicBezTo>
                    <a:pt x="0" y="28"/>
                    <a:pt x="2" y="31"/>
                    <a:pt x="6" y="33"/>
                  </a:cubicBezTo>
                  <a:cubicBezTo>
                    <a:pt x="9" y="35"/>
                    <a:pt x="13" y="36"/>
                    <a:pt x="15" y="35"/>
                  </a:cubicBezTo>
                  <a:cubicBezTo>
                    <a:pt x="18" y="34"/>
                    <a:pt x="21" y="32"/>
                    <a:pt x="23" y="29"/>
                  </a:cubicBezTo>
                  <a:cubicBezTo>
                    <a:pt x="26" y="22"/>
                    <a:pt x="25" y="17"/>
                    <a:pt x="18" y="13"/>
                  </a:cubicBezTo>
                  <a:cubicBezTo>
                    <a:pt x="15" y="11"/>
                    <a:pt x="12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4" y="5"/>
                    <a:pt x="18" y="3"/>
                    <a:pt x="23" y="5"/>
                  </a:cubicBezTo>
                  <a:cubicBezTo>
                    <a:pt x="26" y="7"/>
                    <a:pt x="27" y="10"/>
                    <a:pt x="26" y="13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6" y="19"/>
                  </a:moveTo>
                  <a:cubicBezTo>
                    <a:pt x="8" y="15"/>
                    <a:pt x="12" y="14"/>
                    <a:pt x="16" y="16"/>
                  </a:cubicBezTo>
                  <a:cubicBezTo>
                    <a:pt x="20" y="19"/>
                    <a:pt x="21" y="22"/>
                    <a:pt x="18" y="26"/>
                  </a:cubicBezTo>
                  <a:cubicBezTo>
                    <a:pt x="16" y="31"/>
                    <a:pt x="12" y="32"/>
                    <a:pt x="8" y="30"/>
                  </a:cubicBezTo>
                  <a:cubicBezTo>
                    <a:pt x="4" y="28"/>
                    <a:pt x="3" y="24"/>
                    <a:pt x="6" y="19"/>
                  </a:cubicBezTo>
                  <a:close/>
                  <a:moveTo>
                    <a:pt x="48" y="37"/>
                  </a:moveTo>
                  <a:cubicBezTo>
                    <a:pt x="44" y="45"/>
                    <a:pt x="39" y="48"/>
                    <a:pt x="35" y="45"/>
                  </a:cubicBezTo>
                  <a:cubicBezTo>
                    <a:pt x="30" y="43"/>
                    <a:pt x="31" y="37"/>
                    <a:pt x="35" y="29"/>
                  </a:cubicBezTo>
                  <a:cubicBezTo>
                    <a:pt x="40" y="21"/>
                    <a:pt x="45" y="18"/>
                    <a:pt x="49" y="20"/>
                  </a:cubicBezTo>
                  <a:cubicBezTo>
                    <a:pt x="53" y="23"/>
                    <a:pt x="53" y="28"/>
                    <a:pt x="48" y="37"/>
                  </a:cubicBezTo>
                  <a:close/>
                  <a:moveTo>
                    <a:pt x="53" y="39"/>
                  </a:moveTo>
                  <a:cubicBezTo>
                    <a:pt x="55" y="35"/>
                    <a:pt x="56" y="31"/>
                    <a:pt x="56" y="27"/>
                  </a:cubicBezTo>
                  <a:cubicBezTo>
                    <a:pt x="57" y="22"/>
                    <a:pt x="55" y="19"/>
                    <a:pt x="51" y="17"/>
                  </a:cubicBezTo>
                  <a:cubicBezTo>
                    <a:pt x="48" y="15"/>
                    <a:pt x="44" y="15"/>
                    <a:pt x="41" y="16"/>
                  </a:cubicBezTo>
                  <a:cubicBezTo>
                    <a:pt x="37" y="18"/>
                    <a:pt x="34" y="22"/>
                    <a:pt x="31" y="27"/>
                  </a:cubicBezTo>
                  <a:cubicBezTo>
                    <a:pt x="26" y="37"/>
                    <a:pt x="26" y="44"/>
                    <a:pt x="33" y="48"/>
                  </a:cubicBezTo>
                  <a:cubicBezTo>
                    <a:pt x="40" y="52"/>
                    <a:pt x="46" y="49"/>
                    <a:pt x="53" y="39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6"/>
            <p:cNvSpPr>
              <a:spLocks noEditPoints="1"/>
            </p:cNvSpPr>
            <p:nvPr/>
          </p:nvSpPr>
          <p:spPr bwMode="auto">
            <a:xfrm>
              <a:off x="7351951" y="4380034"/>
              <a:ext cx="190140" cy="186162"/>
            </a:xfrm>
            <a:custGeom>
              <a:avLst/>
              <a:gdLst>
                <a:gd name="T0" fmla="*/ 23 w 59"/>
                <a:gd name="T1" fmla="*/ 6 h 58"/>
                <a:gd name="T2" fmla="*/ 34 w 59"/>
                <a:gd name="T3" fmla="*/ 16 h 58"/>
                <a:gd name="T4" fmla="*/ 37 w 59"/>
                <a:gd name="T5" fmla="*/ 12 h 58"/>
                <a:gd name="T6" fmla="*/ 23 w 59"/>
                <a:gd name="T7" fmla="*/ 0 h 58"/>
                <a:gd name="T8" fmla="*/ 9 w 59"/>
                <a:gd name="T9" fmla="*/ 13 h 58"/>
                <a:gd name="T10" fmla="*/ 11 w 59"/>
                <a:gd name="T11" fmla="*/ 16 h 58"/>
                <a:gd name="T12" fmla="*/ 19 w 59"/>
                <a:gd name="T13" fmla="*/ 18 h 58"/>
                <a:gd name="T14" fmla="*/ 20 w 59"/>
                <a:gd name="T15" fmla="*/ 29 h 58"/>
                <a:gd name="T16" fmla="*/ 9 w 59"/>
                <a:gd name="T17" fmla="*/ 30 h 58"/>
                <a:gd name="T18" fmla="*/ 7 w 59"/>
                <a:gd name="T19" fmla="*/ 21 h 58"/>
                <a:gd name="T20" fmla="*/ 3 w 59"/>
                <a:gd name="T21" fmla="*/ 18 h 58"/>
                <a:gd name="T22" fmla="*/ 6 w 59"/>
                <a:gd name="T23" fmla="*/ 33 h 58"/>
                <a:gd name="T24" fmla="*/ 15 w 59"/>
                <a:gd name="T25" fmla="*/ 36 h 58"/>
                <a:gd name="T26" fmla="*/ 24 w 59"/>
                <a:gd name="T27" fmla="*/ 32 h 58"/>
                <a:gd name="T28" fmla="*/ 22 w 59"/>
                <a:gd name="T29" fmla="*/ 15 h 58"/>
                <a:gd name="T30" fmla="*/ 16 w 59"/>
                <a:gd name="T31" fmla="*/ 12 h 58"/>
                <a:gd name="T32" fmla="*/ 23 w 59"/>
                <a:gd name="T33" fmla="*/ 6 h 58"/>
                <a:gd name="T34" fmla="*/ 48 w 59"/>
                <a:gd name="T35" fmla="*/ 44 h 58"/>
                <a:gd name="T36" fmla="*/ 33 w 59"/>
                <a:gd name="T37" fmla="*/ 50 h 58"/>
                <a:gd name="T38" fmla="*/ 36 w 59"/>
                <a:gd name="T39" fmla="*/ 35 h 58"/>
                <a:gd name="T40" fmla="*/ 51 w 59"/>
                <a:gd name="T41" fmla="*/ 28 h 58"/>
                <a:gd name="T42" fmla="*/ 48 w 59"/>
                <a:gd name="T43" fmla="*/ 44 h 58"/>
                <a:gd name="T44" fmla="*/ 52 w 59"/>
                <a:gd name="T45" fmla="*/ 47 h 58"/>
                <a:gd name="T46" fmla="*/ 57 w 59"/>
                <a:gd name="T47" fmla="*/ 36 h 58"/>
                <a:gd name="T48" fmla="*/ 54 w 59"/>
                <a:gd name="T49" fmla="*/ 25 h 58"/>
                <a:gd name="T50" fmla="*/ 44 w 59"/>
                <a:gd name="T51" fmla="*/ 23 h 58"/>
                <a:gd name="T52" fmla="*/ 33 w 59"/>
                <a:gd name="T53" fmla="*/ 31 h 58"/>
                <a:gd name="T54" fmla="*/ 31 w 59"/>
                <a:gd name="T55" fmla="*/ 53 h 58"/>
                <a:gd name="T56" fmla="*/ 52 w 59"/>
                <a:gd name="T57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58">
                  <a:moveTo>
                    <a:pt x="23" y="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5"/>
                    <a:pt x="17" y="16"/>
                    <a:pt x="19" y="18"/>
                  </a:cubicBezTo>
                  <a:cubicBezTo>
                    <a:pt x="22" y="21"/>
                    <a:pt x="23" y="25"/>
                    <a:pt x="20" y="29"/>
                  </a:cubicBezTo>
                  <a:cubicBezTo>
                    <a:pt x="16" y="33"/>
                    <a:pt x="12" y="33"/>
                    <a:pt x="9" y="30"/>
                  </a:cubicBezTo>
                  <a:cubicBezTo>
                    <a:pt x="5" y="27"/>
                    <a:pt x="5" y="24"/>
                    <a:pt x="7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23"/>
                    <a:pt x="1" y="28"/>
                    <a:pt x="6" y="33"/>
                  </a:cubicBezTo>
                  <a:cubicBezTo>
                    <a:pt x="9" y="35"/>
                    <a:pt x="12" y="36"/>
                    <a:pt x="15" y="36"/>
                  </a:cubicBezTo>
                  <a:cubicBezTo>
                    <a:pt x="19" y="36"/>
                    <a:pt x="21" y="34"/>
                    <a:pt x="24" y="32"/>
                  </a:cubicBezTo>
                  <a:cubicBezTo>
                    <a:pt x="28" y="26"/>
                    <a:pt x="27" y="20"/>
                    <a:pt x="22" y="15"/>
                  </a:cubicBezTo>
                  <a:cubicBezTo>
                    <a:pt x="20" y="14"/>
                    <a:pt x="18" y="13"/>
                    <a:pt x="16" y="1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48" y="44"/>
                  </a:moveTo>
                  <a:cubicBezTo>
                    <a:pt x="42" y="51"/>
                    <a:pt x="37" y="54"/>
                    <a:pt x="33" y="50"/>
                  </a:cubicBezTo>
                  <a:cubicBezTo>
                    <a:pt x="29" y="47"/>
                    <a:pt x="30" y="42"/>
                    <a:pt x="36" y="35"/>
                  </a:cubicBezTo>
                  <a:cubicBezTo>
                    <a:pt x="43" y="27"/>
                    <a:pt x="48" y="25"/>
                    <a:pt x="51" y="28"/>
                  </a:cubicBezTo>
                  <a:cubicBezTo>
                    <a:pt x="55" y="32"/>
                    <a:pt x="54" y="37"/>
                    <a:pt x="48" y="44"/>
                  </a:cubicBezTo>
                  <a:close/>
                  <a:moveTo>
                    <a:pt x="52" y="47"/>
                  </a:moveTo>
                  <a:cubicBezTo>
                    <a:pt x="55" y="43"/>
                    <a:pt x="57" y="40"/>
                    <a:pt x="57" y="36"/>
                  </a:cubicBezTo>
                  <a:cubicBezTo>
                    <a:pt x="59" y="32"/>
                    <a:pt x="57" y="28"/>
                    <a:pt x="54" y="25"/>
                  </a:cubicBezTo>
                  <a:cubicBezTo>
                    <a:pt x="51" y="23"/>
                    <a:pt x="48" y="22"/>
                    <a:pt x="44" y="23"/>
                  </a:cubicBezTo>
                  <a:cubicBezTo>
                    <a:pt x="40" y="24"/>
                    <a:pt x="36" y="27"/>
                    <a:pt x="33" y="31"/>
                  </a:cubicBezTo>
                  <a:cubicBezTo>
                    <a:pt x="25" y="41"/>
                    <a:pt x="25" y="48"/>
                    <a:pt x="31" y="53"/>
                  </a:cubicBezTo>
                  <a:cubicBezTo>
                    <a:pt x="37" y="58"/>
                    <a:pt x="44" y="56"/>
                    <a:pt x="52" y="4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47"/>
            <p:cNvSpPr>
              <a:spLocks noEditPoints="1"/>
            </p:cNvSpPr>
            <p:nvPr/>
          </p:nvSpPr>
          <p:spPr bwMode="auto">
            <a:xfrm>
              <a:off x="7616078" y="4653708"/>
              <a:ext cx="167864" cy="163886"/>
            </a:xfrm>
            <a:custGeom>
              <a:avLst/>
              <a:gdLst>
                <a:gd name="T0" fmla="*/ 16 w 52"/>
                <a:gd name="T1" fmla="*/ 24 h 51"/>
                <a:gd name="T2" fmla="*/ 19 w 52"/>
                <a:gd name="T3" fmla="*/ 22 h 51"/>
                <a:gd name="T4" fmla="*/ 16 w 52"/>
                <a:gd name="T5" fmla="*/ 18 h 51"/>
                <a:gd name="T6" fmla="*/ 34 w 52"/>
                <a:gd name="T7" fmla="*/ 3 h 51"/>
                <a:gd name="T8" fmla="*/ 31 w 52"/>
                <a:gd name="T9" fmla="*/ 0 h 51"/>
                <a:gd name="T10" fmla="*/ 3 w 52"/>
                <a:gd name="T11" fmla="*/ 2 h 51"/>
                <a:gd name="T12" fmla="*/ 0 w 52"/>
                <a:gd name="T13" fmla="*/ 5 h 51"/>
                <a:gd name="T14" fmla="*/ 10 w 52"/>
                <a:gd name="T15" fmla="*/ 17 h 51"/>
                <a:gd name="T16" fmla="*/ 3 w 52"/>
                <a:gd name="T17" fmla="*/ 23 h 51"/>
                <a:gd name="T18" fmla="*/ 6 w 52"/>
                <a:gd name="T19" fmla="*/ 26 h 51"/>
                <a:gd name="T20" fmla="*/ 13 w 52"/>
                <a:gd name="T21" fmla="*/ 20 h 51"/>
                <a:gd name="T22" fmla="*/ 16 w 52"/>
                <a:gd name="T23" fmla="*/ 24 h 51"/>
                <a:gd name="T24" fmla="*/ 25 w 52"/>
                <a:gd name="T25" fmla="*/ 4 h 51"/>
                <a:gd name="T26" fmla="*/ 25 w 52"/>
                <a:gd name="T27" fmla="*/ 4 h 51"/>
                <a:gd name="T28" fmla="*/ 13 w 52"/>
                <a:gd name="T29" fmla="*/ 15 h 51"/>
                <a:gd name="T30" fmla="*/ 5 w 52"/>
                <a:gd name="T31" fmla="*/ 6 h 51"/>
                <a:gd name="T32" fmla="*/ 25 w 52"/>
                <a:gd name="T33" fmla="*/ 4 h 51"/>
                <a:gd name="T34" fmla="*/ 40 w 52"/>
                <a:gd name="T35" fmla="*/ 39 h 51"/>
                <a:gd name="T36" fmla="*/ 24 w 52"/>
                <a:gd name="T37" fmla="*/ 42 h 51"/>
                <a:gd name="T38" fmla="*/ 30 w 52"/>
                <a:gd name="T39" fmla="*/ 27 h 51"/>
                <a:gd name="T40" fmla="*/ 46 w 52"/>
                <a:gd name="T41" fmla="*/ 24 h 51"/>
                <a:gd name="T42" fmla="*/ 40 w 52"/>
                <a:gd name="T43" fmla="*/ 39 h 51"/>
                <a:gd name="T44" fmla="*/ 43 w 52"/>
                <a:gd name="T45" fmla="*/ 43 h 51"/>
                <a:gd name="T46" fmla="*/ 50 w 52"/>
                <a:gd name="T47" fmla="*/ 33 h 51"/>
                <a:gd name="T48" fmla="*/ 49 w 52"/>
                <a:gd name="T49" fmla="*/ 21 h 51"/>
                <a:gd name="T50" fmla="*/ 40 w 52"/>
                <a:gd name="T51" fmla="*/ 17 h 51"/>
                <a:gd name="T52" fmla="*/ 27 w 52"/>
                <a:gd name="T53" fmla="*/ 24 h 51"/>
                <a:gd name="T54" fmla="*/ 21 w 52"/>
                <a:gd name="T55" fmla="*/ 45 h 51"/>
                <a:gd name="T56" fmla="*/ 43 w 52"/>
                <a:gd name="T5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1">
                  <a:moveTo>
                    <a:pt x="16" y="24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40" y="39"/>
                  </a:moveTo>
                  <a:cubicBezTo>
                    <a:pt x="32" y="45"/>
                    <a:pt x="27" y="46"/>
                    <a:pt x="24" y="42"/>
                  </a:cubicBezTo>
                  <a:cubicBezTo>
                    <a:pt x="21" y="39"/>
                    <a:pt x="23" y="34"/>
                    <a:pt x="30" y="27"/>
                  </a:cubicBezTo>
                  <a:cubicBezTo>
                    <a:pt x="37" y="21"/>
                    <a:pt x="43" y="20"/>
                    <a:pt x="46" y="24"/>
                  </a:cubicBezTo>
                  <a:cubicBezTo>
                    <a:pt x="49" y="28"/>
                    <a:pt x="47" y="33"/>
                    <a:pt x="40" y="39"/>
                  </a:cubicBezTo>
                  <a:close/>
                  <a:moveTo>
                    <a:pt x="43" y="43"/>
                  </a:moveTo>
                  <a:cubicBezTo>
                    <a:pt x="47" y="39"/>
                    <a:pt x="49" y="36"/>
                    <a:pt x="50" y="33"/>
                  </a:cubicBezTo>
                  <a:cubicBezTo>
                    <a:pt x="52" y="28"/>
                    <a:pt x="52" y="25"/>
                    <a:pt x="49" y="21"/>
                  </a:cubicBezTo>
                  <a:cubicBezTo>
                    <a:pt x="46" y="18"/>
                    <a:pt x="43" y="17"/>
                    <a:pt x="40" y="17"/>
                  </a:cubicBezTo>
                  <a:cubicBezTo>
                    <a:pt x="36" y="18"/>
                    <a:pt x="31" y="20"/>
                    <a:pt x="27" y="24"/>
                  </a:cubicBezTo>
                  <a:cubicBezTo>
                    <a:pt x="18" y="31"/>
                    <a:pt x="16" y="38"/>
                    <a:pt x="21" y="45"/>
                  </a:cubicBezTo>
                  <a:cubicBezTo>
                    <a:pt x="26" y="51"/>
                    <a:pt x="33" y="50"/>
                    <a:pt x="43" y="4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8"/>
            <p:cNvSpPr>
              <a:spLocks noEditPoints="1"/>
            </p:cNvSpPr>
            <p:nvPr/>
          </p:nvSpPr>
          <p:spPr bwMode="auto">
            <a:xfrm>
              <a:off x="7812582" y="4913858"/>
              <a:ext cx="167864" cy="190140"/>
            </a:xfrm>
            <a:custGeom>
              <a:avLst/>
              <a:gdLst>
                <a:gd name="T0" fmla="*/ 16 w 52"/>
                <a:gd name="T1" fmla="*/ 14 h 59"/>
                <a:gd name="T2" fmla="*/ 17 w 52"/>
                <a:gd name="T3" fmla="*/ 16 h 59"/>
                <a:gd name="T4" fmla="*/ 15 w 52"/>
                <a:gd name="T5" fmla="*/ 26 h 59"/>
                <a:gd name="T6" fmla="*/ 6 w 52"/>
                <a:gd name="T7" fmla="*/ 23 h 59"/>
                <a:gd name="T8" fmla="*/ 9 w 52"/>
                <a:gd name="T9" fmla="*/ 12 h 59"/>
                <a:gd name="T10" fmla="*/ 6 w 52"/>
                <a:gd name="T11" fmla="*/ 8 h 59"/>
                <a:gd name="T12" fmla="*/ 0 w 52"/>
                <a:gd name="T13" fmla="*/ 18 h 59"/>
                <a:gd name="T14" fmla="*/ 2 w 52"/>
                <a:gd name="T15" fmla="*/ 24 h 59"/>
                <a:gd name="T16" fmla="*/ 10 w 52"/>
                <a:gd name="T17" fmla="*/ 31 h 59"/>
                <a:gd name="T18" fmla="*/ 18 w 52"/>
                <a:gd name="T19" fmla="*/ 30 h 59"/>
                <a:gd name="T20" fmla="*/ 23 w 52"/>
                <a:gd name="T21" fmla="*/ 21 h 59"/>
                <a:gd name="T22" fmla="*/ 23 w 52"/>
                <a:gd name="T23" fmla="*/ 21 h 59"/>
                <a:gd name="T24" fmla="*/ 31 w 52"/>
                <a:gd name="T25" fmla="*/ 21 h 59"/>
                <a:gd name="T26" fmla="*/ 34 w 52"/>
                <a:gd name="T27" fmla="*/ 6 h 59"/>
                <a:gd name="T28" fmla="*/ 27 w 52"/>
                <a:gd name="T29" fmla="*/ 1 h 59"/>
                <a:gd name="T30" fmla="*/ 18 w 52"/>
                <a:gd name="T31" fmla="*/ 2 h 59"/>
                <a:gd name="T32" fmla="*/ 20 w 52"/>
                <a:gd name="T33" fmla="*/ 6 h 59"/>
                <a:gd name="T34" fmla="*/ 30 w 52"/>
                <a:gd name="T35" fmla="*/ 8 h 59"/>
                <a:gd name="T36" fmla="*/ 29 w 52"/>
                <a:gd name="T37" fmla="*/ 17 h 59"/>
                <a:gd name="T38" fmla="*/ 20 w 52"/>
                <a:gd name="T39" fmla="*/ 14 h 59"/>
                <a:gd name="T40" fmla="*/ 19 w 52"/>
                <a:gd name="T41" fmla="*/ 12 h 59"/>
                <a:gd name="T42" fmla="*/ 16 w 52"/>
                <a:gd name="T43" fmla="*/ 14 h 59"/>
                <a:gd name="T44" fmla="*/ 37 w 52"/>
                <a:gd name="T45" fmla="*/ 49 h 59"/>
                <a:gd name="T46" fmla="*/ 21 w 52"/>
                <a:gd name="T47" fmla="*/ 50 h 59"/>
                <a:gd name="T48" fmla="*/ 30 w 52"/>
                <a:gd name="T49" fmla="*/ 36 h 59"/>
                <a:gd name="T50" fmla="*/ 46 w 52"/>
                <a:gd name="T51" fmla="*/ 35 h 59"/>
                <a:gd name="T52" fmla="*/ 37 w 52"/>
                <a:gd name="T53" fmla="*/ 49 h 59"/>
                <a:gd name="T54" fmla="*/ 40 w 52"/>
                <a:gd name="T55" fmla="*/ 53 h 59"/>
                <a:gd name="T56" fmla="*/ 49 w 52"/>
                <a:gd name="T57" fmla="*/ 45 h 59"/>
                <a:gd name="T58" fmla="*/ 50 w 52"/>
                <a:gd name="T59" fmla="*/ 33 h 59"/>
                <a:gd name="T60" fmla="*/ 41 w 52"/>
                <a:gd name="T61" fmla="*/ 28 h 59"/>
                <a:gd name="T62" fmla="*/ 27 w 52"/>
                <a:gd name="T63" fmla="*/ 32 h 59"/>
                <a:gd name="T64" fmla="*/ 18 w 52"/>
                <a:gd name="T65" fmla="*/ 52 h 59"/>
                <a:gd name="T66" fmla="*/ 40 w 52"/>
                <a:gd name="T67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9">
                  <a:moveTo>
                    <a:pt x="16" y="14"/>
                  </a:moveTo>
                  <a:cubicBezTo>
                    <a:pt x="16" y="14"/>
                    <a:pt x="17" y="15"/>
                    <a:pt x="17" y="16"/>
                  </a:cubicBezTo>
                  <a:cubicBezTo>
                    <a:pt x="20" y="20"/>
                    <a:pt x="19" y="24"/>
                    <a:pt x="15" y="26"/>
                  </a:cubicBezTo>
                  <a:cubicBezTo>
                    <a:pt x="12" y="28"/>
                    <a:pt x="8" y="27"/>
                    <a:pt x="6" y="23"/>
                  </a:cubicBezTo>
                  <a:cubicBezTo>
                    <a:pt x="3" y="18"/>
                    <a:pt x="4" y="15"/>
                    <a:pt x="9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1"/>
                    <a:pt x="0" y="14"/>
                    <a:pt x="0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5" y="28"/>
                    <a:pt x="7" y="30"/>
                    <a:pt x="10" y="31"/>
                  </a:cubicBezTo>
                  <a:cubicBezTo>
                    <a:pt x="13" y="32"/>
                    <a:pt x="16" y="32"/>
                    <a:pt x="18" y="30"/>
                  </a:cubicBezTo>
                  <a:cubicBezTo>
                    <a:pt x="22" y="28"/>
                    <a:pt x="24" y="25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2"/>
                    <a:pt x="28" y="22"/>
                    <a:pt x="31" y="21"/>
                  </a:cubicBezTo>
                  <a:cubicBezTo>
                    <a:pt x="36" y="17"/>
                    <a:pt x="37" y="13"/>
                    <a:pt x="34" y="6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25" y="0"/>
                    <a:pt x="22" y="0"/>
                    <a:pt x="18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8" y="4"/>
                    <a:pt x="30" y="8"/>
                  </a:cubicBezTo>
                  <a:cubicBezTo>
                    <a:pt x="32" y="12"/>
                    <a:pt x="32" y="15"/>
                    <a:pt x="29" y="17"/>
                  </a:cubicBezTo>
                  <a:cubicBezTo>
                    <a:pt x="26" y="19"/>
                    <a:pt x="23" y="18"/>
                    <a:pt x="20" y="14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37" y="49"/>
                  </a:moveTo>
                  <a:cubicBezTo>
                    <a:pt x="29" y="54"/>
                    <a:pt x="24" y="54"/>
                    <a:pt x="21" y="50"/>
                  </a:cubicBezTo>
                  <a:cubicBezTo>
                    <a:pt x="19" y="46"/>
                    <a:pt x="22" y="41"/>
                    <a:pt x="30" y="36"/>
                  </a:cubicBezTo>
                  <a:cubicBezTo>
                    <a:pt x="38" y="31"/>
                    <a:pt x="44" y="31"/>
                    <a:pt x="46" y="35"/>
                  </a:cubicBezTo>
                  <a:cubicBezTo>
                    <a:pt x="49" y="40"/>
                    <a:pt x="46" y="44"/>
                    <a:pt x="37" y="49"/>
                  </a:cubicBezTo>
                  <a:close/>
                  <a:moveTo>
                    <a:pt x="40" y="53"/>
                  </a:moveTo>
                  <a:cubicBezTo>
                    <a:pt x="44" y="51"/>
                    <a:pt x="47" y="48"/>
                    <a:pt x="49" y="45"/>
                  </a:cubicBezTo>
                  <a:cubicBezTo>
                    <a:pt x="52" y="41"/>
                    <a:pt x="52" y="37"/>
                    <a:pt x="50" y="33"/>
                  </a:cubicBezTo>
                  <a:cubicBezTo>
                    <a:pt x="48" y="30"/>
                    <a:pt x="45" y="28"/>
                    <a:pt x="41" y="28"/>
                  </a:cubicBezTo>
                  <a:cubicBezTo>
                    <a:pt x="37" y="28"/>
                    <a:pt x="33" y="29"/>
                    <a:pt x="27" y="32"/>
                  </a:cubicBezTo>
                  <a:cubicBezTo>
                    <a:pt x="17" y="38"/>
                    <a:pt x="14" y="45"/>
                    <a:pt x="18" y="52"/>
                  </a:cubicBezTo>
                  <a:cubicBezTo>
                    <a:pt x="22" y="58"/>
                    <a:pt x="29" y="59"/>
                    <a:pt x="40" y="53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49"/>
            <p:cNvSpPr>
              <a:spLocks noEditPoints="1"/>
            </p:cNvSpPr>
            <p:nvPr/>
          </p:nvSpPr>
          <p:spPr bwMode="auto">
            <a:xfrm>
              <a:off x="7960557" y="5228901"/>
              <a:ext cx="161499" cy="193322"/>
            </a:xfrm>
            <a:custGeom>
              <a:avLst/>
              <a:gdLst>
                <a:gd name="T0" fmla="*/ 23 w 50"/>
                <a:gd name="T1" fmla="*/ 6 h 60"/>
                <a:gd name="T2" fmla="*/ 34 w 50"/>
                <a:gd name="T3" fmla="*/ 10 h 60"/>
                <a:gd name="T4" fmla="*/ 30 w 50"/>
                <a:gd name="T5" fmla="*/ 19 h 60"/>
                <a:gd name="T6" fmla="*/ 25 w 50"/>
                <a:gd name="T7" fmla="*/ 19 h 60"/>
                <a:gd name="T8" fmla="*/ 20 w 50"/>
                <a:gd name="T9" fmla="*/ 15 h 60"/>
                <a:gd name="T10" fmla="*/ 16 w 50"/>
                <a:gd name="T11" fmla="*/ 12 h 60"/>
                <a:gd name="T12" fmla="*/ 0 w 50"/>
                <a:gd name="T13" fmla="*/ 9 h 60"/>
                <a:gd name="T14" fmla="*/ 8 w 50"/>
                <a:gd name="T15" fmla="*/ 32 h 60"/>
                <a:gd name="T16" fmla="*/ 12 w 50"/>
                <a:gd name="T17" fmla="*/ 30 h 60"/>
                <a:gd name="T18" fmla="*/ 5 w 50"/>
                <a:gd name="T19" fmla="*/ 12 h 60"/>
                <a:gd name="T20" fmla="*/ 14 w 50"/>
                <a:gd name="T21" fmla="*/ 15 h 60"/>
                <a:gd name="T22" fmla="*/ 17 w 50"/>
                <a:gd name="T23" fmla="*/ 18 h 60"/>
                <a:gd name="T24" fmla="*/ 32 w 50"/>
                <a:gd name="T25" fmla="*/ 23 h 60"/>
                <a:gd name="T26" fmla="*/ 38 w 50"/>
                <a:gd name="T27" fmla="*/ 9 h 60"/>
                <a:gd name="T28" fmla="*/ 31 w 50"/>
                <a:gd name="T29" fmla="*/ 2 h 60"/>
                <a:gd name="T30" fmla="*/ 21 w 50"/>
                <a:gd name="T31" fmla="*/ 2 h 60"/>
                <a:gd name="T32" fmla="*/ 23 w 50"/>
                <a:gd name="T33" fmla="*/ 6 h 60"/>
                <a:gd name="T34" fmla="*/ 33 w 50"/>
                <a:gd name="T35" fmla="*/ 51 h 60"/>
                <a:gd name="T36" fmla="*/ 17 w 50"/>
                <a:gd name="T37" fmla="*/ 49 h 60"/>
                <a:gd name="T38" fmla="*/ 28 w 50"/>
                <a:gd name="T39" fmla="*/ 37 h 60"/>
                <a:gd name="T40" fmla="*/ 44 w 50"/>
                <a:gd name="T41" fmla="*/ 39 h 60"/>
                <a:gd name="T42" fmla="*/ 33 w 50"/>
                <a:gd name="T43" fmla="*/ 51 h 60"/>
                <a:gd name="T44" fmla="*/ 35 w 50"/>
                <a:gd name="T45" fmla="*/ 56 h 60"/>
                <a:gd name="T46" fmla="*/ 46 w 50"/>
                <a:gd name="T47" fmla="*/ 49 h 60"/>
                <a:gd name="T48" fmla="*/ 48 w 50"/>
                <a:gd name="T49" fmla="*/ 38 h 60"/>
                <a:gd name="T50" fmla="*/ 41 w 50"/>
                <a:gd name="T51" fmla="*/ 31 h 60"/>
                <a:gd name="T52" fmla="*/ 27 w 50"/>
                <a:gd name="T53" fmla="*/ 33 h 60"/>
                <a:gd name="T54" fmla="*/ 14 w 50"/>
                <a:gd name="T55" fmla="*/ 50 h 60"/>
                <a:gd name="T56" fmla="*/ 35 w 50"/>
                <a:gd name="T5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60">
                  <a:moveTo>
                    <a:pt x="23" y="6"/>
                  </a:moveTo>
                  <a:cubicBezTo>
                    <a:pt x="28" y="4"/>
                    <a:pt x="32" y="5"/>
                    <a:pt x="34" y="10"/>
                  </a:cubicBezTo>
                  <a:cubicBezTo>
                    <a:pt x="35" y="14"/>
                    <a:pt x="34" y="17"/>
                    <a:pt x="30" y="19"/>
                  </a:cubicBezTo>
                  <a:cubicBezTo>
                    <a:pt x="28" y="19"/>
                    <a:pt x="27" y="19"/>
                    <a:pt x="25" y="19"/>
                  </a:cubicBezTo>
                  <a:cubicBezTo>
                    <a:pt x="24" y="19"/>
                    <a:pt x="22" y="17"/>
                    <a:pt x="20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8"/>
                    <a:pt x="6" y="7"/>
                    <a:pt x="0" y="9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11" y="13"/>
                    <a:pt x="14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2" y="24"/>
                    <a:pt x="27" y="25"/>
                    <a:pt x="32" y="23"/>
                  </a:cubicBezTo>
                  <a:cubicBezTo>
                    <a:pt x="38" y="21"/>
                    <a:pt x="40" y="16"/>
                    <a:pt x="38" y="9"/>
                  </a:cubicBezTo>
                  <a:cubicBezTo>
                    <a:pt x="36" y="5"/>
                    <a:pt x="34" y="3"/>
                    <a:pt x="31" y="2"/>
                  </a:cubicBezTo>
                  <a:cubicBezTo>
                    <a:pt x="28" y="0"/>
                    <a:pt x="25" y="0"/>
                    <a:pt x="21" y="2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33" y="51"/>
                  </a:moveTo>
                  <a:cubicBezTo>
                    <a:pt x="25" y="54"/>
                    <a:pt x="19" y="54"/>
                    <a:pt x="17" y="49"/>
                  </a:cubicBezTo>
                  <a:cubicBezTo>
                    <a:pt x="16" y="44"/>
                    <a:pt x="19" y="40"/>
                    <a:pt x="28" y="37"/>
                  </a:cubicBezTo>
                  <a:cubicBezTo>
                    <a:pt x="37" y="34"/>
                    <a:pt x="43" y="35"/>
                    <a:pt x="44" y="39"/>
                  </a:cubicBezTo>
                  <a:cubicBezTo>
                    <a:pt x="46" y="44"/>
                    <a:pt x="42" y="48"/>
                    <a:pt x="33" y="51"/>
                  </a:cubicBezTo>
                  <a:close/>
                  <a:moveTo>
                    <a:pt x="35" y="56"/>
                  </a:moveTo>
                  <a:cubicBezTo>
                    <a:pt x="40" y="54"/>
                    <a:pt x="44" y="52"/>
                    <a:pt x="46" y="49"/>
                  </a:cubicBezTo>
                  <a:cubicBezTo>
                    <a:pt x="49" y="46"/>
                    <a:pt x="50" y="42"/>
                    <a:pt x="48" y="38"/>
                  </a:cubicBezTo>
                  <a:cubicBezTo>
                    <a:pt x="47" y="34"/>
                    <a:pt x="44" y="32"/>
                    <a:pt x="41" y="31"/>
                  </a:cubicBezTo>
                  <a:cubicBezTo>
                    <a:pt x="37" y="30"/>
                    <a:pt x="32" y="31"/>
                    <a:pt x="27" y="33"/>
                  </a:cubicBezTo>
                  <a:cubicBezTo>
                    <a:pt x="16" y="37"/>
                    <a:pt x="11" y="43"/>
                    <a:pt x="14" y="50"/>
                  </a:cubicBezTo>
                  <a:cubicBezTo>
                    <a:pt x="17" y="58"/>
                    <a:pt x="24" y="60"/>
                    <a:pt x="35" y="5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50"/>
            <p:cNvSpPr>
              <a:spLocks noEditPoints="1"/>
            </p:cNvSpPr>
            <p:nvPr/>
          </p:nvSpPr>
          <p:spPr bwMode="auto">
            <a:xfrm>
              <a:off x="8070345" y="5576562"/>
              <a:ext cx="132064" cy="179797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51"/>
            <p:cNvSpPr>
              <a:spLocks noEditPoints="1"/>
            </p:cNvSpPr>
            <p:nvPr/>
          </p:nvSpPr>
          <p:spPr bwMode="auto">
            <a:xfrm>
              <a:off x="8105350" y="5968775"/>
              <a:ext cx="116152" cy="77170"/>
            </a:xfrm>
            <a:custGeom>
              <a:avLst/>
              <a:gdLst>
                <a:gd name="T0" fmla="*/ 18 w 36"/>
                <a:gd name="T1" fmla="*/ 20 h 24"/>
                <a:gd name="T2" fmla="*/ 3 w 36"/>
                <a:gd name="T3" fmla="*/ 12 h 24"/>
                <a:gd name="T4" fmla="*/ 18 w 36"/>
                <a:gd name="T5" fmla="*/ 5 h 24"/>
                <a:gd name="T6" fmla="*/ 32 w 36"/>
                <a:gd name="T7" fmla="*/ 12 h 24"/>
                <a:gd name="T8" fmla="*/ 18 w 36"/>
                <a:gd name="T9" fmla="*/ 20 h 24"/>
                <a:gd name="T10" fmla="*/ 18 w 36"/>
                <a:gd name="T11" fmla="*/ 24 h 24"/>
                <a:gd name="T12" fmla="*/ 30 w 36"/>
                <a:gd name="T13" fmla="*/ 22 h 24"/>
                <a:gd name="T14" fmla="*/ 36 w 36"/>
                <a:gd name="T15" fmla="*/ 12 h 24"/>
                <a:gd name="T16" fmla="*/ 32 w 36"/>
                <a:gd name="T17" fmla="*/ 3 h 24"/>
                <a:gd name="T18" fmla="*/ 18 w 36"/>
                <a:gd name="T19" fmla="*/ 0 h 24"/>
                <a:gd name="T20" fmla="*/ 0 w 36"/>
                <a:gd name="T21" fmla="*/ 12 h 24"/>
                <a:gd name="T22" fmla="*/ 18 w 36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4">
                  <a:moveTo>
                    <a:pt x="18" y="20"/>
                  </a:moveTo>
                  <a:cubicBezTo>
                    <a:pt x="8" y="20"/>
                    <a:pt x="4" y="17"/>
                    <a:pt x="3" y="12"/>
                  </a:cubicBezTo>
                  <a:cubicBezTo>
                    <a:pt x="3" y="7"/>
                    <a:pt x="8" y="5"/>
                    <a:pt x="18" y="5"/>
                  </a:cubicBezTo>
                  <a:cubicBezTo>
                    <a:pt x="27" y="5"/>
                    <a:pt x="32" y="7"/>
                    <a:pt x="32" y="12"/>
                  </a:cubicBezTo>
                  <a:cubicBezTo>
                    <a:pt x="32" y="17"/>
                    <a:pt x="27" y="20"/>
                    <a:pt x="18" y="20"/>
                  </a:cubicBezTo>
                  <a:close/>
                  <a:moveTo>
                    <a:pt x="18" y="24"/>
                  </a:moveTo>
                  <a:cubicBezTo>
                    <a:pt x="23" y="24"/>
                    <a:pt x="27" y="23"/>
                    <a:pt x="30" y="22"/>
                  </a:cubicBezTo>
                  <a:cubicBezTo>
                    <a:pt x="34" y="20"/>
                    <a:pt x="36" y="16"/>
                    <a:pt x="36" y="12"/>
                  </a:cubicBezTo>
                  <a:cubicBezTo>
                    <a:pt x="36" y="8"/>
                    <a:pt x="35" y="5"/>
                    <a:pt x="32" y="3"/>
                  </a:cubicBezTo>
                  <a:cubicBezTo>
                    <a:pt x="28" y="1"/>
                    <a:pt x="24" y="0"/>
                    <a:pt x="18" y="0"/>
                  </a:cubicBezTo>
                  <a:cubicBezTo>
                    <a:pt x="6" y="0"/>
                    <a:pt x="0" y="4"/>
                    <a:pt x="0" y="12"/>
                  </a:cubicBezTo>
                  <a:cubicBezTo>
                    <a:pt x="0" y="20"/>
                    <a:pt x="6" y="24"/>
                    <a:pt x="18" y="2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52"/>
            <p:cNvSpPr>
              <a:spLocks noEditPoints="1"/>
            </p:cNvSpPr>
            <p:nvPr/>
          </p:nvSpPr>
          <p:spPr bwMode="auto">
            <a:xfrm>
              <a:off x="5700360" y="3955203"/>
              <a:ext cx="256967" cy="147975"/>
            </a:xfrm>
            <a:custGeom>
              <a:avLst/>
              <a:gdLst>
                <a:gd name="T0" fmla="*/ 11 w 80"/>
                <a:gd name="T1" fmla="*/ 10 h 46"/>
                <a:gd name="T2" fmla="*/ 8 w 80"/>
                <a:gd name="T3" fmla="*/ 11 h 46"/>
                <a:gd name="T4" fmla="*/ 6 w 80"/>
                <a:gd name="T5" fmla="*/ 17 h 46"/>
                <a:gd name="T6" fmla="*/ 0 w 80"/>
                <a:gd name="T7" fmla="*/ 20 h 46"/>
                <a:gd name="T8" fmla="*/ 0 w 80"/>
                <a:gd name="T9" fmla="*/ 23 h 46"/>
                <a:gd name="T10" fmla="*/ 9 w 80"/>
                <a:gd name="T11" fmla="*/ 21 h 46"/>
                <a:gd name="T12" fmla="*/ 13 w 80"/>
                <a:gd name="T13" fmla="*/ 46 h 46"/>
                <a:gd name="T14" fmla="*/ 18 w 80"/>
                <a:gd name="T15" fmla="*/ 45 h 46"/>
                <a:gd name="T16" fmla="*/ 11 w 80"/>
                <a:gd name="T17" fmla="*/ 10 h 46"/>
                <a:gd name="T18" fmla="*/ 46 w 80"/>
                <a:gd name="T19" fmla="*/ 22 h 46"/>
                <a:gd name="T20" fmla="*/ 41 w 80"/>
                <a:gd name="T21" fmla="*/ 38 h 46"/>
                <a:gd name="T22" fmla="*/ 31 w 80"/>
                <a:gd name="T23" fmla="*/ 25 h 46"/>
                <a:gd name="T24" fmla="*/ 36 w 80"/>
                <a:gd name="T25" fmla="*/ 10 h 46"/>
                <a:gd name="T26" fmla="*/ 46 w 80"/>
                <a:gd name="T27" fmla="*/ 22 h 46"/>
                <a:gd name="T28" fmla="*/ 51 w 80"/>
                <a:gd name="T29" fmla="*/ 22 h 46"/>
                <a:gd name="T30" fmla="*/ 46 w 80"/>
                <a:gd name="T31" fmla="*/ 10 h 46"/>
                <a:gd name="T32" fmla="*/ 35 w 80"/>
                <a:gd name="T33" fmla="*/ 6 h 46"/>
                <a:gd name="T34" fmla="*/ 27 w 80"/>
                <a:gd name="T35" fmla="*/ 12 h 46"/>
                <a:gd name="T36" fmla="*/ 26 w 80"/>
                <a:gd name="T37" fmla="*/ 26 h 46"/>
                <a:gd name="T38" fmla="*/ 42 w 80"/>
                <a:gd name="T39" fmla="*/ 41 h 46"/>
                <a:gd name="T40" fmla="*/ 51 w 80"/>
                <a:gd name="T41" fmla="*/ 22 h 46"/>
                <a:gd name="T42" fmla="*/ 74 w 80"/>
                <a:gd name="T43" fmla="*/ 17 h 46"/>
                <a:gd name="T44" fmla="*/ 69 w 80"/>
                <a:gd name="T45" fmla="*/ 33 h 46"/>
                <a:gd name="T46" fmla="*/ 59 w 80"/>
                <a:gd name="T47" fmla="*/ 20 h 46"/>
                <a:gd name="T48" fmla="*/ 64 w 80"/>
                <a:gd name="T49" fmla="*/ 4 h 46"/>
                <a:gd name="T50" fmla="*/ 74 w 80"/>
                <a:gd name="T51" fmla="*/ 17 h 46"/>
                <a:gd name="T52" fmla="*/ 78 w 80"/>
                <a:gd name="T53" fmla="*/ 16 h 46"/>
                <a:gd name="T54" fmla="*/ 73 w 80"/>
                <a:gd name="T55" fmla="*/ 5 h 46"/>
                <a:gd name="T56" fmla="*/ 63 w 80"/>
                <a:gd name="T57" fmla="*/ 0 h 46"/>
                <a:gd name="T58" fmla="*/ 55 w 80"/>
                <a:gd name="T59" fmla="*/ 7 h 46"/>
                <a:gd name="T60" fmla="*/ 54 w 80"/>
                <a:gd name="T61" fmla="*/ 21 h 46"/>
                <a:gd name="T62" fmla="*/ 70 w 80"/>
                <a:gd name="T63" fmla="*/ 36 h 46"/>
                <a:gd name="T64" fmla="*/ 78 w 80"/>
                <a:gd name="T6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46">
                  <a:moveTo>
                    <a:pt x="11" y="1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4"/>
                    <a:pt x="7" y="16"/>
                    <a:pt x="6" y="17"/>
                  </a:cubicBezTo>
                  <a:cubicBezTo>
                    <a:pt x="5" y="18"/>
                    <a:pt x="3" y="19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46" y="22"/>
                  </a:moveTo>
                  <a:cubicBezTo>
                    <a:pt x="48" y="32"/>
                    <a:pt x="46" y="37"/>
                    <a:pt x="41" y="38"/>
                  </a:cubicBezTo>
                  <a:cubicBezTo>
                    <a:pt x="36" y="39"/>
                    <a:pt x="33" y="35"/>
                    <a:pt x="31" y="25"/>
                  </a:cubicBezTo>
                  <a:cubicBezTo>
                    <a:pt x="29" y="16"/>
                    <a:pt x="31" y="11"/>
                    <a:pt x="36" y="10"/>
                  </a:cubicBezTo>
                  <a:cubicBezTo>
                    <a:pt x="41" y="9"/>
                    <a:pt x="44" y="13"/>
                    <a:pt x="46" y="22"/>
                  </a:cubicBezTo>
                  <a:close/>
                  <a:moveTo>
                    <a:pt x="51" y="22"/>
                  </a:moveTo>
                  <a:cubicBezTo>
                    <a:pt x="50" y="16"/>
                    <a:pt x="48" y="13"/>
                    <a:pt x="46" y="10"/>
                  </a:cubicBezTo>
                  <a:cubicBezTo>
                    <a:pt x="43" y="6"/>
                    <a:pt x="39" y="5"/>
                    <a:pt x="35" y="6"/>
                  </a:cubicBezTo>
                  <a:cubicBezTo>
                    <a:pt x="31" y="6"/>
                    <a:pt x="28" y="9"/>
                    <a:pt x="27" y="12"/>
                  </a:cubicBezTo>
                  <a:cubicBezTo>
                    <a:pt x="25" y="16"/>
                    <a:pt x="25" y="20"/>
                    <a:pt x="26" y="26"/>
                  </a:cubicBezTo>
                  <a:cubicBezTo>
                    <a:pt x="29" y="38"/>
                    <a:pt x="34" y="43"/>
                    <a:pt x="42" y="41"/>
                  </a:cubicBezTo>
                  <a:cubicBezTo>
                    <a:pt x="50" y="40"/>
                    <a:pt x="53" y="33"/>
                    <a:pt x="51" y="22"/>
                  </a:cubicBezTo>
                  <a:close/>
                  <a:moveTo>
                    <a:pt x="74" y="17"/>
                  </a:moveTo>
                  <a:cubicBezTo>
                    <a:pt x="75" y="26"/>
                    <a:pt x="74" y="32"/>
                    <a:pt x="69" y="33"/>
                  </a:cubicBezTo>
                  <a:cubicBezTo>
                    <a:pt x="64" y="34"/>
                    <a:pt x="61" y="29"/>
                    <a:pt x="59" y="20"/>
                  </a:cubicBezTo>
                  <a:cubicBezTo>
                    <a:pt x="57" y="11"/>
                    <a:pt x="59" y="5"/>
                    <a:pt x="64" y="4"/>
                  </a:cubicBezTo>
                  <a:cubicBezTo>
                    <a:pt x="68" y="4"/>
                    <a:pt x="72" y="8"/>
                    <a:pt x="74" y="17"/>
                  </a:cubicBezTo>
                  <a:close/>
                  <a:moveTo>
                    <a:pt x="78" y="16"/>
                  </a:moveTo>
                  <a:cubicBezTo>
                    <a:pt x="77" y="11"/>
                    <a:pt x="76" y="7"/>
                    <a:pt x="73" y="5"/>
                  </a:cubicBezTo>
                  <a:cubicBezTo>
                    <a:pt x="71" y="1"/>
                    <a:pt x="67" y="0"/>
                    <a:pt x="63" y="0"/>
                  </a:cubicBezTo>
                  <a:cubicBezTo>
                    <a:pt x="59" y="1"/>
                    <a:pt x="56" y="3"/>
                    <a:pt x="55" y="7"/>
                  </a:cubicBezTo>
                  <a:cubicBezTo>
                    <a:pt x="53" y="10"/>
                    <a:pt x="53" y="15"/>
                    <a:pt x="54" y="21"/>
                  </a:cubicBezTo>
                  <a:cubicBezTo>
                    <a:pt x="57" y="32"/>
                    <a:pt x="62" y="37"/>
                    <a:pt x="70" y="36"/>
                  </a:cubicBezTo>
                  <a:cubicBezTo>
                    <a:pt x="77" y="34"/>
                    <a:pt x="80" y="28"/>
                    <a:pt x="78" y="16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53"/>
            <p:cNvSpPr>
              <a:spLocks noEditPoints="1"/>
            </p:cNvSpPr>
            <p:nvPr/>
          </p:nvSpPr>
          <p:spPr bwMode="auto">
            <a:xfrm>
              <a:off x="5359063" y="4026008"/>
              <a:ext cx="260149" cy="180593"/>
            </a:xfrm>
            <a:custGeom>
              <a:avLst/>
              <a:gdLst>
                <a:gd name="T0" fmla="*/ 10 w 81"/>
                <a:gd name="T1" fmla="*/ 21 h 56"/>
                <a:gd name="T2" fmla="*/ 7 w 81"/>
                <a:gd name="T3" fmla="*/ 22 h 56"/>
                <a:gd name="T4" fmla="*/ 6 w 81"/>
                <a:gd name="T5" fmla="*/ 28 h 56"/>
                <a:gd name="T6" fmla="*/ 0 w 81"/>
                <a:gd name="T7" fmla="*/ 32 h 56"/>
                <a:gd name="T8" fmla="*/ 2 w 81"/>
                <a:gd name="T9" fmla="*/ 35 h 56"/>
                <a:gd name="T10" fmla="*/ 10 w 81"/>
                <a:gd name="T11" fmla="*/ 32 h 56"/>
                <a:gd name="T12" fmla="*/ 19 w 81"/>
                <a:gd name="T13" fmla="*/ 56 h 56"/>
                <a:gd name="T14" fmla="*/ 23 w 81"/>
                <a:gd name="T15" fmla="*/ 54 h 56"/>
                <a:gd name="T16" fmla="*/ 10 w 81"/>
                <a:gd name="T17" fmla="*/ 21 h 56"/>
                <a:gd name="T18" fmla="*/ 37 w 81"/>
                <a:gd name="T19" fmla="*/ 11 h 56"/>
                <a:gd name="T20" fmla="*/ 33 w 81"/>
                <a:gd name="T21" fmla="*/ 12 h 56"/>
                <a:gd name="T22" fmla="*/ 32 w 81"/>
                <a:gd name="T23" fmla="*/ 18 h 56"/>
                <a:gd name="T24" fmla="*/ 27 w 81"/>
                <a:gd name="T25" fmla="*/ 22 h 56"/>
                <a:gd name="T26" fmla="*/ 28 w 81"/>
                <a:gd name="T27" fmla="*/ 25 h 56"/>
                <a:gd name="T28" fmla="*/ 36 w 81"/>
                <a:gd name="T29" fmla="*/ 22 h 56"/>
                <a:gd name="T30" fmla="*/ 45 w 81"/>
                <a:gd name="T31" fmla="*/ 46 h 56"/>
                <a:gd name="T32" fmla="*/ 49 w 81"/>
                <a:gd name="T33" fmla="*/ 44 h 56"/>
                <a:gd name="T34" fmla="*/ 37 w 81"/>
                <a:gd name="T35" fmla="*/ 11 h 56"/>
                <a:gd name="T36" fmla="*/ 73 w 81"/>
                <a:gd name="T37" fmla="*/ 16 h 56"/>
                <a:gd name="T38" fmla="*/ 71 w 81"/>
                <a:gd name="T39" fmla="*/ 33 h 56"/>
                <a:gd name="T40" fmla="*/ 59 w 81"/>
                <a:gd name="T41" fmla="*/ 22 h 56"/>
                <a:gd name="T42" fmla="*/ 61 w 81"/>
                <a:gd name="T43" fmla="*/ 6 h 56"/>
                <a:gd name="T44" fmla="*/ 73 w 81"/>
                <a:gd name="T45" fmla="*/ 16 h 56"/>
                <a:gd name="T46" fmla="*/ 77 w 81"/>
                <a:gd name="T47" fmla="*/ 15 h 56"/>
                <a:gd name="T48" fmla="*/ 71 w 81"/>
                <a:gd name="T49" fmla="*/ 4 h 56"/>
                <a:gd name="T50" fmla="*/ 59 w 81"/>
                <a:gd name="T51" fmla="*/ 2 h 56"/>
                <a:gd name="T52" fmla="*/ 53 w 81"/>
                <a:gd name="T53" fmla="*/ 10 h 56"/>
                <a:gd name="T54" fmla="*/ 54 w 81"/>
                <a:gd name="T55" fmla="*/ 24 h 56"/>
                <a:gd name="T56" fmla="*/ 72 w 81"/>
                <a:gd name="T57" fmla="*/ 36 h 56"/>
                <a:gd name="T58" fmla="*/ 77 w 81"/>
                <a:gd name="T5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56">
                  <a:moveTo>
                    <a:pt x="10" y="2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8" y="25"/>
                    <a:pt x="7" y="27"/>
                    <a:pt x="6" y="28"/>
                  </a:cubicBezTo>
                  <a:cubicBezTo>
                    <a:pt x="5" y="29"/>
                    <a:pt x="3" y="31"/>
                    <a:pt x="0" y="3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37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4" y="15"/>
                    <a:pt x="34" y="17"/>
                    <a:pt x="32" y="18"/>
                  </a:cubicBezTo>
                  <a:cubicBezTo>
                    <a:pt x="32" y="19"/>
                    <a:pt x="30" y="20"/>
                    <a:pt x="27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37" y="11"/>
                    <a:pt x="37" y="11"/>
                    <a:pt x="37" y="11"/>
                  </a:cubicBezTo>
                  <a:close/>
                  <a:moveTo>
                    <a:pt x="73" y="16"/>
                  </a:moveTo>
                  <a:cubicBezTo>
                    <a:pt x="76" y="25"/>
                    <a:pt x="76" y="31"/>
                    <a:pt x="71" y="33"/>
                  </a:cubicBezTo>
                  <a:cubicBezTo>
                    <a:pt x="66" y="34"/>
                    <a:pt x="62" y="31"/>
                    <a:pt x="59" y="22"/>
                  </a:cubicBezTo>
                  <a:cubicBezTo>
                    <a:pt x="56" y="13"/>
                    <a:pt x="56" y="8"/>
                    <a:pt x="61" y="6"/>
                  </a:cubicBezTo>
                  <a:cubicBezTo>
                    <a:pt x="66" y="4"/>
                    <a:pt x="70" y="8"/>
                    <a:pt x="73" y="16"/>
                  </a:cubicBezTo>
                  <a:close/>
                  <a:moveTo>
                    <a:pt x="77" y="15"/>
                  </a:moveTo>
                  <a:cubicBezTo>
                    <a:pt x="76" y="10"/>
                    <a:pt x="73" y="6"/>
                    <a:pt x="71" y="4"/>
                  </a:cubicBezTo>
                  <a:cubicBezTo>
                    <a:pt x="67" y="1"/>
                    <a:pt x="63" y="0"/>
                    <a:pt x="59" y="2"/>
                  </a:cubicBezTo>
                  <a:cubicBezTo>
                    <a:pt x="56" y="3"/>
                    <a:pt x="53" y="6"/>
                    <a:pt x="53" y="10"/>
                  </a:cubicBezTo>
                  <a:cubicBezTo>
                    <a:pt x="52" y="13"/>
                    <a:pt x="52" y="18"/>
                    <a:pt x="54" y="24"/>
                  </a:cubicBezTo>
                  <a:cubicBezTo>
                    <a:pt x="59" y="35"/>
                    <a:pt x="65" y="39"/>
                    <a:pt x="72" y="36"/>
                  </a:cubicBezTo>
                  <a:cubicBezTo>
                    <a:pt x="80" y="33"/>
                    <a:pt x="81" y="26"/>
                    <a:pt x="77" y="15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54"/>
            <p:cNvSpPr>
              <a:spLocks noEditPoints="1"/>
            </p:cNvSpPr>
            <p:nvPr/>
          </p:nvSpPr>
          <p:spPr bwMode="auto">
            <a:xfrm>
              <a:off x="5046407" y="4161254"/>
              <a:ext cx="254580" cy="199687"/>
            </a:xfrm>
            <a:custGeom>
              <a:avLst/>
              <a:gdLst>
                <a:gd name="T0" fmla="*/ 8 w 79"/>
                <a:gd name="T1" fmla="*/ 29 h 62"/>
                <a:gd name="T2" fmla="*/ 5 w 79"/>
                <a:gd name="T3" fmla="*/ 31 h 62"/>
                <a:gd name="T4" fmla="*/ 5 w 79"/>
                <a:gd name="T5" fmla="*/ 37 h 62"/>
                <a:gd name="T6" fmla="*/ 0 w 79"/>
                <a:gd name="T7" fmla="*/ 42 h 62"/>
                <a:gd name="T8" fmla="*/ 2 w 79"/>
                <a:gd name="T9" fmla="*/ 45 h 62"/>
                <a:gd name="T10" fmla="*/ 9 w 79"/>
                <a:gd name="T11" fmla="*/ 40 h 62"/>
                <a:gd name="T12" fmla="*/ 22 w 79"/>
                <a:gd name="T13" fmla="*/ 62 h 62"/>
                <a:gd name="T14" fmla="*/ 26 w 79"/>
                <a:gd name="T15" fmla="*/ 60 h 62"/>
                <a:gd name="T16" fmla="*/ 8 w 79"/>
                <a:gd name="T17" fmla="*/ 29 h 62"/>
                <a:gd name="T18" fmla="*/ 29 w 79"/>
                <a:gd name="T19" fmla="*/ 31 h 62"/>
                <a:gd name="T20" fmla="*/ 30 w 79"/>
                <a:gd name="T21" fmla="*/ 20 h 62"/>
                <a:gd name="T22" fmla="*/ 40 w 79"/>
                <a:gd name="T23" fmla="*/ 22 h 62"/>
                <a:gd name="T24" fmla="*/ 41 w 79"/>
                <a:gd name="T25" fmla="*/ 27 h 62"/>
                <a:gd name="T26" fmla="*/ 38 w 79"/>
                <a:gd name="T27" fmla="*/ 33 h 62"/>
                <a:gd name="T28" fmla="*/ 36 w 79"/>
                <a:gd name="T29" fmla="*/ 37 h 62"/>
                <a:gd name="T30" fmla="*/ 36 w 79"/>
                <a:gd name="T31" fmla="*/ 54 h 62"/>
                <a:gd name="T32" fmla="*/ 57 w 79"/>
                <a:gd name="T33" fmla="*/ 41 h 62"/>
                <a:gd name="T34" fmla="*/ 55 w 79"/>
                <a:gd name="T35" fmla="*/ 38 h 62"/>
                <a:gd name="T36" fmla="*/ 38 w 79"/>
                <a:gd name="T37" fmla="*/ 48 h 62"/>
                <a:gd name="T38" fmla="*/ 40 w 79"/>
                <a:gd name="T39" fmla="*/ 39 h 62"/>
                <a:gd name="T40" fmla="*/ 42 w 79"/>
                <a:gd name="T41" fmla="*/ 35 h 62"/>
                <a:gd name="T42" fmla="*/ 44 w 79"/>
                <a:gd name="T43" fmla="*/ 20 h 62"/>
                <a:gd name="T44" fmla="*/ 29 w 79"/>
                <a:gd name="T45" fmla="*/ 16 h 62"/>
                <a:gd name="T46" fmla="*/ 23 w 79"/>
                <a:gd name="T47" fmla="*/ 24 h 62"/>
                <a:gd name="T48" fmla="*/ 25 w 79"/>
                <a:gd name="T49" fmla="*/ 34 h 62"/>
                <a:gd name="T50" fmla="*/ 29 w 79"/>
                <a:gd name="T51" fmla="*/ 31 h 62"/>
                <a:gd name="T52" fmla="*/ 69 w 79"/>
                <a:gd name="T53" fmla="*/ 14 h 62"/>
                <a:gd name="T54" fmla="*/ 69 w 79"/>
                <a:gd name="T55" fmla="*/ 30 h 62"/>
                <a:gd name="T56" fmla="*/ 56 w 79"/>
                <a:gd name="T57" fmla="*/ 22 h 62"/>
                <a:gd name="T58" fmla="*/ 55 w 79"/>
                <a:gd name="T59" fmla="*/ 6 h 62"/>
                <a:gd name="T60" fmla="*/ 69 w 79"/>
                <a:gd name="T61" fmla="*/ 14 h 62"/>
                <a:gd name="T62" fmla="*/ 73 w 79"/>
                <a:gd name="T63" fmla="*/ 12 h 62"/>
                <a:gd name="T64" fmla="*/ 64 w 79"/>
                <a:gd name="T65" fmla="*/ 2 h 62"/>
                <a:gd name="T66" fmla="*/ 53 w 79"/>
                <a:gd name="T67" fmla="*/ 2 h 62"/>
                <a:gd name="T68" fmla="*/ 47 w 79"/>
                <a:gd name="T69" fmla="*/ 11 h 62"/>
                <a:gd name="T70" fmla="*/ 52 w 79"/>
                <a:gd name="T71" fmla="*/ 24 h 62"/>
                <a:gd name="T72" fmla="*/ 71 w 79"/>
                <a:gd name="T73" fmla="*/ 33 h 62"/>
                <a:gd name="T74" fmla="*/ 73 w 79"/>
                <a:gd name="T7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62">
                  <a:moveTo>
                    <a:pt x="8" y="29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6" y="33"/>
                    <a:pt x="6" y="36"/>
                    <a:pt x="5" y="37"/>
                  </a:cubicBezTo>
                  <a:cubicBezTo>
                    <a:pt x="4" y="38"/>
                    <a:pt x="2" y="40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8" y="29"/>
                    <a:pt x="8" y="29"/>
                    <a:pt x="8" y="29"/>
                  </a:cubicBezTo>
                  <a:close/>
                  <a:moveTo>
                    <a:pt x="29" y="31"/>
                  </a:moveTo>
                  <a:cubicBezTo>
                    <a:pt x="26" y="26"/>
                    <a:pt x="26" y="23"/>
                    <a:pt x="30" y="20"/>
                  </a:cubicBezTo>
                  <a:cubicBezTo>
                    <a:pt x="34" y="18"/>
                    <a:pt x="37" y="19"/>
                    <a:pt x="40" y="22"/>
                  </a:cubicBezTo>
                  <a:cubicBezTo>
                    <a:pt x="41" y="24"/>
                    <a:pt x="41" y="25"/>
                    <a:pt x="41" y="27"/>
                  </a:cubicBezTo>
                  <a:cubicBezTo>
                    <a:pt x="41" y="28"/>
                    <a:pt x="40" y="30"/>
                    <a:pt x="38" y="33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3" y="43"/>
                    <a:pt x="33" y="48"/>
                    <a:pt x="36" y="5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5"/>
                    <a:pt x="38" y="42"/>
                    <a:pt x="40" y="39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6" y="29"/>
                    <a:pt x="47" y="24"/>
                    <a:pt x="44" y="20"/>
                  </a:cubicBezTo>
                  <a:cubicBezTo>
                    <a:pt x="40" y="14"/>
                    <a:pt x="35" y="13"/>
                    <a:pt x="29" y="16"/>
                  </a:cubicBezTo>
                  <a:cubicBezTo>
                    <a:pt x="25" y="18"/>
                    <a:pt x="23" y="21"/>
                    <a:pt x="23" y="24"/>
                  </a:cubicBezTo>
                  <a:cubicBezTo>
                    <a:pt x="22" y="27"/>
                    <a:pt x="23" y="30"/>
                    <a:pt x="25" y="34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69" y="14"/>
                  </a:moveTo>
                  <a:cubicBezTo>
                    <a:pt x="73" y="22"/>
                    <a:pt x="74" y="28"/>
                    <a:pt x="69" y="30"/>
                  </a:cubicBezTo>
                  <a:cubicBezTo>
                    <a:pt x="65" y="33"/>
                    <a:pt x="61" y="30"/>
                    <a:pt x="56" y="22"/>
                  </a:cubicBezTo>
                  <a:cubicBezTo>
                    <a:pt x="51" y="14"/>
                    <a:pt x="51" y="8"/>
                    <a:pt x="55" y="6"/>
                  </a:cubicBezTo>
                  <a:cubicBezTo>
                    <a:pt x="59" y="3"/>
                    <a:pt x="64" y="6"/>
                    <a:pt x="69" y="14"/>
                  </a:cubicBezTo>
                  <a:close/>
                  <a:moveTo>
                    <a:pt x="73" y="12"/>
                  </a:moveTo>
                  <a:cubicBezTo>
                    <a:pt x="70" y="7"/>
                    <a:pt x="67" y="4"/>
                    <a:pt x="64" y="2"/>
                  </a:cubicBezTo>
                  <a:cubicBezTo>
                    <a:pt x="60" y="0"/>
                    <a:pt x="56" y="0"/>
                    <a:pt x="53" y="2"/>
                  </a:cubicBezTo>
                  <a:cubicBezTo>
                    <a:pt x="49" y="4"/>
                    <a:pt x="47" y="7"/>
                    <a:pt x="47" y="11"/>
                  </a:cubicBezTo>
                  <a:cubicBezTo>
                    <a:pt x="47" y="15"/>
                    <a:pt x="49" y="19"/>
                    <a:pt x="52" y="24"/>
                  </a:cubicBezTo>
                  <a:cubicBezTo>
                    <a:pt x="58" y="34"/>
                    <a:pt x="64" y="37"/>
                    <a:pt x="71" y="33"/>
                  </a:cubicBezTo>
                  <a:cubicBezTo>
                    <a:pt x="78" y="29"/>
                    <a:pt x="79" y="22"/>
                    <a:pt x="73" y="1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55"/>
            <p:cNvSpPr>
              <a:spLocks noEditPoints="1"/>
            </p:cNvSpPr>
            <p:nvPr/>
          </p:nvSpPr>
          <p:spPr bwMode="auto">
            <a:xfrm>
              <a:off x="4766368" y="4347416"/>
              <a:ext cx="241056" cy="218780"/>
            </a:xfrm>
            <a:custGeom>
              <a:avLst/>
              <a:gdLst>
                <a:gd name="T0" fmla="*/ 5 w 75"/>
                <a:gd name="T1" fmla="*/ 38 h 68"/>
                <a:gd name="T2" fmla="*/ 3 w 75"/>
                <a:gd name="T3" fmla="*/ 40 h 68"/>
                <a:gd name="T4" fmla="*/ 4 w 75"/>
                <a:gd name="T5" fmla="*/ 47 h 68"/>
                <a:gd name="T6" fmla="*/ 0 w 75"/>
                <a:gd name="T7" fmla="*/ 52 h 68"/>
                <a:gd name="T8" fmla="*/ 2 w 75"/>
                <a:gd name="T9" fmla="*/ 55 h 68"/>
                <a:gd name="T10" fmla="*/ 9 w 75"/>
                <a:gd name="T11" fmla="*/ 49 h 68"/>
                <a:gd name="T12" fmla="*/ 25 w 75"/>
                <a:gd name="T13" fmla="*/ 68 h 68"/>
                <a:gd name="T14" fmla="*/ 29 w 75"/>
                <a:gd name="T15" fmla="*/ 65 h 68"/>
                <a:gd name="T16" fmla="*/ 5 w 75"/>
                <a:gd name="T17" fmla="*/ 38 h 68"/>
                <a:gd name="T18" fmla="*/ 34 w 75"/>
                <a:gd name="T19" fmla="*/ 39 h 68"/>
                <a:gd name="T20" fmla="*/ 36 w 75"/>
                <a:gd name="T21" fmla="*/ 37 h 68"/>
                <a:gd name="T22" fmla="*/ 46 w 75"/>
                <a:gd name="T23" fmla="*/ 37 h 68"/>
                <a:gd name="T24" fmla="*/ 45 w 75"/>
                <a:gd name="T25" fmla="*/ 47 h 68"/>
                <a:gd name="T26" fmla="*/ 34 w 75"/>
                <a:gd name="T27" fmla="*/ 46 h 68"/>
                <a:gd name="T28" fmla="*/ 30 w 75"/>
                <a:gd name="T29" fmla="*/ 49 h 68"/>
                <a:gd name="T30" fmla="*/ 41 w 75"/>
                <a:gd name="T31" fmla="*/ 53 h 68"/>
                <a:gd name="T32" fmla="*/ 47 w 75"/>
                <a:gd name="T33" fmla="*/ 50 h 68"/>
                <a:gd name="T34" fmla="*/ 52 w 75"/>
                <a:gd name="T35" fmla="*/ 41 h 68"/>
                <a:gd name="T36" fmla="*/ 49 w 75"/>
                <a:gd name="T37" fmla="*/ 33 h 68"/>
                <a:gd name="T38" fmla="*/ 40 w 75"/>
                <a:gd name="T39" fmla="*/ 31 h 68"/>
                <a:gd name="T40" fmla="*/ 40 w 75"/>
                <a:gd name="T41" fmla="*/ 31 h 68"/>
                <a:gd name="T42" fmla="*/ 38 w 75"/>
                <a:gd name="T43" fmla="*/ 22 h 68"/>
                <a:gd name="T44" fmla="*/ 23 w 75"/>
                <a:gd name="T45" fmla="*/ 22 h 68"/>
                <a:gd name="T46" fmla="*/ 19 w 75"/>
                <a:gd name="T47" fmla="*/ 30 h 68"/>
                <a:gd name="T48" fmla="*/ 22 w 75"/>
                <a:gd name="T49" fmla="*/ 39 h 68"/>
                <a:gd name="T50" fmla="*/ 26 w 75"/>
                <a:gd name="T51" fmla="*/ 36 h 68"/>
                <a:gd name="T52" fmla="*/ 26 w 75"/>
                <a:gd name="T53" fmla="*/ 25 h 68"/>
                <a:gd name="T54" fmla="*/ 35 w 75"/>
                <a:gd name="T55" fmla="*/ 25 h 68"/>
                <a:gd name="T56" fmla="*/ 33 w 75"/>
                <a:gd name="T57" fmla="*/ 34 h 68"/>
                <a:gd name="T58" fmla="*/ 32 w 75"/>
                <a:gd name="T59" fmla="*/ 36 h 68"/>
                <a:gd name="T60" fmla="*/ 34 w 75"/>
                <a:gd name="T61" fmla="*/ 39 h 68"/>
                <a:gd name="T62" fmla="*/ 63 w 75"/>
                <a:gd name="T63" fmla="*/ 13 h 68"/>
                <a:gd name="T64" fmla="*/ 66 w 75"/>
                <a:gd name="T65" fmla="*/ 28 h 68"/>
                <a:gd name="T66" fmla="*/ 51 w 75"/>
                <a:gd name="T67" fmla="*/ 22 h 68"/>
                <a:gd name="T68" fmla="*/ 48 w 75"/>
                <a:gd name="T69" fmla="*/ 7 h 68"/>
                <a:gd name="T70" fmla="*/ 63 w 75"/>
                <a:gd name="T71" fmla="*/ 13 h 68"/>
                <a:gd name="T72" fmla="*/ 66 w 75"/>
                <a:gd name="T73" fmla="*/ 10 h 68"/>
                <a:gd name="T74" fmla="*/ 56 w 75"/>
                <a:gd name="T75" fmla="*/ 2 h 68"/>
                <a:gd name="T76" fmla="*/ 45 w 75"/>
                <a:gd name="T77" fmla="*/ 4 h 68"/>
                <a:gd name="T78" fmla="*/ 41 w 75"/>
                <a:gd name="T79" fmla="*/ 13 h 68"/>
                <a:gd name="T80" fmla="*/ 48 w 75"/>
                <a:gd name="T81" fmla="*/ 26 h 68"/>
                <a:gd name="T82" fmla="*/ 69 w 75"/>
                <a:gd name="T83" fmla="*/ 31 h 68"/>
                <a:gd name="T84" fmla="*/ 66 w 75"/>
                <a:gd name="T8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" h="68">
                  <a:moveTo>
                    <a:pt x="5" y="38"/>
                  </a:moveTo>
                  <a:cubicBezTo>
                    <a:pt x="3" y="40"/>
                    <a:pt x="3" y="40"/>
                    <a:pt x="3" y="40"/>
                  </a:cubicBezTo>
                  <a:cubicBezTo>
                    <a:pt x="4" y="43"/>
                    <a:pt x="4" y="45"/>
                    <a:pt x="4" y="47"/>
                  </a:cubicBezTo>
                  <a:cubicBezTo>
                    <a:pt x="3" y="48"/>
                    <a:pt x="2" y="50"/>
                    <a:pt x="0" y="52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5" y="38"/>
                    <a:pt x="5" y="38"/>
                    <a:pt x="5" y="38"/>
                  </a:cubicBezTo>
                  <a:close/>
                  <a:moveTo>
                    <a:pt x="34" y="39"/>
                  </a:moveTo>
                  <a:cubicBezTo>
                    <a:pt x="34" y="38"/>
                    <a:pt x="35" y="38"/>
                    <a:pt x="36" y="37"/>
                  </a:cubicBezTo>
                  <a:cubicBezTo>
                    <a:pt x="40" y="34"/>
                    <a:pt x="43" y="33"/>
                    <a:pt x="46" y="37"/>
                  </a:cubicBezTo>
                  <a:cubicBezTo>
                    <a:pt x="49" y="40"/>
                    <a:pt x="48" y="44"/>
                    <a:pt x="45" y="47"/>
                  </a:cubicBezTo>
                  <a:cubicBezTo>
                    <a:pt x="41" y="50"/>
                    <a:pt x="37" y="50"/>
                    <a:pt x="34" y="46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3"/>
                    <a:pt x="38" y="54"/>
                    <a:pt x="41" y="53"/>
                  </a:cubicBezTo>
                  <a:cubicBezTo>
                    <a:pt x="43" y="53"/>
                    <a:pt x="45" y="52"/>
                    <a:pt x="47" y="50"/>
                  </a:cubicBezTo>
                  <a:cubicBezTo>
                    <a:pt x="50" y="47"/>
                    <a:pt x="52" y="44"/>
                    <a:pt x="52" y="41"/>
                  </a:cubicBezTo>
                  <a:cubicBezTo>
                    <a:pt x="53" y="38"/>
                    <a:pt x="52" y="36"/>
                    <a:pt x="49" y="33"/>
                  </a:cubicBezTo>
                  <a:cubicBezTo>
                    <a:pt x="47" y="30"/>
                    <a:pt x="43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28"/>
                    <a:pt x="40" y="25"/>
                    <a:pt x="38" y="22"/>
                  </a:cubicBezTo>
                  <a:cubicBezTo>
                    <a:pt x="34" y="18"/>
                    <a:pt x="29" y="18"/>
                    <a:pt x="23" y="22"/>
                  </a:cubicBezTo>
                  <a:cubicBezTo>
                    <a:pt x="21" y="24"/>
                    <a:pt x="19" y="27"/>
                    <a:pt x="19" y="30"/>
                  </a:cubicBezTo>
                  <a:cubicBezTo>
                    <a:pt x="19" y="33"/>
                    <a:pt x="20" y="36"/>
                    <a:pt x="22" y="39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3" y="32"/>
                    <a:pt x="23" y="28"/>
                    <a:pt x="26" y="25"/>
                  </a:cubicBezTo>
                  <a:cubicBezTo>
                    <a:pt x="29" y="23"/>
                    <a:pt x="32" y="23"/>
                    <a:pt x="35" y="25"/>
                  </a:cubicBezTo>
                  <a:cubicBezTo>
                    <a:pt x="37" y="28"/>
                    <a:pt x="37" y="31"/>
                    <a:pt x="33" y="34"/>
                  </a:cubicBezTo>
                  <a:cubicBezTo>
                    <a:pt x="33" y="35"/>
                    <a:pt x="32" y="35"/>
                    <a:pt x="32" y="36"/>
                  </a:cubicBezTo>
                  <a:cubicBezTo>
                    <a:pt x="34" y="39"/>
                    <a:pt x="34" y="39"/>
                    <a:pt x="34" y="39"/>
                  </a:cubicBezTo>
                  <a:close/>
                  <a:moveTo>
                    <a:pt x="63" y="13"/>
                  </a:moveTo>
                  <a:cubicBezTo>
                    <a:pt x="69" y="20"/>
                    <a:pt x="70" y="25"/>
                    <a:pt x="66" y="28"/>
                  </a:cubicBezTo>
                  <a:cubicBezTo>
                    <a:pt x="63" y="32"/>
                    <a:pt x="58" y="30"/>
                    <a:pt x="51" y="22"/>
                  </a:cubicBezTo>
                  <a:cubicBezTo>
                    <a:pt x="45" y="15"/>
                    <a:pt x="44" y="10"/>
                    <a:pt x="48" y="7"/>
                  </a:cubicBezTo>
                  <a:cubicBezTo>
                    <a:pt x="51" y="3"/>
                    <a:pt x="56" y="5"/>
                    <a:pt x="63" y="13"/>
                  </a:cubicBezTo>
                  <a:close/>
                  <a:moveTo>
                    <a:pt x="66" y="10"/>
                  </a:moveTo>
                  <a:cubicBezTo>
                    <a:pt x="63" y="6"/>
                    <a:pt x="60" y="3"/>
                    <a:pt x="56" y="2"/>
                  </a:cubicBezTo>
                  <a:cubicBezTo>
                    <a:pt x="52" y="0"/>
                    <a:pt x="48" y="1"/>
                    <a:pt x="45" y="4"/>
                  </a:cubicBezTo>
                  <a:cubicBezTo>
                    <a:pt x="42" y="6"/>
                    <a:pt x="41" y="9"/>
                    <a:pt x="41" y="13"/>
                  </a:cubicBezTo>
                  <a:cubicBezTo>
                    <a:pt x="42" y="17"/>
                    <a:pt x="44" y="21"/>
                    <a:pt x="48" y="26"/>
                  </a:cubicBezTo>
                  <a:cubicBezTo>
                    <a:pt x="56" y="34"/>
                    <a:pt x="63" y="36"/>
                    <a:pt x="69" y="31"/>
                  </a:cubicBezTo>
                  <a:cubicBezTo>
                    <a:pt x="75" y="26"/>
                    <a:pt x="74" y="19"/>
                    <a:pt x="66" y="1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56"/>
            <p:cNvSpPr>
              <a:spLocks noEditPoints="1"/>
            </p:cNvSpPr>
            <p:nvPr/>
          </p:nvSpPr>
          <p:spPr bwMode="auto">
            <a:xfrm>
              <a:off x="4527699" y="4586085"/>
              <a:ext cx="222758" cy="231509"/>
            </a:xfrm>
            <a:custGeom>
              <a:avLst/>
              <a:gdLst>
                <a:gd name="T0" fmla="*/ 3 w 69"/>
                <a:gd name="T1" fmla="*/ 45 h 72"/>
                <a:gd name="T2" fmla="*/ 1 w 69"/>
                <a:gd name="T3" fmla="*/ 48 h 72"/>
                <a:gd name="T4" fmla="*/ 3 w 69"/>
                <a:gd name="T5" fmla="*/ 54 h 72"/>
                <a:gd name="T6" fmla="*/ 0 w 69"/>
                <a:gd name="T7" fmla="*/ 60 h 72"/>
                <a:gd name="T8" fmla="*/ 3 w 69"/>
                <a:gd name="T9" fmla="*/ 62 h 72"/>
                <a:gd name="T10" fmla="*/ 8 w 69"/>
                <a:gd name="T11" fmla="*/ 56 h 72"/>
                <a:gd name="T12" fmla="*/ 28 w 69"/>
                <a:gd name="T13" fmla="*/ 72 h 72"/>
                <a:gd name="T14" fmla="*/ 30 w 69"/>
                <a:gd name="T15" fmla="*/ 68 h 72"/>
                <a:gd name="T16" fmla="*/ 3 w 69"/>
                <a:gd name="T17" fmla="*/ 45 h 72"/>
                <a:gd name="T18" fmla="*/ 47 w 69"/>
                <a:gd name="T19" fmla="*/ 34 h 72"/>
                <a:gd name="T20" fmla="*/ 44 w 69"/>
                <a:gd name="T21" fmla="*/ 32 h 72"/>
                <a:gd name="T22" fmla="*/ 41 w 69"/>
                <a:gd name="T23" fmla="*/ 36 h 72"/>
                <a:gd name="T24" fmla="*/ 23 w 69"/>
                <a:gd name="T25" fmla="*/ 21 h 72"/>
                <a:gd name="T26" fmla="*/ 20 w 69"/>
                <a:gd name="T27" fmla="*/ 24 h 72"/>
                <a:gd name="T28" fmla="*/ 27 w 69"/>
                <a:gd name="T29" fmla="*/ 51 h 72"/>
                <a:gd name="T30" fmla="*/ 31 w 69"/>
                <a:gd name="T31" fmla="*/ 54 h 72"/>
                <a:gd name="T32" fmla="*/ 41 w 69"/>
                <a:gd name="T33" fmla="*/ 42 h 72"/>
                <a:gd name="T34" fmla="*/ 48 w 69"/>
                <a:gd name="T35" fmla="*/ 47 h 72"/>
                <a:gd name="T36" fmla="*/ 50 w 69"/>
                <a:gd name="T37" fmla="*/ 44 h 72"/>
                <a:gd name="T38" fmla="*/ 44 w 69"/>
                <a:gd name="T39" fmla="*/ 38 h 72"/>
                <a:gd name="T40" fmla="*/ 47 w 69"/>
                <a:gd name="T41" fmla="*/ 34 h 72"/>
                <a:gd name="T42" fmla="*/ 25 w 69"/>
                <a:gd name="T43" fmla="*/ 29 h 72"/>
                <a:gd name="T44" fmla="*/ 25 w 69"/>
                <a:gd name="T45" fmla="*/ 29 h 72"/>
                <a:gd name="T46" fmla="*/ 38 w 69"/>
                <a:gd name="T47" fmla="*/ 39 h 72"/>
                <a:gd name="T48" fmla="*/ 31 w 69"/>
                <a:gd name="T49" fmla="*/ 48 h 72"/>
                <a:gd name="T50" fmla="*/ 25 w 69"/>
                <a:gd name="T51" fmla="*/ 29 h 72"/>
                <a:gd name="T52" fmla="*/ 55 w 69"/>
                <a:gd name="T53" fmla="*/ 11 h 72"/>
                <a:gd name="T54" fmla="*/ 61 w 69"/>
                <a:gd name="T55" fmla="*/ 25 h 72"/>
                <a:gd name="T56" fmla="*/ 46 w 69"/>
                <a:gd name="T57" fmla="*/ 22 h 72"/>
                <a:gd name="T58" fmla="*/ 39 w 69"/>
                <a:gd name="T59" fmla="*/ 7 h 72"/>
                <a:gd name="T60" fmla="*/ 55 w 69"/>
                <a:gd name="T61" fmla="*/ 11 h 72"/>
                <a:gd name="T62" fmla="*/ 58 w 69"/>
                <a:gd name="T63" fmla="*/ 7 h 72"/>
                <a:gd name="T64" fmla="*/ 47 w 69"/>
                <a:gd name="T65" fmla="*/ 1 h 72"/>
                <a:gd name="T66" fmla="*/ 36 w 69"/>
                <a:gd name="T67" fmla="*/ 5 h 72"/>
                <a:gd name="T68" fmla="*/ 34 w 69"/>
                <a:gd name="T69" fmla="*/ 15 h 72"/>
                <a:gd name="T70" fmla="*/ 42 w 69"/>
                <a:gd name="T71" fmla="*/ 26 h 72"/>
                <a:gd name="T72" fmla="*/ 64 w 69"/>
                <a:gd name="T73" fmla="*/ 28 h 72"/>
                <a:gd name="T74" fmla="*/ 58 w 69"/>
                <a:gd name="T75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72">
                  <a:moveTo>
                    <a:pt x="3" y="45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50"/>
                    <a:pt x="3" y="52"/>
                    <a:pt x="3" y="54"/>
                  </a:cubicBezTo>
                  <a:cubicBezTo>
                    <a:pt x="3" y="56"/>
                    <a:pt x="2" y="57"/>
                    <a:pt x="0" y="60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47" y="34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7" y="34"/>
                    <a:pt x="47" y="34"/>
                    <a:pt x="47" y="34"/>
                  </a:cubicBezTo>
                  <a:close/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5" y="29"/>
                    <a:pt x="25" y="29"/>
                    <a:pt x="25" y="29"/>
                  </a:cubicBezTo>
                  <a:close/>
                  <a:moveTo>
                    <a:pt x="55" y="11"/>
                  </a:moveTo>
                  <a:cubicBezTo>
                    <a:pt x="62" y="16"/>
                    <a:pt x="64" y="21"/>
                    <a:pt x="61" y="25"/>
                  </a:cubicBezTo>
                  <a:cubicBezTo>
                    <a:pt x="58" y="29"/>
                    <a:pt x="53" y="28"/>
                    <a:pt x="46" y="22"/>
                  </a:cubicBezTo>
                  <a:cubicBezTo>
                    <a:pt x="38" y="16"/>
                    <a:pt x="36" y="11"/>
                    <a:pt x="39" y="7"/>
                  </a:cubicBezTo>
                  <a:cubicBezTo>
                    <a:pt x="42" y="3"/>
                    <a:pt x="48" y="4"/>
                    <a:pt x="55" y="11"/>
                  </a:cubicBezTo>
                  <a:close/>
                  <a:moveTo>
                    <a:pt x="58" y="7"/>
                  </a:moveTo>
                  <a:cubicBezTo>
                    <a:pt x="54" y="4"/>
                    <a:pt x="50" y="2"/>
                    <a:pt x="47" y="1"/>
                  </a:cubicBezTo>
                  <a:cubicBezTo>
                    <a:pt x="42" y="0"/>
                    <a:pt x="39" y="1"/>
                    <a:pt x="36" y="5"/>
                  </a:cubicBezTo>
                  <a:cubicBezTo>
                    <a:pt x="33" y="8"/>
                    <a:pt x="33" y="11"/>
                    <a:pt x="34" y="15"/>
                  </a:cubicBezTo>
                  <a:cubicBezTo>
                    <a:pt x="35" y="19"/>
                    <a:pt x="38" y="22"/>
                    <a:pt x="42" y="26"/>
                  </a:cubicBezTo>
                  <a:cubicBezTo>
                    <a:pt x="52" y="33"/>
                    <a:pt x="59" y="34"/>
                    <a:pt x="64" y="28"/>
                  </a:cubicBezTo>
                  <a:cubicBezTo>
                    <a:pt x="69" y="21"/>
                    <a:pt x="67" y="14"/>
                    <a:pt x="58" y="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57"/>
            <p:cNvSpPr>
              <a:spLocks noEditPoints="1"/>
            </p:cNvSpPr>
            <p:nvPr/>
          </p:nvSpPr>
          <p:spPr bwMode="auto">
            <a:xfrm>
              <a:off x="4334377" y="4865328"/>
              <a:ext cx="202869" cy="235487"/>
            </a:xfrm>
            <a:custGeom>
              <a:avLst/>
              <a:gdLst>
                <a:gd name="T0" fmla="*/ 2 w 63"/>
                <a:gd name="T1" fmla="*/ 52 h 73"/>
                <a:gd name="T2" fmla="*/ 0 w 63"/>
                <a:gd name="T3" fmla="*/ 55 h 73"/>
                <a:gd name="T4" fmla="*/ 3 w 63"/>
                <a:gd name="T5" fmla="*/ 60 h 73"/>
                <a:gd name="T6" fmla="*/ 1 w 63"/>
                <a:gd name="T7" fmla="*/ 67 h 73"/>
                <a:gd name="T8" fmla="*/ 4 w 63"/>
                <a:gd name="T9" fmla="*/ 69 h 73"/>
                <a:gd name="T10" fmla="*/ 9 w 63"/>
                <a:gd name="T11" fmla="*/ 61 h 73"/>
                <a:gd name="T12" fmla="*/ 31 w 63"/>
                <a:gd name="T13" fmla="*/ 73 h 73"/>
                <a:gd name="T14" fmla="*/ 33 w 63"/>
                <a:gd name="T15" fmla="*/ 69 h 73"/>
                <a:gd name="T16" fmla="*/ 2 w 63"/>
                <a:gd name="T17" fmla="*/ 52 h 73"/>
                <a:gd name="T18" fmla="*/ 15 w 63"/>
                <a:gd name="T19" fmla="*/ 38 h 73"/>
                <a:gd name="T20" fmla="*/ 23 w 63"/>
                <a:gd name="T21" fmla="*/ 25 h 73"/>
                <a:gd name="T22" fmla="*/ 19 w 63"/>
                <a:gd name="T23" fmla="*/ 22 h 73"/>
                <a:gd name="T24" fmla="*/ 10 w 63"/>
                <a:gd name="T25" fmla="*/ 39 h 73"/>
                <a:gd name="T26" fmla="*/ 26 w 63"/>
                <a:gd name="T27" fmla="*/ 50 h 73"/>
                <a:gd name="T28" fmla="*/ 28 w 63"/>
                <a:gd name="T29" fmla="*/ 47 h 73"/>
                <a:gd name="T30" fmla="*/ 28 w 63"/>
                <a:gd name="T31" fmla="*/ 40 h 73"/>
                <a:gd name="T32" fmla="*/ 39 w 63"/>
                <a:gd name="T33" fmla="*/ 37 h 73"/>
                <a:gd name="T34" fmla="*/ 42 w 63"/>
                <a:gd name="T35" fmla="*/ 47 h 73"/>
                <a:gd name="T36" fmla="*/ 33 w 63"/>
                <a:gd name="T37" fmla="*/ 51 h 73"/>
                <a:gd name="T38" fmla="*/ 31 w 63"/>
                <a:gd name="T39" fmla="*/ 55 h 73"/>
                <a:gd name="T40" fmla="*/ 45 w 63"/>
                <a:gd name="T41" fmla="*/ 49 h 73"/>
                <a:gd name="T42" fmla="*/ 47 w 63"/>
                <a:gd name="T43" fmla="*/ 39 h 73"/>
                <a:gd name="T44" fmla="*/ 40 w 63"/>
                <a:gd name="T45" fmla="*/ 32 h 73"/>
                <a:gd name="T46" fmla="*/ 25 w 63"/>
                <a:gd name="T47" fmla="*/ 37 h 73"/>
                <a:gd name="T48" fmla="*/ 23 w 63"/>
                <a:gd name="T49" fmla="*/ 44 h 73"/>
                <a:gd name="T50" fmla="*/ 15 w 63"/>
                <a:gd name="T51" fmla="*/ 38 h 73"/>
                <a:gd name="T52" fmla="*/ 47 w 63"/>
                <a:gd name="T53" fmla="*/ 8 h 73"/>
                <a:gd name="T54" fmla="*/ 56 w 63"/>
                <a:gd name="T55" fmla="*/ 22 h 73"/>
                <a:gd name="T56" fmla="*/ 40 w 63"/>
                <a:gd name="T57" fmla="*/ 22 h 73"/>
                <a:gd name="T58" fmla="*/ 31 w 63"/>
                <a:gd name="T59" fmla="*/ 8 h 73"/>
                <a:gd name="T60" fmla="*/ 47 w 63"/>
                <a:gd name="T61" fmla="*/ 8 h 73"/>
                <a:gd name="T62" fmla="*/ 49 w 63"/>
                <a:gd name="T63" fmla="*/ 4 h 73"/>
                <a:gd name="T64" fmla="*/ 37 w 63"/>
                <a:gd name="T65" fmla="*/ 1 h 73"/>
                <a:gd name="T66" fmla="*/ 27 w 63"/>
                <a:gd name="T67" fmla="*/ 6 h 73"/>
                <a:gd name="T68" fmla="*/ 27 w 63"/>
                <a:gd name="T69" fmla="*/ 16 h 73"/>
                <a:gd name="T70" fmla="*/ 37 w 63"/>
                <a:gd name="T71" fmla="*/ 26 h 73"/>
                <a:gd name="T72" fmla="*/ 59 w 63"/>
                <a:gd name="T73" fmla="*/ 24 h 73"/>
                <a:gd name="T74" fmla="*/ 49 w 63"/>
                <a:gd name="T75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73">
                  <a:moveTo>
                    <a:pt x="2" y="52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3" y="60"/>
                  </a:cubicBezTo>
                  <a:cubicBezTo>
                    <a:pt x="3" y="62"/>
                    <a:pt x="3" y="64"/>
                    <a:pt x="1" y="67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2" y="52"/>
                    <a:pt x="2" y="52"/>
                    <a:pt x="2" y="52"/>
                  </a:cubicBezTo>
                  <a:close/>
                  <a:moveTo>
                    <a:pt x="15" y="38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6" y="44"/>
                    <a:pt x="27" y="42"/>
                    <a:pt x="28" y="40"/>
                  </a:cubicBezTo>
                  <a:cubicBezTo>
                    <a:pt x="30" y="35"/>
                    <a:pt x="34" y="34"/>
                    <a:pt x="39" y="37"/>
                  </a:cubicBezTo>
                  <a:cubicBezTo>
                    <a:pt x="43" y="39"/>
                    <a:pt x="44" y="43"/>
                    <a:pt x="42" y="47"/>
                  </a:cubicBezTo>
                  <a:cubicBezTo>
                    <a:pt x="40" y="51"/>
                    <a:pt x="37" y="52"/>
                    <a:pt x="33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7" y="57"/>
                    <a:pt x="41" y="55"/>
                    <a:pt x="45" y="49"/>
                  </a:cubicBezTo>
                  <a:cubicBezTo>
                    <a:pt x="47" y="46"/>
                    <a:pt x="47" y="42"/>
                    <a:pt x="47" y="39"/>
                  </a:cubicBezTo>
                  <a:cubicBezTo>
                    <a:pt x="46" y="36"/>
                    <a:pt x="44" y="34"/>
                    <a:pt x="40" y="32"/>
                  </a:cubicBezTo>
                  <a:cubicBezTo>
                    <a:pt x="34" y="29"/>
                    <a:pt x="29" y="31"/>
                    <a:pt x="25" y="37"/>
                  </a:cubicBezTo>
                  <a:cubicBezTo>
                    <a:pt x="23" y="39"/>
                    <a:pt x="23" y="41"/>
                    <a:pt x="23" y="44"/>
                  </a:cubicBezTo>
                  <a:cubicBezTo>
                    <a:pt x="15" y="38"/>
                    <a:pt x="15" y="38"/>
                    <a:pt x="15" y="38"/>
                  </a:cubicBezTo>
                  <a:close/>
                  <a:moveTo>
                    <a:pt x="47" y="8"/>
                  </a:moveTo>
                  <a:cubicBezTo>
                    <a:pt x="55" y="13"/>
                    <a:pt x="58" y="18"/>
                    <a:pt x="56" y="22"/>
                  </a:cubicBezTo>
                  <a:cubicBezTo>
                    <a:pt x="53" y="26"/>
                    <a:pt x="48" y="26"/>
                    <a:pt x="40" y="22"/>
                  </a:cubicBezTo>
                  <a:cubicBezTo>
                    <a:pt x="31" y="17"/>
                    <a:pt x="28" y="12"/>
                    <a:pt x="31" y="8"/>
                  </a:cubicBezTo>
                  <a:cubicBezTo>
                    <a:pt x="33" y="4"/>
                    <a:pt x="39" y="4"/>
                    <a:pt x="47" y="8"/>
                  </a:cubicBezTo>
                  <a:close/>
                  <a:moveTo>
                    <a:pt x="49" y="4"/>
                  </a:moveTo>
                  <a:cubicBezTo>
                    <a:pt x="45" y="2"/>
                    <a:pt x="41" y="1"/>
                    <a:pt x="37" y="1"/>
                  </a:cubicBezTo>
                  <a:cubicBezTo>
                    <a:pt x="33" y="0"/>
                    <a:pt x="29" y="2"/>
                    <a:pt x="27" y="6"/>
                  </a:cubicBezTo>
                  <a:cubicBezTo>
                    <a:pt x="25" y="10"/>
                    <a:pt x="25" y="13"/>
                    <a:pt x="27" y="16"/>
                  </a:cubicBezTo>
                  <a:cubicBezTo>
                    <a:pt x="29" y="20"/>
                    <a:pt x="32" y="23"/>
                    <a:pt x="37" y="26"/>
                  </a:cubicBezTo>
                  <a:cubicBezTo>
                    <a:pt x="48" y="31"/>
                    <a:pt x="55" y="31"/>
                    <a:pt x="59" y="24"/>
                  </a:cubicBezTo>
                  <a:cubicBezTo>
                    <a:pt x="63" y="17"/>
                    <a:pt x="59" y="10"/>
                    <a:pt x="49" y="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58"/>
            <p:cNvSpPr>
              <a:spLocks noEditPoints="1"/>
            </p:cNvSpPr>
            <p:nvPr/>
          </p:nvSpPr>
          <p:spPr bwMode="auto">
            <a:xfrm>
              <a:off x="4192767" y="5177985"/>
              <a:ext cx="180593" cy="237874"/>
            </a:xfrm>
            <a:custGeom>
              <a:avLst/>
              <a:gdLst>
                <a:gd name="T0" fmla="*/ 2 w 56"/>
                <a:gd name="T1" fmla="*/ 58 h 74"/>
                <a:gd name="T2" fmla="*/ 0 w 56"/>
                <a:gd name="T3" fmla="*/ 61 h 74"/>
                <a:gd name="T4" fmla="*/ 5 w 56"/>
                <a:gd name="T5" fmla="*/ 66 h 74"/>
                <a:gd name="T6" fmla="*/ 4 w 56"/>
                <a:gd name="T7" fmla="*/ 72 h 74"/>
                <a:gd name="T8" fmla="*/ 7 w 56"/>
                <a:gd name="T9" fmla="*/ 74 h 74"/>
                <a:gd name="T10" fmla="*/ 10 w 56"/>
                <a:gd name="T11" fmla="*/ 65 h 74"/>
                <a:gd name="T12" fmla="*/ 34 w 56"/>
                <a:gd name="T13" fmla="*/ 74 h 74"/>
                <a:gd name="T14" fmla="*/ 35 w 56"/>
                <a:gd name="T15" fmla="*/ 69 h 74"/>
                <a:gd name="T16" fmla="*/ 2 w 56"/>
                <a:gd name="T17" fmla="*/ 58 h 74"/>
                <a:gd name="T18" fmla="*/ 22 w 56"/>
                <a:gd name="T19" fmla="*/ 27 h 74"/>
                <a:gd name="T20" fmla="*/ 10 w 56"/>
                <a:gd name="T21" fmla="*/ 34 h 74"/>
                <a:gd name="T22" fmla="*/ 11 w 56"/>
                <a:gd name="T23" fmla="*/ 44 h 74"/>
                <a:gd name="T24" fmla="*/ 24 w 56"/>
                <a:gd name="T25" fmla="*/ 53 h 74"/>
                <a:gd name="T26" fmla="*/ 36 w 56"/>
                <a:gd name="T27" fmla="*/ 54 h 74"/>
                <a:gd name="T28" fmla="*/ 44 w 56"/>
                <a:gd name="T29" fmla="*/ 47 h 74"/>
                <a:gd name="T30" fmla="*/ 44 w 56"/>
                <a:gd name="T31" fmla="*/ 37 h 74"/>
                <a:gd name="T32" fmla="*/ 37 w 56"/>
                <a:gd name="T33" fmla="*/ 31 h 74"/>
                <a:gd name="T34" fmla="*/ 22 w 56"/>
                <a:gd name="T35" fmla="*/ 38 h 74"/>
                <a:gd name="T36" fmla="*/ 24 w 56"/>
                <a:gd name="T37" fmla="*/ 47 h 74"/>
                <a:gd name="T38" fmla="*/ 23 w 56"/>
                <a:gd name="T39" fmla="*/ 48 h 74"/>
                <a:gd name="T40" fmla="*/ 14 w 56"/>
                <a:gd name="T41" fmla="*/ 35 h 74"/>
                <a:gd name="T42" fmla="*/ 21 w 56"/>
                <a:gd name="T43" fmla="*/ 31 h 74"/>
                <a:gd name="T44" fmla="*/ 22 w 56"/>
                <a:gd name="T45" fmla="*/ 27 h 74"/>
                <a:gd name="T46" fmla="*/ 31 w 56"/>
                <a:gd name="T47" fmla="*/ 49 h 74"/>
                <a:gd name="T48" fmla="*/ 26 w 56"/>
                <a:gd name="T49" fmla="*/ 40 h 74"/>
                <a:gd name="T50" fmla="*/ 35 w 56"/>
                <a:gd name="T51" fmla="*/ 36 h 74"/>
                <a:gd name="T52" fmla="*/ 41 w 56"/>
                <a:gd name="T53" fmla="*/ 45 h 74"/>
                <a:gd name="T54" fmla="*/ 31 w 56"/>
                <a:gd name="T55" fmla="*/ 49 h 74"/>
                <a:gd name="T56" fmla="*/ 39 w 56"/>
                <a:gd name="T57" fmla="*/ 7 h 74"/>
                <a:gd name="T58" fmla="*/ 50 w 56"/>
                <a:gd name="T59" fmla="*/ 19 h 74"/>
                <a:gd name="T60" fmla="*/ 34 w 56"/>
                <a:gd name="T61" fmla="*/ 21 h 74"/>
                <a:gd name="T62" fmla="*/ 23 w 56"/>
                <a:gd name="T63" fmla="*/ 9 h 74"/>
                <a:gd name="T64" fmla="*/ 39 w 56"/>
                <a:gd name="T65" fmla="*/ 7 h 74"/>
                <a:gd name="T66" fmla="*/ 40 w 56"/>
                <a:gd name="T67" fmla="*/ 2 h 74"/>
                <a:gd name="T68" fmla="*/ 28 w 56"/>
                <a:gd name="T69" fmla="*/ 1 h 74"/>
                <a:gd name="T70" fmla="*/ 19 w 56"/>
                <a:gd name="T71" fmla="*/ 8 h 74"/>
                <a:gd name="T72" fmla="*/ 20 w 56"/>
                <a:gd name="T73" fmla="*/ 18 h 74"/>
                <a:gd name="T74" fmla="*/ 32 w 56"/>
                <a:gd name="T75" fmla="*/ 26 h 74"/>
                <a:gd name="T76" fmla="*/ 53 w 56"/>
                <a:gd name="T77" fmla="*/ 20 h 74"/>
                <a:gd name="T78" fmla="*/ 40 w 56"/>
                <a:gd name="T79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74">
                  <a:moveTo>
                    <a:pt x="2" y="58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3" y="62"/>
                    <a:pt x="4" y="64"/>
                    <a:pt x="5" y="66"/>
                  </a:cubicBezTo>
                  <a:cubicBezTo>
                    <a:pt x="5" y="67"/>
                    <a:pt x="5" y="69"/>
                    <a:pt x="4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2" y="58"/>
                    <a:pt x="2" y="58"/>
                    <a:pt x="2" y="58"/>
                  </a:cubicBezTo>
                  <a:close/>
                  <a:moveTo>
                    <a:pt x="22" y="27"/>
                  </a:moveTo>
                  <a:cubicBezTo>
                    <a:pt x="17" y="26"/>
                    <a:pt x="12" y="28"/>
                    <a:pt x="10" y="34"/>
                  </a:cubicBezTo>
                  <a:cubicBezTo>
                    <a:pt x="9" y="37"/>
                    <a:pt x="9" y="41"/>
                    <a:pt x="11" y="44"/>
                  </a:cubicBezTo>
                  <a:cubicBezTo>
                    <a:pt x="13" y="47"/>
                    <a:pt x="17" y="50"/>
                    <a:pt x="24" y="53"/>
                  </a:cubicBezTo>
                  <a:cubicBezTo>
                    <a:pt x="29" y="54"/>
                    <a:pt x="33" y="55"/>
                    <a:pt x="36" y="54"/>
                  </a:cubicBezTo>
                  <a:cubicBezTo>
                    <a:pt x="40" y="53"/>
                    <a:pt x="42" y="51"/>
                    <a:pt x="44" y="47"/>
                  </a:cubicBezTo>
                  <a:cubicBezTo>
                    <a:pt x="45" y="43"/>
                    <a:pt x="45" y="40"/>
                    <a:pt x="44" y="37"/>
                  </a:cubicBezTo>
                  <a:cubicBezTo>
                    <a:pt x="42" y="34"/>
                    <a:pt x="40" y="32"/>
                    <a:pt x="37" y="31"/>
                  </a:cubicBezTo>
                  <a:cubicBezTo>
                    <a:pt x="30" y="29"/>
                    <a:pt x="25" y="31"/>
                    <a:pt x="22" y="38"/>
                  </a:cubicBezTo>
                  <a:cubicBezTo>
                    <a:pt x="21" y="42"/>
                    <a:pt x="21" y="45"/>
                    <a:pt x="24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6" y="44"/>
                    <a:pt x="12" y="40"/>
                    <a:pt x="14" y="35"/>
                  </a:cubicBezTo>
                  <a:cubicBezTo>
                    <a:pt x="15" y="32"/>
                    <a:pt x="17" y="31"/>
                    <a:pt x="21" y="31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31" y="49"/>
                  </a:moveTo>
                  <a:cubicBezTo>
                    <a:pt x="26" y="48"/>
                    <a:pt x="24" y="44"/>
                    <a:pt x="26" y="40"/>
                  </a:cubicBezTo>
                  <a:cubicBezTo>
                    <a:pt x="27" y="36"/>
                    <a:pt x="31" y="34"/>
                    <a:pt x="35" y="36"/>
                  </a:cubicBezTo>
                  <a:cubicBezTo>
                    <a:pt x="40" y="38"/>
                    <a:pt x="42" y="41"/>
                    <a:pt x="41" y="45"/>
                  </a:cubicBezTo>
                  <a:cubicBezTo>
                    <a:pt x="39" y="49"/>
                    <a:pt x="36" y="51"/>
                    <a:pt x="31" y="49"/>
                  </a:cubicBezTo>
                  <a:close/>
                  <a:moveTo>
                    <a:pt x="39" y="7"/>
                  </a:moveTo>
                  <a:cubicBezTo>
                    <a:pt x="48" y="10"/>
                    <a:pt x="51" y="14"/>
                    <a:pt x="50" y="19"/>
                  </a:cubicBezTo>
                  <a:cubicBezTo>
                    <a:pt x="48" y="23"/>
                    <a:pt x="43" y="24"/>
                    <a:pt x="34" y="21"/>
                  </a:cubicBezTo>
                  <a:cubicBezTo>
                    <a:pt x="25" y="18"/>
                    <a:pt x="21" y="14"/>
                    <a:pt x="23" y="9"/>
                  </a:cubicBezTo>
                  <a:cubicBezTo>
                    <a:pt x="24" y="5"/>
                    <a:pt x="30" y="4"/>
                    <a:pt x="39" y="7"/>
                  </a:cubicBezTo>
                  <a:close/>
                  <a:moveTo>
                    <a:pt x="40" y="2"/>
                  </a:moveTo>
                  <a:cubicBezTo>
                    <a:pt x="35" y="1"/>
                    <a:pt x="31" y="0"/>
                    <a:pt x="28" y="1"/>
                  </a:cubicBezTo>
                  <a:cubicBezTo>
                    <a:pt x="23" y="1"/>
                    <a:pt x="20" y="4"/>
                    <a:pt x="19" y="8"/>
                  </a:cubicBezTo>
                  <a:cubicBezTo>
                    <a:pt x="18" y="12"/>
                    <a:pt x="18" y="15"/>
                    <a:pt x="20" y="18"/>
                  </a:cubicBezTo>
                  <a:cubicBezTo>
                    <a:pt x="23" y="21"/>
                    <a:pt x="27" y="24"/>
                    <a:pt x="32" y="26"/>
                  </a:cubicBezTo>
                  <a:cubicBezTo>
                    <a:pt x="44" y="29"/>
                    <a:pt x="50" y="27"/>
                    <a:pt x="53" y="20"/>
                  </a:cubicBezTo>
                  <a:cubicBezTo>
                    <a:pt x="56" y="12"/>
                    <a:pt x="51" y="7"/>
                    <a:pt x="40" y="2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59"/>
            <p:cNvSpPr>
              <a:spLocks noEditPoints="1"/>
            </p:cNvSpPr>
            <p:nvPr/>
          </p:nvSpPr>
          <p:spPr bwMode="auto">
            <a:xfrm>
              <a:off x="4115597" y="5512122"/>
              <a:ext cx="147975" cy="247420"/>
            </a:xfrm>
            <a:custGeom>
              <a:avLst/>
              <a:gdLst>
                <a:gd name="T0" fmla="*/ 0 w 46"/>
                <a:gd name="T1" fmla="*/ 62 h 77"/>
                <a:gd name="T2" fmla="*/ 0 w 46"/>
                <a:gd name="T3" fmla="*/ 66 h 77"/>
                <a:gd name="T4" fmla="*/ 5 w 46"/>
                <a:gd name="T5" fmla="*/ 70 h 77"/>
                <a:gd name="T6" fmla="*/ 5 w 46"/>
                <a:gd name="T7" fmla="*/ 77 h 77"/>
                <a:gd name="T8" fmla="*/ 8 w 46"/>
                <a:gd name="T9" fmla="*/ 77 h 77"/>
                <a:gd name="T10" fmla="*/ 10 w 46"/>
                <a:gd name="T11" fmla="*/ 69 h 77"/>
                <a:gd name="T12" fmla="*/ 35 w 46"/>
                <a:gd name="T13" fmla="*/ 73 h 77"/>
                <a:gd name="T14" fmla="*/ 36 w 46"/>
                <a:gd name="T15" fmla="*/ 68 h 77"/>
                <a:gd name="T16" fmla="*/ 0 w 46"/>
                <a:gd name="T17" fmla="*/ 62 h 77"/>
                <a:gd name="T18" fmla="*/ 7 w 46"/>
                <a:gd name="T19" fmla="*/ 51 h 77"/>
                <a:gd name="T20" fmla="*/ 10 w 46"/>
                <a:gd name="T21" fmla="*/ 32 h 77"/>
                <a:gd name="T22" fmla="*/ 22 w 46"/>
                <a:gd name="T23" fmla="*/ 43 h 77"/>
                <a:gd name="T24" fmla="*/ 38 w 46"/>
                <a:gd name="T25" fmla="*/ 51 h 77"/>
                <a:gd name="T26" fmla="*/ 39 w 46"/>
                <a:gd name="T27" fmla="*/ 47 h 77"/>
                <a:gd name="T28" fmla="*/ 24 w 46"/>
                <a:gd name="T29" fmla="*/ 39 h 77"/>
                <a:gd name="T30" fmla="*/ 11 w 46"/>
                <a:gd name="T31" fmla="*/ 27 h 77"/>
                <a:gd name="T32" fmla="*/ 7 w 46"/>
                <a:gd name="T33" fmla="*/ 26 h 77"/>
                <a:gd name="T34" fmla="*/ 3 w 46"/>
                <a:gd name="T35" fmla="*/ 51 h 77"/>
                <a:gd name="T36" fmla="*/ 7 w 46"/>
                <a:gd name="T37" fmla="*/ 51 h 77"/>
                <a:gd name="T38" fmla="*/ 28 w 46"/>
                <a:gd name="T39" fmla="*/ 6 h 77"/>
                <a:gd name="T40" fmla="*/ 41 w 46"/>
                <a:gd name="T41" fmla="*/ 16 h 77"/>
                <a:gd name="T42" fmla="*/ 26 w 46"/>
                <a:gd name="T43" fmla="*/ 21 h 77"/>
                <a:gd name="T44" fmla="*/ 13 w 46"/>
                <a:gd name="T45" fmla="*/ 11 h 77"/>
                <a:gd name="T46" fmla="*/ 28 w 46"/>
                <a:gd name="T47" fmla="*/ 6 h 77"/>
                <a:gd name="T48" fmla="*/ 29 w 46"/>
                <a:gd name="T49" fmla="*/ 1 h 77"/>
                <a:gd name="T50" fmla="*/ 16 w 46"/>
                <a:gd name="T51" fmla="*/ 2 h 77"/>
                <a:gd name="T52" fmla="*/ 8 w 46"/>
                <a:gd name="T53" fmla="*/ 11 h 77"/>
                <a:gd name="T54" fmla="*/ 12 w 46"/>
                <a:gd name="T55" fmla="*/ 20 h 77"/>
                <a:gd name="T56" fmla="*/ 25 w 46"/>
                <a:gd name="T57" fmla="*/ 26 h 77"/>
                <a:gd name="T58" fmla="*/ 44 w 46"/>
                <a:gd name="T59" fmla="*/ 16 h 77"/>
                <a:gd name="T60" fmla="*/ 29 w 46"/>
                <a:gd name="T6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77">
                  <a:moveTo>
                    <a:pt x="0" y="62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" y="67"/>
                    <a:pt x="4" y="68"/>
                    <a:pt x="5" y="70"/>
                  </a:cubicBezTo>
                  <a:cubicBezTo>
                    <a:pt x="5" y="71"/>
                    <a:pt x="5" y="73"/>
                    <a:pt x="5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0" y="62"/>
                    <a:pt x="0" y="62"/>
                    <a:pt x="0" y="62"/>
                  </a:cubicBezTo>
                  <a:close/>
                  <a:moveTo>
                    <a:pt x="7" y="51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3" y="35"/>
                    <a:pt x="17" y="39"/>
                    <a:pt x="22" y="43"/>
                  </a:cubicBezTo>
                  <a:cubicBezTo>
                    <a:pt x="28" y="47"/>
                    <a:pt x="34" y="50"/>
                    <a:pt x="38" y="51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3" y="44"/>
                    <a:pt x="28" y="42"/>
                    <a:pt x="24" y="39"/>
                  </a:cubicBezTo>
                  <a:cubicBezTo>
                    <a:pt x="18" y="35"/>
                    <a:pt x="13" y="31"/>
                    <a:pt x="11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51"/>
                    <a:pt x="7" y="51"/>
                    <a:pt x="7" y="51"/>
                  </a:cubicBezTo>
                  <a:close/>
                  <a:moveTo>
                    <a:pt x="28" y="6"/>
                  </a:moveTo>
                  <a:cubicBezTo>
                    <a:pt x="37" y="8"/>
                    <a:pt x="42" y="11"/>
                    <a:pt x="41" y="16"/>
                  </a:cubicBezTo>
                  <a:cubicBezTo>
                    <a:pt x="40" y="21"/>
                    <a:pt x="35" y="22"/>
                    <a:pt x="26" y="21"/>
                  </a:cubicBezTo>
                  <a:cubicBezTo>
                    <a:pt x="16" y="19"/>
                    <a:pt x="12" y="16"/>
                    <a:pt x="13" y="11"/>
                  </a:cubicBezTo>
                  <a:cubicBezTo>
                    <a:pt x="13" y="6"/>
                    <a:pt x="19" y="5"/>
                    <a:pt x="28" y="6"/>
                  </a:cubicBezTo>
                  <a:close/>
                  <a:moveTo>
                    <a:pt x="29" y="1"/>
                  </a:moveTo>
                  <a:cubicBezTo>
                    <a:pt x="24" y="0"/>
                    <a:pt x="19" y="1"/>
                    <a:pt x="16" y="2"/>
                  </a:cubicBezTo>
                  <a:cubicBezTo>
                    <a:pt x="12" y="3"/>
                    <a:pt x="9" y="6"/>
                    <a:pt x="8" y="11"/>
                  </a:cubicBezTo>
                  <a:cubicBezTo>
                    <a:pt x="8" y="14"/>
                    <a:pt x="9" y="18"/>
                    <a:pt x="12" y="20"/>
                  </a:cubicBezTo>
                  <a:cubicBezTo>
                    <a:pt x="15" y="23"/>
                    <a:pt x="19" y="25"/>
                    <a:pt x="25" y="26"/>
                  </a:cubicBezTo>
                  <a:cubicBezTo>
                    <a:pt x="37" y="27"/>
                    <a:pt x="43" y="24"/>
                    <a:pt x="44" y="16"/>
                  </a:cubicBezTo>
                  <a:cubicBezTo>
                    <a:pt x="46" y="8"/>
                    <a:pt x="40" y="3"/>
                    <a:pt x="29" y="1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34" name="Freeform 60"/>
            <p:cNvSpPr>
              <a:spLocks noEditPoints="1"/>
            </p:cNvSpPr>
            <p:nvPr/>
          </p:nvSpPr>
          <p:spPr bwMode="auto">
            <a:xfrm>
              <a:off x="4093321" y="5862965"/>
              <a:ext cx="119335" cy="250603"/>
            </a:xfrm>
            <a:custGeom>
              <a:avLst/>
              <a:gdLst>
                <a:gd name="T0" fmla="*/ 1 w 37"/>
                <a:gd name="T1" fmla="*/ 65 h 78"/>
                <a:gd name="T2" fmla="*/ 1 w 37"/>
                <a:gd name="T3" fmla="*/ 68 h 78"/>
                <a:gd name="T4" fmla="*/ 7 w 37"/>
                <a:gd name="T5" fmla="*/ 71 h 78"/>
                <a:gd name="T6" fmla="*/ 8 w 37"/>
                <a:gd name="T7" fmla="*/ 78 h 78"/>
                <a:gd name="T8" fmla="*/ 12 w 37"/>
                <a:gd name="T9" fmla="*/ 78 h 78"/>
                <a:gd name="T10" fmla="*/ 12 w 37"/>
                <a:gd name="T11" fmla="*/ 69 h 78"/>
                <a:gd name="T12" fmla="*/ 37 w 37"/>
                <a:gd name="T13" fmla="*/ 69 h 78"/>
                <a:gd name="T14" fmla="*/ 37 w 37"/>
                <a:gd name="T15" fmla="*/ 64 h 78"/>
                <a:gd name="T16" fmla="*/ 1 w 37"/>
                <a:gd name="T17" fmla="*/ 65 h 78"/>
                <a:gd name="T18" fmla="*/ 10 w 37"/>
                <a:gd name="T19" fmla="*/ 30 h 78"/>
                <a:gd name="T20" fmla="*/ 1 w 37"/>
                <a:gd name="T21" fmla="*/ 41 h 78"/>
                <a:gd name="T22" fmla="*/ 11 w 37"/>
                <a:gd name="T23" fmla="*/ 52 h 78"/>
                <a:gd name="T24" fmla="*/ 18 w 37"/>
                <a:gd name="T25" fmla="*/ 47 h 78"/>
                <a:gd name="T26" fmla="*/ 26 w 37"/>
                <a:gd name="T27" fmla="*/ 52 h 78"/>
                <a:gd name="T28" fmla="*/ 35 w 37"/>
                <a:gd name="T29" fmla="*/ 49 h 78"/>
                <a:gd name="T30" fmla="*/ 37 w 37"/>
                <a:gd name="T31" fmla="*/ 40 h 78"/>
                <a:gd name="T32" fmla="*/ 34 w 37"/>
                <a:gd name="T33" fmla="*/ 31 h 78"/>
                <a:gd name="T34" fmla="*/ 26 w 37"/>
                <a:gd name="T35" fmla="*/ 28 h 78"/>
                <a:gd name="T36" fmla="*/ 17 w 37"/>
                <a:gd name="T37" fmla="*/ 34 h 78"/>
                <a:gd name="T38" fmla="*/ 10 w 37"/>
                <a:gd name="T39" fmla="*/ 30 h 78"/>
                <a:gd name="T40" fmla="*/ 20 w 37"/>
                <a:gd name="T41" fmla="*/ 40 h 78"/>
                <a:gd name="T42" fmla="*/ 27 w 37"/>
                <a:gd name="T43" fmla="*/ 33 h 78"/>
                <a:gd name="T44" fmla="*/ 33 w 37"/>
                <a:gd name="T45" fmla="*/ 40 h 78"/>
                <a:gd name="T46" fmla="*/ 26 w 37"/>
                <a:gd name="T47" fmla="*/ 48 h 78"/>
                <a:gd name="T48" fmla="*/ 20 w 37"/>
                <a:gd name="T49" fmla="*/ 40 h 78"/>
                <a:gd name="T50" fmla="*/ 16 w 37"/>
                <a:gd name="T51" fmla="*/ 40 h 78"/>
                <a:gd name="T52" fmla="*/ 10 w 37"/>
                <a:gd name="T53" fmla="*/ 47 h 78"/>
                <a:gd name="T54" fmla="*/ 5 w 37"/>
                <a:gd name="T55" fmla="*/ 41 h 78"/>
                <a:gd name="T56" fmla="*/ 10 w 37"/>
                <a:gd name="T57" fmla="*/ 34 h 78"/>
                <a:gd name="T58" fmla="*/ 16 w 37"/>
                <a:gd name="T59" fmla="*/ 40 h 78"/>
                <a:gd name="T60" fmla="*/ 19 w 37"/>
                <a:gd name="T61" fmla="*/ 5 h 78"/>
                <a:gd name="T62" fmla="*/ 33 w 37"/>
                <a:gd name="T63" fmla="*/ 12 h 78"/>
                <a:gd name="T64" fmla="*/ 19 w 37"/>
                <a:gd name="T65" fmla="*/ 20 h 78"/>
                <a:gd name="T66" fmla="*/ 4 w 37"/>
                <a:gd name="T67" fmla="*/ 12 h 78"/>
                <a:gd name="T68" fmla="*/ 19 w 37"/>
                <a:gd name="T69" fmla="*/ 5 h 78"/>
                <a:gd name="T70" fmla="*/ 18 w 37"/>
                <a:gd name="T71" fmla="*/ 0 h 78"/>
                <a:gd name="T72" fmla="*/ 6 w 37"/>
                <a:gd name="T73" fmla="*/ 3 h 78"/>
                <a:gd name="T74" fmla="*/ 0 w 37"/>
                <a:gd name="T75" fmla="*/ 12 h 78"/>
                <a:gd name="T76" fmla="*/ 5 w 37"/>
                <a:gd name="T77" fmla="*/ 21 h 78"/>
                <a:gd name="T78" fmla="*/ 19 w 37"/>
                <a:gd name="T79" fmla="*/ 24 h 78"/>
                <a:gd name="T80" fmla="*/ 37 w 37"/>
                <a:gd name="T81" fmla="*/ 12 h 78"/>
                <a:gd name="T82" fmla="*/ 18 w 37"/>
                <a:gd name="T8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78">
                  <a:moveTo>
                    <a:pt x="1" y="65"/>
                  </a:moveTo>
                  <a:cubicBezTo>
                    <a:pt x="1" y="68"/>
                    <a:pt x="1" y="68"/>
                    <a:pt x="1" y="68"/>
                  </a:cubicBezTo>
                  <a:cubicBezTo>
                    <a:pt x="4" y="69"/>
                    <a:pt x="6" y="70"/>
                    <a:pt x="7" y="71"/>
                  </a:cubicBezTo>
                  <a:cubicBezTo>
                    <a:pt x="7" y="73"/>
                    <a:pt x="8" y="75"/>
                    <a:pt x="8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" y="65"/>
                    <a:pt x="1" y="65"/>
                    <a:pt x="1" y="65"/>
                  </a:cubicBezTo>
                  <a:close/>
                  <a:moveTo>
                    <a:pt x="10" y="30"/>
                  </a:moveTo>
                  <a:cubicBezTo>
                    <a:pt x="4" y="30"/>
                    <a:pt x="1" y="34"/>
                    <a:pt x="1" y="41"/>
                  </a:cubicBezTo>
                  <a:cubicBezTo>
                    <a:pt x="1" y="48"/>
                    <a:pt x="4" y="51"/>
                    <a:pt x="11" y="52"/>
                  </a:cubicBezTo>
                  <a:cubicBezTo>
                    <a:pt x="14" y="51"/>
                    <a:pt x="16" y="50"/>
                    <a:pt x="18" y="47"/>
                  </a:cubicBezTo>
                  <a:cubicBezTo>
                    <a:pt x="19" y="51"/>
                    <a:pt x="22" y="53"/>
                    <a:pt x="26" y="52"/>
                  </a:cubicBezTo>
                  <a:cubicBezTo>
                    <a:pt x="30" y="53"/>
                    <a:pt x="33" y="51"/>
                    <a:pt x="35" y="49"/>
                  </a:cubicBezTo>
                  <a:cubicBezTo>
                    <a:pt x="36" y="46"/>
                    <a:pt x="37" y="43"/>
                    <a:pt x="37" y="40"/>
                  </a:cubicBezTo>
                  <a:cubicBezTo>
                    <a:pt x="37" y="36"/>
                    <a:pt x="36" y="33"/>
                    <a:pt x="34" y="31"/>
                  </a:cubicBezTo>
                  <a:cubicBezTo>
                    <a:pt x="32" y="29"/>
                    <a:pt x="29" y="28"/>
                    <a:pt x="26" y="28"/>
                  </a:cubicBezTo>
                  <a:cubicBezTo>
                    <a:pt x="22" y="28"/>
                    <a:pt x="19" y="30"/>
                    <a:pt x="17" y="34"/>
                  </a:cubicBezTo>
                  <a:cubicBezTo>
                    <a:pt x="16" y="31"/>
                    <a:pt x="13" y="30"/>
                    <a:pt x="10" y="30"/>
                  </a:cubicBezTo>
                  <a:close/>
                  <a:moveTo>
                    <a:pt x="20" y="40"/>
                  </a:moveTo>
                  <a:cubicBezTo>
                    <a:pt x="20" y="36"/>
                    <a:pt x="22" y="33"/>
                    <a:pt x="27" y="33"/>
                  </a:cubicBezTo>
                  <a:cubicBezTo>
                    <a:pt x="31" y="33"/>
                    <a:pt x="33" y="35"/>
                    <a:pt x="33" y="40"/>
                  </a:cubicBezTo>
                  <a:cubicBezTo>
                    <a:pt x="33" y="45"/>
                    <a:pt x="31" y="47"/>
                    <a:pt x="26" y="48"/>
                  </a:cubicBezTo>
                  <a:cubicBezTo>
                    <a:pt x="22" y="47"/>
                    <a:pt x="20" y="45"/>
                    <a:pt x="20" y="40"/>
                  </a:cubicBezTo>
                  <a:close/>
                  <a:moveTo>
                    <a:pt x="16" y="40"/>
                  </a:moveTo>
                  <a:cubicBezTo>
                    <a:pt x="16" y="44"/>
                    <a:pt x="14" y="47"/>
                    <a:pt x="10" y="47"/>
                  </a:cubicBezTo>
                  <a:cubicBezTo>
                    <a:pt x="7" y="47"/>
                    <a:pt x="5" y="45"/>
                    <a:pt x="5" y="41"/>
                  </a:cubicBezTo>
                  <a:cubicBezTo>
                    <a:pt x="5" y="37"/>
                    <a:pt x="7" y="35"/>
                    <a:pt x="10" y="34"/>
                  </a:cubicBezTo>
                  <a:cubicBezTo>
                    <a:pt x="13" y="34"/>
                    <a:pt x="15" y="36"/>
                    <a:pt x="16" y="40"/>
                  </a:cubicBezTo>
                  <a:close/>
                  <a:moveTo>
                    <a:pt x="19" y="5"/>
                  </a:moveTo>
                  <a:cubicBezTo>
                    <a:pt x="28" y="4"/>
                    <a:pt x="33" y="7"/>
                    <a:pt x="33" y="12"/>
                  </a:cubicBezTo>
                  <a:cubicBezTo>
                    <a:pt x="33" y="17"/>
                    <a:pt x="28" y="19"/>
                    <a:pt x="19" y="20"/>
                  </a:cubicBezTo>
                  <a:cubicBezTo>
                    <a:pt x="9" y="20"/>
                    <a:pt x="4" y="17"/>
                    <a:pt x="4" y="12"/>
                  </a:cubicBezTo>
                  <a:cubicBezTo>
                    <a:pt x="4" y="7"/>
                    <a:pt x="9" y="5"/>
                    <a:pt x="19" y="5"/>
                  </a:cubicBezTo>
                  <a:close/>
                  <a:moveTo>
                    <a:pt x="18" y="0"/>
                  </a:moveTo>
                  <a:cubicBezTo>
                    <a:pt x="13" y="0"/>
                    <a:pt x="9" y="1"/>
                    <a:pt x="6" y="3"/>
                  </a:cubicBezTo>
                  <a:cubicBezTo>
                    <a:pt x="2" y="5"/>
                    <a:pt x="0" y="8"/>
                    <a:pt x="0" y="12"/>
                  </a:cubicBezTo>
                  <a:cubicBezTo>
                    <a:pt x="0" y="16"/>
                    <a:pt x="2" y="19"/>
                    <a:pt x="5" y="21"/>
                  </a:cubicBezTo>
                  <a:cubicBezTo>
                    <a:pt x="8" y="24"/>
                    <a:pt x="13" y="25"/>
                    <a:pt x="19" y="24"/>
                  </a:cubicBezTo>
                  <a:cubicBezTo>
                    <a:pt x="31" y="24"/>
                    <a:pt x="37" y="20"/>
                    <a:pt x="37" y="12"/>
                  </a:cubicBezTo>
                  <a:cubicBezTo>
                    <a:pt x="36" y="4"/>
                    <a:pt x="30" y="0"/>
                    <a:pt x="18" y="0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35" name="Freeform 61"/>
            <p:cNvSpPr>
              <a:spLocks noEditPoints="1"/>
            </p:cNvSpPr>
            <p:nvPr/>
          </p:nvSpPr>
          <p:spPr bwMode="auto">
            <a:xfrm>
              <a:off x="7075094" y="6069016"/>
              <a:ext cx="882280" cy="67623"/>
            </a:xfrm>
            <a:custGeom>
              <a:avLst/>
              <a:gdLst>
                <a:gd name="T0" fmla="*/ 16 w 274"/>
                <a:gd name="T1" fmla="*/ 0 h 21"/>
                <a:gd name="T2" fmla="*/ 4 w 274"/>
                <a:gd name="T3" fmla="*/ 0 h 21"/>
                <a:gd name="T4" fmla="*/ 3 w 274"/>
                <a:gd name="T5" fmla="*/ 21 h 21"/>
                <a:gd name="T6" fmla="*/ 3 w 274"/>
                <a:gd name="T7" fmla="*/ 3 h 21"/>
                <a:gd name="T8" fmla="*/ 11 w 274"/>
                <a:gd name="T9" fmla="*/ 21 h 21"/>
                <a:gd name="T10" fmla="*/ 17 w 274"/>
                <a:gd name="T11" fmla="*/ 9 h 21"/>
                <a:gd name="T12" fmla="*/ 34 w 274"/>
                <a:gd name="T13" fmla="*/ 15 h 21"/>
                <a:gd name="T14" fmla="*/ 32 w 274"/>
                <a:gd name="T15" fmla="*/ 0 h 21"/>
                <a:gd name="T16" fmla="*/ 24 w 274"/>
                <a:gd name="T17" fmla="*/ 21 h 21"/>
                <a:gd name="T18" fmla="*/ 27 w 274"/>
                <a:gd name="T19" fmla="*/ 12 h 21"/>
                <a:gd name="T20" fmla="*/ 33 w 274"/>
                <a:gd name="T21" fmla="*/ 12 h 21"/>
                <a:gd name="T22" fmla="*/ 49 w 274"/>
                <a:gd name="T23" fmla="*/ 21 h 21"/>
                <a:gd name="T24" fmla="*/ 56 w 274"/>
                <a:gd name="T25" fmla="*/ 3 h 21"/>
                <a:gd name="T26" fmla="*/ 40 w 274"/>
                <a:gd name="T27" fmla="*/ 21 h 21"/>
                <a:gd name="T28" fmla="*/ 55 w 274"/>
                <a:gd name="T29" fmla="*/ 10 h 21"/>
                <a:gd name="T30" fmla="*/ 43 w 274"/>
                <a:gd name="T31" fmla="*/ 2 h 21"/>
                <a:gd name="T32" fmla="*/ 63 w 274"/>
                <a:gd name="T33" fmla="*/ 11 h 21"/>
                <a:gd name="T34" fmla="*/ 63 w 274"/>
                <a:gd name="T35" fmla="*/ 9 h 21"/>
                <a:gd name="T36" fmla="*/ 75 w 274"/>
                <a:gd name="T37" fmla="*/ 0 h 21"/>
                <a:gd name="T38" fmla="*/ 75 w 274"/>
                <a:gd name="T39" fmla="*/ 21 h 21"/>
                <a:gd name="T40" fmla="*/ 95 w 274"/>
                <a:gd name="T41" fmla="*/ 0 h 21"/>
                <a:gd name="T42" fmla="*/ 98 w 274"/>
                <a:gd name="T43" fmla="*/ 0 h 21"/>
                <a:gd name="T44" fmla="*/ 105 w 274"/>
                <a:gd name="T45" fmla="*/ 0 h 21"/>
                <a:gd name="T46" fmla="*/ 104 w 274"/>
                <a:gd name="T47" fmla="*/ 21 h 21"/>
                <a:gd name="T48" fmla="*/ 115 w 274"/>
                <a:gd name="T49" fmla="*/ 21 h 21"/>
                <a:gd name="T50" fmla="*/ 115 w 274"/>
                <a:gd name="T51" fmla="*/ 0 h 21"/>
                <a:gd name="T52" fmla="*/ 146 w 274"/>
                <a:gd name="T53" fmla="*/ 0 h 21"/>
                <a:gd name="T54" fmla="*/ 143 w 274"/>
                <a:gd name="T55" fmla="*/ 11 h 21"/>
                <a:gd name="T56" fmla="*/ 152 w 274"/>
                <a:gd name="T57" fmla="*/ 16 h 21"/>
                <a:gd name="T58" fmla="*/ 138 w 274"/>
                <a:gd name="T59" fmla="*/ 14 h 21"/>
                <a:gd name="T60" fmla="*/ 152 w 274"/>
                <a:gd name="T61" fmla="*/ 20 h 21"/>
                <a:gd name="T62" fmla="*/ 144 w 274"/>
                <a:gd name="T63" fmla="*/ 8 h 21"/>
                <a:gd name="T64" fmla="*/ 151 w 274"/>
                <a:gd name="T65" fmla="*/ 6 h 21"/>
                <a:gd name="T66" fmla="*/ 159 w 274"/>
                <a:gd name="T67" fmla="*/ 9 h 21"/>
                <a:gd name="T68" fmla="*/ 156 w 274"/>
                <a:gd name="T69" fmla="*/ 21 h 21"/>
                <a:gd name="T70" fmla="*/ 170 w 274"/>
                <a:gd name="T71" fmla="*/ 11 h 21"/>
                <a:gd name="T72" fmla="*/ 173 w 274"/>
                <a:gd name="T73" fmla="*/ 0 h 21"/>
                <a:gd name="T74" fmla="*/ 191 w 274"/>
                <a:gd name="T75" fmla="*/ 18 h 21"/>
                <a:gd name="T76" fmla="*/ 190 w 274"/>
                <a:gd name="T77" fmla="*/ 11 h 21"/>
                <a:gd name="T78" fmla="*/ 179 w 274"/>
                <a:gd name="T79" fmla="*/ 3 h 21"/>
                <a:gd name="T80" fmla="*/ 176 w 274"/>
                <a:gd name="T81" fmla="*/ 0 h 21"/>
                <a:gd name="T82" fmla="*/ 191 w 274"/>
                <a:gd name="T83" fmla="*/ 18 h 21"/>
                <a:gd name="T84" fmla="*/ 196 w 274"/>
                <a:gd name="T85" fmla="*/ 0 h 21"/>
                <a:gd name="T86" fmla="*/ 196 w 274"/>
                <a:gd name="T87" fmla="*/ 21 h 21"/>
                <a:gd name="T88" fmla="*/ 206 w 274"/>
                <a:gd name="T89" fmla="*/ 21 h 21"/>
                <a:gd name="T90" fmla="*/ 207 w 274"/>
                <a:gd name="T91" fmla="*/ 0 h 21"/>
                <a:gd name="T92" fmla="*/ 228 w 274"/>
                <a:gd name="T93" fmla="*/ 12 h 21"/>
                <a:gd name="T94" fmla="*/ 215 w 274"/>
                <a:gd name="T95" fmla="*/ 10 h 21"/>
                <a:gd name="T96" fmla="*/ 230 w 274"/>
                <a:gd name="T97" fmla="*/ 6 h 21"/>
                <a:gd name="T98" fmla="*/ 215 w 274"/>
                <a:gd name="T99" fmla="*/ 19 h 21"/>
                <a:gd name="T100" fmla="*/ 229 w 274"/>
                <a:gd name="T101" fmla="*/ 21 h 21"/>
                <a:gd name="T102" fmla="*/ 222 w 274"/>
                <a:gd name="T103" fmla="*/ 10 h 21"/>
                <a:gd name="T104" fmla="*/ 250 w 274"/>
                <a:gd name="T105" fmla="*/ 0 h 21"/>
                <a:gd name="T106" fmla="*/ 236 w 274"/>
                <a:gd name="T107" fmla="*/ 0 h 21"/>
                <a:gd name="T108" fmla="*/ 232 w 274"/>
                <a:gd name="T109" fmla="*/ 21 h 21"/>
                <a:gd name="T110" fmla="*/ 247 w 274"/>
                <a:gd name="T111" fmla="*/ 21 h 21"/>
                <a:gd name="T112" fmla="*/ 254 w 274"/>
                <a:gd name="T113" fmla="*/ 0 h 21"/>
                <a:gd name="T114" fmla="*/ 254 w 274"/>
                <a:gd name="T115" fmla="*/ 21 h 21"/>
                <a:gd name="T116" fmla="*/ 271 w 274"/>
                <a:gd name="T117" fmla="*/ 17 h 21"/>
                <a:gd name="T118" fmla="*/ 257 w 274"/>
                <a:gd name="T119" fmla="*/ 21 h 21"/>
                <a:gd name="T120" fmla="*/ 260 w 274"/>
                <a:gd name="T121" fmla="*/ 4 h 21"/>
                <a:gd name="T122" fmla="*/ 274 w 274"/>
                <a:gd name="T1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4" h="21">
                  <a:moveTo>
                    <a:pt x="20" y="21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6"/>
                    <a:pt x="17" y="8"/>
                    <a:pt x="17" y="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0" y="21"/>
                    <a:pt x="20" y="21"/>
                  </a:cubicBezTo>
                  <a:close/>
                  <a:moveTo>
                    <a:pt x="34" y="15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  <a:moveTo>
                    <a:pt x="27" y="1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40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52" y="21"/>
                    <a:pt x="54" y="20"/>
                    <a:pt x="56" y="17"/>
                  </a:cubicBezTo>
                  <a:cubicBezTo>
                    <a:pt x="57" y="15"/>
                    <a:pt x="58" y="13"/>
                    <a:pt x="58" y="10"/>
                  </a:cubicBezTo>
                  <a:cubicBezTo>
                    <a:pt x="58" y="7"/>
                    <a:pt x="57" y="5"/>
                    <a:pt x="56" y="3"/>
                  </a:cubicBezTo>
                  <a:cubicBezTo>
                    <a:pt x="54" y="1"/>
                    <a:pt x="52" y="0"/>
                    <a:pt x="4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1"/>
                    <a:pt x="40" y="21"/>
                    <a:pt x="40" y="21"/>
                  </a:cubicBezTo>
                  <a:close/>
                  <a:moveTo>
                    <a:pt x="43" y="2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53" y="3"/>
                    <a:pt x="55" y="5"/>
                    <a:pt x="55" y="10"/>
                  </a:cubicBezTo>
                  <a:cubicBezTo>
                    <a:pt x="55" y="16"/>
                    <a:pt x="53" y="18"/>
                    <a:pt x="49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"/>
                    <a:pt x="43" y="2"/>
                    <a:pt x="43" y="2"/>
                  </a:cubicBezTo>
                  <a:close/>
                  <a:moveTo>
                    <a:pt x="75" y="18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98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115" y="17"/>
                  </a:moveTo>
                  <a:cubicBezTo>
                    <a:pt x="115" y="17"/>
                    <a:pt x="115" y="17"/>
                    <a:pt x="115" y="17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7"/>
                    <a:pt x="115" y="17"/>
                    <a:pt x="115" y="17"/>
                  </a:cubicBezTo>
                  <a:close/>
                  <a:moveTo>
                    <a:pt x="154" y="6"/>
                  </a:moveTo>
                  <a:cubicBezTo>
                    <a:pt x="153" y="2"/>
                    <a:pt x="151" y="0"/>
                    <a:pt x="146" y="0"/>
                  </a:cubicBezTo>
                  <a:cubicBezTo>
                    <a:pt x="144" y="0"/>
                    <a:pt x="142" y="0"/>
                    <a:pt x="141" y="1"/>
                  </a:cubicBezTo>
                  <a:cubicBezTo>
                    <a:pt x="139" y="2"/>
                    <a:pt x="138" y="4"/>
                    <a:pt x="138" y="6"/>
                  </a:cubicBezTo>
                  <a:cubicBezTo>
                    <a:pt x="138" y="8"/>
                    <a:pt x="140" y="10"/>
                    <a:pt x="143" y="11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9" y="12"/>
                    <a:pt x="150" y="13"/>
                    <a:pt x="151" y="13"/>
                  </a:cubicBezTo>
                  <a:cubicBezTo>
                    <a:pt x="151" y="14"/>
                    <a:pt x="152" y="15"/>
                    <a:pt x="152" y="16"/>
                  </a:cubicBezTo>
                  <a:cubicBezTo>
                    <a:pt x="152" y="18"/>
                    <a:pt x="150" y="19"/>
                    <a:pt x="146" y="19"/>
                  </a:cubicBezTo>
                  <a:cubicBezTo>
                    <a:pt x="142" y="19"/>
                    <a:pt x="140" y="17"/>
                    <a:pt x="140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7"/>
                    <a:pt x="138" y="18"/>
                    <a:pt x="140" y="19"/>
                  </a:cubicBezTo>
                  <a:cubicBezTo>
                    <a:pt x="141" y="21"/>
                    <a:pt x="143" y="21"/>
                    <a:pt x="146" y="21"/>
                  </a:cubicBezTo>
                  <a:cubicBezTo>
                    <a:pt x="148" y="21"/>
                    <a:pt x="150" y="21"/>
                    <a:pt x="152" y="20"/>
                  </a:cubicBezTo>
                  <a:cubicBezTo>
                    <a:pt x="153" y="19"/>
                    <a:pt x="154" y="17"/>
                    <a:pt x="154" y="15"/>
                  </a:cubicBezTo>
                  <a:cubicBezTo>
                    <a:pt x="154" y="12"/>
                    <a:pt x="153" y="10"/>
                    <a:pt x="150" y="1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2" y="8"/>
                    <a:pt x="141" y="7"/>
                    <a:pt x="141" y="6"/>
                  </a:cubicBezTo>
                  <a:cubicBezTo>
                    <a:pt x="141" y="3"/>
                    <a:pt x="143" y="2"/>
                    <a:pt x="146" y="2"/>
                  </a:cubicBezTo>
                  <a:cubicBezTo>
                    <a:pt x="149" y="2"/>
                    <a:pt x="151" y="3"/>
                    <a:pt x="151" y="6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70" y="9"/>
                  </a:moveTo>
                  <a:cubicBezTo>
                    <a:pt x="159" y="9"/>
                    <a:pt x="159" y="9"/>
                    <a:pt x="159" y="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9"/>
                    <a:pt x="170" y="9"/>
                  </a:cubicBezTo>
                  <a:close/>
                  <a:moveTo>
                    <a:pt x="191" y="18"/>
                  </a:moveTo>
                  <a:cubicBezTo>
                    <a:pt x="179" y="18"/>
                    <a:pt x="179" y="18"/>
                    <a:pt x="179" y="18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8"/>
                    <a:pt x="191" y="18"/>
                    <a:pt x="191" y="18"/>
                  </a:cubicBezTo>
                  <a:close/>
                  <a:moveTo>
                    <a:pt x="207" y="17"/>
                  </a:moveTo>
                  <a:cubicBezTo>
                    <a:pt x="207" y="17"/>
                    <a:pt x="207" y="17"/>
                    <a:pt x="207" y="17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17"/>
                    <a:pt x="207" y="17"/>
                    <a:pt x="207" y="17"/>
                  </a:cubicBezTo>
                  <a:close/>
                  <a:moveTo>
                    <a:pt x="222" y="12"/>
                  </a:moveTo>
                  <a:cubicBezTo>
                    <a:pt x="228" y="12"/>
                    <a:pt x="228" y="12"/>
                    <a:pt x="228" y="12"/>
                  </a:cubicBezTo>
                  <a:cubicBezTo>
                    <a:pt x="228" y="15"/>
                    <a:pt x="227" y="17"/>
                    <a:pt x="226" y="18"/>
                  </a:cubicBezTo>
                  <a:cubicBezTo>
                    <a:pt x="225" y="19"/>
                    <a:pt x="223" y="19"/>
                    <a:pt x="221" y="19"/>
                  </a:cubicBezTo>
                  <a:cubicBezTo>
                    <a:pt x="217" y="19"/>
                    <a:pt x="215" y="16"/>
                    <a:pt x="215" y="10"/>
                  </a:cubicBezTo>
                  <a:cubicBezTo>
                    <a:pt x="215" y="5"/>
                    <a:pt x="217" y="2"/>
                    <a:pt x="221" y="2"/>
                  </a:cubicBezTo>
                  <a:cubicBezTo>
                    <a:pt x="225" y="2"/>
                    <a:pt x="227" y="3"/>
                    <a:pt x="228" y="6"/>
                  </a:cubicBezTo>
                  <a:cubicBezTo>
                    <a:pt x="230" y="6"/>
                    <a:pt x="230" y="6"/>
                    <a:pt x="230" y="6"/>
                  </a:cubicBezTo>
                  <a:cubicBezTo>
                    <a:pt x="230" y="2"/>
                    <a:pt x="227" y="0"/>
                    <a:pt x="221" y="0"/>
                  </a:cubicBezTo>
                  <a:cubicBezTo>
                    <a:pt x="215" y="0"/>
                    <a:pt x="212" y="3"/>
                    <a:pt x="212" y="10"/>
                  </a:cubicBezTo>
                  <a:cubicBezTo>
                    <a:pt x="211" y="14"/>
                    <a:pt x="213" y="17"/>
                    <a:pt x="215" y="19"/>
                  </a:cubicBezTo>
                  <a:cubicBezTo>
                    <a:pt x="216" y="21"/>
                    <a:pt x="219" y="21"/>
                    <a:pt x="221" y="21"/>
                  </a:cubicBezTo>
                  <a:cubicBezTo>
                    <a:pt x="224" y="21"/>
                    <a:pt x="227" y="20"/>
                    <a:pt x="228" y="1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2"/>
                    <a:pt x="222" y="12"/>
                    <a:pt x="222" y="12"/>
                  </a:cubicBezTo>
                  <a:close/>
                  <a:moveTo>
                    <a:pt x="243" y="10"/>
                  </a:moveTo>
                  <a:cubicBezTo>
                    <a:pt x="250" y="0"/>
                    <a:pt x="250" y="0"/>
                    <a:pt x="25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1" y="8"/>
                    <a:pt x="241" y="8"/>
                    <a:pt x="241" y="8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41" y="12"/>
                    <a:pt x="241" y="12"/>
                    <a:pt x="241" y="1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43" y="10"/>
                    <a:pt x="243" y="10"/>
                    <a:pt x="243" y="10"/>
                  </a:cubicBezTo>
                  <a:close/>
                  <a:moveTo>
                    <a:pt x="254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1"/>
                    <a:pt x="251" y="21"/>
                    <a:pt x="251" y="21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4" y="0"/>
                    <a:pt x="254" y="0"/>
                    <a:pt x="254" y="0"/>
                  </a:cubicBezTo>
                  <a:close/>
                  <a:moveTo>
                    <a:pt x="271" y="17"/>
                  </a:moveTo>
                  <a:cubicBezTo>
                    <a:pt x="271" y="17"/>
                    <a:pt x="271" y="17"/>
                    <a:pt x="271" y="17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1"/>
                    <a:pt x="257" y="21"/>
                    <a:pt x="257" y="21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4" y="21"/>
                    <a:pt x="274" y="21"/>
                    <a:pt x="274" y="21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17"/>
                    <a:pt x="271" y="17"/>
                    <a:pt x="271" y="17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62"/>
            <p:cNvSpPr>
              <a:spLocks noEditPoints="1"/>
            </p:cNvSpPr>
            <p:nvPr/>
          </p:nvSpPr>
          <p:spPr bwMode="auto">
            <a:xfrm>
              <a:off x="4289826" y="4138979"/>
              <a:ext cx="3738354" cy="1804339"/>
            </a:xfrm>
            <a:custGeom>
              <a:avLst/>
              <a:gdLst>
                <a:gd name="T0" fmla="*/ 1894 w 4699"/>
                <a:gd name="T1" fmla="*/ 2268 h 2268"/>
                <a:gd name="T2" fmla="*/ 0 w 4699"/>
                <a:gd name="T3" fmla="*/ 1932 h 2268"/>
                <a:gd name="T4" fmla="*/ 1914 w 4699"/>
                <a:gd name="T5" fmla="*/ 2191 h 2268"/>
                <a:gd name="T6" fmla="*/ 109 w 4699"/>
                <a:gd name="T7" fmla="*/ 1532 h 2268"/>
                <a:gd name="T8" fmla="*/ 1951 w 4699"/>
                <a:gd name="T9" fmla="*/ 2118 h 2268"/>
                <a:gd name="T10" fmla="*/ 283 w 4699"/>
                <a:gd name="T11" fmla="*/ 1156 h 2268"/>
                <a:gd name="T12" fmla="*/ 1995 w 4699"/>
                <a:gd name="T13" fmla="*/ 2050 h 2268"/>
                <a:gd name="T14" fmla="*/ 522 w 4699"/>
                <a:gd name="T15" fmla="*/ 816 h 2268"/>
                <a:gd name="T16" fmla="*/ 2052 w 4699"/>
                <a:gd name="T17" fmla="*/ 1993 h 2268"/>
                <a:gd name="T18" fmla="*/ 817 w 4699"/>
                <a:gd name="T19" fmla="*/ 521 h 2268"/>
                <a:gd name="T20" fmla="*/ 2121 w 4699"/>
                <a:gd name="T21" fmla="*/ 1949 h 2268"/>
                <a:gd name="T22" fmla="*/ 1157 w 4699"/>
                <a:gd name="T23" fmla="*/ 283 h 2268"/>
                <a:gd name="T24" fmla="*/ 2194 w 4699"/>
                <a:gd name="T25" fmla="*/ 1912 h 2268"/>
                <a:gd name="T26" fmla="*/ 1534 w 4699"/>
                <a:gd name="T27" fmla="*/ 109 h 2268"/>
                <a:gd name="T28" fmla="*/ 2271 w 4699"/>
                <a:gd name="T29" fmla="*/ 1892 h 2268"/>
                <a:gd name="T30" fmla="*/ 1935 w 4699"/>
                <a:gd name="T31" fmla="*/ 0 h 2268"/>
                <a:gd name="T32" fmla="*/ 2428 w 4699"/>
                <a:gd name="T33" fmla="*/ 1892 h 2268"/>
                <a:gd name="T34" fmla="*/ 2764 w 4699"/>
                <a:gd name="T35" fmla="*/ 0 h 2268"/>
                <a:gd name="T36" fmla="*/ 2505 w 4699"/>
                <a:gd name="T37" fmla="*/ 1912 h 2268"/>
                <a:gd name="T38" fmla="*/ 3165 w 4699"/>
                <a:gd name="T39" fmla="*/ 109 h 2268"/>
                <a:gd name="T40" fmla="*/ 2578 w 4699"/>
                <a:gd name="T41" fmla="*/ 1949 h 2268"/>
                <a:gd name="T42" fmla="*/ 3542 w 4699"/>
                <a:gd name="T43" fmla="*/ 283 h 2268"/>
                <a:gd name="T44" fmla="*/ 2647 w 4699"/>
                <a:gd name="T45" fmla="*/ 1993 h 2268"/>
                <a:gd name="T46" fmla="*/ 3882 w 4699"/>
                <a:gd name="T47" fmla="*/ 521 h 2268"/>
                <a:gd name="T48" fmla="*/ 2704 w 4699"/>
                <a:gd name="T49" fmla="*/ 2050 h 2268"/>
                <a:gd name="T50" fmla="*/ 4177 w 4699"/>
                <a:gd name="T51" fmla="*/ 816 h 2268"/>
                <a:gd name="T52" fmla="*/ 2748 w 4699"/>
                <a:gd name="T53" fmla="*/ 2118 h 2268"/>
                <a:gd name="T54" fmla="*/ 4416 w 4699"/>
                <a:gd name="T55" fmla="*/ 1156 h 2268"/>
                <a:gd name="T56" fmla="*/ 2785 w 4699"/>
                <a:gd name="T57" fmla="*/ 2191 h 2268"/>
                <a:gd name="T58" fmla="*/ 4590 w 4699"/>
                <a:gd name="T59" fmla="*/ 1532 h 2268"/>
                <a:gd name="T60" fmla="*/ 2805 w 4699"/>
                <a:gd name="T61" fmla="*/ 2268 h 2268"/>
                <a:gd name="T62" fmla="*/ 4699 w 4699"/>
                <a:gd name="T63" fmla="*/ 1932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99" h="2268">
                  <a:moveTo>
                    <a:pt x="1894" y="2268"/>
                  </a:moveTo>
                  <a:lnTo>
                    <a:pt x="0" y="1932"/>
                  </a:lnTo>
                  <a:moveTo>
                    <a:pt x="1914" y="2191"/>
                  </a:moveTo>
                  <a:lnTo>
                    <a:pt x="109" y="1532"/>
                  </a:lnTo>
                  <a:moveTo>
                    <a:pt x="1951" y="2118"/>
                  </a:moveTo>
                  <a:lnTo>
                    <a:pt x="283" y="1156"/>
                  </a:lnTo>
                  <a:moveTo>
                    <a:pt x="1995" y="2050"/>
                  </a:moveTo>
                  <a:lnTo>
                    <a:pt x="522" y="816"/>
                  </a:lnTo>
                  <a:moveTo>
                    <a:pt x="2052" y="1993"/>
                  </a:moveTo>
                  <a:lnTo>
                    <a:pt x="817" y="521"/>
                  </a:lnTo>
                  <a:moveTo>
                    <a:pt x="2121" y="1949"/>
                  </a:moveTo>
                  <a:lnTo>
                    <a:pt x="1157" y="283"/>
                  </a:lnTo>
                  <a:moveTo>
                    <a:pt x="2194" y="1912"/>
                  </a:moveTo>
                  <a:lnTo>
                    <a:pt x="1534" y="109"/>
                  </a:lnTo>
                  <a:moveTo>
                    <a:pt x="2271" y="1892"/>
                  </a:moveTo>
                  <a:lnTo>
                    <a:pt x="1935" y="0"/>
                  </a:lnTo>
                  <a:moveTo>
                    <a:pt x="2428" y="1892"/>
                  </a:moveTo>
                  <a:lnTo>
                    <a:pt x="2764" y="0"/>
                  </a:lnTo>
                  <a:moveTo>
                    <a:pt x="2505" y="1912"/>
                  </a:moveTo>
                  <a:lnTo>
                    <a:pt x="3165" y="109"/>
                  </a:lnTo>
                  <a:moveTo>
                    <a:pt x="2578" y="1949"/>
                  </a:moveTo>
                  <a:lnTo>
                    <a:pt x="3542" y="283"/>
                  </a:lnTo>
                  <a:moveTo>
                    <a:pt x="2647" y="1993"/>
                  </a:moveTo>
                  <a:lnTo>
                    <a:pt x="3882" y="521"/>
                  </a:lnTo>
                  <a:moveTo>
                    <a:pt x="2704" y="2050"/>
                  </a:moveTo>
                  <a:lnTo>
                    <a:pt x="4177" y="816"/>
                  </a:lnTo>
                  <a:moveTo>
                    <a:pt x="2748" y="2118"/>
                  </a:moveTo>
                  <a:lnTo>
                    <a:pt x="4416" y="1156"/>
                  </a:lnTo>
                  <a:moveTo>
                    <a:pt x="2785" y="2191"/>
                  </a:moveTo>
                  <a:lnTo>
                    <a:pt x="4590" y="1532"/>
                  </a:lnTo>
                  <a:moveTo>
                    <a:pt x="2805" y="2268"/>
                  </a:moveTo>
                  <a:lnTo>
                    <a:pt x="4699" y="1932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63"/>
            <p:cNvSpPr>
              <a:spLocks noEditPoints="1"/>
            </p:cNvSpPr>
            <p:nvPr/>
          </p:nvSpPr>
          <p:spPr bwMode="auto">
            <a:xfrm>
              <a:off x="3577796" y="3427745"/>
              <a:ext cx="5162413" cy="2583196"/>
            </a:xfrm>
            <a:custGeom>
              <a:avLst/>
              <a:gdLst>
                <a:gd name="T0" fmla="*/ 1384 w 6489"/>
                <a:gd name="T1" fmla="*/ 586 h 3247"/>
                <a:gd name="T2" fmla="*/ 304 w 6489"/>
                <a:gd name="T3" fmla="*/ 1872 h 3247"/>
                <a:gd name="T4" fmla="*/ 1623 w 6489"/>
                <a:gd name="T5" fmla="*/ 433 h 3247"/>
                <a:gd name="T6" fmla="*/ 433 w 6489"/>
                <a:gd name="T7" fmla="*/ 1621 h 3247"/>
                <a:gd name="T8" fmla="*/ 2081 w 6489"/>
                <a:gd name="T9" fmla="*/ 214 h 3247"/>
                <a:gd name="T10" fmla="*/ 1927 w 6489"/>
                <a:gd name="T11" fmla="*/ 279 h 3247"/>
                <a:gd name="T12" fmla="*/ 1720 w 6489"/>
                <a:gd name="T13" fmla="*/ 380 h 3247"/>
                <a:gd name="T14" fmla="*/ 1526 w 6489"/>
                <a:gd name="T15" fmla="*/ 493 h 3247"/>
                <a:gd name="T16" fmla="*/ 1340 w 6489"/>
                <a:gd name="T17" fmla="*/ 619 h 3247"/>
                <a:gd name="T18" fmla="*/ 1202 w 6489"/>
                <a:gd name="T19" fmla="*/ 724 h 3247"/>
                <a:gd name="T20" fmla="*/ 1032 w 6489"/>
                <a:gd name="T21" fmla="*/ 869 h 3247"/>
                <a:gd name="T22" fmla="*/ 874 w 6489"/>
                <a:gd name="T23" fmla="*/ 1031 h 3247"/>
                <a:gd name="T24" fmla="*/ 725 w 6489"/>
                <a:gd name="T25" fmla="*/ 1201 h 3247"/>
                <a:gd name="T26" fmla="*/ 619 w 6489"/>
                <a:gd name="T27" fmla="*/ 1334 h 3247"/>
                <a:gd name="T28" fmla="*/ 494 w 6489"/>
                <a:gd name="T29" fmla="*/ 1524 h 3247"/>
                <a:gd name="T30" fmla="*/ 381 w 6489"/>
                <a:gd name="T31" fmla="*/ 1718 h 3247"/>
                <a:gd name="T32" fmla="*/ 279 w 6489"/>
                <a:gd name="T33" fmla="*/ 1921 h 3247"/>
                <a:gd name="T34" fmla="*/ 215 w 6489"/>
                <a:gd name="T35" fmla="*/ 2078 h 3247"/>
                <a:gd name="T36" fmla="*/ 142 w 6489"/>
                <a:gd name="T37" fmla="*/ 2293 h 3247"/>
                <a:gd name="T38" fmla="*/ 81 w 6489"/>
                <a:gd name="T39" fmla="*/ 2511 h 3247"/>
                <a:gd name="T40" fmla="*/ 37 w 6489"/>
                <a:gd name="T41" fmla="*/ 2733 h 3247"/>
                <a:gd name="T42" fmla="*/ 16 w 6489"/>
                <a:gd name="T43" fmla="*/ 2903 h 3247"/>
                <a:gd name="T44" fmla="*/ 0 w 6489"/>
                <a:gd name="T45" fmla="*/ 3126 h 3247"/>
                <a:gd name="T46" fmla="*/ 3303 w 6489"/>
                <a:gd name="T47" fmla="*/ 0 h 3247"/>
                <a:gd name="T48" fmla="*/ 3526 w 6489"/>
                <a:gd name="T49" fmla="*/ 12 h 3247"/>
                <a:gd name="T50" fmla="*/ 4356 w 6489"/>
                <a:gd name="T51" fmla="*/ 194 h 3247"/>
                <a:gd name="T52" fmla="*/ 3360 w 6489"/>
                <a:gd name="T53" fmla="*/ 0 h 3247"/>
                <a:gd name="T54" fmla="*/ 3582 w 6489"/>
                <a:gd name="T55" fmla="*/ 16 h 3247"/>
                <a:gd name="T56" fmla="*/ 3752 w 6489"/>
                <a:gd name="T57" fmla="*/ 36 h 3247"/>
                <a:gd name="T58" fmla="*/ 3975 w 6489"/>
                <a:gd name="T59" fmla="*/ 81 h 3247"/>
                <a:gd name="T60" fmla="*/ 4194 w 6489"/>
                <a:gd name="T61" fmla="*/ 142 h 3247"/>
                <a:gd name="T62" fmla="*/ 4408 w 6489"/>
                <a:gd name="T63" fmla="*/ 214 h 3247"/>
                <a:gd name="T64" fmla="*/ 3133 w 6489"/>
                <a:gd name="T65" fmla="*/ 0 h 3247"/>
                <a:gd name="T66" fmla="*/ 2906 w 6489"/>
                <a:gd name="T67" fmla="*/ 16 h 3247"/>
                <a:gd name="T68" fmla="*/ 2736 w 6489"/>
                <a:gd name="T69" fmla="*/ 36 h 3247"/>
                <a:gd name="T70" fmla="*/ 2514 w 6489"/>
                <a:gd name="T71" fmla="*/ 81 h 3247"/>
                <a:gd name="T72" fmla="*/ 2295 w 6489"/>
                <a:gd name="T73" fmla="*/ 142 h 3247"/>
                <a:gd name="T74" fmla="*/ 3246 w 6489"/>
                <a:gd name="T75" fmla="*/ 360 h 3247"/>
                <a:gd name="T76" fmla="*/ 4566 w 6489"/>
                <a:gd name="T77" fmla="*/ 279 h 3247"/>
                <a:gd name="T78" fmla="*/ 4769 w 6489"/>
                <a:gd name="T79" fmla="*/ 380 h 3247"/>
                <a:gd name="T80" fmla="*/ 4963 w 6489"/>
                <a:gd name="T81" fmla="*/ 493 h 3247"/>
                <a:gd name="T82" fmla="*/ 5728 w 6489"/>
                <a:gd name="T83" fmla="*/ 1160 h 3247"/>
                <a:gd name="T84" fmla="*/ 5655 w 6489"/>
                <a:gd name="T85" fmla="*/ 1072 h 3247"/>
                <a:gd name="T86" fmla="*/ 5801 w 6489"/>
                <a:gd name="T87" fmla="*/ 1245 h 3247"/>
                <a:gd name="T88" fmla="*/ 5104 w 6489"/>
                <a:gd name="T89" fmla="*/ 586 h 3247"/>
                <a:gd name="T90" fmla="*/ 5153 w 6489"/>
                <a:gd name="T91" fmla="*/ 619 h 3247"/>
                <a:gd name="T92" fmla="*/ 5287 w 6489"/>
                <a:gd name="T93" fmla="*/ 724 h 3247"/>
                <a:gd name="T94" fmla="*/ 5457 w 6489"/>
                <a:gd name="T95" fmla="*/ 873 h 3247"/>
                <a:gd name="T96" fmla="*/ 6477 w 6489"/>
                <a:gd name="T97" fmla="*/ 2960 h 3247"/>
                <a:gd name="T98" fmla="*/ 6465 w 6489"/>
                <a:gd name="T99" fmla="*/ 2847 h 3247"/>
                <a:gd name="T100" fmla="*/ 6485 w 6489"/>
                <a:gd name="T101" fmla="*/ 3073 h 3247"/>
                <a:gd name="T102" fmla="*/ 6295 w 6489"/>
                <a:gd name="T103" fmla="*/ 2131 h 3247"/>
                <a:gd name="T104" fmla="*/ 6331 w 6489"/>
                <a:gd name="T105" fmla="*/ 2240 h 3247"/>
                <a:gd name="T106" fmla="*/ 6396 w 6489"/>
                <a:gd name="T107" fmla="*/ 2458 h 3247"/>
                <a:gd name="T108" fmla="*/ 6432 w 6489"/>
                <a:gd name="T109" fmla="*/ 2624 h 3247"/>
                <a:gd name="T110" fmla="*/ 6056 w 6489"/>
                <a:gd name="T111" fmla="*/ 1621 h 3247"/>
                <a:gd name="T112" fmla="*/ 5967 w 6489"/>
                <a:gd name="T113" fmla="*/ 1476 h 3247"/>
                <a:gd name="T114" fmla="*/ 6084 w 6489"/>
                <a:gd name="T115" fmla="*/ 1670 h 3247"/>
                <a:gd name="T116" fmla="*/ 6161 w 6489"/>
                <a:gd name="T117" fmla="*/ 1820 h 3247"/>
                <a:gd name="T118" fmla="*/ 6254 w 6489"/>
                <a:gd name="T119" fmla="*/ 2026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9" h="3247">
                  <a:moveTo>
                    <a:pt x="619" y="3247"/>
                  </a:moveTo>
                  <a:lnTo>
                    <a:pt x="478" y="3247"/>
                  </a:lnTo>
                  <a:moveTo>
                    <a:pt x="1984" y="542"/>
                  </a:moveTo>
                  <a:lnTo>
                    <a:pt x="1874" y="303"/>
                  </a:lnTo>
                  <a:moveTo>
                    <a:pt x="1534" y="801"/>
                  </a:moveTo>
                  <a:lnTo>
                    <a:pt x="1384" y="586"/>
                  </a:lnTo>
                  <a:moveTo>
                    <a:pt x="1138" y="1132"/>
                  </a:moveTo>
                  <a:lnTo>
                    <a:pt x="951" y="950"/>
                  </a:lnTo>
                  <a:moveTo>
                    <a:pt x="802" y="1532"/>
                  </a:moveTo>
                  <a:lnTo>
                    <a:pt x="587" y="1383"/>
                  </a:lnTo>
                  <a:moveTo>
                    <a:pt x="542" y="1981"/>
                  </a:moveTo>
                  <a:lnTo>
                    <a:pt x="304" y="1872"/>
                  </a:lnTo>
                  <a:moveTo>
                    <a:pt x="364" y="2471"/>
                  </a:moveTo>
                  <a:lnTo>
                    <a:pt x="109" y="2402"/>
                  </a:lnTo>
                  <a:moveTo>
                    <a:pt x="271" y="2980"/>
                  </a:moveTo>
                  <a:lnTo>
                    <a:pt x="12" y="2960"/>
                  </a:lnTo>
                  <a:moveTo>
                    <a:pt x="1753" y="659"/>
                  </a:moveTo>
                  <a:lnTo>
                    <a:pt x="1623" y="433"/>
                  </a:lnTo>
                  <a:moveTo>
                    <a:pt x="1328" y="958"/>
                  </a:moveTo>
                  <a:lnTo>
                    <a:pt x="1162" y="760"/>
                  </a:lnTo>
                  <a:moveTo>
                    <a:pt x="959" y="1326"/>
                  </a:moveTo>
                  <a:lnTo>
                    <a:pt x="761" y="1156"/>
                  </a:lnTo>
                  <a:moveTo>
                    <a:pt x="660" y="1751"/>
                  </a:moveTo>
                  <a:lnTo>
                    <a:pt x="433" y="1621"/>
                  </a:lnTo>
                  <a:moveTo>
                    <a:pt x="441" y="2220"/>
                  </a:moveTo>
                  <a:lnTo>
                    <a:pt x="194" y="2131"/>
                  </a:lnTo>
                  <a:moveTo>
                    <a:pt x="308" y="2721"/>
                  </a:moveTo>
                  <a:lnTo>
                    <a:pt x="49" y="2677"/>
                  </a:lnTo>
                  <a:moveTo>
                    <a:pt x="2154" y="396"/>
                  </a:moveTo>
                  <a:lnTo>
                    <a:pt x="2081" y="214"/>
                  </a:lnTo>
                  <a:moveTo>
                    <a:pt x="2105" y="417"/>
                  </a:moveTo>
                  <a:lnTo>
                    <a:pt x="2028" y="235"/>
                  </a:lnTo>
                  <a:moveTo>
                    <a:pt x="2052" y="437"/>
                  </a:moveTo>
                  <a:lnTo>
                    <a:pt x="1975" y="255"/>
                  </a:lnTo>
                  <a:moveTo>
                    <a:pt x="2004" y="457"/>
                  </a:moveTo>
                  <a:lnTo>
                    <a:pt x="1927" y="279"/>
                  </a:lnTo>
                  <a:moveTo>
                    <a:pt x="1911" y="505"/>
                  </a:moveTo>
                  <a:lnTo>
                    <a:pt x="1822" y="328"/>
                  </a:lnTo>
                  <a:moveTo>
                    <a:pt x="1862" y="526"/>
                  </a:moveTo>
                  <a:lnTo>
                    <a:pt x="1773" y="352"/>
                  </a:lnTo>
                  <a:moveTo>
                    <a:pt x="1814" y="554"/>
                  </a:moveTo>
                  <a:lnTo>
                    <a:pt x="1720" y="380"/>
                  </a:lnTo>
                  <a:moveTo>
                    <a:pt x="1769" y="578"/>
                  </a:moveTo>
                  <a:lnTo>
                    <a:pt x="1672" y="404"/>
                  </a:lnTo>
                  <a:moveTo>
                    <a:pt x="1676" y="631"/>
                  </a:moveTo>
                  <a:lnTo>
                    <a:pt x="1575" y="461"/>
                  </a:lnTo>
                  <a:moveTo>
                    <a:pt x="1631" y="659"/>
                  </a:moveTo>
                  <a:lnTo>
                    <a:pt x="1526" y="493"/>
                  </a:lnTo>
                  <a:moveTo>
                    <a:pt x="1583" y="687"/>
                  </a:moveTo>
                  <a:lnTo>
                    <a:pt x="1478" y="522"/>
                  </a:lnTo>
                  <a:moveTo>
                    <a:pt x="1542" y="716"/>
                  </a:moveTo>
                  <a:lnTo>
                    <a:pt x="1429" y="554"/>
                  </a:lnTo>
                  <a:moveTo>
                    <a:pt x="1453" y="776"/>
                  </a:moveTo>
                  <a:lnTo>
                    <a:pt x="1340" y="619"/>
                  </a:lnTo>
                  <a:moveTo>
                    <a:pt x="1409" y="809"/>
                  </a:moveTo>
                  <a:lnTo>
                    <a:pt x="1291" y="651"/>
                  </a:lnTo>
                  <a:moveTo>
                    <a:pt x="1368" y="841"/>
                  </a:moveTo>
                  <a:lnTo>
                    <a:pt x="1247" y="687"/>
                  </a:lnTo>
                  <a:moveTo>
                    <a:pt x="1328" y="873"/>
                  </a:moveTo>
                  <a:lnTo>
                    <a:pt x="1202" y="724"/>
                  </a:lnTo>
                  <a:moveTo>
                    <a:pt x="1247" y="942"/>
                  </a:moveTo>
                  <a:lnTo>
                    <a:pt x="1117" y="797"/>
                  </a:lnTo>
                  <a:moveTo>
                    <a:pt x="1206" y="979"/>
                  </a:moveTo>
                  <a:lnTo>
                    <a:pt x="1073" y="833"/>
                  </a:lnTo>
                  <a:moveTo>
                    <a:pt x="1166" y="1015"/>
                  </a:moveTo>
                  <a:lnTo>
                    <a:pt x="1032" y="869"/>
                  </a:lnTo>
                  <a:moveTo>
                    <a:pt x="1125" y="1051"/>
                  </a:moveTo>
                  <a:lnTo>
                    <a:pt x="992" y="910"/>
                  </a:lnTo>
                  <a:moveTo>
                    <a:pt x="1053" y="1124"/>
                  </a:moveTo>
                  <a:lnTo>
                    <a:pt x="911" y="991"/>
                  </a:lnTo>
                  <a:moveTo>
                    <a:pt x="1016" y="1165"/>
                  </a:moveTo>
                  <a:lnTo>
                    <a:pt x="874" y="1031"/>
                  </a:lnTo>
                  <a:moveTo>
                    <a:pt x="980" y="1201"/>
                  </a:moveTo>
                  <a:lnTo>
                    <a:pt x="834" y="1072"/>
                  </a:lnTo>
                  <a:moveTo>
                    <a:pt x="943" y="1241"/>
                  </a:moveTo>
                  <a:lnTo>
                    <a:pt x="798" y="1116"/>
                  </a:lnTo>
                  <a:moveTo>
                    <a:pt x="874" y="1322"/>
                  </a:moveTo>
                  <a:lnTo>
                    <a:pt x="725" y="1201"/>
                  </a:lnTo>
                  <a:moveTo>
                    <a:pt x="842" y="1367"/>
                  </a:moveTo>
                  <a:lnTo>
                    <a:pt x="688" y="1245"/>
                  </a:lnTo>
                  <a:moveTo>
                    <a:pt x="810" y="1407"/>
                  </a:moveTo>
                  <a:lnTo>
                    <a:pt x="656" y="1290"/>
                  </a:lnTo>
                  <a:moveTo>
                    <a:pt x="777" y="1452"/>
                  </a:moveTo>
                  <a:lnTo>
                    <a:pt x="619" y="1334"/>
                  </a:lnTo>
                  <a:moveTo>
                    <a:pt x="717" y="1537"/>
                  </a:moveTo>
                  <a:lnTo>
                    <a:pt x="555" y="1427"/>
                  </a:lnTo>
                  <a:moveTo>
                    <a:pt x="688" y="1581"/>
                  </a:moveTo>
                  <a:lnTo>
                    <a:pt x="522" y="1476"/>
                  </a:lnTo>
                  <a:moveTo>
                    <a:pt x="660" y="1625"/>
                  </a:moveTo>
                  <a:lnTo>
                    <a:pt x="494" y="1524"/>
                  </a:lnTo>
                  <a:moveTo>
                    <a:pt x="632" y="1674"/>
                  </a:moveTo>
                  <a:lnTo>
                    <a:pt x="466" y="1573"/>
                  </a:lnTo>
                  <a:moveTo>
                    <a:pt x="579" y="1763"/>
                  </a:moveTo>
                  <a:lnTo>
                    <a:pt x="409" y="1670"/>
                  </a:lnTo>
                  <a:moveTo>
                    <a:pt x="555" y="1811"/>
                  </a:moveTo>
                  <a:lnTo>
                    <a:pt x="381" y="1718"/>
                  </a:lnTo>
                  <a:moveTo>
                    <a:pt x="530" y="1856"/>
                  </a:moveTo>
                  <a:lnTo>
                    <a:pt x="352" y="1767"/>
                  </a:lnTo>
                  <a:moveTo>
                    <a:pt x="506" y="1904"/>
                  </a:moveTo>
                  <a:lnTo>
                    <a:pt x="328" y="1820"/>
                  </a:lnTo>
                  <a:moveTo>
                    <a:pt x="462" y="2002"/>
                  </a:moveTo>
                  <a:lnTo>
                    <a:pt x="279" y="1921"/>
                  </a:lnTo>
                  <a:moveTo>
                    <a:pt x="437" y="2050"/>
                  </a:moveTo>
                  <a:lnTo>
                    <a:pt x="259" y="1973"/>
                  </a:lnTo>
                  <a:moveTo>
                    <a:pt x="417" y="2099"/>
                  </a:moveTo>
                  <a:lnTo>
                    <a:pt x="235" y="2026"/>
                  </a:lnTo>
                  <a:moveTo>
                    <a:pt x="401" y="2147"/>
                  </a:moveTo>
                  <a:lnTo>
                    <a:pt x="215" y="2078"/>
                  </a:lnTo>
                  <a:moveTo>
                    <a:pt x="364" y="2248"/>
                  </a:moveTo>
                  <a:lnTo>
                    <a:pt x="174" y="2183"/>
                  </a:lnTo>
                  <a:moveTo>
                    <a:pt x="344" y="2301"/>
                  </a:moveTo>
                  <a:lnTo>
                    <a:pt x="158" y="2240"/>
                  </a:lnTo>
                  <a:moveTo>
                    <a:pt x="328" y="2349"/>
                  </a:moveTo>
                  <a:lnTo>
                    <a:pt x="142" y="2293"/>
                  </a:lnTo>
                  <a:moveTo>
                    <a:pt x="316" y="2402"/>
                  </a:moveTo>
                  <a:lnTo>
                    <a:pt x="126" y="2345"/>
                  </a:lnTo>
                  <a:moveTo>
                    <a:pt x="287" y="2503"/>
                  </a:moveTo>
                  <a:lnTo>
                    <a:pt x="93" y="2454"/>
                  </a:lnTo>
                  <a:moveTo>
                    <a:pt x="275" y="2555"/>
                  </a:moveTo>
                  <a:lnTo>
                    <a:pt x="81" y="2511"/>
                  </a:lnTo>
                  <a:moveTo>
                    <a:pt x="263" y="2608"/>
                  </a:moveTo>
                  <a:lnTo>
                    <a:pt x="69" y="2568"/>
                  </a:lnTo>
                  <a:moveTo>
                    <a:pt x="251" y="2661"/>
                  </a:moveTo>
                  <a:lnTo>
                    <a:pt x="57" y="2620"/>
                  </a:lnTo>
                  <a:moveTo>
                    <a:pt x="235" y="2766"/>
                  </a:moveTo>
                  <a:lnTo>
                    <a:pt x="37" y="2733"/>
                  </a:lnTo>
                  <a:moveTo>
                    <a:pt x="227" y="2818"/>
                  </a:moveTo>
                  <a:lnTo>
                    <a:pt x="28" y="2790"/>
                  </a:lnTo>
                  <a:moveTo>
                    <a:pt x="219" y="2871"/>
                  </a:moveTo>
                  <a:lnTo>
                    <a:pt x="24" y="2847"/>
                  </a:lnTo>
                  <a:moveTo>
                    <a:pt x="215" y="2923"/>
                  </a:moveTo>
                  <a:lnTo>
                    <a:pt x="16" y="2903"/>
                  </a:lnTo>
                  <a:moveTo>
                    <a:pt x="202" y="3029"/>
                  </a:moveTo>
                  <a:lnTo>
                    <a:pt x="8" y="3012"/>
                  </a:lnTo>
                  <a:moveTo>
                    <a:pt x="198" y="3081"/>
                  </a:moveTo>
                  <a:lnTo>
                    <a:pt x="4" y="3069"/>
                  </a:lnTo>
                  <a:moveTo>
                    <a:pt x="198" y="3134"/>
                  </a:moveTo>
                  <a:lnTo>
                    <a:pt x="0" y="3126"/>
                  </a:lnTo>
                  <a:moveTo>
                    <a:pt x="198" y="3186"/>
                  </a:moveTo>
                  <a:lnTo>
                    <a:pt x="0" y="3182"/>
                  </a:lnTo>
                  <a:moveTo>
                    <a:pt x="3194" y="198"/>
                  </a:moveTo>
                  <a:lnTo>
                    <a:pt x="3190" y="0"/>
                  </a:lnTo>
                  <a:moveTo>
                    <a:pt x="3299" y="198"/>
                  </a:moveTo>
                  <a:lnTo>
                    <a:pt x="3303" y="0"/>
                  </a:lnTo>
                  <a:moveTo>
                    <a:pt x="2728" y="307"/>
                  </a:moveTo>
                  <a:lnTo>
                    <a:pt x="2680" y="49"/>
                  </a:lnTo>
                  <a:moveTo>
                    <a:pt x="2983" y="271"/>
                  </a:moveTo>
                  <a:lnTo>
                    <a:pt x="2963" y="12"/>
                  </a:lnTo>
                  <a:moveTo>
                    <a:pt x="3506" y="271"/>
                  </a:moveTo>
                  <a:lnTo>
                    <a:pt x="3526" y="12"/>
                  </a:lnTo>
                  <a:moveTo>
                    <a:pt x="3765" y="307"/>
                  </a:moveTo>
                  <a:lnTo>
                    <a:pt x="3809" y="49"/>
                  </a:lnTo>
                  <a:moveTo>
                    <a:pt x="4016" y="364"/>
                  </a:moveTo>
                  <a:lnTo>
                    <a:pt x="4084" y="109"/>
                  </a:lnTo>
                  <a:moveTo>
                    <a:pt x="4267" y="441"/>
                  </a:moveTo>
                  <a:lnTo>
                    <a:pt x="4356" y="194"/>
                  </a:lnTo>
                  <a:moveTo>
                    <a:pt x="2473" y="364"/>
                  </a:moveTo>
                  <a:lnTo>
                    <a:pt x="2405" y="109"/>
                  </a:lnTo>
                  <a:moveTo>
                    <a:pt x="2226" y="441"/>
                  </a:moveTo>
                  <a:lnTo>
                    <a:pt x="2133" y="194"/>
                  </a:lnTo>
                  <a:moveTo>
                    <a:pt x="3352" y="198"/>
                  </a:moveTo>
                  <a:lnTo>
                    <a:pt x="3360" y="0"/>
                  </a:lnTo>
                  <a:moveTo>
                    <a:pt x="3404" y="198"/>
                  </a:moveTo>
                  <a:lnTo>
                    <a:pt x="3417" y="4"/>
                  </a:lnTo>
                  <a:moveTo>
                    <a:pt x="3457" y="202"/>
                  </a:moveTo>
                  <a:lnTo>
                    <a:pt x="3473" y="8"/>
                  </a:lnTo>
                  <a:moveTo>
                    <a:pt x="3562" y="214"/>
                  </a:moveTo>
                  <a:lnTo>
                    <a:pt x="3582" y="16"/>
                  </a:lnTo>
                  <a:moveTo>
                    <a:pt x="3615" y="218"/>
                  </a:moveTo>
                  <a:lnTo>
                    <a:pt x="3639" y="24"/>
                  </a:lnTo>
                  <a:moveTo>
                    <a:pt x="3667" y="226"/>
                  </a:moveTo>
                  <a:lnTo>
                    <a:pt x="3696" y="28"/>
                  </a:lnTo>
                  <a:moveTo>
                    <a:pt x="3720" y="235"/>
                  </a:moveTo>
                  <a:lnTo>
                    <a:pt x="3752" y="36"/>
                  </a:lnTo>
                  <a:moveTo>
                    <a:pt x="3825" y="251"/>
                  </a:moveTo>
                  <a:lnTo>
                    <a:pt x="3866" y="57"/>
                  </a:lnTo>
                  <a:moveTo>
                    <a:pt x="3878" y="263"/>
                  </a:moveTo>
                  <a:lnTo>
                    <a:pt x="3918" y="69"/>
                  </a:lnTo>
                  <a:moveTo>
                    <a:pt x="3931" y="275"/>
                  </a:moveTo>
                  <a:lnTo>
                    <a:pt x="3975" y="81"/>
                  </a:lnTo>
                  <a:moveTo>
                    <a:pt x="3983" y="287"/>
                  </a:moveTo>
                  <a:lnTo>
                    <a:pt x="4032" y="93"/>
                  </a:lnTo>
                  <a:moveTo>
                    <a:pt x="4084" y="315"/>
                  </a:moveTo>
                  <a:lnTo>
                    <a:pt x="4141" y="125"/>
                  </a:lnTo>
                  <a:moveTo>
                    <a:pt x="4137" y="328"/>
                  </a:moveTo>
                  <a:lnTo>
                    <a:pt x="4194" y="142"/>
                  </a:lnTo>
                  <a:moveTo>
                    <a:pt x="4186" y="344"/>
                  </a:moveTo>
                  <a:lnTo>
                    <a:pt x="4246" y="158"/>
                  </a:lnTo>
                  <a:moveTo>
                    <a:pt x="4238" y="364"/>
                  </a:moveTo>
                  <a:lnTo>
                    <a:pt x="4303" y="174"/>
                  </a:lnTo>
                  <a:moveTo>
                    <a:pt x="4339" y="400"/>
                  </a:moveTo>
                  <a:lnTo>
                    <a:pt x="4408" y="214"/>
                  </a:lnTo>
                  <a:moveTo>
                    <a:pt x="4388" y="417"/>
                  </a:moveTo>
                  <a:lnTo>
                    <a:pt x="4461" y="235"/>
                  </a:lnTo>
                  <a:moveTo>
                    <a:pt x="4437" y="437"/>
                  </a:moveTo>
                  <a:lnTo>
                    <a:pt x="4513" y="259"/>
                  </a:lnTo>
                  <a:moveTo>
                    <a:pt x="3137" y="198"/>
                  </a:moveTo>
                  <a:lnTo>
                    <a:pt x="3133" y="0"/>
                  </a:lnTo>
                  <a:moveTo>
                    <a:pt x="3085" y="198"/>
                  </a:moveTo>
                  <a:lnTo>
                    <a:pt x="3076" y="4"/>
                  </a:lnTo>
                  <a:moveTo>
                    <a:pt x="3032" y="202"/>
                  </a:moveTo>
                  <a:lnTo>
                    <a:pt x="3020" y="8"/>
                  </a:lnTo>
                  <a:moveTo>
                    <a:pt x="2927" y="214"/>
                  </a:moveTo>
                  <a:lnTo>
                    <a:pt x="2906" y="16"/>
                  </a:lnTo>
                  <a:moveTo>
                    <a:pt x="2874" y="218"/>
                  </a:moveTo>
                  <a:lnTo>
                    <a:pt x="2850" y="24"/>
                  </a:lnTo>
                  <a:moveTo>
                    <a:pt x="2821" y="226"/>
                  </a:moveTo>
                  <a:lnTo>
                    <a:pt x="2793" y="28"/>
                  </a:lnTo>
                  <a:moveTo>
                    <a:pt x="2769" y="235"/>
                  </a:moveTo>
                  <a:lnTo>
                    <a:pt x="2736" y="36"/>
                  </a:lnTo>
                  <a:moveTo>
                    <a:pt x="2664" y="251"/>
                  </a:moveTo>
                  <a:lnTo>
                    <a:pt x="2627" y="57"/>
                  </a:lnTo>
                  <a:moveTo>
                    <a:pt x="2611" y="263"/>
                  </a:moveTo>
                  <a:lnTo>
                    <a:pt x="2570" y="69"/>
                  </a:lnTo>
                  <a:moveTo>
                    <a:pt x="2558" y="275"/>
                  </a:moveTo>
                  <a:lnTo>
                    <a:pt x="2514" y="81"/>
                  </a:lnTo>
                  <a:moveTo>
                    <a:pt x="2506" y="287"/>
                  </a:moveTo>
                  <a:lnTo>
                    <a:pt x="2461" y="93"/>
                  </a:lnTo>
                  <a:moveTo>
                    <a:pt x="2405" y="315"/>
                  </a:moveTo>
                  <a:lnTo>
                    <a:pt x="2352" y="125"/>
                  </a:lnTo>
                  <a:moveTo>
                    <a:pt x="2352" y="328"/>
                  </a:moveTo>
                  <a:lnTo>
                    <a:pt x="2295" y="142"/>
                  </a:lnTo>
                  <a:moveTo>
                    <a:pt x="2303" y="344"/>
                  </a:moveTo>
                  <a:lnTo>
                    <a:pt x="2243" y="158"/>
                  </a:lnTo>
                  <a:moveTo>
                    <a:pt x="2251" y="360"/>
                  </a:moveTo>
                  <a:lnTo>
                    <a:pt x="2190" y="174"/>
                  </a:lnTo>
                  <a:moveTo>
                    <a:pt x="3246" y="0"/>
                  </a:moveTo>
                  <a:lnTo>
                    <a:pt x="3246" y="360"/>
                  </a:lnTo>
                  <a:moveTo>
                    <a:pt x="4505" y="542"/>
                  </a:moveTo>
                  <a:lnTo>
                    <a:pt x="4615" y="303"/>
                  </a:lnTo>
                  <a:moveTo>
                    <a:pt x="4736" y="659"/>
                  </a:moveTo>
                  <a:lnTo>
                    <a:pt x="4866" y="433"/>
                  </a:lnTo>
                  <a:moveTo>
                    <a:pt x="4485" y="461"/>
                  </a:moveTo>
                  <a:lnTo>
                    <a:pt x="4566" y="279"/>
                  </a:lnTo>
                  <a:moveTo>
                    <a:pt x="4582" y="505"/>
                  </a:moveTo>
                  <a:lnTo>
                    <a:pt x="4667" y="328"/>
                  </a:lnTo>
                  <a:moveTo>
                    <a:pt x="4631" y="530"/>
                  </a:moveTo>
                  <a:lnTo>
                    <a:pt x="4720" y="352"/>
                  </a:lnTo>
                  <a:moveTo>
                    <a:pt x="4675" y="554"/>
                  </a:moveTo>
                  <a:lnTo>
                    <a:pt x="4769" y="380"/>
                  </a:lnTo>
                  <a:moveTo>
                    <a:pt x="4724" y="578"/>
                  </a:moveTo>
                  <a:lnTo>
                    <a:pt x="4817" y="408"/>
                  </a:lnTo>
                  <a:moveTo>
                    <a:pt x="4813" y="631"/>
                  </a:moveTo>
                  <a:lnTo>
                    <a:pt x="4914" y="465"/>
                  </a:lnTo>
                  <a:moveTo>
                    <a:pt x="4862" y="659"/>
                  </a:moveTo>
                  <a:lnTo>
                    <a:pt x="4963" y="493"/>
                  </a:lnTo>
                  <a:moveTo>
                    <a:pt x="4906" y="687"/>
                  </a:moveTo>
                  <a:lnTo>
                    <a:pt x="5011" y="522"/>
                  </a:lnTo>
                  <a:moveTo>
                    <a:pt x="5355" y="1136"/>
                  </a:moveTo>
                  <a:lnTo>
                    <a:pt x="5538" y="950"/>
                  </a:lnTo>
                  <a:moveTo>
                    <a:pt x="5530" y="1326"/>
                  </a:moveTo>
                  <a:lnTo>
                    <a:pt x="5728" y="1160"/>
                  </a:lnTo>
                  <a:moveTo>
                    <a:pt x="5436" y="1128"/>
                  </a:moveTo>
                  <a:lnTo>
                    <a:pt x="5578" y="991"/>
                  </a:lnTo>
                  <a:moveTo>
                    <a:pt x="5473" y="1165"/>
                  </a:moveTo>
                  <a:lnTo>
                    <a:pt x="5619" y="1031"/>
                  </a:lnTo>
                  <a:moveTo>
                    <a:pt x="5509" y="1205"/>
                  </a:moveTo>
                  <a:lnTo>
                    <a:pt x="5655" y="1072"/>
                  </a:lnTo>
                  <a:moveTo>
                    <a:pt x="5546" y="1245"/>
                  </a:moveTo>
                  <a:lnTo>
                    <a:pt x="5691" y="1116"/>
                  </a:lnTo>
                  <a:moveTo>
                    <a:pt x="5615" y="1326"/>
                  </a:moveTo>
                  <a:lnTo>
                    <a:pt x="5764" y="1201"/>
                  </a:lnTo>
                  <a:moveTo>
                    <a:pt x="5647" y="1367"/>
                  </a:moveTo>
                  <a:lnTo>
                    <a:pt x="5801" y="1245"/>
                  </a:lnTo>
                  <a:moveTo>
                    <a:pt x="5679" y="1407"/>
                  </a:moveTo>
                  <a:lnTo>
                    <a:pt x="5837" y="1290"/>
                  </a:lnTo>
                  <a:moveTo>
                    <a:pt x="5712" y="1452"/>
                  </a:moveTo>
                  <a:lnTo>
                    <a:pt x="5870" y="1338"/>
                  </a:lnTo>
                  <a:moveTo>
                    <a:pt x="4955" y="801"/>
                  </a:moveTo>
                  <a:lnTo>
                    <a:pt x="5104" y="586"/>
                  </a:lnTo>
                  <a:moveTo>
                    <a:pt x="5161" y="958"/>
                  </a:moveTo>
                  <a:lnTo>
                    <a:pt x="5331" y="760"/>
                  </a:lnTo>
                  <a:moveTo>
                    <a:pt x="4951" y="716"/>
                  </a:moveTo>
                  <a:lnTo>
                    <a:pt x="5060" y="554"/>
                  </a:lnTo>
                  <a:moveTo>
                    <a:pt x="5036" y="776"/>
                  </a:moveTo>
                  <a:lnTo>
                    <a:pt x="5153" y="619"/>
                  </a:lnTo>
                  <a:moveTo>
                    <a:pt x="5080" y="809"/>
                  </a:moveTo>
                  <a:lnTo>
                    <a:pt x="5198" y="655"/>
                  </a:lnTo>
                  <a:moveTo>
                    <a:pt x="5121" y="841"/>
                  </a:moveTo>
                  <a:lnTo>
                    <a:pt x="5242" y="687"/>
                  </a:lnTo>
                  <a:moveTo>
                    <a:pt x="5165" y="873"/>
                  </a:moveTo>
                  <a:lnTo>
                    <a:pt x="5287" y="724"/>
                  </a:lnTo>
                  <a:moveTo>
                    <a:pt x="5246" y="942"/>
                  </a:moveTo>
                  <a:lnTo>
                    <a:pt x="5372" y="797"/>
                  </a:lnTo>
                  <a:moveTo>
                    <a:pt x="5287" y="979"/>
                  </a:moveTo>
                  <a:lnTo>
                    <a:pt x="5416" y="833"/>
                  </a:lnTo>
                  <a:moveTo>
                    <a:pt x="5323" y="1015"/>
                  </a:moveTo>
                  <a:lnTo>
                    <a:pt x="5457" y="873"/>
                  </a:lnTo>
                  <a:moveTo>
                    <a:pt x="5364" y="1051"/>
                  </a:moveTo>
                  <a:lnTo>
                    <a:pt x="5497" y="910"/>
                  </a:lnTo>
                  <a:moveTo>
                    <a:pt x="6181" y="2725"/>
                  </a:moveTo>
                  <a:lnTo>
                    <a:pt x="6440" y="2677"/>
                  </a:lnTo>
                  <a:moveTo>
                    <a:pt x="6218" y="2980"/>
                  </a:moveTo>
                  <a:lnTo>
                    <a:pt x="6477" y="2960"/>
                  </a:lnTo>
                  <a:moveTo>
                    <a:pt x="6254" y="2766"/>
                  </a:moveTo>
                  <a:lnTo>
                    <a:pt x="6452" y="2733"/>
                  </a:lnTo>
                  <a:moveTo>
                    <a:pt x="6262" y="2818"/>
                  </a:moveTo>
                  <a:lnTo>
                    <a:pt x="6461" y="2790"/>
                  </a:lnTo>
                  <a:moveTo>
                    <a:pt x="6270" y="2871"/>
                  </a:moveTo>
                  <a:lnTo>
                    <a:pt x="6465" y="2847"/>
                  </a:lnTo>
                  <a:moveTo>
                    <a:pt x="6274" y="2923"/>
                  </a:moveTo>
                  <a:lnTo>
                    <a:pt x="6473" y="2903"/>
                  </a:lnTo>
                  <a:moveTo>
                    <a:pt x="6286" y="3029"/>
                  </a:moveTo>
                  <a:lnTo>
                    <a:pt x="6481" y="3016"/>
                  </a:lnTo>
                  <a:moveTo>
                    <a:pt x="6291" y="3081"/>
                  </a:moveTo>
                  <a:lnTo>
                    <a:pt x="6485" y="3073"/>
                  </a:lnTo>
                  <a:moveTo>
                    <a:pt x="6291" y="3134"/>
                  </a:moveTo>
                  <a:lnTo>
                    <a:pt x="6489" y="3130"/>
                  </a:lnTo>
                  <a:moveTo>
                    <a:pt x="6291" y="3190"/>
                  </a:moveTo>
                  <a:lnTo>
                    <a:pt x="6489" y="3186"/>
                  </a:lnTo>
                  <a:moveTo>
                    <a:pt x="6048" y="2224"/>
                  </a:moveTo>
                  <a:lnTo>
                    <a:pt x="6295" y="2131"/>
                  </a:lnTo>
                  <a:moveTo>
                    <a:pt x="6125" y="2471"/>
                  </a:moveTo>
                  <a:lnTo>
                    <a:pt x="6380" y="2402"/>
                  </a:lnTo>
                  <a:moveTo>
                    <a:pt x="6129" y="2248"/>
                  </a:moveTo>
                  <a:lnTo>
                    <a:pt x="6315" y="2188"/>
                  </a:lnTo>
                  <a:moveTo>
                    <a:pt x="6145" y="2301"/>
                  </a:moveTo>
                  <a:lnTo>
                    <a:pt x="6331" y="2240"/>
                  </a:lnTo>
                  <a:moveTo>
                    <a:pt x="6161" y="2349"/>
                  </a:moveTo>
                  <a:lnTo>
                    <a:pt x="6347" y="2293"/>
                  </a:lnTo>
                  <a:moveTo>
                    <a:pt x="6173" y="2402"/>
                  </a:moveTo>
                  <a:lnTo>
                    <a:pt x="6363" y="2349"/>
                  </a:lnTo>
                  <a:moveTo>
                    <a:pt x="6201" y="2503"/>
                  </a:moveTo>
                  <a:lnTo>
                    <a:pt x="6396" y="2458"/>
                  </a:lnTo>
                  <a:moveTo>
                    <a:pt x="6214" y="2555"/>
                  </a:moveTo>
                  <a:lnTo>
                    <a:pt x="6408" y="2511"/>
                  </a:lnTo>
                  <a:moveTo>
                    <a:pt x="6226" y="2608"/>
                  </a:moveTo>
                  <a:lnTo>
                    <a:pt x="6420" y="2568"/>
                  </a:lnTo>
                  <a:moveTo>
                    <a:pt x="6238" y="2661"/>
                  </a:moveTo>
                  <a:lnTo>
                    <a:pt x="6432" y="2624"/>
                  </a:lnTo>
                  <a:moveTo>
                    <a:pt x="5914" y="1993"/>
                  </a:moveTo>
                  <a:lnTo>
                    <a:pt x="6185" y="1868"/>
                  </a:lnTo>
                  <a:moveTo>
                    <a:pt x="5687" y="1532"/>
                  </a:moveTo>
                  <a:lnTo>
                    <a:pt x="5902" y="1383"/>
                  </a:lnTo>
                  <a:moveTo>
                    <a:pt x="5829" y="1751"/>
                  </a:moveTo>
                  <a:lnTo>
                    <a:pt x="6056" y="1621"/>
                  </a:lnTo>
                  <a:moveTo>
                    <a:pt x="5946" y="1981"/>
                  </a:moveTo>
                  <a:lnTo>
                    <a:pt x="6185" y="1872"/>
                  </a:lnTo>
                  <a:moveTo>
                    <a:pt x="5772" y="1541"/>
                  </a:moveTo>
                  <a:lnTo>
                    <a:pt x="5934" y="1427"/>
                  </a:lnTo>
                  <a:moveTo>
                    <a:pt x="5801" y="1581"/>
                  </a:moveTo>
                  <a:lnTo>
                    <a:pt x="5967" y="1476"/>
                  </a:lnTo>
                  <a:moveTo>
                    <a:pt x="5829" y="1630"/>
                  </a:moveTo>
                  <a:lnTo>
                    <a:pt x="5995" y="1524"/>
                  </a:lnTo>
                  <a:moveTo>
                    <a:pt x="5857" y="1674"/>
                  </a:moveTo>
                  <a:lnTo>
                    <a:pt x="6027" y="1573"/>
                  </a:lnTo>
                  <a:moveTo>
                    <a:pt x="5910" y="1767"/>
                  </a:moveTo>
                  <a:lnTo>
                    <a:pt x="6084" y="1670"/>
                  </a:lnTo>
                  <a:moveTo>
                    <a:pt x="5934" y="1811"/>
                  </a:moveTo>
                  <a:lnTo>
                    <a:pt x="6108" y="1718"/>
                  </a:lnTo>
                  <a:moveTo>
                    <a:pt x="5963" y="1860"/>
                  </a:moveTo>
                  <a:lnTo>
                    <a:pt x="6137" y="1771"/>
                  </a:lnTo>
                  <a:moveTo>
                    <a:pt x="5983" y="1909"/>
                  </a:moveTo>
                  <a:lnTo>
                    <a:pt x="6161" y="1820"/>
                  </a:lnTo>
                  <a:moveTo>
                    <a:pt x="6031" y="2002"/>
                  </a:moveTo>
                  <a:lnTo>
                    <a:pt x="6210" y="1925"/>
                  </a:lnTo>
                  <a:moveTo>
                    <a:pt x="6052" y="2050"/>
                  </a:moveTo>
                  <a:lnTo>
                    <a:pt x="6234" y="1973"/>
                  </a:lnTo>
                  <a:moveTo>
                    <a:pt x="6072" y="2103"/>
                  </a:moveTo>
                  <a:lnTo>
                    <a:pt x="6254" y="2026"/>
                  </a:lnTo>
                  <a:moveTo>
                    <a:pt x="6092" y="2151"/>
                  </a:moveTo>
                  <a:lnTo>
                    <a:pt x="6274" y="2078"/>
                  </a:ln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64"/>
            <p:cNvSpPr>
              <a:spLocks noEditPoints="1"/>
            </p:cNvSpPr>
            <p:nvPr/>
          </p:nvSpPr>
          <p:spPr bwMode="auto">
            <a:xfrm>
              <a:off x="3577796" y="3427745"/>
              <a:ext cx="5162413" cy="2824251"/>
            </a:xfrm>
            <a:custGeom>
              <a:avLst/>
              <a:gdLst>
                <a:gd name="T0" fmla="*/ 841 w 1603"/>
                <a:gd name="T1" fmla="*/ 49 h 878"/>
                <a:gd name="T2" fmla="*/ 880 w 1603"/>
                <a:gd name="T3" fmla="*/ 53 h 878"/>
                <a:gd name="T4" fmla="*/ 919 w 1603"/>
                <a:gd name="T5" fmla="*/ 58 h 878"/>
                <a:gd name="T6" fmla="*/ 958 w 1603"/>
                <a:gd name="T7" fmla="*/ 65 h 878"/>
                <a:gd name="T8" fmla="*/ 992 w 1603"/>
                <a:gd name="T9" fmla="*/ 90 h 878"/>
                <a:gd name="T10" fmla="*/ 1034 w 1603"/>
                <a:gd name="T11" fmla="*/ 85 h 878"/>
                <a:gd name="T12" fmla="*/ 1072 w 1603"/>
                <a:gd name="T13" fmla="*/ 99 h 878"/>
                <a:gd name="T14" fmla="*/ 1108 w 1603"/>
                <a:gd name="T15" fmla="*/ 114 h 878"/>
                <a:gd name="T16" fmla="*/ 1144 w 1603"/>
                <a:gd name="T17" fmla="*/ 131 h 878"/>
                <a:gd name="T18" fmla="*/ 1170 w 1603"/>
                <a:gd name="T19" fmla="*/ 163 h 878"/>
                <a:gd name="T20" fmla="*/ 1212 w 1603"/>
                <a:gd name="T21" fmla="*/ 170 h 878"/>
                <a:gd name="T22" fmla="*/ 1244 w 1603"/>
                <a:gd name="T23" fmla="*/ 192 h 878"/>
                <a:gd name="T24" fmla="*/ 1276 w 1603"/>
                <a:gd name="T25" fmla="*/ 216 h 878"/>
                <a:gd name="T26" fmla="*/ 1306 w 1603"/>
                <a:gd name="T27" fmla="*/ 242 h 878"/>
                <a:gd name="T28" fmla="*/ 1323 w 1603"/>
                <a:gd name="T29" fmla="*/ 281 h 878"/>
                <a:gd name="T30" fmla="*/ 1361 w 1603"/>
                <a:gd name="T31" fmla="*/ 298 h 878"/>
                <a:gd name="T32" fmla="*/ 1387 w 1603"/>
                <a:gd name="T33" fmla="*/ 328 h 878"/>
                <a:gd name="T34" fmla="*/ 1411 w 1603"/>
                <a:gd name="T35" fmla="*/ 359 h 878"/>
                <a:gd name="T36" fmla="*/ 1433 w 1603"/>
                <a:gd name="T37" fmla="*/ 391 h 878"/>
                <a:gd name="T38" fmla="*/ 1440 w 1603"/>
                <a:gd name="T39" fmla="*/ 433 h 878"/>
                <a:gd name="T40" fmla="*/ 1473 w 1603"/>
                <a:gd name="T41" fmla="*/ 460 h 878"/>
                <a:gd name="T42" fmla="*/ 1469 w 1603"/>
                <a:gd name="T43" fmla="*/ 490 h 878"/>
                <a:gd name="T44" fmla="*/ 1500 w 1603"/>
                <a:gd name="T45" fmla="*/ 520 h 878"/>
                <a:gd name="T46" fmla="*/ 1514 w 1603"/>
                <a:gd name="T47" fmla="*/ 556 h 878"/>
                <a:gd name="T48" fmla="*/ 1525 w 1603"/>
                <a:gd name="T49" fmla="*/ 594 h 878"/>
                <a:gd name="T50" fmla="*/ 1535 w 1603"/>
                <a:gd name="T51" fmla="*/ 632 h 878"/>
                <a:gd name="T52" fmla="*/ 1527 w 1603"/>
                <a:gd name="T53" fmla="*/ 674 h 878"/>
                <a:gd name="T54" fmla="*/ 1549 w 1603"/>
                <a:gd name="T55" fmla="*/ 710 h 878"/>
                <a:gd name="T56" fmla="*/ 1553 w 1603"/>
                <a:gd name="T57" fmla="*/ 749 h 878"/>
                <a:gd name="T58" fmla="*/ 1554 w 1603"/>
                <a:gd name="T59" fmla="*/ 789 h 878"/>
                <a:gd name="T60" fmla="*/ 49 w 1603"/>
                <a:gd name="T61" fmla="*/ 775 h 878"/>
                <a:gd name="T62" fmla="*/ 67 w 1603"/>
                <a:gd name="T63" fmla="*/ 737 h 878"/>
                <a:gd name="T64" fmla="*/ 56 w 1603"/>
                <a:gd name="T65" fmla="*/ 697 h 878"/>
                <a:gd name="T66" fmla="*/ 62 w 1603"/>
                <a:gd name="T67" fmla="*/ 658 h 878"/>
                <a:gd name="T68" fmla="*/ 71 w 1603"/>
                <a:gd name="T69" fmla="*/ 619 h 878"/>
                <a:gd name="T70" fmla="*/ 81 w 1603"/>
                <a:gd name="T71" fmla="*/ 581 h 878"/>
                <a:gd name="T72" fmla="*/ 109 w 1603"/>
                <a:gd name="T73" fmla="*/ 549 h 878"/>
                <a:gd name="T74" fmla="*/ 108 w 1603"/>
                <a:gd name="T75" fmla="*/ 507 h 878"/>
                <a:gd name="T76" fmla="*/ 125 w 1603"/>
                <a:gd name="T77" fmla="*/ 471 h 878"/>
                <a:gd name="T78" fmla="*/ 143 w 1603"/>
                <a:gd name="T79" fmla="*/ 436 h 878"/>
                <a:gd name="T80" fmla="*/ 163 w 1603"/>
                <a:gd name="T81" fmla="*/ 402 h 878"/>
                <a:gd name="T82" fmla="*/ 198 w 1603"/>
                <a:gd name="T83" fmla="*/ 379 h 878"/>
                <a:gd name="T84" fmla="*/ 208 w 1603"/>
                <a:gd name="T85" fmla="*/ 338 h 878"/>
                <a:gd name="T86" fmla="*/ 233 w 1603"/>
                <a:gd name="T87" fmla="*/ 307 h 878"/>
                <a:gd name="T88" fmla="*/ 260 w 1603"/>
                <a:gd name="T89" fmla="*/ 278 h 878"/>
                <a:gd name="T90" fmla="*/ 288 w 1603"/>
                <a:gd name="T91" fmla="*/ 251 h 878"/>
                <a:gd name="T92" fmla="*/ 328 w 1603"/>
                <a:gd name="T93" fmla="*/ 237 h 878"/>
                <a:gd name="T94" fmla="*/ 348 w 1603"/>
                <a:gd name="T95" fmla="*/ 200 h 878"/>
                <a:gd name="T96" fmla="*/ 381 w 1603"/>
                <a:gd name="T97" fmla="*/ 177 h 878"/>
                <a:gd name="T98" fmla="*/ 414 w 1603"/>
                <a:gd name="T99" fmla="*/ 156 h 878"/>
                <a:gd name="T100" fmla="*/ 448 w 1603"/>
                <a:gd name="T101" fmla="*/ 137 h 878"/>
                <a:gd name="T102" fmla="*/ 490 w 1603"/>
                <a:gd name="T103" fmla="*/ 134 h 878"/>
                <a:gd name="T104" fmla="*/ 520 w 1603"/>
                <a:gd name="T105" fmla="*/ 103 h 878"/>
                <a:gd name="T106" fmla="*/ 556 w 1603"/>
                <a:gd name="T107" fmla="*/ 89 h 878"/>
                <a:gd name="T108" fmla="*/ 594 w 1603"/>
                <a:gd name="T109" fmla="*/ 78 h 878"/>
                <a:gd name="T110" fmla="*/ 632 w 1603"/>
                <a:gd name="T111" fmla="*/ 68 h 878"/>
                <a:gd name="T112" fmla="*/ 674 w 1603"/>
                <a:gd name="T113" fmla="*/ 76 h 878"/>
                <a:gd name="T114" fmla="*/ 710 w 1603"/>
                <a:gd name="T115" fmla="*/ 54 h 878"/>
                <a:gd name="T116" fmla="*/ 749 w 1603"/>
                <a:gd name="T117" fmla="*/ 50 h 878"/>
                <a:gd name="T118" fmla="*/ 789 w 1603"/>
                <a:gd name="T119" fmla="*/ 4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3" h="878">
                  <a:moveTo>
                    <a:pt x="802" y="0"/>
                  </a:moveTo>
                  <a:cubicBezTo>
                    <a:pt x="802" y="0"/>
                    <a:pt x="802" y="0"/>
                    <a:pt x="802" y="0"/>
                  </a:cubicBezTo>
                  <a:cubicBezTo>
                    <a:pt x="807" y="0"/>
                    <a:pt x="811" y="0"/>
                    <a:pt x="816" y="0"/>
                  </a:cubicBezTo>
                  <a:cubicBezTo>
                    <a:pt x="815" y="49"/>
                    <a:pt x="815" y="49"/>
                    <a:pt x="815" y="49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21" y="0"/>
                    <a:pt x="825" y="0"/>
                    <a:pt x="830" y="0"/>
                  </a:cubicBezTo>
                  <a:cubicBezTo>
                    <a:pt x="828" y="49"/>
                    <a:pt x="828" y="49"/>
                    <a:pt x="828" y="49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35" y="0"/>
                    <a:pt x="839" y="0"/>
                    <a:pt x="844" y="1"/>
                  </a:cubicBezTo>
                  <a:cubicBezTo>
                    <a:pt x="841" y="49"/>
                    <a:pt x="841" y="49"/>
                    <a:pt x="841" y="49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4" y="1"/>
                    <a:pt x="844" y="1"/>
                    <a:pt x="844" y="1"/>
                  </a:cubicBezTo>
                  <a:cubicBezTo>
                    <a:pt x="849" y="1"/>
                    <a:pt x="853" y="1"/>
                    <a:pt x="858" y="2"/>
                  </a:cubicBezTo>
                  <a:cubicBezTo>
                    <a:pt x="854" y="50"/>
                    <a:pt x="854" y="50"/>
                    <a:pt x="854" y="50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58" y="2"/>
                    <a:pt x="858" y="2"/>
                    <a:pt x="858" y="2"/>
                  </a:cubicBezTo>
                  <a:cubicBezTo>
                    <a:pt x="863" y="2"/>
                    <a:pt x="867" y="2"/>
                    <a:pt x="871" y="3"/>
                  </a:cubicBezTo>
                  <a:cubicBezTo>
                    <a:pt x="866" y="67"/>
                    <a:pt x="866" y="67"/>
                    <a:pt x="866" y="67"/>
                  </a:cubicBezTo>
                  <a:cubicBezTo>
                    <a:pt x="871" y="3"/>
                    <a:pt x="871" y="3"/>
                    <a:pt x="871" y="3"/>
                  </a:cubicBezTo>
                  <a:cubicBezTo>
                    <a:pt x="872" y="3"/>
                    <a:pt x="872" y="3"/>
                    <a:pt x="872" y="3"/>
                  </a:cubicBezTo>
                  <a:cubicBezTo>
                    <a:pt x="877" y="3"/>
                    <a:pt x="881" y="4"/>
                    <a:pt x="885" y="4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5" y="4"/>
                    <a:pt x="885" y="4"/>
                    <a:pt x="885" y="4"/>
                  </a:cubicBezTo>
                  <a:cubicBezTo>
                    <a:pt x="886" y="4"/>
                    <a:pt x="886" y="4"/>
                    <a:pt x="886" y="4"/>
                  </a:cubicBezTo>
                  <a:cubicBezTo>
                    <a:pt x="891" y="5"/>
                    <a:pt x="895" y="5"/>
                    <a:pt x="899" y="6"/>
                  </a:cubicBezTo>
                  <a:cubicBezTo>
                    <a:pt x="893" y="54"/>
                    <a:pt x="893" y="54"/>
                    <a:pt x="893" y="54"/>
                  </a:cubicBezTo>
                  <a:cubicBezTo>
                    <a:pt x="899" y="6"/>
                    <a:pt x="899" y="6"/>
                    <a:pt x="899" y="6"/>
                  </a:cubicBezTo>
                  <a:cubicBezTo>
                    <a:pt x="900" y="6"/>
                    <a:pt x="900" y="6"/>
                    <a:pt x="900" y="6"/>
                  </a:cubicBezTo>
                  <a:cubicBezTo>
                    <a:pt x="905" y="6"/>
                    <a:pt x="909" y="7"/>
                    <a:pt x="913" y="7"/>
                  </a:cubicBezTo>
                  <a:cubicBezTo>
                    <a:pt x="906" y="56"/>
                    <a:pt x="906" y="56"/>
                    <a:pt x="906" y="56"/>
                  </a:cubicBezTo>
                  <a:cubicBezTo>
                    <a:pt x="913" y="7"/>
                    <a:pt x="913" y="7"/>
                    <a:pt x="913" y="7"/>
                  </a:cubicBezTo>
                  <a:cubicBezTo>
                    <a:pt x="913" y="8"/>
                    <a:pt x="914" y="8"/>
                    <a:pt x="914" y="8"/>
                  </a:cubicBezTo>
                  <a:cubicBezTo>
                    <a:pt x="918" y="8"/>
                    <a:pt x="923" y="9"/>
                    <a:pt x="927" y="10"/>
                  </a:cubicBezTo>
                  <a:cubicBezTo>
                    <a:pt x="919" y="58"/>
                    <a:pt x="919" y="58"/>
                    <a:pt x="919" y="58"/>
                  </a:cubicBezTo>
                  <a:cubicBezTo>
                    <a:pt x="927" y="10"/>
                    <a:pt x="927" y="10"/>
                    <a:pt x="927" y="10"/>
                  </a:cubicBezTo>
                  <a:cubicBezTo>
                    <a:pt x="927" y="10"/>
                    <a:pt x="928" y="10"/>
                    <a:pt x="928" y="10"/>
                  </a:cubicBezTo>
                  <a:cubicBezTo>
                    <a:pt x="932" y="10"/>
                    <a:pt x="937" y="11"/>
                    <a:pt x="941" y="12"/>
                  </a:cubicBezTo>
                  <a:cubicBezTo>
                    <a:pt x="930" y="76"/>
                    <a:pt x="930" y="76"/>
                    <a:pt x="930" y="76"/>
                  </a:cubicBezTo>
                  <a:cubicBezTo>
                    <a:pt x="941" y="12"/>
                    <a:pt x="941" y="12"/>
                    <a:pt x="941" y="12"/>
                  </a:cubicBezTo>
                  <a:cubicBezTo>
                    <a:pt x="941" y="12"/>
                    <a:pt x="941" y="12"/>
                    <a:pt x="942" y="12"/>
                  </a:cubicBezTo>
                  <a:cubicBezTo>
                    <a:pt x="946" y="13"/>
                    <a:pt x="950" y="14"/>
                    <a:pt x="955" y="14"/>
                  </a:cubicBezTo>
                  <a:cubicBezTo>
                    <a:pt x="945" y="62"/>
                    <a:pt x="945" y="62"/>
                    <a:pt x="945" y="62"/>
                  </a:cubicBezTo>
                  <a:cubicBezTo>
                    <a:pt x="955" y="14"/>
                    <a:pt x="955" y="14"/>
                    <a:pt x="955" y="14"/>
                  </a:cubicBezTo>
                  <a:cubicBezTo>
                    <a:pt x="955" y="14"/>
                    <a:pt x="955" y="15"/>
                    <a:pt x="955" y="15"/>
                  </a:cubicBezTo>
                  <a:cubicBezTo>
                    <a:pt x="960" y="15"/>
                    <a:pt x="964" y="16"/>
                    <a:pt x="968" y="17"/>
                  </a:cubicBezTo>
                  <a:cubicBezTo>
                    <a:pt x="958" y="65"/>
                    <a:pt x="958" y="65"/>
                    <a:pt x="958" y="65"/>
                  </a:cubicBezTo>
                  <a:cubicBezTo>
                    <a:pt x="968" y="17"/>
                    <a:pt x="968" y="17"/>
                    <a:pt x="968" y="17"/>
                  </a:cubicBezTo>
                  <a:cubicBezTo>
                    <a:pt x="969" y="17"/>
                    <a:pt x="969" y="17"/>
                    <a:pt x="969" y="17"/>
                  </a:cubicBezTo>
                  <a:cubicBezTo>
                    <a:pt x="973" y="18"/>
                    <a:pt x="978" y="19"/>
                    <a:pt x="982" y="20"/>
                  </a:cubicBezTo>
                  <a:cubicBezTo>
                    <a:pt x="971" y="68"/>
                    <a:pt x="971" y="68"/>
                    <a:pt x="971" y="68"/>
                  </a:cubicBezTo>
                  <a:cubicBezTo>
                    <a:pt x="982" y="20"/>
                    <a:pt x="982" y="20"/>
                    <a:pt x="982" y="20"/>
                  </a:cubicBezTo>
                  <a:cubicBezTo>
                    <a:pt x="982" y="20"/>
                    <a:pt x="982" y="20"/>
                    <a:pt x="983" y="20"/>
                  </a:cubicBezTo>
                  <a:cubicBezTo>
                    <a:pt x="987" y="21"/>
                    <a:pt x="991" y="22"/>
                    <a:pt x="996" y="24"/>
                  </a:cubicBezTo>
                  <a:cubicBezTo>
                    <a:pt x="984" y="71"/>
                    <a:pt x="984" y="71"/>
                    <a:pt x="984" y="71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996" y="24"/>
                    <a:pt x="996" y="24"/>
                    <a:pt x="996" y="24"/>
                  </a:cubicBezTo>
                  <a:cubicBezTo>
                    <a:pt x="1001" y="25"/>
                    <a:pt x="1005" y="26"/>
                    <a:pt x="1009" y="27"/>
                  </a:cubicBezTo>
                  <a:cubicBezTo>
                    <a:pt x="992" y="90"/>
                    <a:pt x="992" y="90"/>
                    <a:pt x="992" y="90"/>
                  </a:cubicBezTo>
                  <a:cubicBezTo>
                    <a:pt x="1009" y="27"/>
                    <a:pt x="1009" y="27"/>
                    <a:pt x="1009" y="27"/>
                  </a:cubicBezTo>
                  <a:cubicBezTo>
                    <a:pt x="1009" y="27"/>
                    <a:pt x="1010" y="27"/>
                    <a:pt x="1010" y="27"/>
                  </a:cubicBezTo>
                  <a:cubicBezTo>
                    <a:pt x="1014" y="28"/>
                    <a:pt x="1018" y="30"/>
                    <a:pt x="1023" y="31"/>
                  </a:cubicBezTo>
                  <a:cubicBezTo>
                    <a:pt x="1009" y="78"/>
                    <a:pt x="1009" y="78"/>
                    <a:pt x="1009" y="78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3" y="31"/>
                    <a:pt x="1023" y="31"/>
                    <a:pt x="1023" y="31"/>
                  </a:cubicBezTo>
                  <a:cubicBezTo>
                    <a:pt x="1028" y="32"/>
                    <a:pt x="1032" y="34"/>
                    <a:pt x="1036" y="35"/>
                  </a:cubicBezTo>
                  <a:cubicBezTo>
                    <a:pt x="1022" y="81"/>
                    <a:pt x="1022" y="81"/>
                    <a:pt x="1022" y="81"/>
                  </a:cubicBezTo>
                  <a:cubicBezTo>
                    <a:pt x="1036" y="35"/>
                    <a:pt x="1036" y="35"/>
                    <a:pt x="1036" y="35"/>
                  </a:cubicBezTo>
                  <a:cubicBezTo>
                    <a:pt x="1036" y="35"/>
                    <a:pt x="1037" y="35"/>
                    <a:pt x="1037" y="35"/>
                  </a:cubicBezTo>
                  <a:cubicBezTo>
                    <a:pt x="1041" y="36"/>
                    <a:pt x="1045" y="38"/>
                    <a:pt x="1049" y="39"/>
                  </a:cubicBezTo>
                  <a:cubicBezTo>
                    <a:pt x="1034" y="85"/>
                    <a:pt x="1034" y="85"/>
                    <a:pt x="1034" y="85"/>
                  </a:cubicBezTo>
                  <a:cubicBezTo>
                    <a:pt x="1049" y="39"/>
                    <a:pt x="1049" y="39"/>
                    <a:pt x="1049" y="39"/>
                  </a:cubicBezTo>
                  <a:cubicBezTo>
                    <a:pt x="1050" y="39"/>
                    <a:pt x="1050" y="39"/>
                    <a:pt x="1050" y="39"/>
                  </a:cubicBezTo>
                  <a:cubicBezTo>
                    <a:pt x="1054" y="41"/>
                    <a:pt x="1058" y="42"/>
                    <a:pt x="1063" y="43"/>
                  </a:cubicBezTo>
                  <a:cubicBezTo>
                    <a:pt x="1047" y="90"/>
                    <a:pt x="1047" y="90"/>
                    <a:pt x="1047" y="90"/>
                  </a:cubicBezTo>
                  <a:cubicBezTo>
                    <a:pt x="1063" y="43"/>
                    <a:pt x="1063" y="43"/>
                    <a:pt x="1063" y="43"/>
                  </a:cubicBezTo>
                  <a:cubicBezTo>
                    <a:pt x="1063" y="44"/>
                    <a:pt x="1063" y="44"/>
                    <a:pt x="1063" y="44"/>
                  </a:cubicBezTo>
                  <a:cubicBezTo>
                    <a:pt x="1068" y="45"/>
                    <a:pt x="1072" y="47"/>
                    <a:pt x="1076" y="48"/>
                  </a:cubicBezTo>
                  <a:cubicBezTo>
                    <a:pt x="1054" y="109"/>
                    <a:pt x="1054" y="109"/>
                    <a:pt x="1054" y="109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76" y="48"/>
                    <a:pt x="1076" y="48"/>
                    <a:pt x="1076" y="48"/>
                  </a:cubicBezTo>
                  <a:cubicBezTo>
                    <a:pt x="1081" y="50"/>
                    <a:pt x="1085" y="52"/>
                    <a:pt x="1089" y="53"/>
                  </a:cubicBezTo>
                  <a:cubicBezTo>
                    <a:pt x="1072" y="99"/>
                    <a:pt x="1072" y="99"/>
                    <a:pt x="1072" y="99"/>
                  </a:cubicBezTo>
                  <a:cubicBezTo>
                    <a:pt x="1089" y="53"/>
                    <a:pt x="1089" y="53"/>
                    <a:pt x="1089" y="53"/>
                  </a:cubicBezTo>
                  <a:cubicBezTo>
                    <a:pt x="1089" y="53"/>
                    <a:pt x="1089" y="53"/>
                    <a:pt x="1090" y="53"/>
                  </a:cubicBezTo>
                  <a:cubicBezTo>
                    <a:pt x="1094" y="55"/>
                    <a:pt x="1098" y="57"/>
                    <a:pt x="1102" y="58"/>
                  </a:cubicBezTo>
                  <a:cubicBezTo>
                    <a:pt x="1084" y="103"/>
                    <a:pt x="1084" y="103"/>
                    <a:pt x="1084" y="103"/>
                  </a:cubicBezTo>
                  <a:cubicBezTo>
                    <a:pt x="1102" y="58"/>
                    <a:pt x="1102" y="58"/>
                    <a:pt x="1102" y="58"/>
                  </a:cubicBezTo>
                  <a:cubicBezTo>
                    <a:pt x="1102" y="58"/>
                    <a:pt x="1102" y="58"/>
                    <a:pt x="1103" y="59"/>
                  </a:cubicBezTo>
                  <a:cubicBezTo>
                    <a:pt x="1107" y="60"/>
                    <a:pt x="1111" y="62"/>
                    <a:pt x="1115" y="64"/>
                  </a:cubicBezTo>
                  <a:cubicBezTo>
                    <a:pt x="1096" y="108"/>
                    <a:pt x="1096" y="108"/>
                    <a:pt x="1096" y="108"/>
                  </a:cubicBezTo>
                  <a:cubicBezTo>
                    <a:pt x="1115" y="64"/>
                    <a:pt x="1115" y="64"/>
                    <a:pt x="1115" y="64"/>
                  </a:cubicBezTo>
                  <a:cubicBezTo>
                    <a:pt x="1115" y="64"/>
                    <a:pt x="1115" y="64"/>
                    <a:pt x="1116" y="64"/>
                  </a:cubicBezTo>
                  <a:cubicBezTo>
                    <a:pt x="1120" y="66"/>
                    <a:pt x="1124" y="67"/>
                    <a:pt x="1128" y="69"/>
                  </a:cubicBezTo>
                  <a:cubicBezTo>
                    <a:pt x="1108" y="114"/>
                    <a:pt x="1108" y="114"/>
                    <a:pt x="1108" y="114"/>
                  </a:cubicBezTo>
                  <a:cubicBezTo>
                    <a:pt x="1128" y="69"/>
                    <a:pt x="1128" y="69"/>
                    <a:pt x="1128" y="69"/>
                  </a:cubicBezTo>
                  <a:cubicBezTo>
                    <a:pt x="1128" y="69"/>
                    <a:pt x="1128" y="69"/>
                    <a:pt x="1128" y="70"/>
                  </a:cubicBezTo>
                  <a:cubicBezTo>
                    <a:pt x="1132" y="71"/>
                    <a:pt x="1136" y="73"/>
                    <a:pt x="1140" y="75"/>
                  </a:cubicBezTo>
                  <a:cubicBezTo>
                    <a:pt x="1113" y="134"/>
                    <a:pt x="1113" y="134"/>
                    <a:pt x="1113" y="134"/>
                  </a:cubicBezTo>
                  <a:cubicBezTo>
                    <a:pt x="1140" y="75"/>
                    <a:pt x="1140" y="75"/>
                    <a:pt x="1140" y="75"/>
                  </a:cubicBezTo>
                  <a:cubicBezTo>
                    <a:pt x="1141" y="75"/>
                    <a:pt x="1141" y="75"/>
                    <a:pt x="1141" y="75"/>
                  </a:cubicBezTo>
                  <a:cubicBezTo>
                    <a:pt x="1145" y="77"/>
                    <a:pt x="1149" y="79"/>
                    <a:pt x="1153" y="81"/>
                  </a:cubicBezTo>
                  <a:cubicBezTo>
                    <a:pt x="1132" y="125"/>
                    <a:pt x="1132" y="125"/>
                    <a:pt x="1132" y="125"/>
                  </a:cubicBezTo>
                  <a:cubicBezTo>
                    <a:pt x="1153" y="81"/>
                    <a:pt x="1153" y="81"/>
                    <a:pt x="1153" y="81"/>
                  </a:cubicBezTo>
                  <a:cubicBezTo>
                    <a:pt x="1153" y="81"/>
                    <a:pt x="1153" y="81"/>
                    <a:pt x="1154" y="81"/>
                  </a:cubicBezTo>
                  <a:cubicBezTo>
                    <a:pt x="1158" y="83"/>
                    <a:pt x="1162" y="85"/>
                    <a:pt x="1165" y="87"/>
                  </a:cubicBezTo>
                  <a:cubicBezTo>
                    <a:pt x="1144" y="131"/>
                    <a:pt x="1144" y="131"/>
                    <a:pt x="1144" y="131"/>
                  </a:cubicBezTo>
                  <a:cubicBezTo>
                    <a:pt x="1165" y="87"/>
                    <a:pt x="1165" y="87"/>
                    <a:pt x="1165" y="87"/>
                  </a:cubicBezTo>
                  <a:cubicBezTo>
                    <a:pt x="1166" y="88"/>
                    <a:pt x="1166" y="88"/>
                    <a:pt x="1166" y="88"/>
                  </a:cubicBezTo>
                  <a:cubicBezTo>
                    <a:pt x="1170" y="90"/>
                    <a:pt x="1174" y="92"/>
                    <a:pt x="1178" y="94"/>
                  </a:cubicBezTo>
                  <a:cubicBezTo>
                    <a:pt x="1155" y="137"/>
                    <a:pt x="1155" y="137"/>
                    <a:pt x="1155" y="137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78" y="94"/>
                    <a:pt x="1178" y="94"/>
                    <a:pt x="1178" y="94"/>
                  </a:cubicBezTo>
                  <a:cubicBezTo>
                    <a:pt x="1182" y="96"/>
                    <a:pt x="1186" y="98"/>
                    <a:pt x="1190" y="101"/>
                  </a:cubicBezTo>
                  <a:cubicBezTo>
                    <a:pt x="1167" y="143"/>
                    <a:pt x="1167" y="143"/>
                    <a:pt x="1167" y="143"/>
                  </a:cubicBezTo>
                  <a:cubicBezTo>
                    <a:pt x="1190" y="101"/>
                    <a:pt x="1190" y="101"/>
                    <a:pt x="1190" y="101"/>
                  </a:cubicBezTo>
                  <a:cubicBezTo>
                    <a:pt x="1190" y="101"/>
                    <a:pt x="1191" y="101"/>
                    <a:pt x="1191" y="101"/>
                  </a:cubicBezTo>
                  <a:cubicBezTo>
                    <a:pt x="1195" y="103"/>
                    <a:pt x="1198" y="105"/>
                    <a:pt x="1202" y="108"/>
                  </a:cubicBezTo>
                  <a:cubicBezTo>
                    <a:pt x="1170" y="163"/>
                    <a:pt x="1170" y="163"/>
                    <a:pt x="1170" y="163"/>
                  </a:cubicBezTo>
                  <a:cubicBezTo>
                    <a:pt x="1202" y="108"/>
                    <a:pt x="1202" y="108"/>
                    <a:pt x="1202" y="108"/>
                  </a:cubicBezTo>
                  <a:cubicBezTo>
                    <a:pt x="1202" y="108"/>
                    <a:pt x="1203" y="108"/>
                    <a:pt x="1203" y="108"/>
                  </a:cubicBezTo>
                  <a:cubicBezTo>
                    <a:pt x="1207" y="110"/>
                    <a:pt x="1211" y="112"/>
                    <a:pt x="1214" y="115"/>
                  </a:cubicBezTo>
                  <a:cubicBezTo>
                    <a:pt x="1189" y="156"/>
                    <a:pt x="1189" y="156"/>
                    <a:pt x="1189" y="156"/>
                  </a:cubicBezTo>
                  <a:cubicBezTo>
                    <a:pt x="1214" y="115"/>
                    <a:pt x="1214" y="115"/>
                    <a:pt x="1214" y="115"/>
                  </a:cubicBezTo>
                  <a:cubicBezTo>
                    <a:pt x="1215" y="115"/>
                    <a:pt x="1215" y="115"/>
                    <a:pt x="1215" y="115"/>
                  </a:cubicBezTo>
                  <a:cubicBezTo>
                    <a:pt x="1219" y="117"/>
                    <a:pt x="1222" y="120"/>
                    <a:pt x="1226" y="122"/>
                  </a:cubicBezTo>
                  <a:cubicBezTo>
                    <a:pt x="1201" y="163"/>
                    <a:pt x="1201" y="163"/>
                    <a:pt x="1201" y="163"/>
                  </a:cubicBezTo>
                  <a:cubicBezTo>
                    <a:pt x="1226" y="122"/>
                    <a:pt x="1226" y="122"/>
                    <a:pt x="1226" y="122"/>
                  </a:cubicBezTo>
                  <a:cubicBezTo>
                    <a:pt x="1226" y="122"/>
                    <a:pt x="1227" y="122"/>
                    <a:pt x="1227" y="122"/>
                  </a:cubicBezTo>
                  <a:cubicBezTo>
                    <a:pt x="1231" y="125"/>
                    <a:pt x="1234" y="127"/>
                    <a:pt x="1238" y="130"/>
                  </a:cubicBezTo>
                  <a:cubicBezTo>
                    <a:pt x="1212" y="170"/>
                    <a:pt x="1212" y="170"/>
                    <a:pt x="1212" y="170"/>
                  </a:cubicBezTo>
                  <a:cubicBezTo>
                    <a:pt x="1238" y="130"/>
                    <a:pt x="1238" y="130"/>
                    <a:pt x="1238" y="130"/>
                  </a:cubicBezTo>
                  <a:cubicBezTo>
                    <a:pt x="1238" y="130"/>
                    <a:pt x="1238" y="130"/>
                    <a:pt x="1239" y="130"/>
                  </a:cubicBezTo>
                  <a:cubicBezTo>
                    <a:pt x="1242" y="132"/>
                    <a:pt x="1246" y="135"/>
                    <a:pt x="1250" y="137"/>
                  </a:cubicBezTo>
                  <a:cubicBezTo>
                    <a:pt x="1223" y="177"/>
                    <a:pt x="1223" y="177"/>
                    <a:pt x="1223" y="177"/>
                  </a:cubicBezTo>
                  <a:cubicBezTo>
                    <a:pt x="1250" y="137"/>
                    <a:pt x="1250" y="137"/>
                    <a:pt x="1250" y="137"/>
                  </a:cubicBezTo>
                  <a:cubicBezTo>
                    <a:pt x="1250" y="137"/>
                    <a:pt x="1250" y="138"/>
                    <a:pt x="1250" y="138"/>
                  </a:cubicBezTo>
                  <a:cubicBezTo>
                    <a:pt x="1254" y="140"/>
                    <a:pt x="1258" y="143"/>
                    <a:pt x="1261" y="145"/>
                  </a:cubicBezTo>
                  <a:cubicBezTo>
                    <a:pt x="1224" y="198"/>
                    <a:pt x="1224" y="198"/>
                    <a:pt x="1224" y="198"/>
                  </a:cubicBezTo>
                  <a:cubicBezTo>
                    <a:pt x="1261" y="145"/>
                    <a:pt x="1261" y="145"/>
                    <a:pt x="1261" y="145"/>
                  </a:cubicBezTo>
                  <a:cubicBezTo>
                    <a:pt x="1261" y="145"/>
                    <a:pt x="1261" y="145"/>
                    <a:pt x="1262" y="146"/>
                  </a:cubicBezTo>
                  <a:cubicBezTo>
                    <a:pt x="1265" y="148"/>
                    <a:pt x="1269" y="151"/>
                    <a:pt x="1273" y="153"/>
                  </a:cubicBezTo>
                  <a:cubicBezTo>
                    <a:pt x="1244" y="192"/>
                    <a:pt x="1244" y="192"/>
                    <a:pt x="1244" y="192"/>
                  </a:cubicBezTo>
                  <a:cubicBezTo>
                    <a:pt x="1273" y="153"/>
                    <a:pt x="1273" y="153"/>
                    <a:pt x="1273" y="153"/>
                  </a:cubicBezTo>
                  <a:cubicBezTo>
                    <a:pt x="1273" y="154"/>
                    <a:pt x="1273" y="154"/>
                    <a:pt x="1273" y="154"/>
                  </a:cubicBezTo>
                  <a:cubicBezTo>
                    <a:pt x="1277" y="156"/>
                    <a:pt x="1280" y="159"/>
                    <a:pt x="1284" y="162"/>
                  </a:cubicBezTo>
                  <a:cubicBezTo>
                    <a:pt x="1255" y="200"/>
                    <a:pt x="1255" y="200"/>
                    <a:pt x="1255" y="200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4" y="162"/>
                    <a:pt x="1284" y="162"/>
                    <a:pt x="1284" y="162"/>
                  </a:cubicBezTo>
                  <a:cubicBezTo>
                    <a:pt x="1288" y="165"/>
                    <a:pt x="1291" y="168"/>
                    <a:pt x="1295" y="170"/>
                  </a:cubicBezTo>
                  <a:cubicBezTo>
                    <a:pt x="1265" y="208"/>
                    <a:pt x="1265" y="208"/>
                    <a:pt x="1265" y="208"/>
                  </a:cubicBezTo>
                  <a:cubicBezTo>
                    <a:pt x="1295" y="170"/>
                    <a:pt x="1295" y="170"/>
                    <a:pt x="1295" y="170"/>
                  </a:cubicBezTo>
                  <a:cubicBezTo>
                    <a:pt x="1295" y="170"/>
                    <a:pt x="1295" y="171"/>
                    <a:pt x="1295" y="171"/>
                  </a:cubicBezTo>
                  <a:cubicBezTo>
                    <a:pt x="1299" y="173"/>
                    <a:pt x="1302" y="176"/>
                    <a:pt x="1306" y="179"/>
                  </a:cubicBezTo>
                  <a:cubicBezTo>
                    <a:pt x="1276" y="216"/>
                    <a:pt x="1276" y="216"/>
                    <a:pt x="1276" y="216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06" y="179"/>
                    <a:pt x="1306" y="179"/>
                    <a:pt x="1306" y="179"/>
                  </a:cubicBezTo>
                  <a:cubicBezTo>
                    <a:pt x="1310" y="182"/>
                    <a:pt x="1313" y="185"/>
                    <a:pt x="1317" y="188"/>
                  </a:cubicBezTo>
                  <a:cubicBezTo>
                    <a:pt x="1275" y="237"/>
                    <a:pt x="1275" y="237"/>
                    <a:pt x="1275" y="237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17" y="188"/>
                    <a:pt x="1317" y="188"/>
                    <a:pt x="1317" y="188"/>
                  </a:cubicBezTo>
                  <a:cubicBezTo>
                    <a:pt x="1320" y="191"/>
                    <a:pt x="1324" y="194"/>
                    <a:pt x="1327" y="197"/>
                  </a:cubicBezTo>
                  <a:cubicBezTo>
                    <a:pt x="1296" y="233"/>
                    <a:pt x="1296" y="233"/>
                    <a:pt x="1296" y="233"/>
                  </a:cubicBezTo>
                  <a:cubicBezTo>
                    <a:pt x="1327" y="197"/>
                    <a:pt x="1327" y="197"/>
                    <a:pt x="1327" y="197"/>
                  </a:cubicBezTo>
                  <a:cubicBezTo>
                    <a:pt x="1327" y="197"/>
                    <a:pt x="1327" y="197"/>
                    <a:pt x="1328" y="197"/>
                  </a:cubicBezTo>
                  <a:cubicBezTo>
                    <a:pt x="1331" y="200"/>
                    <a:pt x="1334" y="203"/>
                    <a:pt x="1338" y="206"/>
                  </a:cubicBezTo>
                  <a:cubicBezTo>
                    <a:pt x="1306" y="242"/>
                    <a:pt x="1306" y="242"/>
                    <a:pt x="1306" y="242"/>
                  </a:cubicBezTo>
                  <a:cubicBezTo>
                    <a:pt x="1338" y="206"/>
                    <a:pt x="1338" y="206"/>
                    <a:pt x="1338" y="206"/>
                  </a:cubicBezTo>
                  <a:cubicBezTo>
                    <a:pt x="1338" y="206"/>
                    <a:pt x="1338" y="207"/>
                    <a:pt x="1338" y="207"/>
                  </a:cubicBezTo>
                  <a:cubicBezTo>
                    <a:pt x="1341" y="210"/>
                    <a:pt x="1345" y="213"/>
                    <a:pt x="1348" y="216"/>
                  </a:cubicBezTo>
                  <a:cubicBezTo>
                    <a:pt x="1315" y="251"/>
                    <a:pt x="1315" y="251"/>
                    <a:pt x="1315" y="251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48" y="216"/>
                    <a:pt x="1348" y="216"/>
                    <a:pt x="1348" y="216"/>
                  </a:cubicBezTo>
                  <a:cubicBezTo>
                    <a:pt x="1352" y="219"/>
                    <a:pt x="1355" y="222"/>
                    <a:pt x="1358" y="225"/>
                  </a:cubicBezTo>
                  <a:cubicBezTo>
                    <a:pt x="1325" y="260"/>
                    <a:pt x="1325" y="260"/>
                    <a:pt x="1325" y="260"/>
                  </a:cubicBezTo>
                  <a:cubicBezTo>
                    <a:pt x="1358" y="225"/>
                    <a:pt x="1358" y="225"/>
                    <a:pt x="1358" y="225"/>
                  </a:cubicBezTo>
                  <a:cubicBezTo>
                    <a:pt x="1358" y="225"/>
                    <a:pt x="1358" y="226"/>
                    <a:pt x="1359" y="226"/>
                  </a:cubicBezTo>
                  <a:cubicBezTo>
                    <a:pt x="1362" y="229"/>
                    <a:pt x="1365" y="232"/>
                    <a:pt x="1368" y="235"/>
                  </a:cubicBezTo>
                  <a:cubicBezTo>
                    <a:pt x="1323" y="281"/>
                    <a:pt x="1323" y="281"/>
                    <a:pt x="1323" y="281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68" y="235"/>
                    <a:pt x="1368" y="235"/>
                    <a:pt x="1368" y="235"/>
                  </a:cubicBezTo>
                  <a:cubicBezTo>
                    <a:pt x="1372" y="239"/>
                    <a:pt x="1375" y="242"/>
                    <a:pt x="1378" y="245"/>
                  </a:cubicBezTo>
                  <a:cubicBezTo>
                    <a:pt x="1343" y="279"/>
                    <a:pt x="1343" y="279"/>
                    <a:pt x="1343" y="279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78" y="245"/>
                    <a:pt x="1378" y="245"/>
                    <a:pt x="1378" y="245"/>
                  </a:cubicBezTo>
                  <a:cubicBezTo>
                    <a:pt x="1381" y="249"/>
                    <a:pt x="1384" y="252"/>
                    <a:pt x="1387" y="255"/>
                  </a:cubicBezTo>
                  <a:cubicBezTo>
                    <a:pt x="1352" y="288"/>
                    <a:pt x="1352" y="288"/>
                    <a:pt x="1352" y="288"/>
                  </a:cubicBezTo>
                  <a:cubicBezTo>
                    <a:pt x="1387" y="255"/>
                    <a:pt x="1387" y="255"/>
                    <a:pt x="1387" y="255"/>
                  </a:cubicBezTo>
                  <a:cubicBezTo>
                    <a:pt x="1388" y="255"/>
                    <a:pt x="1388" y="255"/>
                    <a:pt x="1388" y="256"/>
                  </a:cubicBezTo>
                  <a:cubicBezTo>
                    <a:pt x="1391" y="259"/>
                    <a:pt x="1394" y="262"/>
                    <a:pt x="1397" y="266"/>
                  </a:cubicBezTo>
                  <a:cubicBezTo>
                    <a:pt x="1361" y="298"/>
                    <a:pt x="1361" y="298"/>
                    <a:pt x="1361" y="298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397" y="266"/>
                    <a:pt x="1397" y="266"/>
                    <a:pt x="1397" y="266"/>
                  </a:cubicBezTo>
                  <a:cubicBezTo>
                    <a:pt x="1400" y="269"/>
                    <a:pt x="1403" y="273"/>
                    <a:pt x="1406" y="276"/>
                  </a:cubicBezTo>
                  <a:cubicBezTo>
                    <a:pt x="1370" y="308"/>
                    <a:pt x="1370" y="308"/>
                    <a:pt x="1370" y="308"/>
                  </a:cubicBezTo>
                  <a:cubicBezTo>
                    <a:pt x="1406" y="276"/>
                    <a:pt x="1406" y="276"/>
                    <a:pt x="1406" y="276"/>
                  </a:cubicBezTo>
                  <a:cubicBezTo>
                    <a:pt x="1406" y="276"/>
                    <a:pt x="1406" y="276"/>
                    <a:pt x="1407" y="276"/>
                  </a:cubicBezTo>
                  <a:cubicBezTo>
                    <a:pt x="1410" y="280"/>
                    <a:pt x="1412" y="283"/>
                    <a:pt x="1415" y="287"/>
                  </a:cubicBezTo>
                  <a:cubicBezTo>
                    <a:pt x="1366" y="328"/>
                    <a:pt x="1366" y="328"/>
                    <a:pt x="1366" y="328"/>
                  </a:cubicBezTo>
                  <a:cubicBezTo>
                    <a:pt x="1415" y="287"/>
                    <a:pt x="1415" y="287"/>
                    <a:pt x="1415" y="287"/>
                  </a:cubicBezTo>
                  <a:cubicBezTo>
                    <a:pt x="1415" y="287"/>
                    <a:pt x="1416" y="287"/>
                    <a:pt x="1416" y="287"/>
                  </a:cubicBezTo>
                  <a:cubicBezTo>
                    <a:pt x="1419" y="290"/>
                    <a:pt x="1421" y="294"/>
                    <a:pt x="1424" y="297"/>
                  </a:cubicBezTo>
                  <a:cubicBezTo>
                    <a:pt x="1387" y="328"/>
                    <a:pt x="1387" y="328"/>
                    <a:pt x="1387" y="328"/>
                  </a:cubicBezTo>
                  <a:cubicBezTo>
                    <a:pt x="1424" y="297"/>
                    <a:pt x="1424" y="297"/>
                    <a:pt x="1424" y="297"/>
                  </a:cubicBezTo>
                  <a:cubicBezTo>
                    <a:pt x="1424" y="298"/>
                    <a:pt x="1424" y="298"/>
                    <a:pt x="1425" y="298"/>
                  </a:cubicBezTo>
                  <a:cubicBezTo>
                    <a:pt x="1427" y="301"/>
                    <a:pt x="1430" y="305"/>
                    <a:pt x="1433" y="308"/>
                  </a:cubicBezTo>
                  <a:cubicBezTo>
                    <a:pt x="1395" y="338"/>
                    <a:pt x="1395" y="338"/>
                    <a:pt x="1395" y="338"/>
                  </a:cubicBezTo>
                  <a:cubicBezTo>
                    <a:pt x="1433" y="308"/>
                    <a:pt x="1433" y="308"/>
                    <a:pt x="1433" y="308"/>
                  </a:cubicBezTo>
                  <a:cubicBezTo>
                    <a:pt x="1433" y="308"/>
                    <a:pt x="1433" y="309"/>
                    <a:pt x="1433" y="309"/>
                  </a:cubicBezTo>
                  <a:cubicBezTo>
                    <a:pt x="1436" y="312"/>
                    <a:pt x="1439" y="316"/>
                    <a:pt x="1441" y="319"/>
                  </a:cubicBezTo>
                  <a:cubicBezTo>
                    <a:pt x="1403" y="348"/>
                    <a:pt x="1403" y="348"/>
                    <a:pt x="1403" y="348"/>
                  </a:cubicBezTo>
                  <a:cubicBezTo>
                    <a:pt x="1441" y="319"/>
                    <a:pt x="1441" y="319"/>
                    <a:pt x="1441" y="319"/>
                  </a:cubicBezTo>
                  <a:cubicBezTo>
                    <a:pt x="1442" y="320"/>
                    <a:pt x="1442" y="320"/>
                    <a:pt x="1442" y="320"/>
                  </a:cubicBezTo>
                  <a:cubicBezTo>
                    <a:pt x="1444" y="323"/>
                    <a:pt x="1447" y="327"/>
                    <a:pt x="1450" y="331"/>
                  </a:cubicBezTo>
                  <a:cubicBezTo>
                    <a:pt x="1411" y="359"/>
                    <a:pt x="1411" y="359"/>
                    <a:pt x="1411" y="359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0" y="331"/>
                    <a:pt x="1450" y="331"/>
                    <a:pt x="1450" y="331"/>
                  </a:cubicBezTo>
                  <a:cubicBezTo>
                    <a:pt x="1453" y="335"/>
                    <a:pt x="1455" y="338"/>
                    <a:pt x="1458" y="342"/>
                  </a:cubicBezTo>
                  <a:cubicBezTo>
                    <a:pt x="1405" y="379"/>
                    <a:pt x="1405" y="379"/>
                    <a:pt x="1405" y="379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58" y="342"/>
                    <a:pt x="1458" y="342"/>
                    <a:pt x="1458" y="342"/>
                  </a:cubicBezTo>
                  <a:cubicBezTo>
                    <a:pt x="1461" y="346"/>
                    <a:pt x="1463" y="350"/>
                    <a:pt x="1466" y="354"/>
                  </a:cubicBezTo>
                  <a:cubicBezTo>
                    <a:pt x="1426" y="381"/>
                    <a:pt x="1426" y="381"/>
                    <a:pt x="1426" y="381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6" y="354"/>
                    <a:pt x="1466" y="354"/>
                    <a:pt x="1466" y="354"/>
                  </a:cubicBezTo>
                  <a:cubicBezTo>
                    <a:pt x="1469" y="358"/>
                    <a:pt x="1471" y="361"/>
                    <a:pt x="1474" y="365"/>
                  </a:cubicBezTo>
                  <a:cubicBezTo>
                    <a:pt x="1433" y="391"/>
                    <a:pt x="1433" y="391"/>
                    <a:pt x="1433" y="391"/>
                  </a:cubicBezTo>
                  <a:cubicBezTo>
                    <a:pt x="1474" y="365"/>
                    <a:pt x="1474" y="365"/>
                    <a:pt x="1474" y="365"/>
                  </a:cubicBezTo>
                  <a:cubicBezTo>
                    <a:pt x="1474" y="365"/>
                    <a:pt x="1474" y="365"/>
                    <a:pt x="1474" y="366"/>
                  </a:cubicBezTo>
                  <a:cubicBezTo>
                    <a:pt x="1476" y="369"/>
                    <a:pt x="1479" y="373"/>
                    <a:pt x="1481" y="377"/>
                  </a:cubicBezTo>
                  <a:cubicBezTo>
                    <a:pt x="1440" y="403"/>
                    <a:pt x="1440" y="403"/>
                    <a:pt x="1440" y="403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1" y="377"/>
                    <a:pt x="1481" y="377"/>
                    <a:pt x="1481" y="377"/>
                  </a:cubicBezTo>
                  <a:cubicBezTo>
                    <a:pt x="1484" y="381"/>
                    <a:pt x="1486" y="385"/>
                    <a:pt x="1488" y="389"/>
                  </a:cubicBezTo>
                  <a:cubicBezTo>
                    <a:pt x="1447" y="414"/>
                    <a:pt x="1447" y="414"/>
                    <a:pt x="1447" y="414"/>
                  </a:cubicBezTo>
                  <a:cubicBezTo>
                    <a:pt x="1488" y="389"/>
                    <a:pt x="1488" y="389"/>
                    <a:pt x="1488" y="389"/>
                  </a:cubicBezTo>
                  <a:cubicBezTo>
                    <a:pt x="1489" y="389"/>
                    <a:pt x="1489" y="389"/>
                    <a:pt x="1489" y="389"/>
                  </a:cubicBezTo>
                  <a:cubicBezTo>
                    <a:pt x="1491" y="393"/>
                    <a:pt x="1493" y="397"/>
                    <a:pt x="1496" y="401"/>
                  </a:cubicBezTo>
                  <a:cubicBezTo>
                    <a:pt x="1440" y="433"/>
                    <a:pt x="1440" y="433"/>
                    <a:pt x="1440" y="433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6" y="401"/>
                    <a:pt x="1496" y="401"/>
                    <a:pt x="1496" y="401"/>
                  </a:cubicBezTo>
                  <a:cubicBezTo>
                    <a:pt x="1498" y="405"/>
                    <a:pt x="1500" y="409"/>
                    <a:pt x="1503" y="413"/>
                  </a:cubicBezTo>
                  <a:cubicBezTo>
                    <a:pt x="1460" y="437"/>
                    <a:pt x="1460" y="437"/>
                    <a:pt x="1460" y="437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3" y="413"/>
                    <a:pt x="1503" y="413"/>
                    <a:pt x="1503" y="413"/>
                  </a:cubicBezTo>
                  <a:cubicBezTo>
                    <a:pt x="1505" y="417"/>
                    <a:pt x="1507" y="421"/>
                    <a:pt x="1509" y="425"/>
                  </a:cubicBezTo>
                  <a:cubicBezTo>
                    <a:pt x="1466" y="448"/>
                    <a:pt x="1466" y="448"/>
                    <a:pt x="1466" y="448"/>
                  </a:cubicBezTo>
                  <a:cubicBezTo>
                    <a:pt x="1509" y="425"/>
                    <a:pt x="1509" y="425"/>
                    <a:pt x="1509" y="425"/>
                  </a:cubicBezTo>
                  <a:cubicBezTo>
                    <a:pt x="1509" y="425"/>
                    <a:pt x="1509" y="426"/>
                    <a:pt x="1509" y="426"/>
                  </a:cubicBezTo>
                  <a:cubicBezTo>
                    <a:pt x="1512" y="430"/>
                    <a:pt x="1514" y="434"/>
                    <a:pt x="1516" y="438"/>
                  </a:cubicBezTo>
                  <a:cubicBezTo>
                    <a:pt x="1473" y="460"/>
                    <a:pt x="1473" y="460"/>
                    <a:pt x="1473" y="460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8" y="442"/>
                    <a:pt x="1520" y="446"/>
                    <a:pt x="1522" y="450"/>
                  </a:cubicBezTo>
                  <a:cubicBezTo>
                    <a:pt x="1478" y="472"/>
                    <a:pt x="1478" y="472"/>
                    <a:pt x="1478" y="472"/>
                  </a:cubicBezTo>
                  <a:cubicBezTo>
                    <a:pt x="1522" y="450"/>
                    <a:pt x="1522" y="450"/>
                    <a:pt x="1522" y="450"/>
                  </a:cubicBezTo>
                  <a:cubicBezTo>
                    <a:pt x="1522" y="450"/>
                    <a:pt x="1522" y="450"/>
                    <a:pt x="1522" y="451"/>
                  </a:cubicBezTo>
                  <a:cubicBezTo>
                    <a:pt x="1524" y="454"/>
                    <a:pt x="1526" y="458"/>
                    <a:pt x="1528" y="462"/>
                  </a:cubicBezTo>
                  <a:cubicBezTo>
                    <a:pt x="1461" y="493"/>
                    <a:pt x="1461" y="493"/>
                    <a:pt x="1461" y="493"/>
                  </a:cubicBezTo>
                  <a:cubicBezTo>
                    <a:pt x="1528" y="462"/>
                    <a:pt x="1528" y="462"/>
                    <a:pt x="1528" y="462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469" y="490"/>
                    <a:pt x="1469" y="490"/>
                    <a:pt x="1469" y="490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28" y="463"/>
                    <a:pt x="1528" y="463"/>
                    <a:pt x="1528" y="463"/>
                  </a:cubicBezTo>
                  <a:cubicBezTo>
                    <a:pt x="1530" y="467"/>
                    <a:pt x="1532" y="471"/>
                    <a:pt x="1534" y="476"/>
                  </a:cubicBezTo>
                  <a:cubicBezTo>
                    <a:pt x="1490" y="495"/>
                    <a:pt x="1490" y="495"/>
                    <a:pt x="1490" y="495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4" y="476"/>
                    <a:pt x="1534" y="476"/>
                    <a:pt x="1534" y="476"/>
                  </a:cubicBezTo>
                  <a:cubicBezTo>
                    <a:pt x="1536" y="480"/>
                    <a:pt x="1538" y="484"/>
                    <a:pt x="1540" y="488"/>
                  </a:cubicBezTo>
                  <a:cubicBezTo>
                    <a:pt x="1495" y="507"/>
                    <a:pt x="1495" y="507"/>
                    <a:pt x="1495" y="507"/>
                  </a:cubicBezTo>
                  <a:cubicBezTo>
                    <a:pt x="1540" y="488"/>
                    <a:pt x="1540" y="488"/>
                    <a:pt x="1540" y="488"/>
                  </a:cubicBezTo>
                  <a:cubicBezTo>
                    <a:pt x="1540" y="488"/>
                    <a:pt x="1540" y="489"/>
                    <a:pt x="1540" y="489"/>
                  </a:cubicBezTo>
                  <a:cubicBezTo>
                    <a:pt x="1541" y="493"/>
                    <a:pt x="1543" y="497"/>
                    <a:pt x="1545" y="501"/>
                  </a:cubicBezTo>
                  <a:cubicBezTo>
                    <a:pt x="1500" y="520"/>
                    <a:pt x="1500" y="520"/>
                    <a:pt x="1500" y="520"/>
                  </a:cubicBezTo>
                  <a:cubicBezTo>
                    <a:pt x="1545" y="501"/>
                    <a:pt x="1545" y="501"/>
                    <a:pt x="1545" y="501"/>
                  </a:cubicBezTo>
                  <a:cubicBezTo>
                    <a:pt x="1545" y="501"/>
                    <a:pt x="1545" y="501"/>
                    <a:pt x="1545" y="502"/>
                  </a:cubicBezTo>
                  <a:cubicBezTo>
                    <a:pt x="1547" y="506"/>
                    <a:pt x="1548" y="510"/>
                    <a:pt x="1550" y="514"/>
                  </a:cubicBezTo>
                  <a:cubicBezTo>
                    <a:pt x="1505" y="532"/>
                    <a:pt x="1505" y="532"/>
                    <a:pt x="1505" y="532"/>
                  </a:cubicBezTo>
                  <a:cubicBezTo>
                    <a:pt x="1550" y="514"/>
                    <a:pt x="1550" y="514"/>
                    <a:pt x="1550" y="514"/>
                  </a:cubicBezTo>
                  <a:cubicBezTo>
                    <a:pt x="1550" y="514"/>
                    <a:pt x="1550" y="514"/>
                    <a:pt x="1550" y="515"/>
                  </a:cubicBezTo>
                  <a:cubicBezTo>
                    <a:pt x="1552" y="519"/>
                    <a:pt x="1553" y="523"/>
                    <a:pt x="1555" y="527"/>
                  </a:cubicBezTo>
                  <a:cubicBezTo>
                    <a:pt x="1494" y="550"/>
                    <a:pt x="1494" y="550"/>
                    <a:pt x="1494" y="550"/>
                  </a:cubicBezTo>
                  <a:cubicBezTo>
                    <a:pt x="1555" y="527"/>
                    <a:pt x="1555" y="527"/>
                    <a:pt x="1555" y="527"/>
                  </a:cubicBezTo>
                  <a:cubicBezTo>
                    <a:pt x="1555" y="527"/>
                    <a:pt x="1555" y="528"/>
                    <a:pt x="1555" y="528"/>
                  </a:cubicBezTo>
                  <a:cubicBezTo>
                    <a:pt x="1557" y="532"/>
                    <a:pt x="1558" y="536"/>
                    <a:pt x="1560" y="541"/>
                  </a:cubicBezTo>
                  <a:cubicBezTo>
                    <a:pt x="1514" y="556"/>
                    <a:pt x="1514" y="556"/>
                    <a:pt x="1514" y="556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0" y="541"/>
                    <a:pt x="1560" y="541"/>
                    <a:pt x="1560" y="541"/>
                  </a:cubicBezTo>
                  <a:cubicBezTo>
                    <a:pt x="1561" y="545"/>
                    <a:pt x="1563" y="549"/>
                    <a:pt x="1564" y="554"/>
                  </a:cubicBezTo>
                  <a:cubicBezTo>
                    <a:pt x="1518" y="569"/>
                    <a:pt x="1518" y="569"/>
                    <a:pt x="1518" y="569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4" y="554"/>
                    <a:pt x="1564" y="554"/>
                    <a:pt x="1564" y="554"/>
                  </a:cubicBezTo>
                  <a:cubicBezTo>
                    <a:pt x="1566" y="558"/>
                    <a:pt x="1567" y="563"/>
                    <a:pt x="1568" y="567"/>
                  </a:cubicBezTo>
                  <a:cubicBezTo>
                    <a:pt x="1522" y="581"/>
                    <a:pt x="1522" y="581"/>
                    <a:pt x="1522" y="581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68" y="567"/>
                    <a:pt x="1568" y="567"/>
                    <a:pt x="1568" y="567"/>
                  </a:cubicBezTo>
                  <a:cubicBezTo>
                    <a:pt x="1570" y="572"/>
                    <a:pt x="1571" y="576"/>
                    <a:pt x="1572" y="581"/>
                  </a:cubicBezTo>
                  <a:cubicBezTo>
                    <a:pt x="1525" y="594"/>
                    <a:pt x="1525" y="594"/>
                    <a:pt x="1525" y="594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2" y="581"/>
                    <a:pt x="1572" y="581"/>
                    <a:pt x="1572" y="581"/>
                  </a:cubicBezTo>
                  <a:cubicBezTo>
                    <a:pt x="1574" y="585"/>
                    <a:pt x="1575" y="590"/>
                    <a:pt x="1576" y="594"/>
                  </a:cubicBezTo>
                  <a:cubicBezTo>
                    <a:pt x="1513" y="611"/>
                    <a:pt x="1513" y="611"/>
                    <a:pt x="1513" y="611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6" y="594"/>
                    <a:pt x="1576" y="594"/>
                    <a:pt x="1576" y="594"/>
                  </a:cubicBezTo>
                  <a:cubicBezTo>
                    <a:pt x="1577" y="599"/>
                    <a:pt x="1579" y="603"/>
                    <a:pt x="1580" y="608"/>
                  </a:cubicBezTo>
                  <a:cubicBezTo>
                    <a:pt x="1532" y="619"/>
                    <a:pt x="1532" y="619"/>
                    <a:pt x="1532" y="619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0" y="608"/>
                    <a:pt x="1580" y="608"/>
                    <a:pt x="1580" y="608"/>
                  </a:cubicBezTo>
                  <a:cubicBezTo>
                    <a:pt x="1581" y="612"/>
                    <a:pt x="1582" y="617"/>
                    <a:pt x="1583" y="621"/>
                  </a:cubicBezTo>
                  <a:cubicBezTo>
                    <a:pt x="1535" y="632"/>
                    <a:pt x="1535" y="632"/>
                    <a:pt x="1535" y="632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3" y="621"/>
                    <a:pt x="1583" y="621"/>
                    <a:pt x="1583" y="621"/>
                  </a:cubicBezTo>
                  <a:cubicBezTo>
                    <a:pt x="1584" y="626"/>
                    <a:pt x="1585" y="630"/>
                    <a:pt x="1586" y="635"/>
                  </a:cubicBezTo>
                  <a:cubicBezTo>
                    <a:pt x="1538" y="645"/>
                    <a:pt x="1538" y="645"/>
                    <a:pt x="1538" y="64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6" y="635"/>
                    <a:pt x="1586" y="635"/>
                    <a:pt x="1586" y="635"/>
                  </a:cubicBezTo>
                  <a:cubicBezTo>
                    <a:pt x="1587" y="640"/>
                    <a:pt x="1588" y="644"/>
                    <a:pt x="1589" y="649"/>
                  </a:cubicBezTo>
                  <a:cubicBezTo>
                    <a:pt x="1541" y="658"/>
                    <a:pt x="1541" y="658"/>
                    <a:pt x="1541" y="658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89" y="649"/>
                    <a:pt x="1589" y="649"/>
                    <a:pt x="1589" y="649"/>
                  </a:cubicBezTo>
                  <a:cubicBezTo>
                    <a:pt x="1590" y="653"/>
                    <a:pt x="1590" y="658"/>
                    <a:pt x="1591" y="662"/>
                  </a:cubicBezTo>
                  <a:cubicBezTo>
                    <a:pt x="1527" y="674"/>
                    <a:pt x="1527" y="674"/>
                    <a:pt x="1527" y="674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1" y="662"/>
                    <a:pt x="1591" y="662"/>
                    <a:pt x="1591" y="662"/>
                  </a:cubicBezTo>
                  <a:cubicBezTo>
                    <a:pt x="1592" y="667"/>
                    <a:pt x="1593" y="672"/>
                    <a:pt x="1594" y="676"/>
                  </a:cubicBezTo>
                  <a:cubicBezTo>
                    <a:pt x="1545" y="684"/>
                    <a:pt x="1545" y="684"/>
                    <a:pt x="1545" y="684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76"/>
                    <a:pt x="1594" y="676"/>
                    <a:pt x="1594" y="676"/>
                  </a:cubicBezTo>
                  <a:cubicBezTo>
                    <a:pt x="1594" y="681"/>
                    <a:pt x="1595" y="685"/>
                    <a:pt x="1596" y="690"/>
                  </a:cubicBezTo>
                  <a:cubicBezTo>
                    <a:pt x="1547" y="697"/>
                    <a:pt x="1547" y="697"/>
                    <a:pt x="1547" y="697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0"/>
                    <a:pt x="1596" y="690"/>
                    <a:pt x="1596" y="690"/>
                  </a:cubicBezTo>
                  <a:cubicBezTo>
                    <a:pt x="1596" y="695"/>
                    <a:pt x="1597" y="699"/>
                    <a:pt x="1597" y="704"/>
                  </a:cubicBezTo>
                  <a:cubicBezTo>
                    <a:pt x="1549" y="710"/>
                    <a:pt x="1549" y="710"/>
                    <a:pt x="1549" y="710"/>
                  </a:cubicBezTo>
                  <a:cubicBezTo>
                    <a:pt x="1597" y="704"/>
                    <a:pt x="1597" y="704"/>
                    <a:pt x="1597" y="704"/>
                  </a:cubicBezTo>
                  <a:cubicBezTo>
                    <a:pt x="1597" y="704"/>
                    <a:pt x="1597" y="704"/>
                    <a:pt x="1598" y="704"/>
                  </a:cubicBezTo>
                  <a:cubicBezTo>
                    <a:pt x="1598" y="709"/>
                    <a:pt x="1599" y="713"/>
                    <a:pt x="1599" y="718"/>
                  </a:cubicBezTo>
                  <a:cubicBezTo>
                    <a:pt x="1550" y="723"/>
                    <a:pt x="1550" y="723"/>
                    <a:pt x="1550" y="723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599" y="718"/>
                    <a:pt x="1599" y="718"/>
                    <a:pt x="1599" y="718"/>
                  </a:cubicBezTo>
                  <a:cubicBezTo>
                    <a:pt x="1600" y="722"/>
                    <a:pt x="1600" y="727"/>
                    <a:pt x="1600" y="732"/>
                  </a:cubicBezTo>
                  <a:cubicBezTo>
                    <a:pt x="1536" y="737"/>
                    <a:pt x="1536" y="737"/>
                    <a:pt x="1536" y="737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0" y="732"/>
                    <a:pt x="1600" y="732"/>
                    <a:pt x="1600" y="732"/>
                  </a:cubicBezTo>
                  <a:cubicBezTo>
                    <a:pt x="1601" y="736"/>
                    <a:pt x="1601" y="741"/>
                    <a:pt x="1602" y="746"/>
                  </a:cubicBezTo>
                  <a:cubicBezTo>
                    <a:pt x="1553" y="749"/>
                    <a:pt x="1553" y="749"/>
                    <a:pt x="1553" y="749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46"/>
                    <a:pt x="1602" y="746"/>
                    <a:pt x="1602" y="746"/>
                  </a:cubicBezTo>
                  <a:cubicBezTo>
                    <a:pt x="1602" y="750"/>
                    <a:pt x="1602" y="755"/>
                    <a:pt x="1602" y="760"/>
                  </a:cubicBezTo>
                  <a:cubicBezTo>
                    <a:pt x="1554" y="762"/>
                    <a:pt x="1554" y="762"/>
                    <a:pt x="1554" y="762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2" y="760"/>
                    <a:pt x="1602" y="760"/>
                    <a:pt x="1602" y="760"/>
                  </a:cubicBezTo>
                  <a:cubicBezTo>
                    <a:pt x="1603" y="764"/>
                    <a:pt x="1603" y="769"/>
                    <a:pt x="1603" y="774"/>
                  </a:cubicBezTo>
                  <a:cubicBezTo>
                    <a:pt x="1554" y="775"/>
                    <a:pt x="1554" y="775"/>
                    <a:pt x="1554" y="775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4"/>
                    <a:pt x="1603" y="774"/>
                    <a:pt x="1603" y="774"/>
                  </a:cubicBezTo>
                  <a:cubicBezTo>
                    <a:pt x="1603" y="778"/>
                    <a:pt x="1603" y="783"/>
                    <a:pt x="1603" y="788"/>
                  </a:cubicBezTo>
                  <a:cubicBezTo>
                    <a:pt x="1554" y="789"/>
                    <a:pt x="1554" y="789"/>
                    <a:pt x="1554" y="789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88"/>
                    <a:pt x="1603" y="788"/>
                    <a:pt x="1603" y="788"/>
                  </a:cubicBezTo>
                  <a:cubicBezTo>
                    <a:pt x="1603" y="792"/>
                    <a:pt x="1603" y="797"/>
                    <a:pt x="1603" y="801"/>
                  </a:cubicBezTo>
                  <a:cubicBezTo>
                    <a:pt x="1603" y="827"/>
                    <a:pt x="1602" y="852"/>
                    <a:pt x="1600" y="878"/>
                  </a:cubicBezTo>
                  <a:cubicBezTo>
                    <a:pt x="3" y="878"/>
                    <a:pt x="3" y="878"/>
                    <a:pt x="3" y="878"/>
                  </a:cubicBezTo>
                  <a:cubicBezTo>
                    <a:pt x="1" y="852"/>
                    <a:pt x="0" y="827"/>
                    <a:pt x="0" y="801"/>
                  </a:cubicBezTo>
                  <a:cubicBezTo>
                    <a:pt x="0" y="797"/>
                    <a:pt x="0" y="792"/>
                    <a:pt x="0" y="787"/>
                  </a:cubicBezTo>
                  <a:cubicBezTo>
                    <a:pt x="49" y="788"/>
                    <a:pt x="49" y="788"/>
                    <a:pt x="49" y="788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7"/>
                    <a:pt x="0" y="787"/>
                    <a:pt x="0" y="787"/>
                  </a:cubicBezTo>
                  <a:cubicBezTo>
                    <a:pt x="0" y="783"/>
                    <a:pt x="0" y="778"/>
                    <a:pt x="0" y="773"/>
                  </a:cubicBezTo>
                  <a:cubicBezTo>
                    <a:pt x="49" y="775"/>
                    <a:pt x="49" y="775"/>
                    <a:pt x="49" y="775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69"/>
                    <a:pt x="0" y="764"/>
                    <a:pt x="1" y="759"/>
                  </a:cubicBezTo>
                  <a:cubicBezTo>
                    <a:pt x="49" y="762"/>
                    <a:pt x="49" y="762"/>
                    <a:pt x="49" y="762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9"/>
                    <a:pt x="1" y="759"/>
                    <a:pt x="1" y="759"/>
                  </a:cubicBezTo>
                  <a:cubicBezTo>
                    <a:pt x="1" y="755"/>
                    <a:pt x="1" y="750"/>
                    <a:pt x="2" y="745"/>
                  </a:cubicBezTo>
                  <a:cubicBezTo>
                    <a:pt x="50" y="749"/>
                    <a:pt x="50" y="749"/>
                    <a:pt x="50" y="749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5"/>
                    <a:pt x="2" y="745"/>
                    <a:pt x="2" y="745"/>
                  </a:cubicBezTo>
                  <a:cubicBezTo>
                    <a:pt x="2" y="741"/>
                    <a:pt x="2" y="736"/>
                    <a:pt x="3" y="732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3" y="732"/>
                    <a:pt x="3" y="732"/>
                    <a:pt x="3" y="732"/>
                  </a:cubicBezTo>
                  <a:cubicBezTo>
                    <a:pt x="3" y="732"/>
                    <a:pt x="3" y="731"/>
                    <a:pt x="3" y="731"/>
                  </a:cubicBezTo>
                  <a:cubicBezTo>
                    <a:pt x="3" y="727"/>
                    <a:pt x="3" y="722"/>
                    <a:pt x="4" y="718"/>
                  </a:cubicBezTo>
                  <a:cubicBezTo>
                    <a:pt x="53" y="723"/>
                    <a:pt x="53" y="723"/>
                    <a:pt x="53" y="723"/>
                  </a:cubicBezTo>
                  <a:cubicBezTo>
                    <a:pt x="4" y="718"/>
                    <a:pt x="4" y="718"/>
                    <a:pt x="4" y="718"/>
                  </a:cubicBezTo>
                  <a:cubicBezTo>
                    <a:pt x="4" y="718"/>
                    <a:pt x="4" y="718"/>
                    <a:pt x="4" y="717"/>
                  </a:cubicBezTo>
                  <a:cubicBezTo>
                    <a:pt x="4" y="713"/>
                    <a:pt x="5" y="708"/>
                    <a:pt x="6" y="704"/>
                  </a:cubicBezTo>
                  <a:cubicBezTo>
                    <a:pt x="54" y="710"/>
                    <a:pt x="54" y="710"/>
                    <a:pt x="54" y="710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704"/>
                    <a:pt x="6" y="704"/>
                    <a:pt x="6" y="704"/>
                  </a:cubicBezTo>
                  <a:cubicBezTo>
                    <a:pt x="6" y="699"/>
                    <a:pt x="7" y="694"/>
                    <a:pt x="7" y="690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7" y="690"/>
                    <a:pt x="7" y="690"/>
                    <a:pt x="7" y="690"/>
                  </a:cubicBezTo>
                  <a:cubicBezTo>
                    <a:pt x="8" y="685"/>
                    <a:pt x="9" y="681"/>
                    <a:pt x="9" y="676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9" y="676"/>
                    <a:pt x="9" y="676"/>
                    <a:pt x="9" y="676"/>
                  </a:cubicBezTo>
                  <a:cubicBezTo>
                    <a:pt x="10" y="671"/>
                    <a:pt x="11" y="667"/>
                    <a:pt x="12" y="662"/>
                  </a:cubicBezTo>
                  <a:cubicBezTo>
                    <a:pt x="76" y="673"/>
                    <a:pt x="76" y="673"/>
                    <a:pt x="76" y="673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2" y="662"/>
                    <a:pt x="12" y="662"/>
                    <a:pt x="12" y="662"/>
                  </a:cubicBezTo>
                  <a:cubicBezTo>
                    <a:pt x="13" y="657"/>
                    <a:pt x="13" y="653"/>
                    <a:pt x="14" y="648"/>
                  </a:cubicBezTo>
                  <a:cubicBezTo>
                    <a:pt x="62" y="658"/>
                    <a:pt x="62" y="658"/>
                    <a:pt x="62" y="65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15" y="644"/>
                    <a:pt x="16" y="639"/>
                    <a:pt x="17" y="635"/>
                  </a:cubicBezTo>
                  <a:cubicBezTo>
                    <a:pt x="65" y="645"/>
                    <a:pt x="65" y="645"/>
                    <a:pt x="65" y="645"/>
                  </a:cubicBezTo>
                  <a:cubicBezTo>
                    <a:pt x="17" y="635"/>
                    <a:pt x="17" y="635"/>
                    <a:pt x="17" y="635"/>
                  </a:cubicBezTo>
                  <a:cubicBezTo>
                    <a:pt x="17" y="635"/>
                    <a:pt x="17" y="635"/>
                    <a:pt x="17" y="634"/>
                  </a:cubicBezTo>
                  <a:cubicBezTo>
                    <a:pt x="18" y="630"/>
                    <a:pt x="19" y="625"/>
                    <a:pt x="20" y="621"/>
                  </a:cubicBezTo>
                  <a:cubicBezTo>
                    <a:pt x="68" y="632"/>
                    <a:pt x="68" y="632"/>
                    <a:pt x="68" y="632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0" y="621"/>
                    <a:pt x="20" y="621"/>
                    <a:pt x="20" y="621"/>
                  </a:cubicBezTo>
                  <a:cubicBezTo>
                    <a:pt x="21" y="616"/>
                    <a:pt x="22" y="612"/>
                    <a:pt x="23" y="607"/>
                  </a:cubicBezTo>
                  <a:cubicBezTo>
                    <a:pt x="71" y="619"/>
                    <a:pt x="71" y="619"/>
                    <a:pt x="71" y="619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3" y="607"/>
                    <a:pt x="23" y="607"/>
                    <a:pt x="23" y="607"/>
                  </a:cubicBezTo>
                  <a:cubicBezTo>
                    <a:pt x="25" y="603"/>
                    <a:pt x="26" y="598"/>
                    <a:pt x="27" y="594"/>
                  </a:cubicBezTo>
                  <a:cubicBezTo>
                    <a:pt x="90" y="611"/>
                    <a:pt x="90" y="611"/>
                    <a:pt x="90" y="611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7" y="594"/>
                    <a:pt x="27" y="594"/>
                    <a:pt x="27" y="594"/>
                  </a:cubicBezTo>
                  <a:cubicBezTo>
                    <a:pt x="28" y="589"/>
                    <a:pt x="29" y="585"/>
                    <a:pt x="31" y="580"/>
                  </a:cubicBezTo>
                  <a:cubicBezTo>
                    <a:pt x="78" y="594"/>
                    <a:pt x="78" y="594"/>
                    <a:pt x="78" y="594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1" y="580"/>
                    <a:pt x="31" y="580"/>
                    <a:pt x="31" y="580"/>
                  </a:cubicBezTo>
                  <a:cubicBezTo>
                    <a:pt x="32" y="576"/>
                    <a:pt x="33" y="571"/>
                    <a:pt x="35" y="567"/>
                  </a:cubicBezTo>
                  <a:cubicBezTo>
                    <a:pt x="81" y="581"/>
                    <a:pt x="81" y="581"/>
                    <a:pt x="81" y="581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5" y="567"/>
                    <a:pt x="35" y="567"/>
                    <a:pt x="35" y="567"/>
                  </a:cubicBezTo>
                  <a:cubicBezTo>
                    <a:pt x="36" y="562"/>
                    <a:pt x="37" y="558"/>
                    <a:pt x="39" y="554"/>
                  </a:cubicBezTo>
                  <a:cubicBezTo>
                    <a:pt x="85" y="569"/>
                    <a:pt x="85" y="569"/>
                    <a:pt x="85" y="569"/>
                  </a:cubicBezTo>
                  <a:cubicBezTo>
                    <a:pt x="39" y="554"/>
                    <a:pt x="39" y="554"/>
                    <a:pt x="39" y="554"/>
                  </a:cubicBezTo>
                  <a:cubicBezTo>
                    <a:pt x="39" y="554"/>
                    <a:pt x="39" y="553"/>
                    <a:pt x="39" y="553"/>
                  </a:cubicBezTo>
                  <a:cubicBezTo>
                    <a:pt x="40" y="549"/>
                    <a:pt x="42" y="545"/>
                    <a:pt x="43" y="540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3" y="540"/>
                    <a:pt x="43" y="540"/>
                    <a:pt x="43" y="540"/>
                  </a:cubicBezTo>
                  <a:cubicBezTo>
                    <a:pt x="45" y="536"/>
                    <a:pt x="46" y="531"/>
                    <a:pt x="48" y="527"/>
                  </a:cubicBezTo>
                  <a:cubicBezTo>
                    <a:pt x="109" y="549"/>
                    <a:pt x="109" y="549"/>
                    <a:pt x="109" y="549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48" y="527"/>
                    <a:pt x="48" y="527"/>
                    <a:pt x="48" y="527"/>
                  </a:cubicBezTo>
                  <a:cubicBezTo>
                    <a:pt x="50" y="523"/>
                    <a:pt x="51" y="518"/>
                    <a:pt x="53" y="514"/>
                  </a:cubicBezTo>
                  <a:cubicBezTo>
                    <a:pt x="99" y="531"/>
                    <a:pt x="99" y="531"/>
                    <a:pt x="99" y="531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3" y="514"/>
                    <a:pt x="53" y="514"/>
                    <a:pt x="53" y="514"/>
                  </a:cubicBezTo>
                  <a:cubicBezTo>
                    <a:pt x="55" y="510"/>
                    <a:pt x="56" y="505"/>
                    <a:pt x="58" y="501"/>
                  </a:cubicBezTo>
                  <a:cubicBezTo>
                    <a:pt x="103" y="519"/>
                    <a:pt x="103" y="519"/>
                    <a:pt x="103" y="519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58" y="501"/>
                    <a:pt x="58" y="501"/>
                    <a:pt x="58" y="501"/>
                  </a:cubicBezTo>
                  <a:cubicBezTo>
                    <a:pt x="60" y="497"/>
                    <a:pt x="62" y="492"/>
                    <a:pt x="64" y="488"/>
                  </a:cubicBezTo>
                  <a:cubicBezTo>
                    <a:pt x="108" y="507"/>
                    <a:pt x="108" y="507"/>
                    <a:pt x="108" y="507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4" y="488"/>
                    <a:pt x="64" y="488"/>
                    <a:pt x="64" y="488"/>
                  </a:cubicBezTo>
                  <a:cubicBezTo>
                    <a:pt x="65" y="484"/>
                    <a:pt x="67" y="479"/>
                    <a:pt x="69" y="475"/>
                  </a:cubicBezTo>
                  <a:cubicBezTo>
                    <a:pt x="114" y="495"/>
                    <a:pt x="114" y="495"/>
                    <a:pt x="114" y="49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69" y="475"/>
                    <a:pt x="69" y="475"/>
                    <a:pt x="69" y="475"/>
                  </a:cubicBezTo>
                  <a:cubicBezTo>
                    <a:pt x="71" y="471"/>
                    <a:pt x="73" y="467"/>
                    <a:pt x="75" y="463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75" y="463"/>
                    <a:pt x="75" y="463"/>
                    <a:pt x="75" y="463"/>
                  </a:cubicBezTo>
                  <a:cubicBezTo>
                    <a:pt x="75" y="463"/>
                    <a:pt x="75" y="462"/>
                    <a:pt x="75" y="462"/>
                  </a:cubicBezTo>
                  <a:cubicBezTo>
                    <a:pt x="77" y="458"/>
                    <a:pt x="79" y="454"/>
                    <a:pt x="81" y="450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1" y="450"/>
                    <a:pt x="81" y="450"/>
                    <a:pt x="81" y="450"/>
                  </a:cubicBezTo>
                  <a:cubicBezTo>
                    <a:pt x="83" y="446"/>
                    <a:pt x="85" y="442"/>
                    <a:pt x="87" y="437"/>
                  </a:cubicBezTo>
                  <a:cubicBezTo>
                    <a:pt x="131" y="459"/>
                    <a:pt x="131" y="459"/>
                    <a:pt x="131" y="459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87" y="437"/>
                    <a:pt x="87" y="437"/>
                    <a:pt x="87" y="437"/>
                  </a:cubicBezTo>
                  <a:cubicBezTo>
                    <a:pt x="90" y="433"/>
                    <a:pt x="92" y="429"/>
                    <a:pt x="94" y="425"/>
                  </a:cubicBezTo>
                  <a:cubicBezTo>
                    <a:pt x="137" y="448"/>
                    <a:pt x="137" y="448"/>
                    <a:pt x="137" y="448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4" y="425"/>
                    <a:pt x="94" y="425"/>
                    <a:pt x="94" y="425"/>
                  </a:cubicBezTo>
                  <a:cubicBezTo>
                    <a:pt x="96" y="421"/>
                    <a:pt x="98" y="417"/>
                    <a:pt x="101" y="413"/>
                  </a:cubicBezTo>
                  <a:cubicBezTo>
                    <a:pt x="143" y="436"/>
                    <a:pt x="143" y="436"/>
                    <a:pt x="143" y="436"/>
                  </a:cubicBezTo>
                  <a:cubicBezTo>
                    <a:pt x="101" y="413"/>
                    <a:pt x="101" y="413"/>
                    <a:pt x="101" y="413"/>
                  </a:cubicBezTo>
                  <a:cubicBezTo>
                    <a:pt x="101" y="413"/>
                    <a:pt x="101" y="413"/>
                    <a:pt x="101" y="412"/>
                  </a:cubicBezTo>
                  <a:cubicBezTo>
                    <a:pt x="103" y="409"/>
                    <a:pt x="105" y="405"/>
                    <a:pt x="107" y="401"/>
                  </a:cubicBezTo>
                  <a:cubicBezTo>
                    <a:pt x="163" y="433"/>
                    <a:pt x="163" y="433"/>
                    <a:pt x="163" y="433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8" y="400"/>
                    <a:pt x="108" y="400"/>
                  </a:cubicBezTo>
                  <a:cubicBezTo>
                    <a:pt x="110" y="396"/>
                    <a:pt x="112" y="393"/>
                    <a:pt x="115" y="389"/>
                  </a:cubicBezTo>
                  <a:cubicBezTo>
                    <a:pt x="156" y="414"/>
                    <a:pt x="156" y="414"/>
                    <a:pt x="156" y="414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15" y="388"/>
                    <a:pt x="115" y="388"/>
                    <a:pt x="115" y="388"/>
                  </a:cubicBezTo>
                  <a:cubicBezTo>
                    <a:pt x="117" y="384"/>
                    <a:pt x="119" y="381"/>
                    <a:pt x="122" y="377"/>
                  </a:cubicBezTo>
                  <a:cubicBezTo>
                    <a:pt x="163" y="402"/>
                    <a:pt x="163" y="402"/>
                    <a:pt x="163" y="402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122" y="377"/>
                    <a:pt x="122" y="376"/>
                    <a:pt x="122" y="376"/>
                  </a:cubicBezTo>
                  <a:cubicBezTo>
                    <a:pt x="125" y="373"/>
                    <a:pt x="127" y="369"/>
                    <a:pt x="129" y="365"/>
                  </a:cubicBezTo>
                  <a:cubicBezTo>
                    <a:pt x="170" y="391"/>
                    <a:pt x="170" y="391"/>
                    <a:pt x="170" y="391"/>
                  </a:cubicBezTo>
                  <a:cubicBezTo>
                    <a:pt x="129" y="365"/>
                    <a:pt x="129" y="365"/>
                    <a:pt x="129" y="365"/>
                  </a:cubicBezTo>
                  <a:cubicBezTo>
                    <a:pt x="130" y="365"/>
                    <a:pt x="130" y="365"/>
                    <a:pt x="130" y="365"/>
                  </a:cubicBezTo>
                  <a:cubicBezTo>
                    <a:pt x="132" y="361"/>
                    <a:pt x="135" y="357"/>
                    <a:pt x="137" y="353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37" y="353"/>
                    <a:pt x="137" y="353"/>
                    <a:pt x="137" y="353"/>
                  </a:cubicBezTo>
                  <a:cubicBezTo>
                    <a:pt x="140" y="349"/>
                    <a:pt x="143" y="345"/>
                    <a:pt x="145" y="342"/>
                  </a:cubicBezTo>
                  <a:cubicBezTo>
                    <a:pt x="198" y="379"/>
                    <a:pt x="198" y="379"/>
                    <a:pt x="198" y="379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2"/>
                    <a:pt x="145" y="342"/>
                    <a:pt x="145" y="341"/>
                  </a:cubicBezTo>
                  <a:cubicBezTo>
                    <a:pt x="148" y="338"/>
                    <a:pt x="151" y="334"/>
                    <a:pt x="153" y="330"/>
                  </a:cubicBezTo>
                  <a:cubicBezTo>
                    <a:pt x="192" y="359"/>
                    <a:pt x="192" y="359"/>
                    <a:pt x="192" y="359"/>
                  </a:cubicBezTo>
                  <a:cubicBezTo>
                    <a:pt x="153" y="330"/>
                    <a:pt x="153" y="330"/>
                    <a:pt x="153" y="330"/>
                  </a:cubicBezTo>
                  <a:cubicBezTo>
                    <a:pt x="153" y="330"/>
                    <a:pt x="153" y="330"/>
                    <a:pt x="154" y="330"/>
                  </a:cubicBezTo>
                  <a:cubicBezTo>
                    <a:pt x="156" y="326"/>
                    <a:pt x="159" y="323"/>
                    <a:pt x="162" y="319"/>
                  </a:cubicBezTo>
                  <a:cubicBezTo>
                    <a:pt x="200" y="348"/>
                    <a:pt x="200" y="348"/>
                    <a:pt x="200" y="348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2" y="319"/>
                    <a:pt x="162" y="319"/>
                    <a:pt x="162" y="319"/>
                  </a:cubicBezTo>
                  <a:cubicBezTo>
                    <a:pt x="165" y="315"/>
                    <a:pt x="167" y="312"/>
                    <a:pt x="170" y="308"/>
                  </a:cubicBezTo>
                  <a:cubicBezTo>
                    <a:pt x="208" y="338"/>
                    <a:pt x="208" y="338"/>
                    <a:pt x="208" y="33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0" y="308"/>
                    <a:pt x="170" y="308"/>
                    <a:pt x="170" y="308"/>
                  </a:cubicBezTo>
                  <a:cubicBezTo>
                    <a:pt x="173" y="304"/>
                    <a:pt x="176" y="301"/>
                    <a:pt x="179" y="297"/>
                  </a:cubicBezTo>
                  <a:cubicBezTo>
                    <a:pt x="216" y="327"/>
                    <a:pt x="216" y="327"/>
                    <a:pt x="216" y="32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293"/>
                    <a:pt x="185" y="290"/>
                    <a:pt x="188" y="286"/>
                  </a:cubicBezTo>
                  <a:cubicBezTo>
                    <a:pt x="237" y="328"/>
                    <a:pt x="237" y="328"/>
                    <a:pt x="237" y="328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91" y="283"/>
                    <a:pt x="194" y="279"/>
                    <a:pt x="197" y="276"/>
                  </a:cubicBezTo>
                  <a:cubicBezTo>
                    <a:pt x="233" y="307"/>
                    <a:pt x="233" y="307"/>
                    <a:pt x="233" y="307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197" y="276"/>
                    <a:pt x="197" y="275"/>
                    <a:pt x="197" y="275"/>
                  </a:cubicBezTo>
                  <a:cubicBezTo>
                    <a:pt x="200" y="272"/>
                    <a:pt x="203" y="269"/>
                    <a:pt x="206" y="265"/>
                  </a:cubicBezTo>
                  <a:cubicBezTo>
                    <a:pt x="242" y="297"/>
                    <a:pt x="242" y="297"/>
                    <a:pt x="242" y="297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9" y="262"/>
                    <a:pt x="213" y="258"/>
                    <a:pt x="216" y="255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9" y="251"/>
                    <a:pt x="222" y="248"/>
                    <a:pt x="225" y="245"/>
                  </a:cubicBezTo>
                  <a:cubicBezTo>
                    <a:pt x="260" y="278"/>
                    <a:pt x="260" y="278"/>
                    <a:pt x="260" y="278"/>
                  </a:cubicBezTo>
                  <a:cubicBezTo>
                    <a:pt x="225" y="245"/>
                    <a:pt x="225" y="245"/>
                    <a:pt x="225" y="245"/>
                  </a:cubicBezTo>
                  <a:cubicBezTo>
                    <a:pt x="225" y="245"/>
                    <a:pt x="225" y="245"/>
                    <a:pt x="226" y="244"/>
                  </a:cubicBezTo>
                  <a:cubicBezTo>
                    <a:pt x="229" y="241"/>
                    <a:pt x="232" y="238"/>
                    <a:pt x="235" y="235"/>
                  </a:cubicBezTo>
                  <a:cubicBezTo>
                    <a:pt x="281" y="280"/>
                    <a:pt x="281" y="280"/>
                    <a:pt x="281" y="280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9" y="231"/>
                    <a:pt x="242" y="228"/>
                    <a:pt x="245" y="225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49" y="222"/>
                    <a:pt x="252" y="218"/>
                    <a:pt x="255" y="215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55" y="215"/>
                    <a:pt x="255" y="215"/>
                    <a:pt x="255" y="215"/>
                  </a:cubicBezTo>
                  <a:cubicBezTo>
                    <a:pt x="255" y="215"/>
                    <a:pt x="255" y="215"/>
                    <a:pt x="256" y="215"/>
                  </a:cubicBezTo>
                  <a:cubicBezTo>
                    <a:pt x="259" y="212"/>
                    <a:pt x="262" y="209"/>
                    <a:pt x="265" y="206"/>
                  </a:cubicBezTo>
                  <a:cubicBezTo>
                    <a:pt x="298" y="242"/>
                    <a:pt x="298" y="242"/>
                    <a:pt x="298" y="242"/>
                  </a:cubicBezTo>
                  <a:cubicBezTo>
                    <a:pt x="265" y="206"/>
                    <a:pt x="265" y="206"/>
                    <a:pt x="265" y="206"/>
                  </a:cubicBezTo>
                  <a:cubicBezTo>
                    <a:pt x="266" y="206"/>
                    <a:pt x="266" y="206"/>
                    <a:pt x="266" y="206"/>
                  </a:cubicBezTo>
                  <a:cubicBezTo>
                    <a:pt x="269" y="203"/>
                    <a:pt x="273" y="200"/>
                    <a:pt x="276" y="197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6" y="197"/>
                    <a:pt x="276" y="196"/>
                    <a:pt x="276" y="196"/>
                  </a:cubicBezTo>
                  <a:cubicBezTo>
                    <a:pt x="280" y="193"/>
                    <a:pt x="283" y="190"/>
                    <a:pt x="287" y="188"/>
                  </a:cubicBezTo>
                  <a:cubicBezTo>
                    <a:pt x="328" y="237"/>
                    <a:pt x="328" y="237"/>
                    <a:pt x="328" y="237"/>
                  </a:cubicBezTo>
                  <a:cubicBezTo>
                    <a:pt x="287" y="188"/>
                    <a:pt x="287" y="188"/>
                    <a:pt x="287" y="188"/>
                  </a:cubicBezTo>
                  <a:cubicBezTo>
                    <a:pt x="287" y="188"/>
                    <a:pt x="287" y="187"/>
                    <a:pt x="287" y="187"/>
                  </a:cubicBezTo>
                  <a:cubicBezTo>
                    <a:pt x="290" y="184"/>
                    <a:pt x="294" y="182"/>
                    <a:pt x="297" y="17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8" y="178"/>
                    <a:pt x="298" y="178"/>
                  </a:cubicBezTo>
                  <a:cubicBezTo>
                    <a:pt x="301" y="176"/>
                    <a:pt x="305" y="173"/>
                    <a:pt x="308" y="170"/>
                  </a:cubicBezTo>
                  <a:cubicBezTo>
                    <a:pt x="338" y="208"/>
                    <a:pt x="338" y="208"/>
                    <a:pt x="338" y="208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8" y="170"/>
                    <a:pt x="309" y="170"/>
                    <a:pt x="309" y="170"/>
                  </a:cubicBezTo>
                  <a:cubicBezTo>
                    <a:pt x="312" y="167"/>
                    <a:pt x="316" y="164"/>
                    <a:pt x="319" y="161"/>
                  </a:cubicBezTo>
                  <a:cubicBezTo>
                    <a:pt x="348" y="200"/>
                    <a:pt x="348" y="200"/>
                    <a:pt x="348" y="200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20" y="161"/>
                    <a:pt x="320" y="161"/>
                    <a:pt x="320" y="161"/>
                  </a:cubicBezTo>
                  <a:cubicBezTo>
                    <a:pt x="323" y="158"/>
                    <a:pt x="327" y="156"/>
                    <a:pt x="331" y="153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1" y="153"/>
                    <a:pt x="331" y="153"/>
                    <a:pt x="331" y="153"/>
                  </a:cubicBezTo>
                  <a:cubicBezTo>
                    <a:pt x="335" y="150"/>
                    <a:pt x="338" y="148"/>
                    <a:pt x="342" y="145"/>
                  </a:cubicBezTo>
                  <a:cubicBezTo>
                    <a:pt x="379" y="198"/>
                    <a:pt x="379" y="198"/>
                    <a:pt x="379" y="198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2" y="145"/>
                    <a:pt x="342" y="145"/>
                    <a:pt x="342" y="145"/>
                  </a:cubicBezTo>
                  <a:cubicBezTo>
                    <a:pt x="346" y="142"/>
                    <a:pt x="350" y="140"/>
                    <a:pt x="353" y="137"/>
                  </a:cubicBezTo>
                  <a:cubicBezTo>
                    <a:pt x="381" y="177"/>
                    <a:pt x="381" y="177"/>
                    <a:pt x="381" y="177"/>
                  </a:cubicBezTo>
                  <a:cubicBezTo>
                    <a:pt x="353" y="137"/>
                    <a:pt x="353" y="137"/>
                    <a:pt x="353" y="137"/>
                  </a:cubicBezTo>
                  <a:cubicBezTo>
                    <a:pt x="354" y="137"/>
                    <a:pt x="354" y="137"/>
                    <a:pt x="354" y="137"/>
                  </a:cubicBezTo>
                  <a:cubicBezTo>
                    <a:pt x="358" y="134"/>
                    <a:pt x="361" y="132"/>
                    <a:pt x="365" y="129"/>
                  </a:cubicBezTo>
                  <a:cubicBezTo>
                    <a:pt x="391" y="170"/>
                    <a:pt x="391" y="170"/>
                    <a:pt x="391" y="170"/>
                  </a:cubicBezTo>
                  <a:cubicBezTo>
                    <a:pt x="365" y="129"/>
                    <a:pt x="365" y="129"/>
                    <a:pt x="365" y="129"/>
                  </a:cubicBezTo>
                  <a:cubicBezTo>
                    <a:pt x="365" y="129"/>
                    <a:pt x="365" y="129"/>
                    <a:pt x="366" y="129"/>
                  </a:cubicBezTo>
                  <a:cubicBezTo>
                    <a:pt x="369" y="127"/>
                    <a:pt x="373" y="124"/>
                    <a:pt x="377" y="122"/>
                  </a:cubicBezTo>
                  <a:cubicBezTo>
                    <a:pt x="403" y="163"/>
                    <a:pt x="403" y="163"/>
                    <a:pt x="403" y="163"/>
                  </a:cubicBezTo>
                  <a:cubicBezTo>
                    <a:pt x="377" y="122"/>
                    <a:pt x="377" y="122"/>
                    <a:pt x="377" y="122"/>
                  </a:cubicBezTo>
                  <a:cubicBezTo>
                    <a:pt x="377" y="122"/>
                    <a:pt x="377" y="122"/>
                    <a:pt x="377" y="121"/>
                  </a:cubicBezTo>
                  <a:cubicBezTo>
                    <a:pt x="381" y="119"/>
                    <a:pt x="385" y="117"/>
                    <a:pt x="389" y="114"/>
                  </a:cubicBezTo>
                  <a:cubicBezTo>
                    <a:pt x="414" y="156"/>
                    <a:pt x="414" y="156"/>
                    <a:pt x="414" y="156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93" y="112"/>
                    <a:pt x="397" y="110"/>
                    <a:pt x="401" y="107"/>
                  </a:cubicBezTo>
                  <a:cubicBezTo>
                    <a:pt x="433" y="163"/>
                    <a:pt x="433" y="163"/>
                    <a:pt x="433" y="163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ubicBezTo>
                    <a:pt x="405" y="105"/>
                    <a:pt x="409" y="103"/>
                    <a:pt x="413" y="100"/>
                  </a:cubicBezTo>
                  <a:cubicBezTo>
                    <a:pt x="437" y="143"/>
                    <a:pt x="437" y="143"/>
                    <a:pt x="437" y="143"/>
                  </a:cubicBezTo>
                  <a:cubicBezTo>
                    <a:pt x="413" y="100"/>
                    <a:pt x="413" y="100"/>
                    <a:pt x="413" y="100"/>
                  </a:cubicBezTo>
                  <a:cubicBezTo>
                    <a:pt x="413" y="100"/>
                    <a:pt x="413" y="100"/>
                    <a:pt x="414" y="100"/>
                  </a:cubicBezTo>
                  <a:cubicBezTo>
                    <a:pt x="417" y="98"/>
                    <a:pt x="421" y="96"/>
                    <a:pt x="425" y="94"/>
                  </a:cubicBezTo>
                  <a:cubicBezTo>
                    <a:pt x="448" y="137"/>
                    <a:pt x="448" y="137"/>
                    <a:pt x="448" y="137"/>
                  </a:cubicBezTo>
                  <a:cubicBezTo>
                    <a:pt x="425" y="94"/>
                    <a:pt x="425" y="94"/>
                    <a:pt x="425" y="94"/>
                  </a:cubicBezTo>
                  <a:cubicBezTo>
                    <a:pt x="425" y="94"/>
                    <a:pt x="426" y="93"/>
                    <a:pt x="426" y="93"/>
                  </a:cubicBezTo>
                  <a:cubicBezTo>
                    <a:pt x="430" y="91"/>
                    <a:pt x="434" y="89"/>
                    <a:pt x="438" y="87"/>
                  </a:cubicBezTo>
                  <a:cubicBezTo>
                    <a:pt x="460" y="130"/>
                    <a:pt x="460" y="130"/>
                    <a:pt x="460" y="130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38" y="87"/>
                    <a:pt x="438" y="87"/>
                    <a:pt x="438" y="87"/>
                  </a:cubicBezTo>
                  <a:cubicBezTo>
                    <a:pt x="442" y="85"/>
                    <a:pt x="446" y="83"/>
                    <a:pt x="450" y="81"/>
                  </a:cubicBezTo>
                  <a:cubicBezTo>
                    <a:pt x="472" y="125"/>
                    <a:pt x="472" y="125"/>
                    <a:pt x="472" y="125"/>
                  </a:cubicBezTo>
                  <a:cubicBezTo>
                    <a:pt x="450" y="81"/>
                    <a:pt x="450" y="81"/>
                    <a:pt x="450" y="81"/>
                  </a:cubicBezTo>
                  <a:cubicBezTo>
                    <a:pt x="450" y="81"/>
                    <a:pt x="451" y="81"/>
                    <a:pt x="451" y="81"/>
                  </a:cubicBezTo>
                  <a:cubicBezTo>
                    <a:pt x="455" y="79"/>
                    <a:pt x="459" y="77"/>
                    <a:pt x="463" y="75"/>
                  </a:cubicBezTo>
                  <a:cubicBezTo>
                    <a:pt x="490" y="134"/>
                    <a:pt x="490" y="134"/>
                    <a:pt x="490" y="134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7" y="73"/>
                    <a:pt x="471" y="71"/>
                    <a:pt x="476" y="69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80" y="67"/>
                    <a:pt x="484" y="65"/>
                    <a:pt x="488" y="63"/>
                  </a:cubicBezTo>
                  <a:cubicBezTo>
                    <a:pt x="507" y="108"/>
                    <a:pt x="507" y="108"/>
                    <a:pt x="507" y="108"/>
                  </a:cubicBezTo>
                  <a:cubicBezTo>
                    <a:pt x="488" y="63"/>
                    <a:pt x="488" y="63"/>
                    <a:pt x="488" y="63"/>
                  </a:cubicBezTo>
                  <a:cubicBezTo>
                    <a:pt x="489" y="63"/>
                    <a:pt x="489" y="63"/>
                    <a:pt x="489" y="63"/>
                  </a:cubicBezTo>
                  <a:cubicBezTo>
                    <a:pt x="493" y="61"/>
                    <a:pt x="497" y="60"/>
                    <a:pt x="501" y="58"/>
                  </a:cubicBezTo>
                  <a:cubicBezTo>
                    <a:pt x="520" y="103"/>
                    <a:pt x="520" y="103"/>
                    <a:pt x="520" y="103"/>
                  </a:cubicBezTo>
                  <a:cubicBezTo>
                    <a:pt x="501" y="58"/>
                    <a:pt x="501" y="58"/>
                    <a:pt x="501" y="58"/>
                  </a:cubicBezTo>
                  <a:cubicBezTo>
                    <a:pt x="501" y="58"/>
                    <a:pt x="502" y="58"/>
                    <a:pt x="502" y="58"/>
                  </a:cubicBezTo>
                  <a:cubicBezTo>
                    <a:pt x="506" y="56"/>
                    <a:pt x="510" y="55"/>
                    <a:pt x="514" y="53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14" y="53"/>
                    <a:pt x="514" y="53"/>
                    <a:pt x="514" y="53"/>
                  </a:cubicBezTo>
                  <a:cubicBezTo>
                    <a:pt x="515" y="53"/>
                    <a:pt x="515" y="53"/>
                    <a:pt x="515" y="53"/>
                  </a:cubicBezTo>
                  <a:cubicBezTo>
                    <a:pt x="519" y="51"/>
                    <a:pt x="523" y="50"/>
                    <a:pt x="527" y="48"/>
                  </a:cubicBezTo>
                  <a:cubicBezTo>
                    <a:pt x="550" y="109"/>
                    <a:pt x="550" y="109"/>
                    <a:pt x="550" y="109"/>
                  </a:cubicBezTo>
                  <a:cubicBezTo>
                    <a:pt x="527" y="48"/>
                    <a:pt x="527" y="48"/>
                    <a:pt x="527" y="48"/>
                  </a:cubicBezTo>
                  <a:cubicBezTo>
                    <a:pt x="528" y="48"/>
                    <a:pt x="528" y="48"/>
                    <a:pt x="528" y="48"/>
                  </a:cubicBezTo>
                  <a:cubicBezTo>
                    <a:pt x="532" y="46"/>
                    <a:pt x="536" y="45"/>
                    <a:pt x="541" y="43"/>
                  </a:cubicBezTo>
                  <a:cubicBezTo>
                    <a:pt x="556" y="89"/>
                    <a:pt x="556" y="89"/>
                    <a:pt x="556" y="89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1" y="43"/>
                    <a:pt x="541" y="43"/>
                    <a:pt x="541" y="43"/>
                  </a:cubicBezTo>
                  <a:cubicBezTo>
                    <a:pt x="545" y="42"/>
                    <a:pt x="550" y="40"/>
                    <a:pt x="554" y="39"/>
                  </a:cubicBezTo>
                  <a:cubicBezTo>
                    <a:pt x="569" y="85"/>
                    <a:pt x="569" y="85"/>
                    <a:pt x="569" y="85"/>
                  </a:cubicBezTo>
                  <a:cubicBezTo>
                    <a:pt x="554" y="39"/>
                    <a:pt x="554" y="39"/>
                    <a:pt x="554" y="39"/>
                  </a:cubicBezTo>
                  <a:cubicBezTo>
                    <a:pt x="554" y="39"/>
                    <a:pt x="554" y="39"/>
                    <a:pt x="555" y="39"/>
                  </a:cubicBezTo>
                  <a:cubicBezTo>
                    <a:pt x="559" y="37"/>
                    <a:pt x="563" y="36"/>
                    <a:pt x="567" y="35"/>
                  </a:cubicBezTo>
                  <a:cubicBezTo>
                    <a:pt x="581" y="81"/>
                    <a:pt x="581" y="81"/>
                    <a:pt x="581" y="81"/>
                  </a:cubicBezTo>
                  <a:cubicBezTo>
                    <a:pt x="567" y="35"/>
                    <a:pt x="567" y="35"/>
                    <a:pt x="567" y="35"/>
                  </a:cubicBezTo>
                  <a:cubicBezTo>
                    <a:pt x="567" y="35"/>
                    <a:pt x="568" y="34"/>
                    <a:pt x="568" y="34"/>
                  </a:cubicBezTo>
                  <a:cubicBezTo>
                    <a:pt x="572" y="33"/>
                    <a:pt x="576" y="32"/>
                    <a:pt x="581" y="31"/>
                  </a:cubicBezTo>
                  <a:cubicBezTo>
                    <a:pt x="594" y="78"/>
                    <a:pt x="594" y="78"/>
                    <a:pt x="594" y="78"/>
                  </a:cubicBezTo>
                  <a:cubicBezTo>
                    <a:pt x="581" y="31"/>
                    <a:pt x="581" y="31"/>
                    <a:pt x="581" y="31"/>
                  </a:cubicBezTo>
                  <a:cubicBezTo>
                    <a:pt x="581" y="31"/>
                    <a:pt x="581" y="30"/>
                    <a:pt x="581" y="30"/>
                  </a:cubicBezTo>
                  <a:cubicBezTo>
                    <a:pt x="586" y="29"/>
                    <a:pt x="590" y="28"/>
                    <a:pt x="594" y="27"/>
                  </a:cubicBezTo>
                  <a:cubicBezTo>
                    <a:pt x="611" y="90"/>
                    <a:pt x="611" y="90"/>
                    <a:pt x="611" y="90"/>
                  </a:cubicBezTo>
                  <a:cubicBezTo>
                    <a:pt x="594" y="27"/>
                    <a:pt x="594" y="27"/>
                    <a:pt x="594" y="27"/>
                  </a:cubicBezTo>
                  <a:cubicBezTo>
                    <a:pt x="594" y="27"/>
                    <a:pt x="595" y="27"/>
                    <a:pt x="595" y="27"/>
                  </a:cubicBezTo>
                  <a:cubicBezTo>
                    <a:pt x="599" y="26"/>
                    <a:pt x="603" y="24"/>
                    <a:pt x="608" y="23"/>
                  </a:cubicBezTo>
                  <a:cubicBezTo>
                    <a:pt x="619" y="71"/>
                    <a:pt x="619" y="71"/>
                    <a:pt x="619" y="71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08" y="23"/>
                    <a:pt x="608" y="23"/>
                    <a:pt x="608" y="23"/>
                  </a:cubicBezTo>
                  <a:cubicBezTo>
                    <a:pt x="613" y="22"/>
                    <a:pt x="617" y="21"/>
                    <a:pt x="621" y="20"/>
                  </a:cubicBezTo>
                  <a:cubicBezTo>
                    <a:pt x="632" y="68"/>
                    <a:pt x="632" y="68"/>
                    <a:pt x="632" y="68"/>
                  </a:cubicBezTo>
                  <a:cubicBezTo>
                    <a:pt x="621" y="20"/>
                    <a:pt x="621" y="20"/>
                    <a:pt x="621" y="20"/>
                  </a:cubicBezTo>
                  <a:cubicBezTo>
                    <a:pt x="621" y="20"/>
                    <a:pt x="622" y="20"/>
                    <a:pt x="622" y="20"/>
                  </a:cubicBezTo>
                  <a:cubicBezTo>
                    <a:pt x="626" y="19"/>
                    <a:pt x="631" y="18"/>
                    <a:pt x="635" y="17"/>
                  </a:cubicBezTo>
                  <a:cubicBezTo>
                    <a:pt x="645" y="65"/>
                    <a:pt x="645" y="65"/>
                    <a:pt x="645" y="65"/>
                  </a:cubicBezTo>
                  <a:cubicBezTo>
                    <a:pt x="635" y="17"/>
                    <a:pt x="635" y="17"/>
                    <a:pt x="635" y="17"/>
                  </a:cubicBezTo>
                  <a:cubicBezTo>
                    <a:pt x="635" y="17"/>
                    <a:pt x="635" y="17"/>
                    <a:pt x="636" y="17"/>
                  </a:cubicBezTo>
                  <a:cubicBezTo>
                    <a:pt x="640" y="16"/>
                    <a:pt x="644" y="15"/>
                    <a:pt x="649" y="14"/>
                  </a:cubicBezTo>
                  <a:cubicBezTo>
                    <a:pt x="658" y="62"/>
                    <a:pt x="658" y="62"/>
                    <a:pt x="658" y="62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49" y="14"/>
                    <a:pt x="649" y="14"/>
                    <a:pt x="649" y="14"/>
                  </a:cubicBezTo>
                  <a:cubicBezTo>
                    <a:pt x="654" y="13"/>
                    <a:pt x="658" y="12"/>
                    <a:pt x="662" y="12"/>
                  </a:cubicBezTo>
                  <a:cubicBezTo>
                    <a:pt x="674" y="76"/>
                    <a:pt x="674" y="76"/>
                    <a:pt x="674" y="76"/>
                  </a:cubicBezTo>
                  <a:cubicBezTo>
                    <a:pt x="662" y="12"/>
                    <a:pt x="662" y="12"/>
                    <a:pt x="662" y="12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7" y="11"/>
                    <a:pt x="672" y="10"/>
                    <a:pt x="676" y="9"/>
                  </a:cubicBezTo>
                  <a:cubicBezTo>
                    <a:pt x="684" y="58"/>
                    <a:pt x="684" y="58"/>
                    <a:pt x="684" y="58"/>
                  </a:cubicBezTo>
                  <a:cubicBezTo>
                    <a:pt x="676" y="9"/>
                    <a:pt x="676" y="9"/>
                    <a:pt x="676" y="9"/>
                  </a:cubicBezTo>
                  <a:cubicBezTo>
                    <a:pt x="676" y="9"/>
                    <a:pt x="677" y="9"/>
                    <a:pt x="677" y="9"/>
                  </a:cubicBezTo>
                  <a:cubicBezTo>
                    <a:pt x="681" y="9"/>
                    <a:pt x="686" y="8"/>
                    <a:pt x="690" y="7"/>
                  </a:cubicBezTo>
                  <a:cubicBezTo>
                    <a:pt x="697" y="56"/>
                    <a:pt x="697" y="56"/>
                    <a:pt x="697" y="56"/>
                  </a:cubicBezTo>
                  <a:cubicBezTo>
                    <a:pt x="690" y="7"/>
                    <a:pt x="690" y="7"/>
                    <a:pt x="690" y="7"/>
                  </a:cubicBezTo>
                  <a:cubicBezTo>
                    <a:pt x="690" y="7"/>
                    <a:pt x="691" y="7"/>
                    <a:pt x="691" y="7"/>
                  </a:cubicBezTo>
                  <a:cubicBezTo>
                    <a:pt x="695" y="7"/>
                    <a:pt x="700" y="6"/>
                    <a:pt x="704" y="5"/>
                  </a:cubicBezTo>
                  <a:cubicBezTo>
                    <a:pt x="710" y="54"/>
                    <a:pt x="710" y="54"/>
                    <a:pt x="710" y="54"/>
                  </a:cubicBezTo>
                  <a:cubicBezTo>
                    <a:pt x="704" y="5"/>
                    <a:pt x="704" y="5"/>
                    <a:pt x="704" y="5"/>
                  </a:cubicBezTo>
                  <a:cubicBezTo>
                    <a:pt x="704" y="5"/>
                    <a:pt x="704" y="5"/>
                    <a:pt x="705" y="5"/>
                  </a:cubicBezTo>
                  <a:cubicBezTo>
                    <a:pt x="709" y="5"/>
                    <a:pt x="713" y="4"/>
                    <a:pt x="718" y="4"/>
                  </a:cubicBezTo>
                  <a:cubicBezTo>
                    <a:pt x="723" y="53"/>
                    <a:pt x="723" y="53"/>
                    <a:pt x="723" y="53"/>
                  </a:cubicBezTo>
                  <a:cubicBezTo>
                    <a:pt x="718" y="4"/>
                    <a:pt x="718" y="4"/>
                    <a:pt x="718" y="4"/>
                  </a:cubicBezTo>
                  <a:cubicBezTo>
                    <a:pt x="718" y="4"/>
                    <a:pt x="718" y="4"/>
                    <a:pt x="719" y="4"/>
                  </a:cubicBezTo>
                  <a:cubicBezTo>
                    <a:pt x="723" y="3"/>
                    <a:pt x="727" y="3"/>
                    <a:pt x="732" y="3"/>
                  </a:cubicBezTo>
                  <a:cubicBezTo>
                    <a:pt x="737" y="67"/>
                    <a:pt x="737" y="67"/>
                    <a:pt x="737" y="67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2" y="3"/>
                    <a:pt x="732" y="3"/>
                    <a:pt x="732" y="3"/>
                  </a:cubicBezTo>
                  <a:cubicBezTo>
                    <a:pt x="737" y="2"/>
                    <a:pt x="741" y="2"/>
                    <a:pt x="746" y="1"/>
                  </a:cubicBezTo>
                  <a:cubicBezTo>
                    <a:pt x="749" y="50"/>
                    <a:pt x="749" y="50"/>
                    <a:pt x="749" y="50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51" y="1"/>
                    <a:pt x="755" y="1"/>
                    <a:pt x="760" y="1"/>
                  </a:cubicBezTo>
                  <a:cubicBezTo>
                    <a:pt x="762" y="49"/>
                    <a:pt x="762" y="49"/>
                    <a:pt x="762" y="49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765" y="0"/>
                    <a:pt x="769" y="0"/>
                    <a:pt x="774" y="0"/>
                  </a:cubicBezTo>
                  <a:cubicBezTo>
                    <a:pt x="775" y="49"/>
                    <a:pt x="775" y="49"/>
                    <a:pt x="775" y="4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9" y="0"/>
                    <a:pt x="783" y="0"/>
                    <a:pt x="788" y="0"/>
                  </a:cubicBezTo>
                  <a:cubicBezTo>
                    <a:pt x="789" y="49"/>
                    <a:pt x="789" y="49"/>
                    <a:pt x="789" y="49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93" y="0"/>
                    <a:pt x="797" y="0"/>
                    <a:pt x="802" y="0"/>
                  </a:cubicBezTo>
                  <a:close/>
                  <a:moveTo>
                    <a:pt x="153" y="803"/>
                  </a:moveTo>
                  <a:cubicBezTo>
                    <a:pt x="118" y="803"/>
                    <a:pt x="118" y="803"/>
                    <a:pt x="118" y="803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39" name="Freeform 65"/>
            <p:cNvSpPr>
              <a:spLocks noEditPoints="1"/>
            </p:cNvSpPr>
            <p:nvPr/>
          </p:nvSpPr>
          <p:spPr bwMode="auto">
            <a:xfrm>
              <a:off x="4012969" y="3868487"/>
              <a:ext cx="4292067" cy="2136089"/>
            </a:xfrm>
            <a:custGeom>
              <a:avLst/>
              <a:gdLst>
                <a:gd name="T0" fmla="*/ 727 w 1333"/>
                <a:gd name="T1" fmla="*/ 1 h 664"/>
                <a:gd name="T2" fmla="*/ 1333 w 1333"/>
                <a:gd name="T3" fmla="*/ 664 h 664"/>
                <a:gd name="T4" fmla="*/ 0 w 1333"/>
                <a:gd name="T5" fmla="*/ 664 h 664"/>
                <a:gd name="T6" fmla="*/ 609 w 1333"/>
                <a:gd name="T7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3" h="664">
                  <a:moveTo>
                    <a:pt x="727" y="1"/>
                  </a:moveTo>
                  <a:cubicBezTo>
                    <a:pt x="1066" y="31"/>
                    <a:pt x="1333" y="318"/>
                    <a:pt x="1333" y="664"/>
                  </a:cubicBezTo>
                  <a:moveTo>
                    <a:pt x="0" y="664"/>
                  </a:moveTo>
                  <a:cubicBezTo>
                    <a:pt x="0" y="317"/>
                    <a:pt x="269" y="30"/>
                    <a:pt x="609" y="0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66"/>
            <p:cNvSpPr/>
            <p:nvPr/>
          </p:nvSpPr>
          <p:spPr bwMode="auto">
            <a:xfrm>
              <a:off x="4293008" y="4142161"/>
              <a:ext cx="3731990" cy="1862415"/>
            </a:xfrm>
            <a:custGeom>
              <a:avLst/>
              <a:gdLst>
                <a:gd name="T0" fmla="*/ 0 w 1159"/>
                <a:gd name="T1" fmla="*/ 579 h 579"/>
                <a:gd name="T2" fmla="*/ 580 w 1159"/>
                <a:gd name="T3" fmla="*/ 0 h 579"/>
                <a:gd name="T4" fmla="*/ 1159 w 1159"/>
                <a:gd name="T5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9" h="579">
                  <a:moveTo>
                    <a:pt x="0" y="579"/>
                  </a:moveTo>
                  <a:cubicBezTo>
                    <a:pt x="0" y="261"/>
                    <a:pt x="261" y="0"/>
                    <a:pt x="580" y="0"/>
                  </a:cubicBezTo>
                  <a:cubicBezTo>
                    <a:pt x="898" y="0"/>
                    <a:pt x="1159" y="261"/>
                    <a:pt x="1159" y="579"/>
                  </a:cubicBezTo>
                </a:path>
              </a:pathLst>
            </a:cu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Line 67"/>
            <p:cNvSpPr>
              <a:spLocks noChangeShapeType="1"/>
            </p:cNvSpPr>
            <p:nvPr/>
          </p:nvSpPr>
          <p:spPr bwMode="auto">
            <a:xfrm>
              <a:off x="4228567" y="6004576"/>
              <a:ext cx="3829049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Line 68"/>
            <p:cNvSpPr>
              <a:spLocks noChangeShapeType="1"/>
            </p:cNvSpPr>
            <p:nvPr/>
          </p:nvSpPr>
          <p:spPr bwMode="auto">
            <a:xfrm>
              <a:off x="3577796" y="6004576"/>
              <a:ext cx="160704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Line 69"/>
            <p:cNvSpPr>
              <a:spLocks noChangeShapeType="1"/>
            </p:cNvSpPr>
            <p:nvPr/>
          </p:nvSpPr>
          <p:spPr bwMode="auto">
            <a:xfrm>
              <a:off x="8578710" y="6004576"/>
              <a:ext cx="161499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Line 70"/>
            <p:cNvSpPr>
              <a:spLocks noChangeShapeType="1"/>
            </p:cNvSpPr>
            <p:nvPr/>
          </p:nvSpPr>
          <p:spPr bwMode="auto">
            <a:xfrm>
              <a:off x="8254120" y="6004576"/>
              <a:ext cx="112174" cy="0"/>
            </a:xfrm>
            <a:prstGeom prst="line">
              <a:avLst/>
            </a:prstGeom>
            <a:noFill/>
            <a:ln w="6350" cap="flat">
              <a:solidFill>
                <a:srgbClr val="23181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50"/>
            <p:cNvSpPr>
              <a:spLocks noEditPoints="1"/>
            </p:cNvSpPr>
            <p:nvPr/>
          </p:nvSpPr>
          <p:spPr bwMode="auto">
            <a:xfrm rot="12241548">
              <a:off x="3827274" y="5526397"/>
              <a:ext cx="132064" cy="179797"/>
            </a:xfrm>
            <a:custGeom>
              <a:avLst/>
              <a:gdLst>
                <a:gd name="T0" fmla="*/ 36 w 41"/>
                <a:gd name="T1" fmla="*/ 12 h 56"/>
                <a:gd name="T2" fmla="*/ 35 w 41"/>
                <a:gd name="T3" fmla="*/ 8 h 56"/>
                <a:gd name="T4" fmla="*/ 29 w 41"/>
                <a:gd name="T5" fmla="*/ 6 h 56"/>
                <a:gd name="T6" fmla="*/ 27 w 41"/>
                <a:gd name="T7" fmla="*/ 0 h 56"/>
                <a:gd name="T8" fmla="*/ 23 w 41"/>
                <a:gd name="T9" fmla="*/ 1 h 56"/>
                <a:gd name="T10" fmla="*/ 25 w 41"/>
                <a:gd name="T11" fmla="*/ 9 h 56"/>
                <a:gd name="T12" fmla="*/ 0 w 41"/>
                <a:gd name="T13" fmla="*/ 13 h 56"/>
                <a:gd name="T14" fmla="*/ 0 w 41"/>
                <a:gd name="T15" fmla="*/ 18 h 56"/>
                <a:gd name="T16" fmla="*/ 36 w 41"/>
                <a:gd name="T17" fmla="*/ 12 h 56"/>
                <a:gd name="T18" fmla="*/ 23 w 41"/>
                <a:gd name="T19" fmla="*/ 49 h 56"/>
                <a:gd name="T20" fmla="*/ 8 w 41"/>
                <a:gd name="T21" fmla="*/ 44 h 56"/>
                <a:gd name="T22" fmla="*/ 21 w 41"/>
                <a:gd name="T23" fmla="*/ 34 h 56"/>
                <a:gd name="T24" fmla="*/ 36 w 41"/>
                <a:gd name="T25" fmla="*/ 39 h 56"/>
                <a:gd name="T26" fmla="*/ 23 w 41"/>
                <a:gd name="T27" fmla="*/ 49 h 56"/>
                <a:gd name="T28" fmla="*/ 24 w 41"/>
                <a:gd name="T29" fmla="*/ 54 h 56"/>
                <a:gd name="T30" fmla="*/ 36 w 41"/>
                <a:gd name="T31" fmla="*/ 49 h 56"/>
                <a:gd name="T32" fmla="*/ 40 w 41"/>
                <a:gd name="T33" fmla="*/ 38 h 56"/>
                <a:gd name="T34" fmla="*/ 34 w 41"/>
                <a:gd name="T35" fmla="*/ 30 h 56"/>
                <a:gd name="T36" fmla="*/ 20 w 41"/>
                <a:gd name="T37" fmla="*/ 30 h 56"/>
                <a:gd name="T38" fmla="*/ 5 w 41"/>
                <a:gd name="T39" fmla="*/ 45 h 56"/>
                <a:gd name="T40" fmla="*/ 24 w 41"/>
                <a:gd name="T4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6" y="1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0" y="8"/>
                    <a:pt x="29" y="6"/>
                  </a:cubicBezTo>
                  <a:cubicBezTo>
                    <a:pt x="28" y="5"/>
                    <a:pt x="27" y="3"/>
                    <a:pt x="2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3" y="49"/>
                  </a:moveTo>
                  <a:cubicBezTo>
                    <a:pt x="14" y="51"/>
                    <a:pt x="9" y="49"/>
                    <a:pt x="8" y="44"/>
                  </a:cubicBezTo>
                  <a:cubicBezTo>
                    <a:pt x="7" y="39"/>
                    <a:pt x="11" y="36"/>
                    <a:pt x="21" y="34"/>
                  </a:cubicBezTo>
                  <a:cubicBezTo>
                    <a:pt x="30" y="33"/>
                    <a:pt x="35" y="34"/>
                    <a:pt x="36" y="39"/>
                  </a:cubicBezTo>
                  <a:cubicBezTo>
                    <a:pt x="37" y="44"/>
                    <a:pt x="33" y="47"/>
                    <a:pt x="23" y="49"/>
                  </a:cubicBezTo>
                  <a:close/>
                  <a:moveTo>
                    <a:pt x="24" y="54"/>
                  </a:moveTo>
                  <a:cubicBezTo>
                    <a:pt x="29" y="53"/>
                    <a:pt x="33" y="51"/>
                    <a:pt x="36" y="49"/>
                  </a:cubicBezTo>
                  <a:cubicBezTo>
                    <a:pt x="40" y="46"/>
                    <a:pt x="41" y="43"/>
                    <a:pt x="40" y="38"/>
                  </a:cubicBezTo>
                  <a:cubicBezTo>
                    <a:pt x="40" y="35"/>
                    <a:pt x="38" y="32"/>
                    <a:pt x="34" y="30"/>
                  </a:cubicBezTo>
                  <a:cubicBezTo>
                    <a:pt x="30" y="29"/>
                    <a:pt x="26" y="28"/>
                    <a:pt x="20" y="30"/>
                  </a:cubicBezTo>
                  <a:cubicBezTo>
                    <a:pt x="8" y="32"/>
                    <a:pt x="3" y="37"/>
                    <a:pt x="5" y="45"/>
                  </a:cubicBezTo>
                  <a:cubicBezTo>
                    <a:pt x="6" y="53"/>
                    <a:pt x="13" y="56"/>
                    <a:pt x="24" y="54"/>
                  </a:cubicBezTo>
                  <a:close/>
                </a:path>
              </a:pathLst>
            </a:custGeom>
            <a:solidFill>
              <a:srgbClr val="231815"/>
            </a:solidFill>
            <a:ln w="6350" cap="flat">
              <a:solidFill>
                <a:srgbClr val="231815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1" grpId="2"/>
      <p:bldP spid="72" grpId="0"/>
      <p:bldP spid="72" grpId="1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87840" y="513583"/>
            <a:ext cx="34163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按角</a:t>
            </a:r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34804" y="3419496"/>
          <a:ext cx="11522392" cy="31507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950055"/>
                <a:gridCol w="3004771"/>
                <a:gridCol w="2801074"/>
                <a:gridCol w="3766492"/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名称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锐角三角形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直角三角形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钝角三角形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5962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图形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特点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最大内角</a:t>
                      </a:r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组合 95"/>
          <p:cNvGrpSpPr/>
          <p:nvPr/>
        </p:nvGrpSpPr>
        <p:grpSpPr bwMode="auto">
          <a:xfrm>
            <a:off x="420397" y="1502139"/>
            <a:ext cx="733438" cy="1065617"/>
            <a:chOff x="1259632" y="908720"/>
            <a:chExt cx="792088" cy="1296144"/>
          </a:xfrm>
        </p:grpSpPr>
        <p:sp>
          <p:nvSpPr>
            <p:cNvPr id="6" name="等腰三角形 5"/>
            <p:cNvSpPr/>
            <p:nvPr/>
          </p:nvSpPr>
          <p:spPr>
            <a:xfrm>
              <a:off x="1259632" y="908720"/>
              <a:ext cx="792088" cy="129614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1475656" y="1556793"/>
              <a:ext cx="287338" cy="56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1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8" name="组合 102"/>
          <p:cNvGrpSpPr/>
          <p:nvPr/>
        </p:nvGrpSpPr>
        <p:grpSpPr bwMode="auto">
          <a:xfrm>
            <a:off x="1552422" y="1674290"/>
            <a:ext cx="903985" cy="893466"/>
            <a:chOff x="1619671" y="764705"/>
            <a:chExt cx="976413" cy="965558"/>
          </a:xfrm>
        </p:grpSpPr>
        <p:sp>
          <p:nvSpPr>
            <p:cNvPr id="9" name="等腰三角形 100"/>
            <p:cNvSpPr>
              <a:spLocks noChangeArrowheads="1"/>
            </p:cNvSpPr>
            <p:nvPr/>
          </p:nvSpPr>
          <p:spPr bwMode="auto">
            <a:xfrm>
              <a:off x="1619671" y="764705"/>
              <a:ext cx="976413" cy="965558"/>
            </a:xfrm>
            <a:prstGeom prst="triangle">
              <a:avLst>
                <a:gd name="adj" fmla="val 50000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1979712" y="1124744"/>
              <a:ext cx="287338" cy="498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2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11" name="组合 107"/>
          <p:cNvGrpSpPr/>
          <p:nvPr/>
        </p:nvGrpSpPr>
        <p:grpSpPr bwMode="auto">
          <a:xfrm>
            <a:off x="3006966" y="1462588"/>
            <a:ext cx="883500" cy="987718"/>
            <a:chOff x="2482420" y="718818"/>
            <a:chExt cx="1428188" cy="1067572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 rot="4583273">
              <a:off x="2662728" y="538510"/>
              <a:ext cx="1067572" cy="1428188"/>
            </a:xfrm>
            <a:prstGeom prst="triangle">
              <a:avLst>
                <a:gd name="adj" fmla="val 40788"/>
              </a:avLst>
            </a:prstGeom>
            <a:solidFill>
              <a:srgbClr val="00B0F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2699792" y="1052735"/>
              <a:ext cx="287338" cy="498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3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10"/>
          <p:cNvGrpSpPr/>
          <p:nvPr/>
        </p:nvGrpSpPr>
        <p:grpSpPr bwMode="auto">
          <a:xfrm>
            <a:off x="4757539" y="1502139"/>
            <a:ext cx="874049" cy="1065617"/>
            <a:chOff x="3923928" y="908720"/>
            <a:chExt cx="396569" cy="1480512"/>
          </a:xfrm>
        </p:grpSpPr>
        <p:sp>
          <p:nvSpPr>
            <p:cNvPr id="15" name="直角三角形 108"/>
            <p:cNvSpPr>
              <a:spLocks noChangeArrowheads="1"/>
            </p:cNvSpPr>
            <p:nvPr/>
          </p:nvSpPr>
          <p:spPr bwMode="auto">
            <a:xfrm>
              <a:off x="3923928" y="908720"/>
              <a:ext cx="396569" cy="1480512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3982704" y="1728993"/>
              <a:ext cx="287339" cy="49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4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17" name="组合 33"/>
          <p:cNvGrpSpPr/>
          <p:nvPr/>
        </p:nvGrpSpPr>
        <p:grpSpPr bwMode="auto">
          <a:xfrm>
            <a:off x="6241695" y="1195263"/>
            <a:ext cx="733439" cy="1372493"/>
            <a:chOff x="5003800" y="549275"/>
            <a:chExt cx="792163" cy="1482384"/>
          </a:xfrm>
        </p:grpSpPr>
        <p:sp>
          <p:nvSpPr>
            <p:cNvPr id="18" name="直角三角形 111"/>
            <p:cNvSpPr>
              <a:spLocks noChangeArrowheads="1"/>
            </p:cNvSpPr>
            <p:nvPr/>
          </p:nvSpPr>
          <p:spPr bwMode="auto">
            <a:xfrm>
              <a:off x="5003800" y="549275"/>
              <a:ext cx="792163" cy="1482384"/>
            </a:xfrm>
            <a:prstGeom prst="rtTriangle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5076825" y="1268413"/>
              <a:ext cx="287338" cy="498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+mj-ea"/>
                  <a:ea typeface="+mj-ea"/>
                </a:rPr>
                <a:t>5</a:t>
              </a:r>
              <a:endParaRPr lang="en-US" altLang="zh-CN" b="1">
                <a:latin typeface="+mj-ea"/>
                <a:ea typeface="+mj-ea"/>
              </a:endParaRPr>
            </a:p>
          </p:txBody>
        </p:sp>
      </p:grpSp>
      <p:grpSp>
        <p:nvGrpSpPr>
          <p:cNvPr id="20" name="组合 117"/>
          <p:cNvGrpSpPr/>
          <p:nvPr/>
        </p:nvGrpSpPr>
        <p:grpSpPr bwMode="auto">
          <a:xfrm>
            <a:off x="7562897" y="1650677"/>
            <a:ext cx="1932809" cy="917079"/>
            <a:chOff x="5580112" y="260648"/>
            <a:chExt cx="2088232" cy="989971"/>
          </a:xfrm>
        </p:grpSpPr>
        <p:sp>
          <p:nvSpPr>
            <p:cNvPr id="21" name="等腰三角形 115"/>
            <p:cNvSpPr>
              <a:spLocks noChangeArrowheads="1"/>
            </p:cNvSpPr>
            <p:nvPr/>
          </p:nvSpPr>
          <p:spPr bwMode="auto">
            <a:xfrm>
              <a:off x="5580112" y="260648"/>
              <a:ext cx="2088232" cy="989971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6444208" y="620688"/>
              <a:ext cx="287338" cy="498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+mj-ea"/>
                  <a:ea typeface="+mj-ea"/>
                </a:rPr>
                <a:t>6</a:t>
              </a:r>
              <a:endParaRPr lang="en-US" altLang="zh-CN" b="1">
                <a:latin typeface="+mj-ea"/>
                <a:ea typeface="+mj-ea"/>
              </a:endParaRPr>
            </a:p>
          </p:txBody>
        </p:sp>
      </p:grpSp>
      <p:grpSp>
        <p:nvGrpSpPr>
          <p:cNvPr id="29" name="组合 117"/>
          <p:cNvGrpSpPr/>
          <p:nvPr/>
        </p:nvGrpSpPr>
        <p:grpSpPr bwMode="auto">
          <a:xfrm>
            <a:off x="9819660" y="1984207"/>
            <a:ext cx="2076980" cy="583549"/>
            <a:chOff x="5245054" y="620688"/>
            <a:chExt cx="2423290" cy="629931"/>
          </a:xfrm>
        </p:grpSpPr>
        <p:sp>
          <p:nvSpPr>
            <p:cNvPr id="30" name="等腰三角形 115"/>
            <p:cNvSpPr>
              <a:spLocks noChangeArrowheads="1"/>
            </p:cNvSpPr>
            <p:nvPr/>
          </p:nvSpPr>
          <p:spPr bwMode="auto">
            <a:xfrm>
              <a:off x="5245054" y="620688"/>
              <a:ext cx="2423290" cy="629931"/>
            </a:xfrm>
            <a:prstGeom prst="triangle">
              <a:avLst>
                <a:gd name="adj" fmla="val 66081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1" name="Text Box 15"/>
            <p:cNvSpPr txBox="1">
              <a:spLocks noChangeArrowheads="1"/>
            </p:cNvSpPr>
            <p:nvPr/>
          </p:nvSpPr>
          <p:spPr bwMode="auto">
            <a:xfrm>
              <a:off x="6606779" y="744289"/>
              <a:ext cx="287338" cy="498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7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sp>
        <p:nvSpPr>
          <p:cNvPr id="32" name="Text Box 67"/>
          <p:cNvSpPr txBox="1">
            <a:spLocks noChangeArrowheads="1"/>
          </p:cNvSpPr>
          <p:nvPr/>
        </p:nvSpPr>
        <p:spPr bwMode="auto">
          <a:xfrm>
            <a:off x="3070103" y="5543901"/>
            <a:ext cx="1501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个锐角</a:t>
            </a:r>
            <a:endParaRPr lang="zh-CN" altLang="en-US" sz="2800" dirty="0">
              <a:solidFill>
                <a:srgbClr val="99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69"/>
          <p:cNvSpPr txBox="1">
            <a:spLocks noChangeArrowheads="1"/>
          </p:cNvSpPr>
          <p:nvPr/>
        </p:nvSpPr>
        <p:spPr bwMode="auto">
          <a:xfrm>
            <a:off x="8628632" y="5543901"/>
            <a:ext cx="28568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个钝角</a:t>
            </a:r>
            <a:r>
              <a:rPr lang="en-US" altLang="zh-CN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个锐角</a:t>
            </a:r>
            <a:endParaRPr lang="zh-CN" altLang="en-US" sz="2800" dirty="0">
              <a:solidFill>
                <a:srgbClr val="99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71"/>
          <p:cNvSpPr txBox="1">
            <a:spLocks noChangeArrowheads="1"/>
          </p:cNvSpPr>
          <p:nvPr/>
        </p:nvSpPr>
        <p:spPr bwMode="auto">
          <a:xfrm>
            <a:off x="5270979" y="5543574"/>
            <a:ext cx="279657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个直角</a:t>
            </a:r>
            <a:r>
              <a:rPr lang="en-US" altLang="zh-CN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个锐角</a:t>
            </a:r>
            <a:endParaRPr lang="zh-CN" altLang="en-US" sz="2800" dirty="0">
              <a:solidFill>
                <a:srgbClr val="99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67"/>
          <p:cNvSpPr txBox="1">
            <a:spLocks noChangeArrowheads="1"/>
          </p:cNvSpPr>
          <p:nvPr/>
        </p:nvSpPr>
        <p:spPr bwMode="auto">
          <a:xfrm>
            <a:off x="3070103" y="6067448"/>
            <a:ext cx="1501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锐角</a:t>
            </a:r>
            <a:endParaRPr lang="zh-CN" altLang="en-US" sz="2800" dirty="0">
              <a:solidFill>
                <a:srgbClr val="99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69"/>
          <p:cNvSpPr txBox="1">
            <a:spLocks noChangeArrowheads="1"/>
          </p:cNvSpPr>
          <p:nvPr/>
        </p:nvSpPr>
        <p:spPr bwMode="auto">
          <a:xfrm>
            <a:off x="8501307" y="6067448"/>
            <a:ext cx="28568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钝角</a:t>
            </a:r>
            <a:endParaRPr lang="zh-CN" altLang="en-US" sz="2800" dirty="0">
              <a:solidFill>
                <a:srgbClr val="99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71"/>
          <p:cNvSpPr txBox="1">
            <a:spLocks noChangeArrowheads="1"/>
          </p:cNvSpPr>
          <p:nvPr/>
        </p:nvSpPr>
        <p:spPr bwMode="auto">
          <a:xfrm>
            <a:off x="5270979" y="6067121"/>
            <a:ext cx="279657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rgbClr val="99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直角</a:t>
            </a:r>
            <a:endParaRPr lang="zh-CN" altLang="en-US" sz="2800" dirty="0">
              <a:solidFill>
                <a:srgbClr val="99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16315 0.4039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1" y="2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7.40741E-7 L 0.14141 0.3944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70" y="1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0.09792 0.3916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06485 0.41551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2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07278 0.41875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3" y="2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0.04466 0.3965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0039 0.3620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8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 bwMode="gray">
          <a:xfrm>
            <a:off x="0" y="4511778"/>
            <a:ext cx="12192000" cy="2346223"/>
          </a:xfrm>
          <a:custGeom>
            <a:avLst/>
            <a:gdLst>
              <a:gd name="connsiteX0" fmla="*/ 0 w 12192000"/>
              <a:gd name="connsiteY0" fmla="*/ 0 h 3692770"/>
              <a:gd name="connsiteX1" fmla="*/ 12192000 w 12192000"/>
              <a:gd name="connsiteY1" fmla="*/ 0 h 3692770"/>
              <a:gd name="connsiteX2" fmla="*/ 12192000 w 12192000"/>
              <a:gd name="connsiteY2" fmla="*/ 3692770 h 3692770"/>
              <a:gd name="connsiteX3" fmla="*/ 0 w 12192000"/>
              <a:gd name="connsiteY3" fmla="*/ 3692770 h 3692770"/>
              <a:gd name="connsiteX4" fmla="*/ 0 w 12192000"/>
              <a:gd name="connsiteY4" fmla="*/ 0 h 3692770"/>
              <a:gd name="connsiteX0-1" fmla="*/ 70338 w 12262338"/>
              <a:gd name="connsiteY0-2" fmla="*/ 23446 h 3716216"/>
              <a:gd name="connsiteX1-3" fmla="*/ 0 w 12262338"/>
              <a:gd name="connsiteY1-4" fmla="*/ 0 h 3716216"/>
              <a:gd name="connsiteX2-5" fmla="*/ 12262338 w 12262338"/>
              <a:gd name="connsiteY2-6" fmla="*/ 23446 h 3716216"/>
              <a:gd name="connsiteX3-7" fmla="*/ 12262338 w 12262338"/>
              <a:gd name="connsiteY3-8" fmla="*/ 3716216 h 3716216"/>
              <a:gd name="connsiteX4-9" fmla="*/ 70338 w 12262338"/>
              <a:gd name="connsiteY4-10" fmla="*/ 3716216 h 3716216"/>
              <a:gd name="connsiteX5" fmla="*/ 70338 w 12262338"/>
              <a:gd name="connsiteY5" fmla="*/ 23446 h 3716216"/>
              <a:gd name="connsiteX0-11" fmla="*/ 117230 w 12262338"/>
              <a:gd name="connsiteY0-12" fmla="*/ 539262 h 3716216"/>
              <a:gd name="connsiteX1-13" fmla="*/ 0 w 12262338"/>
              <a:gd name="connsiteY1-14" fmla="*/ 0 h 3716216"/>
              <a:gd name="connsiteX2-15" fmla="*/ 12262338 w 12262338"/>
              <a:gd name="connsiteY2-16" fmla="*/ 23446 h 3716216"/>
              <a:gd name="connsiteX3-17" fmla="*/ 12262338 w 12262338"/>
              <a:gd name="connsiteY3-18" fmla="*/ 3716216 h 3716216"/>
              <a:gd name="connsiteX4-19" fmla="*/ 70338 w 12262338"/>
              <a:gd name="connsiteY4-20" fmla="*/ 3716216 h 3716216"/>
              <a:gd name="connsiteX5-21" fmla="*/ 117230 w 12262338"/>
              <a:gd name="connsiteY5-22" fmla="*/ 539262 h 3716216"/>
              <a:gd name="connsiteX0-23" fmla="*/ 46892 w 12192000"/>
              <a:gd name="connsiteY0-24" fmla="*/ 515816 h 3692770"/>
              <a:gd name="connsiteX1-25" fmla="*/ 2649416 w 12192000"/>
              <a:gd name="connsiteY1-26" fmla="*/ 351692 h 3692770"/>
              <a:gd name="connsiteX2-27" fmla="*/ 12192000 w 12192000"/>
              <a:gd name="connsiteY2-28" fmla="*/ 0 h 3692770"/>
              <a:gd name="connsiteX3-29" fmla="*/ 12192000 w 12192000"/>
              <a:gd name="connsiteY3-30" fmla="*/ 3692770 h 3692770"/>
              <a:gd name="connsiteX4-31" fmla="*/ 0 w 12192000"/>
              <a:gd name="connsiteY4-32" fmla="*/ 3692770 h 3692770"/>
              <a:gd name="connsiteX5-33" fmla="*/ 46892 w 12192000"/>
              <a:gd name="connsiteY5-34" fmla="*/ 515816 h 3692770"/>
              <a:gd name="connsiteX0-35" fmla="*/ 46892 w 12192000"/>
              <a:gd name="connsiteY0-36" fmla="*/ 164124 h 3692770"/>
              <a:gd name="connsiteX1-37" fmla="*/ 2649416 w 12192000"/>
              <a:gd name="connsiteY1-38" fmla="*/ 351692 h 3692770"/>
              <a:gd name="connsiteX2-39" fmla="*/ 12192000 w 12192000"/>
              <a:gd name="connsiteY2-40" fmla="*/ 0 h 3692770"/>
              <a:gd name="connsiteX3-41" fmla="*/ 12192000 w 12192000"/>
              <a:gd name="connsiteY3-42" fmla="*/ 3692770 h 3692770"/>
              <a:gd name="connsiteX4-43" fmla="*/ 0 w 12192000"/>
              <a:gd name="connsiteY4-44" fmla="*/ 3692770 h 3692770"/>
              <a:gd name="connsiteX5-45" fmla="*/ 46892 w 12192000"/>
              <a:gd name="connsiteY5-46" fmla="*/ 164124 h 3692770"/>
              <a:gd name="connsiteX0-47" fmla="*/ 46892 w 12192000"/>
              <a:gd name="connsiteY0-48" fmla="*/ 164124 h 3692770"/>
              <a:gd name="connsiteX1-49" fmla="*/ 3868616 w 12192000"/>
              <a:gd name="connsiteY1-50" fmla="*/ 1055077 h 3692770"/>
              <a:gd name="connsiteX2-51" fmla="*/ 12192000 w 12192000"/>
              <a:gd name="connsiteY2-52" fmla="*/ 0 h 3692770"/>
              <a:gd name="connsiteX3-53" fmla="*/ 12192000 w 12192000"/>
              <a:gd name="connsiteY3-54" fmla="*/ 3692770 h 3692770"/>
              <a:gd name="connsiteX4-55" fmla="*/ 0 w 12192000"/>
              <a:gd name="connsiteY4-56" fmla="*/ 3692770 h 3692770"/>
              <a:gd name="connsiteX5-57" fmla="*/ 46892 w 12192000"/>
              <a:gd name="connsiteY5-58" fmla="*/ 164124 h 3692770"/>
              <a:gd name="connsiteX0-59" fmla="*/ 46892 w 12192000"/>
              <a:gd name="connsiteY0-60" fmla="*/ 164124 h 3692770"/>
              <a:gd name="connsiteX1-61" fmla="*/ 3868616 w 12192000"/>
              <a:gd name="connsiteY1-62" fmla="*/ 1055077 h 3692770"/>
              <a:gd name="connsiteX2-63" fmla="*/ 12192000 w 12192000"/>
              <a:gd name="connsiteY2-64" fmla="*/ 0 h 3692770"/>
              <a:gd name="connsiteX3-65" fmla="*/ 12192000 w 12192000"/>
              <a:gd name="connsiteY3-66" fmla="*/ 3692770 h 3692770"/>
              <a:gd name="connsiteX4-67" fmla="*/ 0 w 12192000"/>
              <a:gd name="connsiteY4-68" fmla="*/ 3692770 h 3692770"/>
              <a:gd name="connsiteX5-69" fmla="*/ 46892 w 12192000"/>
              <a:gd name="connsiteY5-70" fmla="*/ 164124 h 3692770"/>
              <a:gd name="connsiteX0-71" fmla="*/ 46892 w 12192000"/>
              <a:gd name="connsiteY0-72" fmla="*/ 164124 h 3692770"/>
              <a:gd name="connsiteX1-73" fmla="*/ 3868616 w 12192000"/>
              <a:gd name="connsiteY1-74" fmla="*/ 1055077 h 3692770"/>
              <a:gd name="connsiteX2-75" fmla="*/ 12192000 w 12192000"/>
              <a:gd name="connsiteY2-76" fmla="*/ 0 h 3692770"/>
              <a:gd name="connsiteX3-77" fmla="*/ 12192000 w 12192000"/>
              <a:gd name="connsiteY3-78" fmla="*/ 3692770 h 3692770"/>
              <a:gd name="connsiteX4-79" fmla="*/ 0 w 12192000"/>
              <a:gd name="connsiteY4-80" fmla="*/ 3692770 h 3692770"/>
              <a:gd name="connsiteX5-81" fmla="*/ 46892 w 12192000"/>
              <a:gd name="connsiteY5-82" fmla="*/ 164124 h 3692770"/>
              <a:gd name="connsiteX0-83" fmla="*/ 46892 w 12192000"/>
              <a:gd name="connsiteY0-84" fmla="*/ 246244 h 3774890"/>
              <a:gd name="connsiteX1-85" fmla="*/ 3868616 w 12192000"/>
              <a:gd name="connsiteY1-86" fmla="*/ 1137197 h 3774890"/>
              <a:gd name="connsiteX2-87" fmla="*/ 12192000 w 12192000"/>
              <a:gd name="connsiteY2-88" fmla="*/ 82120 h 3774890"/>
              <a:gd name="connsiteX3-89" fmla="*/ 12192000 w 12192000"/>
              <a:gd name="connsiteY3-90" fmla="*/ 3774890 h 3774890"/>
              <a:gd name="connsiteX4-91" fmla="*/ 0 w 12192000"/>
              <a:gd name="connsiteY4-92" fmla="*/ 3774890 h 3774890"/>
              <a:gd name="connsiteX5-93" fmla="*/ 46892 w 12192000"/>
              <a:gd name="connsiteY5-94" fmla="*/ 246244 h 3774890"/>
              <a:gd name="connsiteX0-95" fmla="*/ 7136 w 12192000"/>
              <a:gd name="connsiteY0-96" fmla="*/ 230253 h 3774773"/>
              <a:gd name="connsiteX1-97" fmla="*/ 3868616 w 12192000"/>
              <a:gd name="connsiteY1-98" fmla="*/ 1137080 h 3774773"/>
              <a:gd name="connsiteX2-99" fmla="*/ 12192000 w 12192000"/>
              <a:gd name="connsiteY2-100" fmla="*/ 82003 h 3774773"/>
              <a:gd name="connsiteX3-101" fmla="*/ 12192000 w 12192000"/>
              <a:gd name="connsiteY3-102" fmla="*/ 3774773 h 3774773"/>
              <a:gd name="connsiteX4-103" fmla="*/ 0 w 12192000"/>
              <a:gd name="connsiteY4-104" fmla="*/ 3774773 h 3774773"/>
              <a:gd name="connsiteX5-105" fmla="*/ 7136 w 12192000"/>
              <a:gd name="connsiteY5-106" fmla="*/ 230253 h 3774773"/>
              <a:gd name="connsiteX0-107" fmla="*/ 7136 w 12192000"/>
              <a:gd name="connsiteY0-108" fmla="*/ 230253 h 3774773"/>
              <a:gd name="connsiteX1-109" fmla="*/ 3868616 w 12192000"/>
              <a:gd name="connsiteY1-110" fmla="*/ 1137080 h 3774773"/>
              <a:gd name="connsiteX2-111" fmla="*/ 12192000 w 12192000"/>
              <a:gd name="connsiteY2-112" fmla="*/ 82003 h 3774773"/>
              <a:gd name="connsiteX3-113" fmla="*/ 12192000 w 12192000"/>
              <a:gd name="connsiteY3-114" fmla="*/ 3774773 h 3774773"/>
              <a:gd name="connsiteX4-115" fmla="*/ 0 w 12192000"/>
              <a:gd name="connsiteY4-116" fmla="*/ 3774773 h 3774773"/>
              <a:gd name="connsiteX5-117" fmla="*/ 7136 w 12192000"/>
              <a:gd name="connsiteY5-118" fmla="*/ 230253 h 3774773"/>
              <a:gd name="connsiteX0-119" fmla="*/ 7136 w 12192000"/>
              <a:gd name="connsiteY0-120" fmla="*/ 250961 h 3795481"/>
              <a:gd name="connsiteX1-121" fmla="*/ 3868616 w 12192000"/>
              <a:gd name="connsiteY1-122" fmla="*/ 1157788 h 3795481"/>
              <a:gd name="connsiteX2-123" fmla="*/ 12192000 w 12192000"/>
              <a:gd name="connsiteY2-124" fmla="*/ 102711 h 3795481"/>
              <a:gd name="connsiteX3-125" fmla="*/ 12192000 w 12192000"/>
              <a:gd name="connsiteY3-126" fmla="*/ 3795481 h 3795481"/>
              <a:gd name="connsiteX4-127" fmla="*/ 0 w 12192000"/>
              <a:gd name="connsiteY4-128" fmla="*/ 3795481 h 3795481"/>
              <a:gd name="connsiteX5-129" fmla="*/ 7136 w 12192000"/>
              <a:gd name="connsiteY5-130" fmla="*/ 250961 h 3795481"/>
              <a:gd name="connsiteX0-131" fmla="*/ 7136 w 12192000"/>
              <a:gd name="connsiteY0-132" fmla="*/ 244190 h 3788710"/>
              <a:gd name="connsiteX1-133" fmla="*/ 3868616 w 12192000"/>
              <a:gd name="connsiteY1-134" fmla="*/ 1151017 h 3788710"/>
              <a:gd name="connsiteX2-135" fmla="*/ 3856383 w 12192000"/>
              <a:gd name="connsiteY2-136" fmla="*/ 1089991 h 3788710"/>
              <a:gd name="connsiteX3-137" fmla="*/ 12192000 w 12192000"/>
              <a:gd name="connsiteY3-138" fmla="*/ 95940 h 3788710"/>
              <a:gd name="connsiteX4-139" fmla="*/ 12192000 w 12192000"/>
              <a:gd name="connsiteY4-140" fmla="*/ 3788710 h 3788710"/>
              <a:gd name="connsiteX5-141" fmla="*/ 0 w 12192000"/>
              <a:gd name="connsiteY5-142" fmla="*/ 3788710 h 3788710"/>
              <a:gd name="connsiteX6" fmla="*/ 7136 w 12192000"/>
              <a:gd name="connsiteY6" fmla="*/ 244190 h 3788710"/>
              <a:gd name="connsiteX0-143" fmla="*/ 7136 w 12192000"/>
              <a:gd name="connsiteY0-144" fmla="*/ 279169 h 3823689"/>
              <a:gd name="connsiteX1-145" fmla="*/ 3868616 w 12192000"/>
              <a:gd name="connsiteY1-146" fmla="*/ 1185996 h 3823689"/>
              <a:gd name="connsiteX2-147" fmla="*/ 5804453 w 12192000"/>
              <a:gd name="connsiteY2-148" fmla="*/ 696349 h 3823689"/>
              <a:gd name="connsiteX3-149" fmla="*/ 12192000 w 12192000"/>
              <a:gd name="connsiteY3-150" fmla="*/ 130919 h 3823689"/>
              <a:gd name="connsiteX4-151" fmla="*/ 12192000 w 12192000"/>
              <a:gd name="connsiteY4-152" fmla="*/ 3823689 h 3823689"/>
              <a:gd name="connsiteX5-153" fmla="*/ 0 w 12192000"/>
              <a:gd name="connsiteY5-154" fmla="*/ 3823689 h 3823689"/>
              <a:gd name="connsiteX6-155" fmla="*/ 7136 w 12192000"/>
              <a:gd name="connsiteY6-156" fmla="*/ 279169 h 3823689"/>
              <a:gd name="connsiteX0-157" fmla="*/ 7136 w 12192000"/>
              <a:gd name="connsiteY0-158" fmla="*/ 233957 h 3778477"/>
              <a:gd name="connsiteX1-159" fmla="*/ 3868616 w 12192000"/>
              <a:gd name="connsiteY1-160" fmla="*/ 1140784 h 3778477"/>
              <a:gd name="connsiteX2-161" fmla="*/ 7205871 w 12192000"/>
              <a:gd name="connsiteY2-162" fmla="*/ 1270255 h 3778477"/>
              <a:gd name="connsiteX3-163" fmla="*/ 12192000 w 12192000"/>
              <a:gd name="connsiteY3-164" fmla="*/ 85707 h 3778477"/>
              <a:gd name="connsiteX4-165" fmla="*/ 12192000 w 12192000"/>
              <a:gd name="connsiteY4-166" fmla="*/ 3778477 h 3778477"/>
              <a:gd name="connsiteX5-167" fmla="*/ 0 w 12192000"/>
              <a:gd name="connsiteY5-168" fmla="*/ 3778477 h 3778477"/>
              <a:gd name="connsiteX6-169" fmla="*/ 7136 w 12192000"/>
              <a:gd name="connsiteY6-170" fmla="*/ 233957 h 3778477"/>
              <a:gd name="connsiteX0-171" fmla="*/ 7136 w 12192000"/>
              <a:gd name="connsiteY0-172" fmla="*/ 265762 h 3810282"/>
              <a:gd name="connsiteX1-173" fmla="*/ 3977946 w 12192000"/>
              <a:gd name="connsiteY1-174" fmla="*/ 807468 h 3810282"/>
              <a:gd name="connsiteX2-175" fmla="*/ 7205871 w 12192000"/>
              <a:gd name="connsiteY2-176" fmla="*/ 1302060 h 3810282"/>
              <a:gd name="connsiteX3-177" fmla="*/ 12192000 w 12192000"/>
              <a:gd name="connsiteY3-178" fmla="*/ 117512 h 3810282"/>
              <a:gd name="connsiteX4-179" fmla="*/ 12192000 w 12192000"/>
              <a:gd name="connsiteY4-180" fmla="*/ 3810282 h 3810282"/>
              <a:gd name="connsiteX5-181" fmla="*/ 0 w 12192000"/>
              <a:gd name="connsiteY5-182" fmla="*/ 3810282 h 3810282"/>
              <a:gd name="connsiteX6-183" fmla="*/ 7136 w 12192000"/>
              <a:gd name="connsiteY6-184" fmla="*/ 265762 h 3810282"/>
              <a:gd name="connsiteX0-185" fmla="*/ 7136 w 12192000"/>
              <a:gd name="connsiteY0-186" fmla="*/ 233957 h 3778477"/>
              <a:gd name="connsiteX1-187" fmla="*/ 3977946 w 12192000"/>
              <a:gd name="connsiteY1-188" fmla="*/ 775663 h 3778477"/>
              <a:gd name="connsiteX2-189" fmla="*/ 7205871 w 12192000"/>
              <a:gd name="connsiteY2-190" fmla="*/ 1270255 h 3778477"/>
              <a:gd name="connsiteX3-191" fmla="*/ 12192000 w 12192000"/>
              <a:gd name="connsiteY3-192" fmla="*/ 85707 h 3778477"/>
              <a:gd name="connsiteX4-193" fmla="*/ 12192000 w 12192000"/>
              <a:gd name="connsiteY4-194" fmla="*/ 3778477 h 3778477"/>
              <a:gd name="connsiteX5-195" fmla="*/ 0 w 12192000"/>
              <a:gd name="connsiteY5-196" fmla="*/ 3778477 h 3778477"/>
              <a:gd name="connsiteX6-197" fmla="*/ 7136 w 12192000"/>
              <a:gd name="connsiteY6-198" fmla="*/ 233957 h 3778477"/>
              <a:gd name="connsiteX0-199" fmla="*/ 7136 w 12192000"/>
              <a:gd name="connsiteY0-200" fmla="*/ 233957 h 3778477"/>
              <a:gd name="connsiteX1-201" fmla="*/ 3977946 w 12192000"/>
              <a:gd name="connsiteY1-202" fmla="*/ 775663 h 3778477"/>
              <a:gd name="connsiteX2-203" fmla="*/ 7205871 w 12192000"/>
              <a:gd name="connsiteY2-204" fmla="*/ 1270255 h 3778477"/>
              <a:gd name="connsiteX3-205" fmla="*/ 12192000 w 12192000"/>
              <a:gd name="connsiteY3-206" fmla="*/ 85707 h 3778477"/>
              <a:gd name="connsiteX4-207" fmla="*/ 12192000 w 12192000"/>
              <a:gd name="connsiteY4-208" fmla="*/ 3778477 h 3778477"/>
              <a:gd name="connsiteX5-209" fmla="*/ 0 w 12192000"/>
              <a:gd name="connsiteY5-210" fmla="*/ 3778477 h 3778477"/>
              <a:gd name="connsiteX6-211" fmla="*/ 7136 w 12192000"/>
              <a:gd name="connsiteY6-212" fmla="*/ 233957 h 3778477"/>
              <a:gd name="connsiteX0-213" fmla="*/ 7136 w 12192000"/>
              <a:gd name="connsiteY0-214" fmla="*/ 316060 h 3860580"/>
              <a:gd name="connsiteX1-215" fmla="*/ 3977946 w 12192000"/>
              <a:gd name="connsiteY1-216" fmla="*/ 857766 h 3860580"/>
              <a:gd name="connsiteX2-217" fmla="*/ 7205871 w 12192000"/>
              <a:gd name="connsiteY2-218" fmla="*/ 1352358 h 3860580"/>
              <a:gd name="connsiteX3-219" fmla="*/ 12192000 w 12192000"/>
              <a:gd name="connsiteY3-220" fmla="*/ 167810 h 3860580"/>
              <a:gd name="connsiteX4-221" fmla="*/ 12192000 w 12192000"/>
              <a:gd name="connsiteY4-222" fmla="*/ 3860580 h 3860580"/>
              <a:gd name="connsiteX5-223" fmla="*/ 0 w 12192000"/>
              <a:gd name="connsiteY5-224" fmla="*/ 3860580 h 3860580"/>
              <a:gd name="connsiteX6-225" fmla="*/ 7136 w 12192000"/>
              <a:gd name="connsiteY6-226" fmla="*/ 316060 h 3860580"/>
              <a:gd name="connsiteX0-227" fmla="*/ 7136 w 12192000"/>
              <a:gd name="connsiteY0-228" fmla="*/ 202877 h 3747397"/>
              <a:gd name="connsiteX1-229" fmla="*/ 3977946 w 12192000"/>
              <a:gd name="connsiteY1-230" fmla="*/ 744583 h 3747397"/>
              <a:gd name="connsiteX2-231" fmla="*/ 7205871 w 12192000"/>
              <a:gd name="connsiteY2-232" fmla="*/ 1239175 h 3747397"/>
              <a:gd name="connsiteX3-233" fmla="*/ 12192000 w 12192000"/>
              <a:gd name="connsiteY3-234" fmla="*/ 54627 h 3747397"/>
              <a:gd name="connsiteX4-235" fmla="*/ 12192000 w 12192000"/>
              <a:gd name="connsiteY4-236" fmla="*/ 3747397 h 3747397"/>
              <a:gd name="connsiteX5-237" fmla="*/ 0 w 12192000"/>
              <a:gd name="connsiteY5-238" fmla="*/ 3747397 h 3747397"/>
              <a:gd name="connsiteX6-239" fmla="*/ 7136 w 12192000"/>
              <a:gd name="connsiteY6-240" fmla="*/ 202877 h 3747397"/>
              <a:gd name="connsiteX0-241" fmla="*/ 7136 w 12192000"/>
              <a:gd name="connsiteY0-242" fmla="*/ 202877 h 3747397"/>
              <a:gd name="connsiteX1-243" fmla="*/ 3977946 w 12192000"/>
              <a:gd name="connsiteY1-244" fmla="*/ 744583 h 3747397"/>
              <a:gd name="connsiteX2-245" fmla="*/ 7205871 w 12192000"/>
              <a:gd name="connsiteY2-246" fmla="*/ 1239175 h 3747397"/>
              <a:gd name="connsiteX3-247" fmla="*/ 12192000 w 12192000"/>
              <a:gd name="connsiteY3-248" fmla="*/ 54627 h 3747397"/>
              <a:gd name="connsiteX4-249" fmla="*/ 12192000 w 12192000"/>
              <a:gd name="connsiteY4-250" fmla="*/ 3747397 h 3747397"/>
              <a:gd name="connsiteX5-251" fmla="*/ 0 w 12192000"/>
              <a:gd name="connsiteY5-252" fmla="*/ 3747397 h 3747397"/>
              <a:gd name="connsiteX6-253" fmla="*/ 7136 w 12192000"/>
              <a:gd name="connsiteY6-254" fmla="*/ 202877 h 37473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155" y="connsiteY6-156"/>
              </a:cxn>
            </a:cxnLst>
            <a:rect l="l" t="t" r="r" b="b"/>
            <a:pathLst>
              <a:path w="12192000" h="3747397">
                <a:moveTo>
                  <a:pt x="7136" y="202877"/>
                </a:moveTo>
                <a:cubicBezTo>
                  <a:pt x="751296" y="-570111"/>
                  <a:pt x="2807974" y="1143362"/>
                  <a:pt x="3977946" y="744583"/>
                </a:cubicBezTo>
                <a:cubicBezTo>
                  <a:pt x="5147918" y="345804"/>
                  <a:pt x="6027362" y="1303897"/>
                  <a:pt x="7205871" y="1239175"/>
                </a:cubicBezTo>
                <a:cubicBezTo>
                  <a:pt x="8314807" y="79090"/>
                  <a:pt x="10623827" y="1954315"/>
                  <a:pt x="12192000" y="54627"/>
                </a:cubicBezTo>
                <a:lnTo>
                  <a:pt x="12192000" y="3747397"/>
                </a:lnTo>
                <a:lnTo>
                  <a:pt x="0" y="3747397"/>
                </a:lnTo>
                <a:cubicBezTo>
                  <a:pt x="2379" y="2565890"/>
                  <a:pt x="4757" y="1384384"/>
                  <a:pt x="7136" y="20287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8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357703" y="3744251"/>
            <a:ext cx="2888273" cy="2362806"/>
            <a:chOff x="1357703" y="3744251"/>
            <a:chExt cx="2888273" cy="2362806"/>
          </a:xfrm>
        </p:grpSpPr>
        <p:grpSp>
          <p:nvGrpSpPr>
            <p:cNvPr id="29" name="Group 11"/>
            <p:cNvGrpSpPr/>
            <p:nvPr/>
          </p:nvGrpSpPr>
          <p:grpSpPr bwMode="auto">
            <a:xfrm flipH="1">
              <a:off x="1357703" y="3744251"/>
              <a:ext cx="2888273" cy="2362806"/>
              <a:chOff x="1" y="0"/>
              <a:chExt cx="1095" cy="916"/>
            </a:xfrm>
          </p:grpSpPr>
          <p:sp>
            <p:nvSpPr>
              <p:cNvPr id="30" name="AutoShape 13"/>
              <p:cNvSpPr>
                <a:spLocks noChangeArrowheads="1"/>
              </p:cNvSpPr>
              <p:nvPr/>
            </p:nvSpPr>
            <p:spPr bwMode="auto">
              <a:xfrm flipH="1" flipV="1">
                <a:off x="4" y="458"/>
                <a:ext cx="451" cy="458"/>
              </a:xfrm>
              <a:prstGeom prst="rtTriangle">
                <a:avLst/>
              </a:prstGeom>
              <a:solidFill>
                <a:srgbClr val="3399FF"/>
              </a:solidFill>
              <a:ln w="9525">
                <a:solidFill>
                  <a:srgbClr val="000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AutoShape 12"/>
              <p:cNvSpPr>
                <a:spLocks noChangeArrowheads="1"/>
              </p:cNvSpPr>
              <p:nvPr/>
            </p:nvSpPr>
            <p:spPr bwMode="auto">
              <a:xfrm flipH="1">
                <a:off x="1" y="0"/>
                <a:ext cx="453" cy="458"/>
              </a:xfrm>
              <a:prstGeom prst="rtTriangle">
                <a:avLst/>
              </a:prstGeom>
              <a:solidFill>
                <a:srgbClr val="FF3300"/>
              </a:solidFill>
              <a:ln w="9525">
                <a:solidFill>
                  <a:srgbClr val="000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AutoShape 14"/>
              <p:cNvSpPr>
                <a:spLocks noChangeArrowheads="1"/>
              </p:cNvSpPr>
              <p:nvPr/>
            </p:nvSpPr>
            <p:spPr bwMode="auto">
              <a:xfrm>
                <a:off x="455" y="106"/>
                <a:ext cx="246" cy="246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454" y="356"/>
                <a:ext cx="246" cy="212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chemeClr val="accent5">
                    <a:lumMod val="50000"/>
                  </a:schemeClr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dirty="0"/>
              </a:p>
            </p:txBody>
          </p:sp>
          <p:sp>
            <p:nvSpPr>
              <p:cNvPr id="34" name="AutoShape 16"/>
              <p:cNvSpPr>
                <a:spLocks noChangeArrowheads="1"/>
              </p:cNvSpPr>
              <p:nvPr/>
            </p:nvSpPr>
            <p:spPr bwMode="auto">
              <a:xfrm flipV="1">
                <a:off x="455" y="568"/>
                <a:ext cx="246" cy="245"/>
              </a:xfrm>
              <a:prstGeom prst="rtTriangle">
                <a:avLst/>
              </a:prstGeom>
              <a:solidFill>
                <a:srgbClr val="66FF33"/>
              </a:solidFill>
              <a:ln w="9525">
                <a:solidFill>
                  <a:srgbClr val="000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AutoShape 17"/>
              <p:cNvSpPr>
                <a:spLocks noChangeArrowheads="1"/>
              </p:cNvSpPr>
              <p:nvPr/>
            </p:nvSpPr>
            <p:spPr bwMode="auto">
              <a:xfrm rot="7852340" flipH="1" flipV="1">
                <a:off x="556" y="260"/>
                <a:ext cx="514" cy="137"/>
              </a:xfrm>
              <a:prstGeom prst="parallelogram">
                <a:avLst>
                  <a:gd name="adj" fmla="val 118198"/>
                </a:avLst>
              </a:prstGeom>
              <a:solidFill>
                <a:srgbClr val="CC66FF"/>
              </a:solidFill>
              <a:ln w="9525">
                <a:solidFill>
                  <a:srgbClr val="000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AutoShape 18"/>
              <p:cNvSpPr>
                <a:spLocks noChangeArrowheads="1"/>
              </p:cNvSpPr>
              <p:nvPr/>
            </p:nvSpPr>
            <p:spPr bwMode="auto">
              <a:xfrm rot="13244477" flipH="1" flipV="1">
                <a:off x="772" y="377"/>
                <a:ext cx="324" cy="346"/>
              </a:xfrm>
              <a:prstGeom prst="rtTriangle">
                <a:avLst/>
              </a:prstGeom>
              <a:solidFill>
                <a:srgbClr val="F39FF3"/>
              </a:solidFill>
              <a:ln w="9525">
                <a:solidFill>
                  <a:srgbClr val="000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dirty="0"/>
              </a:p>
            </p:txBody>
          </p:sp>
        </p:grpSp>
        <p:sp>
          <p:nvSpPr>
            <p:cNvPr id="38" name="Text Box 15"/>
            <p:cNvSpPr txBox="1">
              <a:spLocks noChangeArrowheads="1"/>
            </p:cNvSpPr>
            <p:nvPr/>
          </p:nvSpPr>
          <p:spPr bwMode="auto">
            <a:xfrm>
              <a:off x="1812248" y="4978564"/>
              <a:ext cx="266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1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39" name="Text Box 15"/>
            <p:cNvSpPr txBox="1">
              <a:spLocks noChangeArrowheads="1"/>
            </p:cNvSpPr>
            <p:nvPr/>
          </p:nvSpPr>
          <p:spPr bwMode="auto">
            <a:xfrm>
              <a:off x="1945279" y="4360778"/>
              <a:ext cx="266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2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40" name="Text Box 15"/>
            <p:cNvSpPr txBox="1">
              <a:spLocks noChangeArrowheads="1"/>
            </p:cNvSpPr>
            <p:nvPr/>
          </p:nvSpPr>
          <p:spPr bwMode="auto">
            <a:xfrm>
              <a:off x="2507809" y="4712877"/>
              <a:ext cx="266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3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41" name="Text Box 15"/>
            <p:cNvSpPr txBox="1">
              <a:spLocks noChangeArrowheads="1"/>
            </p:cNvSpPr>
            <p:nvPr/>
          </p:nvSpPr>
          <p:spPr bwMode="auto">
            <a:xfrm>
              <a:off x="2635694" y="4251212"/>
              <a:ext cx="266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4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42" name="Text Box 15"/>
            <p:cNvSpPr txBox="1">
              <a:spLocks noChangeArrowheads="1"/>
            </p:cNvSpPr>
            <p:nvPr/>
          </p:nvSpPr>
          <p:spPr bwMode="auto">
            <a:xfrm>
              <a:off x="2664999" y="5177206"/>
              <a:ext cx="266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5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43" name="Text Box 15"/>
            <p:cNvSpPr txBox="1">
              <a:spLocks noChangeArrowheads="1"/>
            </p:cNvSpPr>
            <p:nvPr/>
          </p:nvSpPr>
          <p:spPr bwMode="auto">
            <a:xfrm>
              <a:off x="3205653" y="5088173"/>
              <a:ext cx="266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6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3236713" y="4297273"/>
              <a:ext cx="266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7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288193" y="1875692"/>
            <a:ext cx="5661247" cy="4006167"/>
            <a:chOff x="6288193" y="1875692"/>
            <a:chExt cx="5661247" cy="4006167"/>
          </a:xfrm>
        </p:grpSpPr>
        <p:grpSp>
          <p:nvGrpSpPr>
            <p:cNvPr id="19" name="组合 18"/>
            <p:cNvGrpSpPr/>
            <p:nvPr/>
          </p:nvGrpSpPr>
          <p:grpSpPr>
            <a:xfrm>
              <a:off x="6288193" y="1875692"/>
              <a:ext cx="5661247" cy="4006167"/>
              <a:chOff x="1482371" y="1196975"/>
              <a:chExt cx="5780722" cy="5014913"/>
            </a:xfrm>
          </p:grpSpPr>
          <p:sp>
            <p:nvSpPr>
              <p:cNvPr id="20" name="AutoShape 3"/>
              <p:cNvSpPr>
                <a:spLocks noChangeArrowheads="1"/>
              </p:cNvSpPr>
              <p:nvPr/>
            </p:nvSpPr>
            <p:spPr bwMode="auto">
              <a:xfrm flipH="1">
                <a:off x="3003550" y="1196975"/>
                <a:ext cx="1087438" cy="2244725"/>
              </a:xfrm>
              <a:prstGeom prst="rtTriangl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grpSp>
            <p:nvGrpSpPr>
              <p:cNvPr id="21" name="Group 4"/>
              <p:cNvGrpSpPr/>
              <p:nvPr/>
            </p:nvGrpSpPr>
            <p:grpSpPr bwMode="auto">
              <a:xfrm>
                <a:off x="2295525" y="3441700"/>
                <a:ext cx="3892550" cy="1573213"/>
                <a:chOff x="0" y="0"/>
                <a:chExt cx="887" cy="887"/>
              </a:xfrm>
            </p:grpSpPr>
            <p:sp>
              <p:nvSpPr>
                <p:cNvPr id="27" name="AutoShape 5"/>
                <p:cNvSpPr>
                  <a:spLocks noChangeArrowheads="1"/>
                </p:cNvSpPr>
                <p:nvPr/>
              </p:nvSpPr>
              <p:spPr bwMode="auto">
                <a:xfrm flipH="1" flipV="1">
                  <a:off x="0" y="0"/>
                  <a:ext cx="886" cy="887"/>
                </a:xfrm>
                <a:prstGeom prst="rtTriangle">
                  <a:avLst/>
                </a:prstGeom>
                <a:solidFill>
                  <a:srgbClr val="FF99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6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-1" y="1"/>
                  <a:ext cx="887" cy="886"/>
                </a:xfrm>
                <a:prstGeom prst="rtTriangle">
                  <a:avLst/>
                </a:prstGeom>
                <a:solidFill>
                  <a:srgbClr val="FF99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" name="AutoShape 7"/>
              <p:cNvSpPr>
                <a:spLocks noChangeArrowheads="1"/>
              </p:cNvSpPr>
              <p:nvPr/>
            </p:nvSpPr>
            <p:spPr bwMode="auto">
              <a:xfrm rot="16200000" flipV="1">
                <a:off x="4091782" y="1196181"/>
                <a:ext cx="673100" cy="674687"/>
              </a:xfrm>
              <a:prstGeom prst="rtTriangl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grpSp>
            <p:nvGrpSpPr>
              <p:cNvPr id="23" name="Group 8"/>
              <p:cNvGrpSpPr/>
              <p:nvPr/>
            </p:nvGrpSpPr>
            <p:grpSpPr bwMode="auto">
              <a:xfrm>
                <a:off x="1482371" y="5014913"/>
                <a:ext cx="5780722" cy="1196975"/>
                <a:chOff x="-36" y="0"/>
                <a:chExt cx="3180" cy="817"/>
              </a:xfrm>
            </p:grpSpPr>
            <p:sp>
              <p:nvSpPr>
                <p:cNvPr id="24" name="未知"/>
                <p:cNvSpPr/>
                <p:nvPr/>
              </p:nvSpPr>
              <p:spPr bwMode="auto">
                <a:xfrm>
                  <a:off x="-36" y="1"/>
                  <a:ext cx="1587" cy="816"/>
                </a:xfrm>
                <a:custGeom>
                  <a:avLst/>
                  <a:gdLst>
                    <a:gd name="T0" fmla="*/ 1496 w 1496"/>
                    <a:gd name="T1" fmla="*/ 0 h 816"/>
                    <a:gd name="T2" fmla="*/ 0 w 1496"/>
                    <a:gd name="T3" fmla="*/ 0 h 816"/>
                    <a:gd name="T4" fmla="*/ 544 w 1496"/>
                    <a:gd name="T5" fmla="*/ 816 h 816"/>
                    <a:gd name="T6" fmla="*/ 1496 w 1496"/>
                    <a:gd name="T7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96" h="816">
                      <a:moveTo>
                        <a:pt x="1496" y="0"/>
                      </a:moveTo>
                      <a:lnTo>
                        <a:pt x="0" y="0"/>
                      </a:lnTo>
                      <a:lnTo>
                        <a:pt x="544" y="816"/>
                      </a:lnTo>
                      <a:lnTo>
                        <a:pt x="1496" y="0"/>
                      </a:lnTo>
                      <a:close/>
                    </a:path>
                  </a:pathLst>
                </a:custGeom>
                <a:solidFill>
                  <a:srgbClr val="33CC33"/>
                </a:solidFill>
                <a:ln w="9525" cap="flat" cmpd="sng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未知"/>
                <p:cNvSpPr/>
                <p:nvPr/>
              </p:nvSpPr>
              <p:spPr bwMode="auto">
                <a:xfrm>
                  <a:off x="1557" y="1"/>
                  <a:ext cx="1587" cy="816"/>
                </a:xfrm>
                <a:custGeom>
                  <a:avLst/>
                  <a:gdLst>
                    <a:gd name="T0" fmla="*/ 1496 w 1496"/>
                    <a:gd name="T1" fmla="*/ 0 h 816"/>
                    <a:gd name="T2" fmla="*/ 0 w 1496"/>
                    <a:gd name="T3" fmla="*/ 0 h 816"/>
                    <a:gd name="T4" fmla="*/ 544 w 1496"/>
                    <a:gd name="T5" fmla="*/ 816 h 816"/>
                    <a:gd name="T6" fmla="*/ 1496 w 1496"/>
                    <a:gd name="T7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96" h="816">
                      <a:moveTo>
                        <a:pt x="1496" y="0"/>
                      </a:moveTo>
                      <a:lnTo>
                        <a:pt x="0" y="0"/>
                      </a:lnTo>
                      <a:lnTo>
                        <a:pt x="544" y="816"/>
                      </a:lnTo>
                      <a:lnTo>
                        <a:pt x="1496" y="0"/>
                      </a:lnTo>
                      <a:close/>
                    </a:path>
                  </a:pathLst>
                </a:custGeom>
                <a:solidFill>
                  <a:srgbClr val="FF99FF"/>
                </a:solidFill>
                <a:ln w="9525" cap="flat" cmpd="sng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未知"/>
                <p:cNvSpPr/>
                <p:nvPr/>
              </p:nvSpPr>
              <p:spPr bwMode="auto">
                <a:xfrm flipH="1" flipV="1">
                  <a:off x="544" y="0"/>
                  <a:ext cx="1587" cy="816"/>
                </a:xfrm>
                <a:custGeom>
                  <a:avLst/>
                  <a:gdLst>
                    <a:gd name="T0" fmla="*/ 1496 w 1496"/>
                    <a:gd name="T1" fmla="*/ 0 h 816"/>
                    <a:gd name="T2" fmla="*/ 0 w 1496"/>
                    <a:gd name="T3" fmla="*/ 0 h 816"/>
                    <a:gd name="T4" fmla="*/ 544 w 1496"/>
                    <a:gd name="T5" fmla="*/ 816 h 816"/>
                    <a:gd name="T6" fmla="*/ 1496 w 1496"/>
                    <a:gd name="T7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96" h="816">
                      <a:moveTo>
                        <a:pt x="1496" y="0"/>
                      </a:moveTo>
                      <a:lnTo>
                        <a:pt x="0" y="0"/>
                      </a:lnTo>
                      <a:lnTo>
                        <a:pt x="544" y="816"/>
                      </a:lnTo>
                      <a:lnTo>
                        <a:pt x="1496" y="0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 cap="flat" cmpd="sng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5" name="Text Box 15"/>
            <p:cNvSpPr txBox="1">
              <a:spLocks noChangeArrowheads="1"/>
            </p:cNvSpPr>
            <p:nvPr/>
          </p:nvSpPr>
          <p:spPr bwMode="auto">
            <a:xfrm>
              <a:off x="7187716" y="5088173"/>
              <a:ext cx="266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8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46" name="Text Box 15"/>
            <p:cNvSpPr txBox="1">
              <a:spLocks noChangeArrowheads="1"/>
            </p:cNvSpPr>
            <p:nvPr/>
          </p:nvSpPr>
          <p:spPr bwMode="auto">
            <a:xfrm>
              <a:off x="7567803" y="4251212"/>
              <a:ext cx="266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9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8486332" y="5337983"/>
              <a:ext cx="6378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10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48" name="Text Box 15"/>
            <p:cNvSpPr txBox="1">
              <a:spLocks noChangeArrowheads="1"/>
            </p:cNvSpPr>
            <p:nvPr/>
          </p:nvSpPr>
          <p:spPr bwMode="auto">
            <a:xfrm>
              <a:off x="10156712" y="5088172"/>
              <a:ext cx="6027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11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49" name="Text Box 15"/>
            <p:cNvSpPr txBox="1">
              <a:spLocks noChangeArrowheads="1"/>
            </p:cNvSpPr>
            <p:nvPr/>
          </p:nvSpPr>
          <p:spPr bwMode="auto">
            <a:xfrm>
              <a:off x="9503639" y="3869325"/>
              <a:ext cx="6027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12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71" name="Text Box 15"/>
            <p:cNvSpPr txBox="1">
              <a:spLocks noChangeArrowheads="1"/>
            </p:cNvSpPr>
            <p:nvPr/>
          </p:nvSpPr>
          <p:spPr bwMode="auto">
            <a:xfrm>
              <a:off x="8130660" y="3131727"/>
              <a:ext cx="6027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13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sp>
          <p:nvSpPr>
            <p:cNvPr id="72" name="Text Box 15"/>
            <p:cNvSpPr txBox="1">
              <a:spLocks noChangeArrowheads="1"/>
            </p:cNvSpPr>
            <p:nvPr/>
          </p:nvSpPr>
          <p:spPr bwMode="auto">
            <a:xfrm>
              <a:off x="8733388" y="2055466"/>
              <a:ext cx="6027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+mj-ea"/>
                  <a:ea typeface="+mj-ea"/>
                </a:rPr>
                <a:t>14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sp>
        <p:nvSpPr>
          <p:cNvPr id="75" name="Text Box 79"/>
          <p:cNvSpPr txBox="1">
            <a:spLocks noChangeArrowheads="1"/>
          </p:cNvSpPr>
          <p:nvPr/>
        </p:nvSpPr>
        <p:spPr bwMode="auto">
          <a:xfrm>
            <a:off x="933990" y="613511"/>
            <a:ext cx="20225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36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找三角形</a:t>
            </a:r>
            <a:endParaRPr lang="zh-CN" altLang="en-US" dirty="0"/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2116224" y="1681875"/>
            <a:ext cx="3455988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谁能找出钝角三角形</a:t>
            </a:r>
            <a:r>
              <a:rPr lang="en-US" altLang="zh-CN" sz="280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>
              <a:solidFill>
                <a:srgbClr val="00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 Box 5"/>
          <p:cNvSpPr txBox="1">
            <a:spLocks noChangeArrowheads="1"/>
          </p:cNvSpPr>
          <p:nvPr/>
        </p:nvSpPr>
        <p:spPr bwMode="auto">
          <a:xfrm>
            <a:off x="2116224" y="1681875"/>
            <a:ext cx="3455988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谁能找出锐角三角形</a:t>
            </a:r>
            <a:r>
              <a:rPr lang="en-US" altLang="zh-CN" sz="280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>
              <a:solidFill>
                <a:srgbClr val="00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 Box 6"/>
          <p:cNvSpPr txBox="1">
            <a:spLocks noChangeArrowheads="1"/>
          </p:cNvSpPr>
          <p:nvPr/>
        </p:nvSpPr>
        <p:spPr bwMode="auto">
          <a:xfrm>
            <a:off x="2116224" y="1681875"/>
            <a:ext cx="3455988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谁能找出直角三角形</a:t>
            </a:r>
            <a:r>
              <a:rPr lang="en-US" altLang="zh-CN" sz="28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>
              <a:solidFill>
                <a:srgbClr val="00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77" grpId="0"/>
      <p:bldP spid="77" grpId="1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978399" y="1347025"/>
            <a:ext cx="2522537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 角形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395288" y="476250"/>
            <a:ext cx="25923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按角分类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Oval 2"/>
          <p:cNvSpPr>
            <a:spLocks noChangeArrowheads="1"/>
          </p:cNvSpPr>
          <p:nvPr/>
        </p:nvSpPr>
        <p:spPr bwMode="auto">
          <a:xfrm>
            <a:off x="2754935" y="2126856"/>
            <a:ext cx="6577013" cy="39465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30" name="Oval 3"/>
          <p:cNvSpPr>
            <a:spLocks noChangeArrowheads="1"/>
          </p:cNvSpPr>
          <p:nvPr/>
        </p:nvSpPr>
        <p:spPr bwMode="auto">
          <a:xfrm>
            <a:off x="2754935" y="2126856"/>
            <a:ext cx="6577013" cy="3946525"/>
          </a:xfrm>
          <a:prstGeom prst="ellipse">
            <a:avLst/>
          </a:prstGeom>
          <a:solidFill>
            <a:srgbClr val="FFCCFF"/>
          </a:solidFill>
          <a:ln w="63500">
            <a:solidFill>
              <a:srgbClr val="3366FF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</a:endParaRPr>
          </a:p>
        </p:txBody>
      </p:sp>
      <p:pic>
        <p:nvPicPr>
          <p:cNvPr id="31" name="Picture 4" descr="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0185" y="1910956"/>
            <a:ext cx="640873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" descr="jf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9823" y="3061893"/>
            <a:ext cx="3749675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6" descr="o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1498" y="3187306"/>
            <a:ext cx="376237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2754935" y="2139556"/>
            <a:ext cx="6577013" cy="3946525"/>
          </a:xfrm>
          <a:prstGeom prst="ellipse">
            <a:avLst/>
          </a:prstGeom>
          <a:noFill/>
          <a:ln w="63500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5172135" y="2871124"/>
            <a:ext cx="2126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锐角三角形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3207295" y="4431301"/>
            <a:ext cx="2663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直角三角形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6344797" y="4562342"/>
            <a:ext cx="25134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钝角三角形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11"/>
          <p:cNvGrpSpPr/>
          <p:nvPr/>
        </p:nvGrpSpPr>
        <p:grpSpPr bwMode="auto">
          <a:xfrm>
            <a:off x="3139110" y="3206356"/>
            <a:ext cx="5832475" cy="2879725"/>
            <a:chOff x="1066" y="1933"/>
            <a:chExt cx="3674" cy="1814"/>
          </a:xfrm>
        </p:grpSpPr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1066" y="1933"/>
              <a:ext cx="1860" cy="590"/>
            </a:xfrm>
            <a:prstGeom prst="line">
              <a:avLst/>
            </a:prstGeom>
            <a:noFill/>
            <a:ln w="635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2926" y="2523"/>
              <a:ext cx="0" cy="1224"/>
            </a:xfrm>
            <a:prstGeom prst="line">
              <a:avLst/>
            </a:prstGeom>
            <a:noFill/>
            <a:ln w="635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41" name="Line 14"/>
            <p:cNvSpPr>
              <a:spLocks noChangeShapeType="1"/>
            </p:cNvSpPr>
            <p:nvPr/>
          </p:nvSpPr>
          <p:spPr bwMode="auto">
            <a:xfrm flipV="1">
              <a:off x="2926" y="1978"/>
              <a:ext cx="1814" cy="545"/>
            </a:xfrm>
            <a:prstGeom prst="line">
              <a:avLst/>
            </a:prstGeom>
            <a:noFill/>
            <a:ln w="635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00.xml><?xml version="1.0" encoding="utf-8"?>
<p:tagLst xmlns:p="http://schemas.openxmlformats.org/presentationml/2006/main">
  <p:tag name="PA" val="v3.0.1"/>
</p:tagLst>
</file>

<file path=ppt/tags/tag101.xml><?xml version="1.0" encoding="utf-8"?>
<p:tagLst xmlns:p="http://schemas.openxmlformats.org/presentationml/2006/main">
  <p:tag name="PA" val="v3.0.1"/>
</p:tagLst>
</file>

<file path=ppt/tags/tag102.xml><?xml version="1.0" encoding="utf-8"?>
<p:tagLst xmlns:p="http://schemas.openxmlformats.org/presentationml/2006/main">
  <p:tag name="PA" val="v3.0.1"/>
</p:tagLst>
</file>

<file path=ppt/tags/tag103.xml><?xml version="1.0" encoding="utf-8"?>
<p:tagLst xmlns:p="http://schemas.openxmlformats.org/presentationml/2006/main">
  <p:tag name="PA" val="v3.0.1"/>
</p:tagLst>
</file>

<file path=ppt/tags/tag104.xml><?xml version="1.0" encoding="utf-8"?>
<p:tagLst xmlns:p="http://schemas.openxmlformats.org/presentationml/2006/main">
  <p:tag name="PA" val="v3.0.1"/>
</p:tagLst>
</file>

<file path=ppt/tags/tag105.xml><?xml version="1.0" encoding="utf-8"?>
<p:tagLst xmlns:p="http://schemas.openxmlformats.org/presentationml/2006/main">
  <p:tag name="PA" val="v3.0.1"/>
</p:tagLst>
</file>

<file path=ppt/tags/tag106.xml><?xml version="1.0" encoding="utf-8"?>
<p:tagLst xmlns:p="http://schemas.openxmlformats.org/presentationml/2006/main">
  <p:tag name="PA" val="v3.0.1"/>
</p:tagLst>
</file>

<file path=ppt/tags/tag107.xml><?xml version="1.0" encoding="utf-8"?>
<p:tagLst xmlns:p="http://schemas.openxmlformats.org/presentationml/2006/main">
  <p:tag name="PA" val="v3.0.1"/>
</p:tagLst>
</file>

<file path=ppt/tags/tag108.xml><?xml version="1.0" encoding="utf-8"?>
<p:tagLst xmlns:p="http://schemas.openxmlformats.org/presentationml/2006/main">
  <p:tag name="PA" val="v3.0.1"/>
</p:tagLst>
</file>

<file path=ppt/tags/tag109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10.xml><?xml version="1.0" encoding="utf-8"?>
<p:tagLst xmlns:p="http://schemas.openxmlformats.org/presentationml/2006/main">
  <p:tag name="PA" val="v3.0.1"/>
</p:tagLst>
</file>

<file path=ppt/tags/tag111.xml><?xml version="1.0" encoding="utf-8"?>
<p:tagLst xmlns:p="http://schemas.openxmlformats.org/presentationml/2006/main">
  <p:tag name="PA" val="v3.0.1"/>
</p:tagLst>
</file>

<file path=ppt/tags/tag112.xml><?xml version="1.0" encoding="utf-8"?>
<p:tagLst xmlns:p="http://schemas.openxmlformats.org/presentationml/2006/main">
  <p:tag name="PA" val="v3.0.1"/>
</p:tagLst>
</file>

<file path=ppt/tags/tag113.xml><?xml version="1.0" encoding="utf-8"?>
<p:tagLst xmlns:p="http://schemas.openxmlformats.org/presentationml/2006/main">
  <p:tag name="PA" val="v3.0.1"/>
</p:tagLst>
</file>

<file path=ppt/tags/tag114.xml><?xml version="1.0" encoding="utf-8"?>
<p:tagLst xmlns:p="http://schemas.openxmlformats.org/presentationml/2006/main">
  <p:tag name="PA" val="v3.0.1"/>
</p:tagLst>
</file>

<file path=ppt/tags/tag115.xml><?xml version="1.0" encoding="utf-8"?>
<p:tagLst xmlns:p="http://schemas.openxmlformats.org/presentationml/2006/main">
  <p:tag name="PA" val="v3.0.1"/>
</p:tagLst>
</file>

<file path=ppt/tags/tag116.xml><?xml version="1.0" encoding="utf-8"?>
<p:tagLst xmlns:p="http://schemas.openxmlformats.org/presentationml/2006/main">
  <p:tag name="PA" val="v3.0.1"/>
</p:tagLst>
</file>

<file path=ppt/tags/tag117.xml><?xml version="1.0" encoding="utf-8"?>
<p:tagLst xmlns:p="http://schemas.openxmlformats.org/presentationml/2006/main">
  <p:tag name="PA" val="v3.0.1"/>
</p:tagLst>
</file>

<file path=ppt/tags/tag118.xml><?xml version="1.0" encoding="utf-8"?>
<p:tagLst xmlns:p="http://schemas.openxmlformats.org/presentationml/2006/main">
  <p:tag name="PA" val="v3.0.1"/>
</p:tagLst>
</file>

<file path=ppt/tags/tag119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20.xml><?xml version="1.0" encoding="utf-8"?>
<p:tagLst xmlns:p="http://schemas.openxmlformats.org/presentationml/2006/main">
  <p:tag name="PA" val="v3.0.1"/>
</p:tagLst>
</file>

<file path=ppt/tags/tag121.xml><?xml version="1.0" encoding="utf-8"?>
<p:tagLst xmlns:p="http://schemas.openxmlformats.org/presentationml/2006/main">
  <p:tag name="PA" val="v3.0.1"/>
</p:tagLst>
</file>

<file path=ppt/tags/tag122.xml><?xml version="1.0" encoding="utf-8"?>
<p:tagLst xmlns:p="http://schemas.openxmlformats.org/presentationml/2006/main">
  <p:tag name="PA" val="v3.0.1"/>
</p:tagLst>
</file>

<file path=ppt/tags/tag123.xml><?xml version="1.0" encoding="utf-8"?>
<p:tagLst xmlns:p="http://schemas.openxmlformats.org/presentationml/2006/main">
  <p:tag name="PA" val="v3.0.1"/>
</p:tagLst>
</file>

<file path=ppt/tags/tag124.xml><?xml version="1.0" encoding="utf-8"?>
<p:tagLst xmlns:p="http://schemas.openxmlformats.org/presentationml/2006/main">
  <p:tag name="PA" val="v3.0.1"/>
</p:tagLst>
</file>

<file path=ppt/tags/tag125.xml><?xml version="1.0" encoding="utf-8"?>
<p:tagLst xmlns:p="http://schemas.openxmlformats.org/presentationml/2006/main">
  <p:tag name="KSO_WPP_MARK_KEY" val="f1ce4044-ec3d-4204-8de8-c6dc1a84e9e3"/>
  <p:tag name="COMMONDATA" val="eyJoZGlkIjoiNTEwZDYwYjA4ODUyYzA2MmI0M2EzZjhhMWY0NWI4YWEifQ==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PA" val="v3.0.1"/>
</p:tagLst>
</file>

<file path=ppt/tags/tag57.xml><?xml version="1.0" encoding="utf-8"?>
<p:tagLst xmlns:p="http://schemas.openxmlformats.org/presentationml/2006/main">
  <p:tag name="PA" val="v3.0.1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PA" val="v3.0.1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PA" val="v3.0.1"/>
</p:tagLst>
</file>

<file path=ppt/tags/tag72.xml><?xml version="1.0" encoding="utf-8"?>
<p:tagLst xmlns:p="http://schemas.openxmlformats.org/presentationml/2006/main">
  <p:tag name="PA" val="v3.0.1"/>
</p:tagLst>
</file>

<file path=ppt/tags/tag73.xml><?xml version="1.0" encoding="utf-8"?>
<p:tagLst xmlns:p="http://schemas.openxmlformats.org/presentationml/2006/main">
  <p:tag name="PA" val="v3.0.1"/>
</p:tagLst>
</file>

<file path=ppt/tags/tag74.xml><?xml version="1.0" encoding="utf-8"?>
<p:tagLst xmlns:p="http://schemas.openxmlformats.org/presentationml/2006/main">
  <p:tag name="PA" val="v3.0.1"/>
</p:tagLst>
</file>

<file path=ppt/tags/tag75.xml><?xml version="1.0" encoding="utf-8"?>
<p:tagLst xmlns:p="http://schemas.openxmlformats.org/presentationml/2006/main">
  <p:tag name="PA" val="v3.0.1"/>
</p:tagLst>
</file>

<file path=ppt/tags/tag76.xml><?xml version="1.0" encoding="utf-8"?>
<p:tagLst xmlns:p="http://schemas.openxmlformats.org/presentationml/2006/main">
  <p:tag name="PA" val="v3.0.1"/>
</p:tagLst>
</file>

<file path=ppt/tags/tag77.xml><?xml version="1.0" encoding="utf-8"?>
<p:tagLst xmlns:p="http://schemas.openxmlformats.org/presentationml/2006/main">
  <p:tag name="PA" val="v3.0.1"/>
</p:tagLst>
</file>

<file path=ppt/tags/tag78.xml><?xml version="1.0" encoding="utf-8"?>
<p:tagLst xmlns:p="http://schemas.openxmlformats.org/presentationml/2006/main">
  <p:tag name="PA" val="v3.0.1"/>
</p:tagLst>
</file>

<file path=ppt/tags/tag79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80.xml><?xml version="1.0" encoding="utf-8"?>
<p:tagLst xmlns:p="http://schemas.openxmlformats.org/presentationml/2006/main">
  <p:tag name="PA" val="v3.0.1"/>
</p:tagLst>
</file>

<file path=ppt/tags/tag81.xml><?xml version="1.0" encoding="utf-8"?>
<p:tagLst xmlns:p="http://schemas.openxmlformats.org/presentationml/2006/main">
  <p:tag name="PA" val="v3.0.1"/>
</p:tagLst>
</file>

<file path=ppt/tags/tag82.xml><?xml version="1.0" encoding="utf-8"?>
<p:tagLst xmlns:p="http://schemas.openxmlformats.org/presentationml/2006/main">
  <p:tag name="PA" val="v3.0.1"/>
</p:tagLst>
</file>

<file path=ppt/tags/tag83.xml><?xml version="1.0" encoding="utf-8"?>
<p:tagLst xmlns:p="http://schemas.openxmlformats.org/presentationml/2006/main">
  <p:tag name="PA" val="v3.0.1"/>
</p:tagLst>
</file>

<file path=ppt/tags/tag84.xml><?xml version="1.0" encoding="utf-8"?>
<p:tagLst xmlns:p="http://schemas.openxmlformats.org/presentationml/2006/main">
  <p:tag name="PA" val="v3.0.1"/>
</p:tagLst>
</file>

<file path=ppt/tags/tag85.xml><?xml version="1.0" encoding="utf-8"?>
<p:tagLst xmlns:p="http://schemas.openxmlformats.org/presentationml/2006/main">
  <p:tag name="PA" val="v3.0.1"/>
</p:tagLst>
</file>

<file path=ppt/tags/tag86.xml><?xml version="1.0" encoding="utf-8"?>
<p:tagLst xmlns:p="http://schemas.openxmlformats.org/presentationml/2006/main">
  <p:tag name="PA" val="v3.0.1"/>
</p:tagLst>
</file>

<file path=ppt/tags/tag87.xml><?xml version="1.0" encoding="utf-8"?>
<p:tagLst xmlns:p="http://schemas.openxmlformats.org/presentationml/2006/main">
  <p:tag name="PA" val="v3.0.1"/>
</p:tagLst>
</file>

<file path=ppt/tags/tag88.xml><?xml version="1.0" encoding="utf-8"?>
<p:tagLst xmlns:p="http://schemas.openxmlformats.org/presentationml/2006/main">
  <p:tag name="PA" val="v3.0.1"/>
</p:tagLst>
</file>

<file path=ppt/tags/tag89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ags/tag90.xml><?xml version="1.0" encoding="utf-8"?>
<p:tagLst xmlns:p="http://schemas.openxmlformats.org/presentationml/2006/main">
  <p:tag name="PA" val="v3.0.1"/>
</p:tagLst>
</file>

<file path=ppt/tags/tag91.xml><?xml version="1.0" encoding="utf-8"?>
<p:tagLst xmlns:p="http://schemas.openxmlformats.org/presentationml/2006/main">
  <p:tag name="PA" val="v3.0.1"/>
</p:tagLst>
</file>

<file path=ppt/tags/tag92.xml><?xml version="1.0" encoding="utf-8"?>
<p:tagLst xmlns:p="http://schemas.openxmlformats.org/presentationml/2006/main">
  <p:tag name="PA" val="v3.0.1"/>
</p:tagLst>
</file>

<file path=ppt/tags/tag93.xml><?xml version="1.0" encoding="utf-8"?>
<p:tagLst xmlns:p="http://schemas.openxmlformats.org/presentationml/2006/main">
  <p:tag name="PA" val="v3.0.1"/>
</p:tagLst>
</file>

<file path=ppt/tags/tag94.xml><?xml version="1.0" encoding="utf-8"?>
<p:tagLst xmlns:p="http://schemas.openxmlformats.org/presentationml/2006/main">
  <p:tag name="PA" val="v3.0.1"/>
</p:tagLst>
</file>

<file path=ppt/tags/tag95.xml><?xml version="1.0" encoding="utf-8"?>
<p:tagLst xmlns:p="http://schemas.openxmlformats.org/presentationml/2006/main">
  <p:tag name="PA" val="v3.0.1"/>
</p:tagLst>
</file>

<file path=ppt/tags/tag96.xml><?xml version="1.0" encoding="utf-8"?>
<p:tagLst xmlns:p="http://schemas.openxmlformats.org/presentationml/2006/main">
  <p:tag name="PA" val="v3.0.1"/>
</p:tagLst>
</file>

<file path=ppt/tags/tag97.xml><?xml version="1.0" encoding="utf-8"?>
<p:tagLst xmlns:p="http://schemas.openxmlformats.org/presentationml/2006/main">
  <p:tag name="PA" val="v3.0.1"/>
</p:tagLst>
</file>

<file path=ppt/tags/tag98.xml><?xml version="1.0" encoding="utf-8"?>
<p:tagLst xmlns:p="http://schemas.openxmlformats.org/presentationml/2006/main">
  <p:tag name="PA" val="v3.0.1"/>
</p:tagLst>
</file>

<file path=ppt/tags/tag9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模板网-WWW.1PPT.COM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反射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40000"/>
                <a:lumMod val="105000"/>
              </a:schemeClr>
            </a:gs>
            <a:gs pos="41000">
              <a:schemeClr val="phClr">
                <a:tint val="57000"/>
                <a:satMod val="160000"/>
                <a:lumMod val="99000"/>
              </a:schemeClr>
            </a:gs>
            <a:gs pos="100000">
              <a:schemeClr val="phClr">
                <a:tint val="80000"/>
                <a:satMod val="18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15000"/>
                <a:lumMod val="114000"/>
              </a:schemeClr>
            </a:gs>
            <a:gs pos="60000">
              <a:schemeClr val="phClr">
                <a:tint val="100000"/>
                <a:shade val="96000"/>
                <a:satMod val="100000"/>
                <a:lumMod val="108000"/>
              </a:schemeClr>
            </a:gs>
            <a:gs pos="100000">
              <a:schemeClr val="phClr">
                <a:shade val="91000"/>
                <a:sat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50800" dist="31750" dir="5400000" sy="98000" rotWithShape="0">
              <a:srgbClr val="000000">
                <a:alpha val="4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4800000"/>
            </a:lightRig>
          </a:scene3d>
          <a:sp3d prstMaterial="matte">
            <a:bevelT w="25400" h="44450"/>
          </a:sp3d>
        </a:effectStyle>
        <a:effectStyle>
          <a:effectLst>
            <a:reflection blurRad="25400" stA="32000" endPos="28000" dist="8889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6">
            <a:lumMod val="60000"/>
            <a:lumOff val="40000"/>
          </a:schemeClr>
        </a:solidFill>
        <a:ln>
          <a:noFill/>
        </a:ln>
      </a:spPr>
      <a:bodyPr wrap="none" anchor="ctr"/>
      <a:lstStyle>
        <a:defPPr marL="0" marR="0" indent="0" defTabSz="91440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>
            <a:ln>
              <a:noFill/>
            </a:ln>
            <a:solidFill>
              <a:srgbClr val="333300"/>
            </a:solidFill>
            <a:effectLst/>
            <a:uLnTx/>
            <a:uFillTx/>
            <a:latin typeface="Arial" panose="020B0604020202020204" pitchFamily="34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A000120150303A06KPBG</Template>
  <TotalTime>0</TotalTime>
  <Words>993</Words>
  <Application>WPS 演示</Application>
  <PresentationFormat>自定义</PresentationFormat>
  <Paragraphs>456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Calibri</vt:lpstr>
      <vt:lpstr>幼圆</vt:lpstr>
      <vt:lpstr>微软雅黑</vt:lpstr>
      <vt:lpstr>Times New Roman</vt:lpstr>
      <vt:lpstr>Arial Unicode MS</vt:lpstr>
      <vt:lpstr>等线</vt:lpstr>
      <vt:lpstr>黑体</vt:lpstr>
      <vt:lpstr>Embassy BT</vt:lpstr>
      <vt:lpstr>Mongolian Baiti</vt:lpstr>
      <vt:lpstr>Arial</vt:lpstr>
      <vt:lpstr>Arial Black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76</cp:revision>
  <dcterms:created xsi:type="dcterms:W3CDTF">2016-12-07T07:21:00Z</dcterms:created>
  <dcterms:modified xsi:type="dcterms:W3CDTF">2023-02-07T03:53:56Z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ED754A27FFD74E7FBEAC1CAEDB9648A3</vt:lpwstr>
  </property>
  <property fmtid="{D5CDD505-2E9C-101B-9397-08002B2CF9AE}" pid="3" name="KSOProductBuildVer">
    <vt:lpwstr>2052-11.1.0.13703</vt:lpwstr>
  </property>
</Properties>
</file>