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handoutMasterIdLst>
    <p:handoutMasterId r:id="rId16"/>
  </p:handoutMasterIdLst>
  <p:sldIdLst>
    <p:sldId id="257" r:id="rId3"/>
    <p:sldId id="286" r:id="rId5"/>
    <p:sldId id="274" r:id="rId6"/>
    <p:sldId id="276" r:id="rId7"/>
    <p:sldId id="275" r:id="rId8"/>
    <p:sldId id="264" r:id="rId9"/>
    <p:sldId id="258" r:id="rId10"/>
    <p:sldId id="261" r:id="rId11"/>
    <p:sldId id="272" r:id="rId12"/>
    <p:sldId id="265" r:id="rId13"/>
    <p:sldId id="273" r:id="rId14"/>
    <p:sldId id="270" r:id="rId15"/>
  </p:sldIdLst>
  <p:sldSz cx="12192000" cy="6858000"/>
  <p:notesSz cx="6858000" cy="9144000"/>
  <p:custDataLst>
    <p:tags r:id="rId20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0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F5AB1C69-6EDB-4FF4-983F-18BD219EF322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0" autoAdjust="0"/>
    <p:restoredTop sz="94660"/>
  </p:normalViewPr>
  <p:slideViewPr>
    <p:cSldViewPr snapToGrid="0">
      <p:cViewPr>
        <p:scale>
          <a:sx n="100" d="100"/>
          <a:sy n="100" d="100"/>
        </p:scale>
        <p:origin x="-936" y="-432"/>
      </p:cViewPr>
      <p:guideLst>
        <p:guide orient="horz" pos="2160"/>
        <p:guide pos="380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278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gs" Target="tags/tag7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handoutMaster" Target="handoutMasters/handoutMaster1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FCFF5A93-2B23-4DA0-A0A2-4E02E566C97D}" type="datetimeFigureOut">
              <a:rPr lang="en-US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9C7AF29-7F22-401A-830D-3A72B41D7872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A2DC63B4-F302-465D-847F-F0BDC49F4711}" type="datetimeFigureOut">
              <a:rPr lang="en-US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noProof="0"/>
              <a:t>Click to edit Master text styles</a:t>
            </a:r>
            <a:endParaRPr noProof="0"/>
          </a:p>
          <a:p>
            <a:pPr lvl="1"/>
            <a:r>
              <a:rPr noProof="0"/>
              <a:t>Second level</a:t>
            </a:r>
            <a:endParaRPr noProof="0"/>
          </a:p>
          <a:p>
            <a:pPr lvl="2"/>
            <a:r>
              <a:rPr noProof="0"/>
              <a:t>Third level</a:t>
            </a:r>
            <a:endParaRPr noProof="0"/>
          </a:p>
          <a:p>
            <a:pPr lvl="3"/>
            <a:r>
              <a:rPr noProof="0"/>
              <a:t>Fourth level</a:t>
            </a:r>
            <a:endParaRPr noProof="0"/>
          </a:p>
          <a:p>
            <a:pPr lvl="4"/>
            <a:r>
              <a:rPr noProof="0"/>
              <a:t>Fifth level</a:t>
            </a:r>
            <a:endParaRPr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ct val="0"/>
              </a:spcBef>
              <a:spcAft>
                <a:spcPct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80734E9D-0813-4D42-B159-7BF6D8C9A483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1</a:t>
            </a:r>
            <a:endParaRPr lang="en-US" altLang="zh-C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10</a:t>
            </a:r>
            <a:endParaRPr lang="en-US" altLang="zh-C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11</a:t>
            </a:r>
            <a:endParaRPr lang="en-US" altLang="zh-C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12</a:t>
            </a:r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2</a:t>
            </a:r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3</a:t>
            </a:r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4</a:t>
            </a:r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5</a:t>
            </a:r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6</a:t>
            </a:r>
            <a:endParaRPr lang="en-US" altLang="zh-C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7</a:t>
            </a:r>
            <a:endParaRPr lang="en-US" altLang="zh-C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8</a:t>
            </a:r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9</a:t>
            </a:r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单击此处编辑副标题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845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  <a:endParaRPr strike="noStrike" noProof="1"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7/1/2021</a:t>
            </a:r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altLang="zh-CN"/>
              <a:t>‹#›</a:t>
            </a:r>
            <a:endParaRPr lang="en-US" altLang="zh-CN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845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C79BC22-80E2-48E2-8297-FDE748740F14}" type="datetimeFigureOut">
              <a:rPr lang="en-US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89ECF3B-49DD-4415-99AC-549E8021E2C2}" type="slidenum">
              <a:rPr/>
            </a:fld>
            <a:endParaRPr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845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845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6EBF57E-6E89-4103-8DE0-B949A0C50C5C}" type="datetimeFigureOut">
              <a:rPr lang="en-US"/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5AD05FF-8BE6-4BC2-8210-EE4785DDBB15}" type="slidenum">
              <a:rPr/>
            </a:fld>
            <a:endParaRPr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845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  <a:endParaRPr strike="noStrike"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845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  <a:endParaRPr strike="noStrike" noProof="1">
              <a:sym typeface="+mn-ea"/>
            </a:endParaRP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  <a:endParaRPr strike="noStrike" noProof="1">
              <a:sym typeface="+mn-ea"/>
            </a:endParaRPr>
          </a:p>
          <a:p>
            <a:pPr lvl="3" fontAlgn="auto"/>
            <a:r>
              <a:rPr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ADA329B-EA9F-4EE1-B193-D819B95783D4}" type="datetimeFigureOut">
              <a:rPr lang="en-US"/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667FAD3-0030-45AE-AAA2-2D3C7654F907}" type="slidenum">
              <a:rPr/>
            </a:fld>
            <a:endParaRPr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9D7CBB-6B0B-4577-820A-F53461293410}" type="datetimeFigureOut">
              <a:rPr lang="en-US"/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FFC374-2B6E-4E33-8EB7-C60F895DCE28}" type="slidenum">
              <a:rPr/>
            </a:fld>
            <a:endParaRPr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D4373F7-3642-49CB-ADBD-00DA346D8D57}" type="datetimeFigureOut">
              <a:rPr lang="en-US"/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7D8DE2-5A74-4F54-B45B-22A589FBEABB}" type="slidenum">
              <a:rPr/>
            </a:fld>
            <a:endParaRPr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845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845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aseline="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A7A9E8-027A-4C10-8FA9-8F22D165DA89}" type="datetimeFigureOut">
              <a:rPr lang="en-US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CB782B5-21D5-434F-A56B-68E852B47C6A}" type="slidenum">
              <a:rPr/>
            </a:fld>
            <a:endParaRPr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  <a:endParaRPr strike="noStrike"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845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5FF309E-F761-49B0-9730-2CEE243017B4}" type="datetimeFigureOut">
              <a:rPr lang="en-US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CC40A6-C8A5-4A66-9A4D-4BD3359B9248}" type="slidenum">
              <a:rPr/>
            </a:fld>
            <a:endParaRPr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.xml"/><Relationship Id="rId18" Type="http://schemas.openxmlformats.org/officeDocument/2006/relationships/tags" Target="../tags/tag5.xml"/><Relationship Id="rId17" Type="http://schemas.openxmlformats.org/officeDocument/2006/relationships/tags" Target="../tags/tag4.xml"/><Relationship Id="rId16" Type="http://schemas.openxmlformats.org/officeDocument/2006/relationships/tags" Target="../tags/tag3.xml"/><Relationship Id="rId15" Type="http://schemas.openxmlformats.org/officeDocument/2006/relationships/tags" Target="../tags/tag2.xml"/><Relationship Id="rId14" Type="http://schemas.openxmlformats.org/officeDocument/2006/relationships/tags" Target="../tags/tag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013" y="608013"/>
            <a:ext cx="10969625" cy="706437"/>
          </a:xfrm>
          <a:prstGeom prst="rect">
            <a:avLst/>
          </a:prstGeom>
          <a:noFill/>
          <a:ln w="9525">
            <a:noFill/>
          </a:ln>
        </p:spPr>
        <p:txBody>
          <a:bodyPr vert="horz" lIns="90170" tIns="46990" rIns="90170" bIns="46990" anchor="ctr" anchorCtr="0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/>
          </p:cNvSpPr>
          <p:nvPr>
            <p:ph type="body" idx="5"/>
            <p:custDataLst>
              <p:tags r:id="rId15"/>
            </p:custDataLst>
          </p:nvPr>
        </p:nvSpPr>
        <p:spPr>
          <a:xfrm>
            <a:off x="608013" y="1490663"/>
            <a:ext cx="10969625" cy="4759325"/>
          </a:xfrm>
          <a:prstGeom prst="rect">
            <a:avLst/>
          </a:prstGeom>
          <a:noFill/>
          <a:ln w="9525">
            <a:noFill/>
          </a:ln>
        </p:spPr>
        <p:txBody>
          <a:bodyPr vert="horz" lIns="90000" tIns="46800" rIns="90000" bIns="46800" anchor="t" anchorCtr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-228600"/>
            <a:r>
              <a:rPr lang="zh-CN" altLang="en-US"/>
              <a:t>第二级</a:t>
            </a:r>
            <a:endParaRPr lang="zh-CN" altLang="en-US"/>
          </a:p>
          <a:p>
            <a:pPr lvl="2" indent="-228600"/>
            <a:r>
              <a:rPr lang="zh-CN" altLang="en-US"/>
              <a:t>第三级</a:t>
            </a:r>
            <a:endParaRPr lang="zh-CN" altLang="en-US"/>
          </a:p>
          <a:p>
            <a:pPr lvl="3" indent="-228600"/>
            <a:r>
              <a:rPr lang="zh-CN" altLang="en-US"/>
              <a:t>第四级</a:t>
            </a:r>
            <a:endParaRPr lang="zh-CN" altLang="en-US"/>
          </a:p>
          <a:p>
            <a:pPr lvl="4" indent="-22860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775" y="6315075"/>
            <a:ext cx="2698750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r>
              <a:rPr lang="en-US"/>
              <a:t>7/1/2021</a:t>
            </a:r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>
              <a:defRPr/>
            </a:pPr>
            <a:r>
              <a:rPr lang="en-US" altLang="zh-CN"/>
              <a:t>‹#›</a:t>
            </a:r>
            <a:endParaRPr lang="en-US" altLang="zh-CN"/>
          </a:p>
        </p:txBody>
      </p:sp>
    </p:spTree>
    <p:custDataLst>
      <p:tags r:id="rId19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845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1657350"/>
            <a:ext cx="121920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800" b="1" spc="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平均数</a:t>
            </a:r>
            <a:endParaRPr lang="zh-CN" altLang="en-US" sz="8800" b="1" spc="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 descr="73266062gw1eedzn4bxx9j20b50bngme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313" y="1109708"/>
            <a:ext cx="5262934" cy="549905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5" name="矩形"/>
          <p:cNvSpPr/>
          <p:nvPr/>
        </p:nvSpPr>
        <p:spPr>
          <a:xfrm rot="633988">
            <a:off x="315913" y="393700"/>
            <a:ext cx="4851400" cy="52387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wrap="none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近几年世界男性平均身高排名</a:t>
            </a:r>
            <a:endParaRPr lang="zh-CN" altLang="en-US" sz="2800" b="1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文本框"/>
          <p:cNvSpPr txBox="1"/>
          <p:nvPr/>
        </p:nvSpPr>
        <p:spPr>
          <a:xfrm>
            <a:off x="4124325" y="3816350"/>
            <a:ext cx="569913" cy="1077913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韩国</a:t>
            </a:r>
            <a:endParaRPr lang="zh-CN" altLang="en-US" sz="3200" b="1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文本框"/>
          <p:cNvSpPr txBox="1"/>
          <p:nvPr/>
        </p:nvSpPr>
        <p:spPr>
          <a:xfrm>
            <a:off x="2968625" y="3989388"/>
            <a:ext cx="569913" cy="1077912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日本</a:t>
            </a:r>
            <a:endParaRPr lang="zh-CN" altLang="en-US" sz="3200" b="1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"/>
          <p:cNvSpPr txBox="1"/>
          <p:nvPr/>
        </p:nvSpPr>
        <p:spPr>
          <a:xfrm>
            <a:off x="1747838" y="4073525"/>
            <a:ext cx="569912" cy="1077913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中国</a:t>
            </a:r>
            <a:endParaRPr lang="zh-CN" altLang="en-US" sz="3200" b="1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1" name="图片 10" descr="对话女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10922000" y="3684588"/>
            <a:ext cx="1270000" cy="239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 descr="对话男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5324475" y="1349375"/>
            <a:ext cx="1308100" cy="236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圆角矩形标注 12"/>
          <p:cNvSpPr/>
          <p:nvPr/>
        </p:nvSpPr>
        <p:spPr>
          <a:xfrm>
            <a:off x="6756400" y="958850"/>
            <a:ext cx="4633913" cy="1579563"/>
          </a:xfrm>
          <a:prstGeom prst="wedgeRoundRectCallout">
            <a:avLst>
              <a:gd name="adj1" fmla="val -58381"/>
              <a:gd name="adj2" fmla="val 37781"/>
              <a:gd name="adj3" fmla="val 16667"/>
            </a:avLst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6" name="文本框"/>
          <p:cNvSpPr txBox="1"/>
          <p:nvPr/>
        </p:nvSpPr>
        <p:spPr>
          <a:xfrm>
            <a:off x="7085013" y="1165225"/>
            <a:ext cx="4171950" cy="10763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32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  <a:r>
              <a:rPr lang="zh-CN" altLang="en-US" sz="32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是个韩国人，他的身高一定是</a:t>
            </a:r>
            <a:r>
              <a:rPr lang="en-US" altLang="zh-CN" sz="32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1.74m</a:t>
            </a:r>
            <a:r>
              <a:rPr lang="zh-CN" altLang="en-US" sz="3200" b="1" dirty="0">
                <a:solidFill>
                  <a:schemeClr val="bg2">
                    <a:lumMod val="1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3200" b="1" dirty="0">
              <a:solidFill>
                <a:schemeClr val="bg2">
                  <a:lumMod val="1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5735638" y="3773488"/>
            <a:ext cx="4633912" cy="1579562"/>
          </a:xfrm>
          <a:prstGeom prst="wedgeRoundRectCallout">
            <a:avLst>
              <a:gd name="adj1" fmla="val 62310"/>
              <a:gd name="adj2" fmla="val 2387"/>
              <a:gd name="adj3" fmla="val 16667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7" name="文本框"/>
          <p:cNvSpPr txBox="1"/>
          <p:nvPr/>
        </p:nvSpPr>
        <p:spPr>
          <a:xfrm>
            <a:off x="6038850" y="4013200"/>
            <a:ext cx="4197350" cy="1077913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ct val="0"/>
              </a:spcAft>
              <a:defRPr/>
            </a:pPr>
            <a:r>
              <a:rPr lang="en-US" altLang="zh-CN" sz="3200" b="1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r>
              <a:rPr lang="zh-CN" altLang="en-US" sz="3200" b="1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是个日本人，</a:t>
            </a:r>
            <a:r>
              <a:rPr lang="en-US" altLang="zh-CN" sz="3200" b="1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  <a:r>
              <a:rPr lang="zh-CN" altLang="en-US" sz="3200" b="1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一定比</a:t>
            </a:r>
            <a:r>
              <a:rPr lang="en-US" altLang="zh-CN" sz="3200" b="1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r>
              <a:rPr lang="zh-CN" altLang="en-US" sz="3200" b="1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高。</a:t>
            </a:r>
            <a:endParaRPr lang="zh-CN" altLang="en-US" sz="3200" b="1">
              <a:solidFill>
                <a:schemeClr val="accent3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7377113" y="141288"/>
            <a:ext cx="3416300" cy="6477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他们说的对吗？</a:t>
            </a:r>
            <a:endParaRPr lang="zh-CN" altLang="en-US" sz="36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6" grpId="0"/>
      <p:bldP spid="14" grpId="0" animBg="1"/>
      <p:bldP spid="7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"/>
          <p:cNvSpPr>
            <a:spLocks noChangeArrowheads="1"/>
          </p:cNvSpPr>
          <p:nvPr/>
        </p:nvSpPr>
        <p:spPr bwMode="auto">
          <a:xfrm>
            <a:off x="319088" y="195263"/>
            <a:ext cx="5149850" cy="2862262"/>
          </a:xfrm>
          <a:prstGeom prst="rect">
            <a:avLst/>
          </a:prstGeom>
          <a:noFill/>
          <a:ln w="9525">
            <a:noFill/>
            <a:rou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操场上有</a:t>
            </a:r>
            <a:r>
              <a:rPr lang="en-US" altLang="zh-CN" sz="3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r>
              <a:rPr lang="zh-CN" altLang="en-US" sz="3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个人在投篮，他们的平均年龄是</a:t>
            </a:r>
            <a:r>
              <a:rPr lang="en-US" altLang="zh-CN" sz="3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13</a:t>
            </a:r>
            <a:r>
              <a:rPr lang="zh-CN" altLang="en-US" sz="3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岁。你能想象一下，这</a:t>
            </a:r>
            <a:r>
              <a:rPr lang="en-US" altLang="zh-CN" sz="3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r>
              <a:rPr lang="zh-CN" altLang="en-US" sz="3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个人的年龄分别可能是多少岁？</a:t>
            </a:r>
            <a:endParaRPr lang="zh-CN" altLang="en-US" sz="30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2" name="组合"/>
          <p:cNvGrpSpPr/>
          <p:nvPr/>
        </p:nvGrpSpPr>
        <p:grpSpPr>
          <a:xfrm>
            <a:off x="10261600" y="401638"/>
            <a:ext cx="915988" cy="4187825"/>
            <a:chOff x="7126331" y="1881263"/>
            <a:chExt cx="753110" cy="3873767"/>
          </a:xfrm>
        </p:grpSpPr>
        <p:sp>
          <p:nvSpPr>
            <p:cNvPr id="28697" name="矩形"/>
            <p:cNvSpPr>
              <a:spLocks noChangeArrowheads="1"/>
            </p:cNvSpPr>
            <p:nvPr/>
          </p:nvSpPr>
          <p:spPr bwMode="auto">
            <a:xfrm>
              <a:off x="7252970" y="2158524"/>
              <a:ext cx="286384" cy="3596506"/>
            </a:xfrm>
            <a:prstGeom prst="rect">
              <a:avLst/>
            </a:prstGeom>
            <a:gradFill rotWithShape="1">
              <a:gsLst>
                <a:gs pos="0">
                  <a:srgbClr val="007BD3"/>
                </a:gs>
                <a:gs pos="100000">
                  <a:srgbClr val="034373"/>
                </a:gs>
              </a:gsLst>
              <a:lin ang="5400000" scaled="1"/>
            </a:gradFill>
            <a:ln w="9525">
              <a:noFill/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98" name="矩形"/>
            <p:cNvSpPr>
              <a:spLocks noChangeArrowheads="1"/>
            </p:cNvSpPr>
            <p:nvPr/>
          </p:nvSpPr>
          <p:spPr bwMode="auto">
            <a:xfrm>
              <a:off x="7126331" y="1881263"/>
              <a:ext cx="753110" cy="34163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36</a:t>
              </a:r>
              <a:r>
                <a:rPr lang="zh-CN" altLang="en-US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岁</a:t>
              </a:r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6" name="矩形"/>
          <p:cNvSpPr>
            <a:spLocks noChangeArrowheads="1"/>
          </p:cNvSpPr>
          <p:nvPr/>
        </p:nvSpPr>
        <p:spPr bwMode="auto">
          <a:xfrm>
            <a:off x="6288088" y="3122613"/>
            <a:ext cx="7493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9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岁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7" name="矩形"/>
          <p:cNvSpPr>
            <a:spLocks noChangeArrowheads="1"/>
          </p:cNvSpPr>
          <p:nvPr/>
        </p:nvSpPr>
        <p:spPr bwMode="auto">
          <a:xfrm>
            <a:off x="7191375" y="3327400"/>
            <a:ext cx="7493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岁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8" name="矩形"/>
          <p:cNvSpPr>
            <a:spLocks noChangeArrowheads="1"/>
          </p:cNvSpPr>
          <p:nvPr/>
        </p:nvSpPr>
        <p:spPr bwMode="auto">
          <a:xfrm>
            <a:off x="8153400" y="3246438"/>
            <a:ext cx="747713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岁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1" name="矩形"/>
          <p:cNvSpPr>
            <a:spLocks noChangeArrowheads="1"/>
          </p:cNvSpPr>
          <p:nvPr/>
        </p:nvSpPr>
        <p:spPr bwMode="auto">
          <a:xfrm>
            <a:off x="8245475" y="3630613"/>
            <a:ext cx="347663" cy="930275"/>
          </a:xfrm>
          <a:prstGeom prst="rect">
            <a:avLst/>
          </a:prstGeom>
          <a:gradFill rotWithShape="1">
            <a:gsLst>
              <a:gs pos="0">
                <a:srgbClr val="14CD68"/>
              </a:gs>
              <a:gs pos="100000">
                <a:srgbClr val="0B6E38"/>
              </a:gs>
            </a:gsLst>
            <a:lin ang="5400000" scaled="1"/>
          </a:grad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" name="矩形"/>
          <p:cNvSpPr>
            <a:spLocks noChangeArrowheads="1"/>
          </p:cNvSpPr>
          <p:nvPr/>
        </p:nvSpPr>
        <p:spPr bwMode="auto">
          <a:xfrm>
            <a:off x="6361113" y="3452813"/>
            <a:ext cx="347662" cy="1143000"/>
          </a:xfrm>
          <a:prstGeom prst="rect">
            <a:avLst/>
          </a:prstGeom>
          <a:gradFill rotWithShape="1">
            <a:gsLst>
              <a:gs pos="0">
                <a:srgbClr val="FBFB11"/>
              </a:gs>
              <a:gs pos="100000">
                <a:srgbClr val="838309"/>
              </a:gs>
            </a:gsLst>
            <a:lin ang="5400000" scaled="1"/>
          </a:grad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矩形"/>
          <p:cNvSpPr>
            <a:spLocks noChangeArrowheads="1"/>
          </p:cNvSpPr>
          <p:nvPr/>
        </p:nvSpPr>
        <p:spPr bwMode="auto">
          <a:xfrm>
            <a:off x="7267575" y="3763963"/>
            <a:ext cx="347663" cy="804862"/>
          </a:xfrm>
          <a:prstGeom prst="rect">
            <a:avLst/>
          </a:prstGeom>
          <a:gradFill rotWithShape="1">
            <a:gsLst>
              <a:gs pos="0">
                <a:srgbClr val="7B32B2"/>
              </a:gs>
              <a:gs pos="100000">
                <a:srgbClr val="401A5D"/>
              </a:gs>
            </a:gsLst>
            <a:lin ang="5400000" scaled="1"/>
          </a:grad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矩形"/>
          <p:cNvSpPr>
            <a:spLocks noChangeArrowheads="1"/>
          </p:cNvSpPr>
          <p:nvPr/>
        </p:nvSpPr>
        <p:spPr bwMode="auto">
          <a:xfrm>
            <a:off x="9074150" y="3243263"/>
            <a:ext cx="749300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岁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0" name="矩形"/>
          <p:cNvSpPr>
            <a:spLocks noChangeArrowheads="1"/>
          </p:cNvSpPr>
          <p:nvPr/>
        </p:nvSpPr>
        <p:spPr bwMode="auto">
          <a:xfrm>
            <a:off x="9190038" y="3613150"/>
            <a:ext cx="347662" cy="947738"/>
          </a:xfrm>
          <a:prstGeom prst="rect">
            <a:avLst/>
          </a:prstGeom>
          <a:gradFill rotWithShape="1">
            <a:gsLst>
              <a:gs pos="0">
                <a:srgbClr val="9EE256"/>
              </a:gs>
              <a:gs pos="100000">
                <a:srgbClr val="52762D"/>
              </a:gs>
            </a:gsLst>
            <a:lin ang="5400000" scaled="1"/>
          </a:grad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3" name="组合"/>
          <p:cNvGrpSpPr/>
          <p:nvPr/>
        </p:nvGrpSpPr>
        <p:grpSpPr>
          <a:xfrm>
            <a:off x="6030913" y="2860681"/>
            <a:ext cx="6161087" cy="369332"/>
            <a:chOff x="4432300" y="4342765"/>
            <a:chExt cx="4057648" cy="304092"/>
          </a:xfrm>
        </p:grpSpPr>
        <p:sp>
          <p:nvSpPr>
            <p:cNvPr id="34" name="直线"/>
            <p:cNvSpPr/>
            <p:nvPr/>
          </p:nvSpPr>
          <p:spPr>
            <a:xfrm>
              <a:off x="4432300" y="4532292"/>
              <a:ext cx="3265147" cy="11763"/>
            </a:xfrm>
            <a:prstGeom prst="line">
              <a:avLst/>
            </a:prstGeom>
            <a:noFill/>
            <a:ln w="34925" cap="flat" cmpd="sng">
              <a:solidFill>
                <a:schemeClr val="bg2">
                  <a:lumMod val="25000"/>
                </a:schemeClr>
              </a:solidFill>
              <a:prstDash val="sysDot"/>
              <a:round/>
            </a:ln>
          </p:spPr>
          <p:txBody>
            <a:bodyPr/>
            <a:lstStyle/>
            <a:p/>
          </p:txBody>
        </p:sp>
        <p:sp>
          <p:nvSpPr>
            <p:cNvPr id="28696" name="矩形"/>
            <p:cNvSpPr>
              <a:spLocks noChangeArrowheads="1"/>
            </p:cNvSpPr>
            <p:nvPr/>
          </p:nvSpPr>
          <p:spPr bwMode="auto">
            <a:xfrm>
              <a:off x="7697469" y="4342765"/>
              <a:ext cx="792479" cy="3040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en-US" altLang="zh-CN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13</a:t>
              </a:r>
              <a:r>
                <a:rPr lang="zh-CN" altLang="en-US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岁</a:t>
              </a:r>
              <a:endParaRPr lang="zh-CN" altLang="en-US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6" name="矩形"/>
          <p:cNvSpPr>
            <a:spLocks noChangeArrowheads="1"/>
          </p:cNvSpPr>
          <p:nvPr/>
        </p:nvSpPr>
        <p:spPr bwMode="auto">
          <a:xfrm>
            <a:off x="6137275" y="649288"/>
            <a:ext cx="1027113" cy="369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年龄</a:t>
            </a: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0" name="矩形"/>
          <p:cNvSpPr/>
          <p:nvPr/>
        </p:nvSpPr>
        <p:spPr>
          <a:xfrm>
            <a:off x="698500" y="3379788"/>
            <a:ext cx="4113213" cy="52322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学习提示  （二）</a:t>
            </a:r>
            <a:endParaRPr lang="zh-CN" altLang="en-US" sz="3600" b="1" dirty="0">
              <a:solidFill>
                <a:schemeClr val="accent5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1" name="矩形"/>
          <p:cNvSpPr/>
          <p:nvPr/>
        </p:nvSpPr>
        <p:spPr>
          <a:xfrm>
            <a:off x="1073150" y="4330700"/>
            <a:ext cx="4794250" cy="156966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wrap="square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</a:t>
            </a:r>
            <a:r>
              <a:rPr lang="en-US" altLang="zh-CN" sz="2400" b="1" dirty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、尝试写出这五个人 </a:t>
            </a:r>
            <a:endParaRPr lang="zh-CN" altLang="en-US" sz="2400" b="1" dirty="0">
              <a:solidFill>
                <a:schemeClr val="accent3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的年龄分别可能是：       </a:t>
            </a:r>
            <a:endParaRPr lang="zh-CN" altLang="en-US" sz="2400" b="1" dirty="0">
              <a:solidFill>
                <a:schemeClr val="accent3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b="1" dirty="0">
              <a:solidFill>
                <a:schemeClr val="accent3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r>
              <a:rPr lang="en-US" altLang="zh-CN" sz="2400" b="1" dirty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chemeClr val="accent3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、小组交流方法。                                                      </a:t>
            </a:r>
            <a:endParaRPr lang="zh-CN" altLang="en-US" sz="2400" b="1" dirty="0">
              <a:solidFill>
                <a:schemeClr val="accent3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687" name="直线"/>
          <p:cNvSpPr>
            <a:spLocks noChangeShapeType="1"/>
          </p:cNvSpPr>
          <p:nvPr/>
        </p:nvSpPr>
        <p:spPr bwMode="auto">
          <a:xfrm flipV="1">
            <a:off x="2519363" y="4506913"/>
            <a:ext cx="303212" cy="3175"/>
          </a:xfrm>
          <a:prstGeom prst="line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43" name="图片 42" descr="投篮30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10194925" y="4570413"/>
            <a:ext cx="90487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图片 43" descr="投篮6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8966200" y="4597400"/>
            <a:ext cx="906463" cy="118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图片 44" descr="投篮66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7807325" y="4662488"/>
            <a:ext cx="1042988" cy="1096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图片 45" descr="投篮9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 bwMode="auto">
          <a:xfrm>
            <a:off x="6886575" y="4627563"/>
            <a:ext cx="1031875" cy="113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图片 46" descr="投篮7.png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5610225" y="4633913"/>
            <a:ext cx="1362075" cy="111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9" name="直接箭头连接符 48"/>
          <p:cNvCxnSpPr/>
          <p:nvPr/>
        </p:nvCxnSpPr>
        <p:spPr>
          <a:xfrm rot="5400000" flipH="1" flipV="1">
            <a:off x="3994150" y="2582863"/>
            <a:ext cx="4030663" cy="1587"/>
          </a:xfrm>
          <a:prstGeom prst="straightConnector1">
            <a:avLst/>
          </a:prstGeom>
          <a:ln w="38100">
            <a:solidFill>
              <a:schemeClr val="bg2">
                <a:lumMod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箭头连接符 51"/>
          <p:cNvCxnSpPr/>
          <p:nvPr/>
        </p:nvCxnSpPr>
        <p:spPr>
          <a:xfrm flipV="1">
            <a:off x="5991225" y="4562475"/>
            <a:ext cx="5576888" cy="26988"/>
          </a:xfrm>
          <a:prstGeom prst="straightConnector1">
            <a:avLst/>
          </a:prstGeom>
          <a:ln w="38100">
            <a:solidFill>
              <a:schemeClr val="bg2">
                <a:lumMod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6" grpId="0"/>
      <p:bldP spid="17" grpId="0"/>
      <p:bldP spid="18" grpId="0"/>
      <p:bldP spid="21" grpId="0" animBg="1"/>
      <p:bldP spid="23" grpId="0" animBg="1"/>
      <p:bldP spid="24" grpId="0" animBg="1"/>
      <p:bldP spid="28" grpId="0"/>
      <p:bldP spid="30" grpId="0" animBg="1"/>
      <p:bldP spid="33" grpId="0"/>
      <p:bldP spid="36" grpId="0"/>
      <p:bldP spid="40" grpId="0"/>
      <p:bldP spid="4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" descr="http://www.taopic.com/uploads/allimg/111210/53178-11121009100674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0" y="0"/>
            <a:ext cx="4868863" cy="6858000"/>
          </a:xfrm>
          <a:prstGeom prst="rect">
            <a:avLst/>
          </a:prstGeom>
          <a:noFill/>
          <a:ln w="9525">
            <a:noFill/>
            <a:round/>
          </a:ln>
        </p:spPr>
      </p:pic>
      <p:grpSp>
        <p:nvGrpSpPr>
          <p:cNvPr id="7" name="组合"/>
          <p:cNvGrpSpPr/>
          <p:nvPr/>
        </p:nvGrpSpPr>
        <p:grpSpPr>
          <a:xfrm>
            <a:off x="5000625" y="1857375"/>
            <a:ext cx="3127375" cy="1638300"/>
            <a:chOff x="3503925" y="1296345"/>
            <a:chExt cx="3126740" cy="1638933"/>
          </a:xfrm>
        </p:grpSpPr>
        <p:sp>
          <p:nvSpPr>
            <p:cNvPr id="29700" name="云形标注"/>
            <p:cNvSpPr>
              <a:spLocks noChangeArrowheads="1"/>
            </p:cNvSpPr>
            <p:nvPr/>
          </p:nvSpPr>
          <p:spPr bwMode="auto">
            <a:xfrm>
              <a:off x="3503925" y="1296345"/>
              <a:ext cx="3126740" cy="1638933"/>
            </a:xfrm>
            <a:prstGeom prst="cloudCallout">
              <a:avLst>
                <a:gd name="adj1" fmla="val -81810"/>
                <a:gd name="adj2" fmla="val 25208"/>
              </a:avLst>
            </a:prstGeom>
            <a:solidFill>
              <a:schemeClr val="bg1"/>
            </a:solidFill>
            <a:ln w="28575">
              <a:solidFill>
                <a:srgbClr val="385D8A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701" name="矩形"/>
            <p:cNvSpPr>
              <a:spLocks noChangeArrowheads="1"/>
            </p:cNvSpPr>
            <p:nvPr/>
          </p:nvSpPr>
          <p:spPr bwMode="auto">
            <a:xfrm>
              <a:off x="4075429" y="1633541"/>
              <a:ext cx="2345054" cy="948688"/>
            </a:xfrm>
            <a:prstGeom prst="rect">
              <a:avLst/>
            </a:prstGeom>
            <a:noFill/>
            <a:ln w="9525">
              <a:noFill/>
              <a:round/>
            </a:ln>
          </p:spPr>
          <p:txBody>
            <a:bodyPr>
              <a:spAutoFit/>
            </a:bodyPr>
            <a:lstStyle/>
            <a:p>
              <a:r>
                <a:rPr lang="zh-CN" altLang="en-US" sz="2800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哎！今年我</a:t>
              </a:r>
              <a:r>
                <a:rPr lang="en-US" altLang="zh-CN" sz="2800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72</a:t>
              </a:r>
              <a:r>
                <a:rPr lang="zh-CN" altLang="en-US" sz="2800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岁了</a:t>
              </a:r>
              <a:r>
                <a:rPr lang="en-US" altLang="zh-CN" sz="2800" b="1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……</a:t>
              </a:r>
              <a:endParaRPr lang="zh-CN" altLang="en-US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10" name="矩形"/>
          <p:cNvSpPr/>
          <p:nvPr/>
        </p:nvSpPr>
        <p:spPr>
          <a:xfrm>
            <a:off x="5330825" y="515938"/>
            <a:ext cx="5695950" cy="954087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《</a:t>
            </a:r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世界卫生统计</a:t>
            </a:r>
            <a:r>
              <a:rPr lang="en-US" altLang="zh-CN" sz="28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》</a:t>
            </a:r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</a:t>
            </a:r>
            <a:r>
              <a:rPr lang="en-US" altLang="zh-CN" sz="28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2015</a:t>
            </a:r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年报告中指出，中国男性平均寿命约</a:t>
            </a:r>
            <a:r>
              <a:rPr lang="en-US" altLang="zh-CN" sz="28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74</a:t>
            </a:r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岁。</a:t>
            </a:r>
            <a:endParaRPr lang="zh-CN" altLang="en-US" sz="28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29702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1684000" y="111887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QQ图片20161205131105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99138" y="2913063"/>
            <a:ext cx="5545137" cy="366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 descr="QQ图片2016120513110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4000" y="2913063"/>
            <a:ext cx="5138738" cy="366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文本框 5"/>
          <p:cNvSpPr txBox="1"/>
          <p:nvPr/>
        </p:nvSpPr>
        <p:spPr>
          <a:xfrm>
            <a:off x="673100" y="236538"/>
            <a:ext cx="5138738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游戏：筷子夹乒乓球</a:t>
            </a:r>
            <a:endParaRPr lang="zh-CN" altLang="en-US" sz="32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84362" y="1130300"/>
            <a:ext cx="9621838" cy="13223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规则：</a:t>
            </a:r>
            <a:endParaRPr lang="zh-CN" altLang="en-US" sz="20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、男女生各选</a:t>
            </a:r>
            <a:r>
              <a:rPr lang="en-US" altLang="zh-CN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人组成男生队和女生队。</a:t>
            </a:r>
            <a:endParaRPr lang="zh-CN" altLang="en-US" sz="20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endParaRPr lang="zh-CN" altLang="en-US" sz="20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、时间</a:t>
            </a:r>
            <a:r>
              <a:rPr lang="en-US" altLang="zh-CN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20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秒，选手将夹到的乒乓球放 入对应的盒子里。</a:t>
            </a:r>
            <a:endParaRPr lang="zh-CN" altLang="en-US" sz="20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" name="组合 112"/>
          <p:cNvGrpSpPr/>
          <p:nvPr/>
        </p:nvGrpSpPr>
        <p:grpSpPr>
          <a:xfrm>
            <a:off x="846138" y="1697038"/>
            <a:ext cx="4576762" cy="3097212"/>
            <a:chOff x="693264" y="1697558"/>
            <a:chExt cx="4577715" cy="3097113"/>
          </a:xfrm>
        </p:grpSpPr>
        <p:pic>
          <p:nvPicPr>
            <p:cNvPr id="20520" name="图片" descr="J:\认识平均数\Image00001.bmp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93264" y="1697558"/>
              <a:ext cx="4577715" cy="2698750"/>
            </a:xfrm>
            <a:prstGeom prst="rect">
              <a:avLst/>
            </a:prstGeom>
            <a:noFill/>
            <a:ln w="9525">
              <a:noFill/>
              <a:round/>
            </a:ln>
          </p:spPr>
        </p:pic>
        <p:grpSp>
          <p:nvGrpSpPr>
            <p:cNvPr id="20521" name="组合"/>
            <p:cNvGrpSpPr/>
            <p:nvPr/>
          </p:nvGrpSpPr>
          <p:grpSpPr>
            <a:xfrm>
              <a:off x="1466377" y="4145166"/>
              <a:ext cx="2493961" cy="649505"/>
              <a:chOff x="3179763" y="4748848"/>
              <a:chExt cx="2493961" cy="649505"/>
            </a:xfrm>
          </p:grpSpPr>
          <p:sp>
            <p:nvSpPr>
              <p:cNvPr id="34" name="矩形"/>
              <p:cNvSpPr/>
              <p:nvPr/>
            </p:nvSpPr>
            <p:spPr>
              <a:xfrm>
                <a:off x="3179923" y="4749087"/>
                <a:ext cx="504930" cy="646091"/>
              </a:xfrm>
              <a:prstGeom prst="rect">
                <a:avLst/>
              </a:prstGeom>
              <a:noFill/>
              <a:ln w="9525" cap="flat" cmpd="sng">
                <a:noFill/>
                <a:prstDash val="solid"/>
                <a:round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>
                    <a:solidFill>
                      <a:schemeClr val="accent6">
                        <a:lumMod val="50000"/>
                      </a:schemeClr>
                    </a:solidFill>
                    <a:latin typeface="楷体" panose="02010609060101010101" pitchFamily="49" charset="-122"/>
                    <a:ea typeface="楷体_GB2312" pitchFamily="49" charset="-122"/>
                    <a:cs typeface="Times New Roman" panose="02020603050405020304" pitchFamily="18" charset="0"/>
                  </a:rPr>
                  <a:t>①号</a:t>
                </a:r>
                <a:endParaRPr lang="zh-CN" altLang="en-US" b="1">
                  <a:solidFill>
                    <a:schemeClr val="accent6">
                      <a:lumMod val="50000"/>
                    </a:schemeClr>
                  </a:solidFill>
                  <a:latin typeface="楷体" panose="02010609060101010101" pitchFamily="49" charset="-122"/>
                  <a:ea typeface="楷体_GB2312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5" name="矩形"/>
              <p:cNvSpPr/>
              <p:nvPr/>
            </p:nvSpPr>
            <p:spPr>
              <a:xfrm>
                <a:off x="3846812" y="4752262"/>
                <a:ext cx="504930" cy="646091"/>
              </a:xfrm>
              <a:prstGeom prst="rect">
                <a:avLst/>
              </a:prstGeom>
              <a:noFill/>
              <a:ln w="9525" cap="flat" cmpd="sng">
                <a:noFill/>
                <a:prstDash val="solid"/>
                <a:round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>
                    <a:solidFill>
                      <a:schemeClr val="accent6">
                        <a:lumMod val="50000"/>
                      </a:schemeClr>
                    </a:solidFill>
                    <a:latin typeface="楷体" panose="02010609060101010101" pitchFamily="49" charset="-122"/>
                    <a:ea typeface="楷体_GB2312" pitchFamily="49" charset="-122"/>
                    <a:cs typeface="Times New Roman" panose="02020603050405020304" pitchFamily="18" charset="0"/>
                  </a:rPr>
                  <a:t>②号</a:t>
                </a:r>
                <a:endParaRPr lang="zh-CN" altLang="en-US" b="1">
                  <a:solidFill>
                    <a:schemeClr val="accent6">
                      <a:lumMod val="50000"/>
                    </a:schemeClr>
                  </a:solidFill>
                  <a:latin typeface="楷体" panose="02010609060101010101" pitchFamily="49" charset="-122"/>
                  <a:ea typeface="楷体_GB2312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6" name="矩形"/>
              <p:cNvSpPr/>
              <p:nvPr/>
            </p:nvSpPr>
            <p:spPr>
              <a:xfrm>
                <a:off x="4521640" y="4752262"/>
                <a:ext cx="503342" cy="646091"/>
              </a:xfrm>
              <a:prstGeom prst="rect">
                <a:avLst/>
              </a:prstGeom>
              <a:noFill/>
              <a:ln w="9525" cap="flat" cmpd="sng">
                <a:noFill/>
                <a:prstDash val="solid"/>
                <a:round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>
                    <a:solidFill>
                      <a:schemeClr val="accent6">
                        <a:lumMod val="50000"/>
                      </a:schemeClr>
                    </a:solidFill>
                    <a:latin typeface="楷体" panose="02010609060101010101" pitchFamily="49" charset="-122"/>
                    <a:ea typeface="楷体_GB2312" pitchFamily="49" charset="-122"/>
                    <a:cs typeface="Times New Roman" panose="02020603050405020304" pitchFamily="18" charset="0"/>
                  </a:rPr>
                  <a:t>③号</a:t>
                </a:r>
                <a:endParaRPr lang="zh-CN" altLang="en-US" b="1">
                  <a:solidFill>
                    <a:schemeClr val="accent6">
                      <a:lumMod val="50000"/>
                    </a:schemeClr>
                  </a:solidFill>
                  <a:latin typeface="楷体" panose="02010609060101010101" pitchFamily="49" charset="-122"/>
                  <a:ea typeface="楷体_GB2312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7" name="矩形"/>
              <p:cNvSpPr/>
              <p:nvPr/>
            </p:nvSpPr>
            <p:spPr>
              <a:xfrm>
                <a:off x="5169475" y="4752262"/>
                <a:ext cx="504930" cy="646091"/>
              </a:xfrm>
              <a:prstGeom prst="rect">
                <a:avLst/>
              </a:prstGeom>
              <a:noFill/>
              <a:ln w="9525" cap="flat" cmpd="sng">
                <a:noFill/>
                <a:prstDash val="solid"/>
                <a:round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>
                    <a:solidFill>
                      <a:schemeClr val="accent6">
                        <a:lumMod val="50000"/>
                      </a:schemeClr>
                    </a:solidFill>
                    <a:latin typeface="楷体" panose="02010609060101010101" pitchFamily="49" charset="-122"/>
                    <a:ea typeface="楷体_GB2312" pitchFamily="49" charset="-122"/>
                    <a:cs typeface="Times New Roman" panose="02020603050405020304" pitchFamily="18" charset="0"/>
                  </a:rPr>
                  <a:t>④号</a:t>
                </a:r>
                <a:endParaRPr lang="zh-CN" altLang="en-US" b="1">
                  <a:solidFill>
                    <a:schemeClr val="accent6">
                      <a:lumMod val="50000"/>
                    </a:schemeClr>
                  </a:solidFill>
                  <a:latin typeface="楷体" panose="02010609060101010101" pitchFamily="49" charset="-122"/>
                  <a:ea typeface="楷体_GB2312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8" name="矩形"/>
            <p:cNvSpPr/>
            <p:nvPr/>
          </p:nvSpPr>
          <p:spPr>
            <a:xfrm>
              <a:off x="1531639" y="3926337"/>
              <a:ext cx="303275" cy="15874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39" name="矩形"/>
            <p:cNvSpPr/>
            <p:nvPr/>
          </p:nvSpPr>
          <p:spPr>
            <a:xfrm>
              <a:off x="1531639" y="3732668"/>
              <a:ext cx="303275" cy="15874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40" name="矩形"/>
            <p:cNvSpPr/>
            <p:nvPr/>
          </p:nvSpPr>
          <p:spPr>
            <a:xfrm>
              <a:off x="1531639" y="3540586"/>
              <a:ext cx="303275" cy="157158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41" name="矩形"/>
            <p:cNvSpPr/>
            <p:nvPr/>
          </p:nvSpPr>
          <p:spPr>
            <a:xfrm>
              <a:off x="1531639" y="3358030"/>
              <a:ext cx="303275" cy="15874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42" name="矩形"/>
            <p:cNvSpPr/>
            <p:nvPr/>
          </p:nvSpPr>
          <p:spPr>
            <a:xfrm>
              <a:off x="1531639" y="3164361"/>
              <a:ext cx="303275" cy="15874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43" name="矩形"/>
            <p:cNvSpPr/>
            <p:nvPr/>
          </p:nvSpPr>
          <p:spPr>
            <a:xfrm>
              <a:off x="1531639" y="2975454"/>
              <a:ext cx="303275" cy="15874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44" name="矩形"/>
            <p:cNvSpPr/>
            <p:nvPr/>
          </p:nvSpPr>
          <p:spPr>
            <a:xfrm>
              <a:off x="2192176" y="3932687"/>
              <a:ext cx="301688" cy="15715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45" name="矩形"/>
            <p:cNvSpPr/>
            <p:nvPr/>
          </p:nvSpPr>
          <p:spPr>
            <a:xfrm>
              <a:off x="2192176" y="3739018"/>
              <a:ext cx="301688" cy="15874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46" name="矩形"/>
            <p:cNvSpPr/>
            <p:nvPr/>
          </p:nvSpPr>
          <p:spPr>
            <a:xfrm>
              <a:off x="2192176" y="3545349"/>
              <a:ext cx="301688" cy="15874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47" name="矩形"/>
            <p:cNvSpPr/>
            <p:nvPr/>
          </p:nvSpPr>
          <p:spPr>
            <a:xfrm>
              <a:off x="2192176" y="3358030"/>
              <a:ext cx="301688" cy="15715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48" name="矩形"/>
            <p:cNvSpPr/>
            <p:nvPr/>
          </p:nvSpPr>
          <p:spPr>
            <a:xfrm>
              <a:off x="2844774" y="3932687"/>
              <a:ext cx="303276" cy="15874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49" name="矩形"/>
            <p:cNvSpPr/>
            <p:nvPr/>
          </p:nvSpPr>
          <p:spPr>
            <a:xfrm>
              <a:off x="2844774" y="3739018"/>
              <a:ext cx="303276" cy="15874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50" name="矩形"/>
            <p:cNvSpPr/>
            <p:nvPr/>
          </p:nvSpPr>
          <p:spPr>
            <a:xfrm>
              <a:off x="2844774" y="3551699"/>
              <a:ext cx="303276" cy="15715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51" name="矩形"/>
            <p:cNvSpPr/>
            <p:nvPr/>
          </p:nvSpPr>
          <p:spPr>
            <a:xfrm>
              <a:off x="2844774" y="3358030"/>
              <a:ext cx="303276" cy="15874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54" name="矩形"/>
            <p:cNvSpPr/>
            <p:nvPr/>
          </p:nvSpPr>
          <p:spPr>
            <a:xfrm>
              <a:off x="3510075" y="3932687"/>
              <a:ext cx="303275" cy="15715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55" name="矩形"/>
            <p:cNvSpPr/>
            <p:nvPr/>
          </p:nvSpPr>
          <p:spPr>
            <a:xfrm>
              <a:off x="3510075" y="3739018"/>
              <a:ext cx="303275" cy="15874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56" name="矩形"/>
            <p:cNvSpPr/>
            <p:nvPr/>
          </p:nvSpPr>
          <p:spPr>
            <a:xfrm>
              <a:off x="3510075" y="3550111"/>
              <a:ext cx="303275" cy="15874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58" name="矩形"/>
            <p:cNvSpPr/>
            <p:nvPr/>
          </p:nvSpPr>
          <p:spPr>
            <a:xfrm>
              <a:off x="1526875" y="2791310"/>
              <a:ext cx="303276" cy="15874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59" name="矩形"/>
            <p:cNvSpPr/>
            <p:nvPr/>
          </p:nvSpPr>
          <p:spPr>
            <a:xfrm>
              <a:off x="1526875" y="2597641"/>
              <a:ext cx="303276" cy="15874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60" name="矩形"/>
            <p:cNvSpPr/>
            <p:nvPr/>
          </p:nvSpPr>
          <p:spPr>
            <a:xfrm flipV="1">
              <a:off x="2841598" y="3170711"/>
              <a:ext cx="303276" cy="173031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20542" name="矩形"/>
            <p:cNvSpPr>
              <a:spLocks noChangeArrowheads="1"/>
            </p:cNvSpPr>
            <p:nvPr/>
          </p:nvSpPr>
          <p:spPr bwMode="auto">
            <a:xfrm>
              <a:off x="1534238" y="2309176"/>
              <a:ext cx="368777" cy="335280"/>
            </a:xfrm>
            <a:prstGeom prst="rect">
              <a:avLst/>
            </a:prstGeom>
            <a:noFill/>
            <a:ln w="9525">
              <a:noFill/>
              <a:round/>
            </a:ln>
          </p:spPr>
          <p:txBody>
            <a:bodyPr>
              <a:spAutoFit/>
            </a:bodyPr>
            <a:lstStyle/>
            <a:p>
              <a:r>
                <a:rPr lang="en-US" altLang="zh-CN" sz="1600" b="1">
                  <a:latin typeface="楷体" panose="02010609060101010101" pitchFamily="49" charset="-122"/>
                  <a:ea typeface="楷体_GB2312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1600" b="1">
                <a:latin typeface="楷体" panose="02010609060101010101" pitchFamily="49" charset="-122"/>
                <a:ea typeface="楷体_GB2312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543" name="矩形"/>
            <p:cNvSpPr>
              <a:spLocks noChangeArrowheads="1"/>
            </p:cNvSpPr>
            <p:nvPr/>
          </p:nvSpPr>
          <p:spPr bwMode="auto">
            <a:xfrm>
              <a:off x="2208093" y="2873525"/>
              <a:ext cx="330924" cy="338554"/>
            </a:xfrm>
            <a:prstGeom prst="rect">
              <a:avLst/>
            </a:prstGeom>
            <a:noFill/>
            <a:ln w="9525">
              <a:noFill/>
              <a:round/>
            </a:ln>
          </p:spPr>
          <p:txBody>
            <a:bodyPr>
              <a:spAutoFit/>
            </a:bodyPr>
            <a:lstStyle/>
            <a:p>
              <a:r>
                <a:rPr lang="en-US" altLang="zh-CN" sz="1600" b="1">
                  <a:latin typeface="楷体" panose="02010609060101010101" pitchFamily="49" charset="-122"/>
                  <a:ea typeface="楷体_GB2312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1600" b="1">
                <a:latin typeface="楷体" panose="02010609060101010101" pitchFamily="49" charset="-122"/>
                <a:ea typeface="楷体_GB2312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544" name="矩形"/>
            <p:cNvSpPr>
              <a:spLocks noChangeArrowheads="1"/>
            </p:cNvSpPr>
            <p:nvPr/>
          </p:nvSpPr>
          <p:spPr bwMode="auto">
            <a:xfrm>
              <a:off x="2832579" y="2861104"/>
              <a:ext cx="305663" cy="335280"/>
            </a:xfrm>
            <a:prstGeom prst="rect">
              <a:avLst/>
            </a:prstGeom>
            <a:noFill/>
            <a:ln w="9525">
              <a:noFill/>
              <a:round/>
            </a:ln>
          </p:spPr>
          <p:txBody>
            <a:bodyPr>
              <a:spAutoFit/>
            </a:bodyPr>
            <a:lstStyle/>
            <a:p>
              <a:r>
                <a:rPr lang="en-US" altLang="zh-CN" sz="1600" b="1">
                  <a:latin typeface="楷体" panose="02010609060101010101" pitchFamily="49" charset="-122"/>
                  <a:ea typeface="楷体_GB2312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1600" b="1">
                <a:latin typeface="楷体" panose="02010609060101010101" pitchFamily="49" charset="-122"/>
                <a:ea typeface="楷体_GB2312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545" name="矩形"/>
            <p:cNvSpPr>
              <a:spLocks noChangeArrowheads="1"/>
            </p:cNvSpPr>
            <p:nvPr/>
          </p:nvSpPr>
          <p:spPr bwMode="auto">
            <a:xfrm>
              <a:off x="3509173" y="2663173"/>
              <a:ext cx="325986" cy="338554"/>
            </a:xfrm>
            <a:prstGeom prst="rect">
              <a:avLst/>
            </a:prstGeom>
            <a:noFill/>
            <a:ln w="9525">
              <a:noFill/>
              <a:round/>
            </a:ln>
          </p:spPr>
          <p:txBody>
            <a:bodyPr>
              <a:spAutoFit/>
            </a:bodyPr>
            <a:lstStyle/>
            <a:p>
              <a:r>
                <a:rPr lang="en-US" altLang="zh-CN" sz="1600" b="1">
                  <a:latin typeface="楷体" panose="02010609060101010101" pitchFamily="49" charset="-122"/>
                  <a:ea typeface="楷体_GB2312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1600" b="1">
                <a:latin typeface="楷体" panose="02010609060101010101" pitchFamily="49" charset="-122"/>
                <a:ea typeface="楷体_GB2312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2" name="矩形"/>
            <p:cNvSpPr/>
            <p:nvPr/>
          </p:nvSpPr>
          <p:spPr>
            <a:xfrm>
              <a:off x="2192176" y="3170711"/>
              <a:ext cx="301688" cy="15715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73" name="矩形"/>
            <p:cNvSpPr/>
            <p:nvPr/>
          </p:nvSpPr>
          <p:spPr>
            <a:xfrm>
              <a:off x="3510075" y="3354855"/>
              <a:ext cx="303275" cy="15715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74" name="矩形"/>
            <p:cNvSpPr/>
            <p:nvPr/>
          </p:nvSpPr>
          <p:spPr>
            <a:xfrm>
              <a:off x="3510075" y="3161186"/>
              <a:ext cx="303275" cy="15874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75" name="矩形"/>
            <p:cNvSpPr/>
            <p:nvPr/>
          </p:nvSpPr>
          <p:spPr>
            <a:xfrm>
              <a:off x="3510075" y="2972279"/>
              <a:ext cx="303275" cy="15874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</p:grpSp>
      <p:sp>
        <p:nvSpPr>
          <p:cNvPr id="76" name="TextBox 75"/>
          <p:cNvSpPr txBox="1"/>
          <p:nvPr/>
        </p:nvSpPr>
        <p:spPr>
          <a:xfrm>
            <a:off x="1062038" y="873125"/>
            <a:ext cx="4134465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女生队夹球的成绩统计图</a:t>
            </a:r>
            <a:endParaRPr lang="zh-CN" altLang="en-US" sz="2800" b="1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6765925" y="860425"/>
            <a:ext cx="4134465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男生队夹球的成绩统计图</a:t>
            </a:r>
            <a:endParaRPr lang="zh-CN" altLang="en-US" sz="2800" b="1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" name="矩形"/>
          <p:cNvSpPr/>
          <p:nvPr/>
        </p:nvSpPr>
        <p:spPr>
          <a:xfrm>
            <a:off x="5195888" y="787400"/>
            <a:ext cx="1296987" cy="70802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>
            <a:spAutoFit/>
          </a:bodyPr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000" b="1" i="1">
                <a:solidFill>
                  <a:schemeClr val="accent5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VS</a:t>
            </a:r>
            <a:endParaRPr lang="zh-CN" altLang="en-US" sz="4000" b="1" i="1">
              <a:solidFill>
                <a:schemeClr val="accent5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19" name="组合 118"/>
          <p:cNvGrpSpPr/>
          <p:nvPr/>
        </p:nvGrpSpPr>
        <p:grpSpPr>
          <a:xfrm>
            <a:off x="6545263" y="1697038"/>
            <a:ext cx="4578350" cy="3097212"/>
            <a:chOff x="6392741" y="1697558"/>
            <a:chExt cx="4577715" cy="3097113"/>
          </a:xfrm>
        </p:grpSpPr>
        <p:pic>
          <p:nvPicPr>
            <p:cNvPr id="20487" name="图片" descr="J:\认识平均数\Image00001.bmp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392741" y="1697558"/>
              <a:ext cx="4577715" cy="2698750"/>
            </a:xfrm>
            <a:prstGeom prst="rect">
              <a:avLst/>
            </a:prstGeom>
            <a:noFill/>
            <a:ln w="9525">
              <a:noFill/>
              <a:round/>
            </a:ln>
          </p:spPr>
        </p:pic>
        <p:grpSp>
          <p:nvGrpSpPr>
            <p:cNvPr id="20488" name="组合"/>
            <p:cNvGrpSpPr/>
            <p:nvPr/>
          </p:nvGrpSpPr>
          <p:grpSpPr>
            <a:xfrm>
              <a:off x="7156964" y="4145166"/>
              <a:ext cx="2493961" cy="649505"/>
              <a:chOff x="3179763" y="4748848"/>
              <a:chExt cx="2493961" cy="649505"/>
            </a:xfrm>
          </p:grpSpPr>
          <p:sp>
            <p:nvSpPr>
              <p:cNvPr id="79" name="矩形"/>
              <p:cNvSpPr/>
              <p:nvPr/>
            </p:nvSpPr>
            <p:spPr>
              <a:xfrm>
                <a:off x="3179021" y="4749087"/>
                <a:ext cx="504755" cy="646091"/>
              </a:xfrm>
              <a:prstGeom prst="rect">
                <a:avLst/>
              </a:prstGeom>
              <a:noFill/>
              <a:ln w="9525" cap="flat" cmpd="sng">
                <a:noFill/>
                <a:prstDash val="solid"/>
                <a:round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>
                    <a:solidFill>
                      <a:schemeClr val="bg2">
                        <a:lumMod val="25000"/>
                      </a:schemeClr>
                    </a:solidFill>
                    <a:latin typeface="楷体" panose="02010609060101010101" pitchFamily="49" charset="-122"/>
                    <a:ea typeface="楷体_GB2312" pitchFamily="49" charset="-122"/>
                    <a:cs typeface="Times New Roman" panose="02020603050405020304" pitchFamily="18" charset="0"/>
                  </a:rPr>
                  <a:t>①号</a:t>
                </a:r>
                <a:endParaRPr lang="zh-CN" altLang="en-US" b="1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_GB2312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0" name="矩形"/>
              <p:cNvSpPr/>
              <p:nvPr/>
            </p:nvSpPr>
            <p:spPr>
              <a:xfrm>
                <a:off x="3845679" y="4752262"/>
                <a:ext cx="504755" cy="646091"/>
              </a:xfrm>
              <a:prstGeom prst="rect">
                <a:avLst/>
              </a:prstGeom>
              <a:noFill/>
              <a:ln w="9525" cap="flat" cmpd="sng">
                <a:noFill/>
                <a:prstDash val="solid"/>
                <a:round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>
                    <a:solidFill>
                      <a:schemeClr val="bg2">
                        <a:lumMod val="25000"/>
                      </a:schemeClr>
                    </a:solidFill>
                    <a:latin typeface="楷体" panose="02010609060101010101" pitchFamily="49" charset="-122"/>
                    <a:ea typeface="楷体_GB2312" pitchFamily="49" charset="-122"/>
                    <a:cs typeface="Times New Roman" panose="02020603050405020304" pitchFamily="18" charset="0"/>
                  </a:rPr>
                  <a:t>②号</a:t>
                </a:r>
                <a:endParaRPr lang="zh-CN" altLang="en-US" b="1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_GB2312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1" name="矩形"/>
              <p:cNvSpPr/>
              <p:nvPr/>
            </p:nvSpPr>
            <p:spPr>
              <a:xfrm>
                <a:off x="4521860" y="4752262"/>
                <a:ext cx="503168" cy="646091"/>
              </a:xfrm>
              <a:prstGeom prst="rect">
                <a:avLst/>
              </a:prstGeom>
              <a:noFill/>
              <a:ln w="9525" cap="flat" cmpd="sng">
                <a:noFill/>
                <a:prstDash val="solid"/>
                <a:round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>
                    <a:solidFill>
                      <a:schemeClr val="bg2">
                        <a:lumMod val="25000"/>
                      </a:schemeClr>
                    </a:solidFill>
                    <a:latin typeface="楷体" panose="02010609060101010101" pitchFamily="49" charset="-122"/>
                    <a:ea typeface="楷体_GB2312" pitchFamily="49" charset="-122"/>
                    <a:cs typeface="Times New Roman" panose="02020603050405020304" pitchFamily="18" charset="0"/>
                  </a:rPr>
                  <a:t>③号</a:t>
                </a:r>
                <a:endParaRPr lang="zh-CN" altLang="en-US" b="1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_GB2312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2" name="矩形"/>
              <p:cNvSpPr/>
              <p:nvPr/>
            </p:nvSpPr>
            <p:spPr>
              <a:xfrm>
                <a:off x="5169470" y="4752262"/>
                <a:ext cx="504755" cy="646091"/>
              </a:xfrm>
              <a:prstGeom prst="rect">
                <a:avLst/>
              </a:prstGeom>
              <a:noFill/>
              <a:ln w="9525" cap="flat" cmpd="sng">
                <a:noFill/>
                <a:prstDash val="solid"/>
                <a:round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>
                    <a:solidFill>
                      <a:schemeClr val="bg2">
                        <a:lumMod val="25000"/>
                      </a:schemeClr>
                    </a:solidFill>
                    <a:latin typeface="楷体" panose="02010609060101010101" pitchFamily="49" charset="-122"/>
                    <a:ea typeface="楷体_GB2312" pitchFamily="49" charset="-122"/>
                    <a:cs typeface="Times New Roman" panose="02020603050405020304" pitchFamily="18" charset="0"/>
                  </a:rPr>
                  <a:t>④号</a:t>
                </a:r>
                <a:endParaRPr lang="zh-CN" altLang="en-US" b="1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_GB2312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83" name="矩形"/>
            <p:cNvSpPr/>
            <p:nvPr/>
          </p:nvSpPr>
          <p:spPr>
            <a:xfrm>
              <a:off x="7221301" y="3926337"/>
              <a:ext cx="303170" cy="158745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20490" name="矩形"/>
            <p:cNvSpPr>
              <a:spLocks noChangeArrowheads="1"/>
            </p:cNvSpPr>
            <p:nvPr/>
          </p:nvSpPr>
          <p:spPr bwMode="auto">
            <a:xfrm>
              <a:off x="7222051" y="3732416"/>
              <a:ext cx="303212" cy="158750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1" name="矩形"/>
            <p:cNvSpPr>
              <a:spLocks noChangeArrowheads="1"/>
            </p:cNvSpPr>
            <p:nvPr/>
          </p:nvSpPr>
          <p:spPr bwMode="auto">
            <a:xfrm>
              <a:off x="7882451" y="3932441"/>
              <a:ext cx="301624" cy="157162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2" name="矩形"/>
            <p:cNvSpPr>
              <a:spLocks noChangeArrowheads="1"/>
            </p:cNvSpPr>
            <p:nvPr/>
          </p:nvSpPr>
          <p:spPr bwMode="auto">
            <a:xfrm>
              <a:off x="7882451" y="3738766"/>
              <a:ext cx="301624" cy="158750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3" name="矩形"/>
            <p:cNvSpPr>
              <a:spLocks noChangeArrowheads="1"/>
            </p:cNvSpPr>
            <p:nvPr/>
          </p:nvSpPr>
          <p:spPr bwMode="auto">
            <a:xfrm>
              <a:off x="7882451" y="3545091"/>
              <a:ext cx="301624" cy="158750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4" name="矩形"/>
            <p:cNvSpPr>
              <a:spLocks noChangeArrowheads="1"/>
            </p:cNvSpPr>
            <p:nvPr/>
          </p:nvSpPr>
          <p:spPr bwMode="auto">
            <a:xfrm>
              <a:off x="7882451" y="3357766"/>
              <a:ext cx="301624" cy="157160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5" name="矩形"/>
            <p:cNvSpPr>
              <a:spLocks noChangeArrowheads="1"/>
            </p:cNvSpPr>
            <p:nvPr/>
          </p:nvSpPr>
          <p:spPr bwMode="auto">
            <a:xfrm>
              <a:off x="8534914" y="3932441"/>
              <a:ext cx="303212" cy="158750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6" name="矩形"/>
            <p:cNvSpPr>
              <a:spLocks noChangeArrowheads="1"/>
            </p:cNvSpPr>
            <p:nvPr/>
          </p:nvSpPr>
          <p:spPr bwMode="auto">
            <a:xfrm>
              <a:off x="8534914" y="3738766"/>
              <a:ext cx="303212" cy="158750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7" name="矩形"/>
            <p:cNvSpPr>
              <a:spLocks noChangeArrowheads="1"/>
            </p:cNvSpPr>
            <p:nvPr/>
          </p:nvSpPr>
          <p:spPr bwMode="auto">
            <a:xfrm>
              <a:off x="8534914" y="3551441"/>
              <a:ext cx="303212" cy="157160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8" name="矩形"/>
            <p:cNvSpPr>
              <a:spLocks noChangeArrowheads="1"/>
            </p:cNvSpPr>
            <p:nvPr/>
          </p:nvSpPr>
          <p:spPr bwMode="auto">
            <a:xfrm>
              <a:off x="9200076" y="3932441"/>
              <a:ext cx="303211" cy="157162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499" name="矩形"/>
            <p:cNvSpPr>
              <a:spLocks noChangeArrowheads="1"/>
            </p:cNvSpPr>
            <p:nvPr/>
          </p:nvSpPr>
          <p:spPr bwMode="auto">
            <a:xfrm>
              <a:off x="9200076" y="3738766"/>
              <a:ext cx="303211" cy="158750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0" name="矩形"/>
            <p:cNvSpPr>
              <a:spLocks noChangeArrowheads="1"/>
            </p:cNvSpPr>
            <p:nvPr/>
          </p:nvSpPr>
          <p:spPr bwMode="auto">
            <a:xfrm>
              <a:off x="9200076" y="3549853"/>
              <a:ext cx="303211" cy="158750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1" name="矩形"/>
            <p:cNvSpPr>
              <a:spLocks noChangeArrowheads="1"/>
            </p:cNvSpPr>
            <p:nvPr/>
          </p:nvSpPr>
          <p:spPr bwMode="auto">
            <a:xfrm>
              <a:off x="7224825" y="3071873"/>
              <a:ext cx="368777" cy="335280"/>
            </a:xfrm>
            <a:prstGeom prst="rect">
              <a:avLst/>
            </a:prstGeom>
            <a:noFill/>
            <a:ln w="9525">
              <a:noFill/>
              <a:round/>
            </a:ln>
          </p:spPr>
          <p:txBody>
            <a:bodyPr>
              <a:spAutoFit/>
            </a:bodyPr>
            <a:lstStyle/>
            <a:p>
              <a:r>
                <a:rPr lang="en-US" altLang="zh-CN" sz="1600" b="1">
                  <a:latin typeface="楷体" panose="02010609060101010101" pitchFamily="49" charset="-122"/>
                  <a:ea typeface="楷体_GB2312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1600" b="1">
                <a:latin typeface="楷体" panose="02010609060101010101" pitchFamily="49" charset="-122"/>
                <a:ea typeface="楷体_GB2312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502" name="矩形"/>
            <p:cNvSpPr>
              <a:spLocks noChangeArrowheads="1"/>
            </p:cNvSpPr>
            <p:nvPr/>
          </p:nvSpPr>
          <p:spPr bwMode="auto">
            <a:xfrm>
              <a:off x="7867565" y="3089966"/>
              <a:ext cx="330924" cy="335280"/>
            </a:xfrm>
            <a:prstGeom prst="rect">
              <a:avLst/>
            </a:prstGeom>
            <a:noFill/>
            <a:ln w="9525">
              <a:noFill/>
              <a:round/>
            </a:ln>
          </p:spPr>
          <p:txBody>
            <a:bodyPr>
              <a:spAutoFit/>
            </a:bodyPr>
            <a:lstStyle/>
            <a:p>
              <a:r>
                <a:rPr lang="en-US" altLang="zh-CN" sz="1600" b="1">
                  <a:latin typeface="楷体" panose="02010609060101010101" pitchFamily="49" charset="-122"/>
                  <a:ea typeface="楷体_GB2312" pitchFamily="49" charset="-122"/>
                  <a:cs typeface="Times New Roman" panose="02020603050405020304" pitchFamily="18" charset="0"/>
                </a:rPr>
                <a:t>4</a:t>
              </a:r>
              <a:endParaRPr lang="en-US" altLang="zh-CN" sz="1600" b="1">
                <a:latin typeface="楷体" panose="02010609060101010101" pitchFamily="49" charset="-122"/>
                <a:ea typeface="楷体_GB2312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503" name="矩形"/>
            <p:cNvSpPr>
              <a:spLocks noChangeArrowheads="1"/>
            </p:cNvSpPr>
            <p:nvPr/>
          </p:nvSpPr>
          <p:spPr bwMode="auto">
            <a:xfrm>
              <a:off x="8535231" y="2894459"/>
              <a:ext cx="305663" cy="335280"/>
            </a:xfrm>
            <a:prstGeom prst="rect">
              <a:avLst/>
            </a:prstGeom>
            <a:noFill/>
            <a:ln w="9525">
              <a:noFill/>
              <a:round/>
            </a:ln>
          </p:spPr>
          <p:txBody>
            <a:bodyPr>
              <a:spAutoFit/>
            </a:bodyPr>
            <a:lstStyle/>
            <a:p>
              <a:r>
                <a:rPr lang="en-US" altLang="zh-CN" sz="1600" b="1">
                  <a:latin typeface="楷体" panose="02010609060101010101" pitchFamily="49" charset="-122"/>
                  <a:ea typeface="楷体_GB2312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1600" b="1">
                <a:latin typeface="楷体" panose="02010609060101010101" pitchFamily="49" charset="-122"/>
                <a:ea typeface="楷体_GB2312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504" name="矩形"/>
            <p:cNvSpPr>
              <a:spLocks noChangeArrowheads="1"/>
            </p:cNvSpPr>
            <p:nvPr/>
          </p:nvSpPr>
          <p:spPr bwMode="auto">
            <a:xfrm>
              <a:off x="9152451" y="1908004"/>
              <a:ext cx="462280" cy="335280"/>
            </a:xfrm>
            <a:prstGeom prst="rect">
              <a:avLst/>
            </a:prstGeom>
            <a:noFill/>
            <a:ln w="9525">
              <a:noFill/>
              <a:round/>
            </a:ln>
          </p:spPr>
          <p:txBody>
            <a:bodyPr>
              <a:spAutoFit/>
            </a:bodyPr>
            <a:lstStyle/>
            <a:p>
              <a:r>
                <a:rPr lang="en-US" altLang="zh-CN" sz="1600" b="1">
                  <a:latin typeface="楷体" panose="02010609060101010101" pitchFamily="49" charset="-122"/>
                  <a:ea typeface="楷体_GB2312" pitchFamily="49" charset="-122"/>
                  <a:cs typeface="Times New Roman" panose="02020603050405020304" pitchFamily="18" charset="0"/>
                </a:rPr>
                <a:t>10</a:t>
              </a:r>
              <a:endParaRPr lang="en-US" altLang="zh-CN" sz="1600" b="1">
                <a:latin typeface="楷体" panose="02010609060101010101" pitchFamily="49" charset="-122"/>
                <a:ea typeface="楷体_GB2312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0505" name="矩形"/>
            <p:cNvSpPr>
              <a:spLocks noChangeArrowheads="1"/>
            </p:cNvSpPr>
            <p:nvPr/>
          </p:nvSpPr>
          <p:spPr bwMode="auto">
            <a:xfrm>
              <a:off x="8536501" y="3359930"/>
              <a:ext cx="301624" cy="157160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6" name="矩形"/>
            <p:cNvSpPr>
              <a:spLocks noChangeArrowheads="1"/>
            </p:cNvSpPr>
            <p:nvPr/>
          </p:nvSpPr>
          <p:spPr bwMode="auto">
            <a:xfrm>
              <a:off x="9200076" y="3355392"/>
              <a:ext cx="303211" cy="157162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7" name="矩形"/>
            <p:cNvSpPr>
              <a:spLocks noChangeArrowheads="1"/>
            </p:cNvSpPr>
            <p:nvPr/>
          </p:nvSpPr>
          <p:spPr bwMode="auto">
            <a:xfrm>
              <a:off x="9200076" y="3161717"/>
              <a:ext cx="303211" cy="158750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8" name="矩形"/>
            <p:cNvSpPr>
              <a:spLocks noChangeArrowheads="1"/>
            </p:cNvSpPr>
            <p:nvPr/>
          </p:nvSpPr>
          <p:spPr bwMode="auto">
            <a:xfrm>
              <a:off x="9200076" y="2972804"/>
              <a:ext cx="303211" cy="158750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09" name="矩形"/>
            <p:cNvSpPr>
              <a:spLocks noChangeArrowheads="1"/>
            </p:cNvSpPr>
            <p:nvPr/>
          </p:nvSpPr>
          <p:spPr bwMode="auto">
            <a:xfrm>
              <a:off x="9201346" y="2216566"/>
              <a:ext cx="301624" cy="157160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0" name="矩形"/>
            <p:cNvSpPr>
              <a:spLocks noChangeArrowheads="1"/>
            </p:cNvSpPr>
            <p:nvPr/>
          </p:nvSpPr>
          <p:spPr bwMode="auto">
            <a:xfrm>
              <a:off x="9201346" y="2406678"/>
              <a:ext cx="301624" cy="157160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1" name="矩形"/>
            <p:cNvSpPr>
              <a:spLocks noChangeArrowheads="1"/>
            </p:cNvSpPr>
            <p:nvPr/>
          </p:nvSpPr>
          <p:spPr bwMode="auto">
            <a:xfrm>
              <a:off x="9200076" y="2788855"/>
              <a:ext cx="303211" cy="158750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2" name="矩形"/>
            <p:cNvSpPr>
              <a:spLocks noChangeArrowheads="1"/>
            </p:cNvSpPr>
            <p:nvPr/>
          </p:nvSpPr>
          <p:spPr bwMode="auto">
            <a:xfrm>
              <a:off x="9200076" y="2599942"/>
              <a:ext cx="303211" cy="158750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" name="矩形"/>
            <p:cNvSpPr/>
            <p:nvPr/>
          </p:nvSpPr>
          <p:spPr>
            <a:xfrm>
              <a:off x="7221301" y="3562810"/>
              <a:ext cx="303170" cy="158745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20514" name="矩形"/>
            <p:cNvSpPr>
              <a:spLocks noChangeArrowheads="1"/>
            </p:cNvSpPr>
            <p:nvPr/>
          </p:nvSpPr>
          <p:spPr bwMode="auto">
            <a:xfrm>
              <a:off x="7222051" y="3368431"/>
              <a:ext cx="303212" cy="158750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15" name="矩形"/>
            <p:cNvSpPr>
              <a:spLocks noChangeArrowheads="1"/>
            </p:cNvSpPr>
            <p:nvPr/>
          </p:nvSpPr>
          <p:spPr bwMode="auto">
            <a:xfrm>
              <a:off x="8536501" y="3173499"/>
              <a:ext cx="301624" cy="157160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0" name="矩形"/>
          <p:cNvSpPr/>
          <p:nvPr/>
        </p:nvSpPr>
        <p:spPr>
          <a:xfrm>
            <a:off x="3894138" y="5375275"/>
            <a:ext cx="4575175" cy="58477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哪个队夹球的水平高？</a:t>
            </a:r>
            <a:endParaRPr lang="zh-CN" altLang="en-US" sz="3200" b="1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111" grpId="1"/>
      <p:bldP spid="112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5" name="组合 112"/>
          <p:cNvGrpSpPr/>
          <p:nvPr/>
        </p:nvGrpSpPr>
        <p:grpSpPr>
          <a:xfrm>
            <a:off x="846138" y="1697038"/>
            <a:ext cx="4576762" cy="3097212"/>
            <a:chOff x="693264" y="1697558"/>
            <a:chExt cx="4577715" cy="3097113"/>
          </a:xfrm>
        </p:grpSpPr>
        <p:pic>
          <p:nvPicPr>
            <p:cNvPr id="21543" name="图片" descr="J:\认识平均数\Image00001.bmp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93264" y="1697558"/>
              <a:ext cx="4577715" cy="2698750"/>
            </a:xfrm>
            <a:prstGeom prst="rect">
              <a:avLst/>
            </a:prstGeom>
            <a:noFill/>
            <a:ln w="9525">
              <a:noFill/>
              <a:round/>
            </a:ln>
          </p:spPr>
        </p:pic>
        <p:grpSp>
          <p:nvGrpSpPr>
            <p:cNvPr id="21544" name="组合"/>
            <p:cNvGrpSpPr/>
            <p:nvPr/>
          </p:nvGrpSpPr>
          <p:grpSpPr>
            <a:xfrm>
              <a:off x="1466377" y="4145166"/>
              <a:ext cx="2493961" cy="649505"/>
              <a:chOff x="3179763" y="4748848"/>
              <a:chExt cx="2493961" cy="649505"/>
            </a:xfrm>
          </p:grpSpPr>
          <p:sp>
            <p:nvSpPr>
              <p:cNvPr id="34" name="矩形"/>
              <p:cNvSpPr/>
              <p:nvPr/>
            </p:nvSpPr>
            <p:spPr>
              <a:xfrm>
                <a:off x="3179923" y="4749087"/>
                <a:ext cx="504930" cy="646091"/>
              </a:xfrm>
              <a:prstGeom prst="rect">
                <a:avLst/>
              </a:prstGeom>
              <a:noFill/>
              <a:ln w="9525" cap="flat" cmpd="sng">
                <a:noFill/>
                <a:prstDash val="solid"/>
                <a:round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>
                    <a:solidFill>
                      <a:schemeClr val="accent6">
                        <a:lumMod val="50000"/>
                      </a:schemeClr>
                    </a:solidFill>
                    <a:latin typeface="楷体" panose="02010609060101010101" pitchFamily="49" charset="-122"/>
                    <a:ea typeface="楷体_GB2312" pitchFamily="49" charset="-122"/>
                    <a:cs typeface="Times New Roman" panose="02020603050405020304" pitchFamily="18" charset="0"/>
                  </a:rPr>
                  <a:t>①号</a:t>
                </a:r>
                <a:endParaRPr lang="zh-CN" altLang="en-US" b="1">
                  <a:solidFill>
                    <a:schemeClr val="accent6">
                      <a:lumMod val="50000"/>
                    </a:schemeClr>
                  </a:solidFill>
                  <a:latin typeface="楷体" panose="02010609060101010101" pitchFamily="49" charset="-122"/>
                  <a:ea typeface="楷体_GB2312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5" name="矩形"/>
              <p:cNvSpPr/>
              <p:nvPr/>
            </p:nvSpPr>
            <p:spPr>
              <a:xfrm>
                <a:off x="3846812" y="4752262"/>
                <a:ext cx="504930" cy="646091"/>
              </a:xfrm>
              <a:prstGeom prst="rect">
                <a:avLst/>
              </a:prstGeom>
              <a:noFill/>
              <a:ln w="9525" cap="flat" cmpd="sng">
                <a:noFill/>
                <a:prstDash val="solid"/>
                <a:round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>
                    <a:solidFill>
                      <a:schemeClr val="accent6">
                        <a:lumMod val="50000"/>
                      </a:schemeClr>
                    </a:solidFill>
                    <a:latin typeface="楷体" panose="02010609060101010101" pitchFamily="49" charset="-122"/>
                    <a:ea typeface="楷体_GB2312" pitchFamily="49" charset="-122"/>
                    <a:cs typeface="Times New Roman" panose="02020603050405020304" pitchFamily="18" charset="0"/>
                  </a:rPr>
                  <a:t>②号</a:t>
                </a:r>
                <a:endParaRPr lang="zh-CN" altLang="en-US" b="1">
                  <a:solidFill>
                    <a:schemeClr val="accent6">
                      <a:lumMod val="50000"/>
                    </a:schemeClr>
                  </a:solidFill>
                  <a:latin typeface="楷体" panose="02010609060101010101" pitchFamily="49" charset="-122"/>
                  <a:ea typeface="楷体_GB2312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6" name="矩形"/>
              <p:cNvSpPr/>
              <p:nvPr/>
            </p:nvSpPr>
            <p:spPr>
              <a:xfrm>
                <a:off x="4521640" y="4752262"/>
                <a:ext cx="503342" cy="646091"/>
              </a:xfrm>
              <a:prstGeom prst="rect">
                <a:avLst/>
              </a:prstGeom>
              <a:noFill/>
              <a:ln w="9525" cap="flat" cmpd="sng">
                <a:noFill/>
                <a:prstDash val="solid"/>
                <a:round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>
                    <a:solidFill>
                      <a:schemeClr val="accent6">
                        <a:lumMod val="50000"/>
                      </a:schemeClr>
                    </a:solidFill>
                    <a:latin typeface="楷体" panose="02010609060101010101" pitchFamily="49" charset="-122"/>
                    <a:ea typeface="楷体_GB2312" pitchFamily="49" charset="-122"/>
                    <a:cs typeface="Times New Roman" panose="02020603050405020304" pitchFamily="18" charset="0"/>
                  </a:rPr>
                  <a:t>③号</a:t>
                </a:r>
                <a:endParaRPr lang="zh-CN" altLang="en-US" b="1">
                  <a:solidFill>
                    <a:schemeClr val="accent6">
                      <a:lumMod val="50000"/>
                    </a:schemeClr>
                  </a:solidFill>
                  <a:latin typeface="楷体" panose="02010609060101010101" pitchFamily="49" charset="-122"/>
                  <a:ea typeface="楷体_GB2312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7" name="矩形"/>
              <p:cNvSpPr/>
              <p:nvPr/>
            </p:nvSpPr>
            <p:spPr>
              <a:xfrm>
                <a:off x="5169475" y="4752262"/>
                <a:ext cx="504930" cy="646091"/>
              </a:xfrm>
              <a:prstGeom prst="rect">
                <a:avLst/>
              </a:prstGeom>
              <a:noFill/>
              <a:ln w="9525" cap="flat" cmpd="sng">
                <a:noFill/>
                <a:prstDash val="solid"/>
                <a:round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>
                    <a:solidFill>
                      <a:schemeClr val="accent6">
                        <a:lumMod val="50000"/>
                      </a:schemeClr>
                    </a:solidFill>
                    <a:latin typeface="楷体" panose="02010609060101010101" pitchFamily="49" charset="-122"/>
                    <a:ea typeface="楷体_GB2312" pitchFamily="49" charset="-122"/>
                    <a:cs typeface="Times New Roman" panose="02020603050405020304" pitchFamily="18" charset="0"/>
                  </a:rPr>
                  <a:t>④号</a:t>
                </a:r>
                <a:endParaRPr lang="zh-CN" altLang="en-US" b="1">
                  <a:solidFill>
                    <a:schemeClr val="accent6">
                      <a:lumMod val="50000"/>
                    </a:schemeClr>
                  </a:solidFill>
                  <a:latin typeface="楷体" panose="02010609060101010101" pitchFamily="49" charset="-122"/>
                  <a:ea typeface="楷体_GB2312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8" name="矩形"/>
            <p:cNvSpPr/>
            <p:nvPr/>
          </p:nvSpPr>
          <p:spPr>
            <a:xfrm>
              <a:off x="1531639" y="3926337"/>
              <a:ext cx="303275" cy="15874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39" name="矩形"/>
            <p:cNvSpPr/>
            <p:nvPr/>
          </p:nvSpPr>
          <p:spPr>
            <a:xfrm>
              <a:off x="1531639" y="3732668"/>
              <a:ext cx="303275" cy="15874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40" name="矩形"/>
            <p:cNvSpPr/>
            <p:nvPr/>
          </p:nvSpPr>
          <p:spPr>
            <a:xfrm>
              <a:off x="1531639" y="3540586"/>
              <a:ext cx="303275" cy="157158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41" name="矩形"/>
            <p:cNvSpPr/>
            <p:nvPr/>
          </p:nvSpPr>
          <p:spPr>
            <a:xfrm>
              <a:off x="1531639" y="3358030"/>
              <a:ext cx="303275" cy="15874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42" name="矩形"/>
            <p:cNvSpPr/>
            <p:nvPr/>
          </p:nvSpPr>
          <p:spPr>
            <a:xfrm>
              <a:off x="1531639" y="3164361"/>
              <a:ext cx="303275" cy="15874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43" name="矩形"/>
            <p:cNvSpPr/>
            <p:nvPr/>
          </p:nvSpPr>
          <p:spPr>
            <a:xfrm>
              <a:off x="1531639" y="2975454"/>
              <a:ext cx="303275" cy="15874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44" name="矩形"/>
            <p:cNvSpPr/>
            <p:nvPr/>
          </p:nvSpPr>
          <p:spPr>
            <a:xfrm>
              <a:off x="2192176" y="3932687"/>
              <a:ext cx="301688" cy="15715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45" name="矩形"/>
            <p:cNvSpPr/>
            <p:nvPr/>
          </p:nvSpPr>
          <p:spPr>
            <a:xfrm>
              <a:off x="2192176" y="3739018"/>
              <a:ext cx="301688" cy="15874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46" name="矩形"/>
            <p:cNvSpPr/>
            <p:nvPr/>
          </p:nvSpPr>
          <p:spPr>
            <a:xfrm>
              <a:off x="2192176" y="3545349"/>
              <a:ext cx="301688" cy="15874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47" name="矩形"/>
            <p:cNvSpPr/>
            <p:nvPr/>
          </p:nvSpPr>
          <p:spPr>
            <a:xfrm>
              <a:off x="2192176" y="3358030"/>
              <a:ext cx="301688" cy="15715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48" name="矩形"/>
            <p:cNvSpPr/>
            <p:nvPr/>
          </p:nvSpPr>
          <p:spPr>
            <a:xfrm>
              <a:off x="2844774" y="3932687"/>
              <a:ext cx="303276" cy="15874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49" name="矩形"/>
            <p:cNvSpPr/>
            <p:nvPr/>
          </p:nvSpPr>
          <p:spPr>
            <a:xfrm>
              <a:off x="2844774" y="3739018"/>
              <a:ext cx="303276" cy="15874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50" name="矩形"/>
            <p:cNvSpPr/>
            <p:nvPr/>
          </p:nvSpPr>
          <p:spPr>
            <a:xfrm>
              <a:off x="2844774" y="3551699"/>
              <a:ext cx="303276" cy="15715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51" name="矩形"/>
            <p:cNvSpPr/>
            <p:nvPr/>
          </p:nvSpPr>
          <p:spPr>
            <a:xfrm>
              <a:off x="2844774" y="3358030"/>
              <a:ext cx="303276" cy="15874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54" name="矩形"/>
            <p:cNvSpPr/>
            <p:nvPr/>
          </p:nvSpPr>
          <p:spPr>
            <a:xfrm>
              <a:off x="3510075" y="3932687"/>
              <a:ext cx="303275" cy="15715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55" name="矩形"/>
            <p:cNvSpPr/>
            <p:nvPr/>
          </p:nvSpPr>
          <p:spPr>
            <a:xfrm>
              <a:off x="3510075" y="3739018"/>
              <a:ext cx="303275" cy="15874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56" name="矩形"/>
            <p:cNvSpPr/>
            <p:nvPr/>
          </p:nvSpPr>
          <p:spPr>
            <a:xfrm>
              <a:off x="3510075" y="3550111"/>
              <a:ext cx="303275" cy="15874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58" name="矩形"/>
            <p:cNvSpPr/>
            <p:nvPr/>
          </p:nvSpPr>
          <p:spPr>
            <a:xfrm>
              <a:off x="1526875" y="2791310"/>
              <a:ext cx="303276" cy="15874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59" name="矩形"/>
            <p:cNvSpPr/>
            <p:nvPr/>
          </p:nvSpPr>
          <p:spPr>
            <a:xfrm>
              <a:off x="1526875" y="2597641"/>
              <a:ext cx="303276" cy="15874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60" name="矩形"/>
            <p:cNvSpPr/>
            <p:nvPr/>
          </p:nvSpPr>
          <p:spPr>
            <a:xfrm>
              <a:off x="2841598" y="3172298"/>
              <a:ext cx="303276" cy="15874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21565" name="矩形"/>
            <p:cNvSpPr>
              <a:spLocks noChangeArrowheads="1"/>
            </p:cNvSpPr>
            <p:nvPr/>
          </p:nvSpPr>
          <p:spPr bwMode="auto">
            <a:xfrm>
              <a:off x="1522173" y="2301891"/>
              <a:ext cx="368777" cy="338554"/>
            </a:xfrm>
            <a:prstGeom prst="rect">
              <a:avLst/>
            </a:prstGeom>
            <a:noFill/>
            <a:ln w="9525">
              <a:noFill/>
              <a:round/>
            </a:ln>
          </p:spPr>
          <p:txBody>
            <a:bodyPr>
              <a:spAutoFit/>
            </a:bodyPr>
            <a:lstStyle/>
            <a:p>
              <a:r>
                <a:rPr lang="en-US" altLang="zh-CN" sz="1600" b="1">
                  <a:latin typeface="楷体" panose="02010609060101010101" pitchFamily="49" charset="-122"/>
                  <a:ea typeface="楷体_GB2312" pitchFamily="49" charset="-122"/>
                  <a:cs typeface="Times New Roman" panose="02020603050405020304" pitchFamily="18" charset="0"/>
                </a:rPr>
                <a:t>8</a:t>
              </a:r>
              <a:endParaRPr lang="zh-CN" altLang="en-US" sz="1600" b="1">
                <a:latin typeface="楷体" panose="02010609060101010101" pitchFamily="49" charset="-122"/>
                <a:ea typeface="楷体_GB2312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566" name="矩形"/>
            <p:cNvSpPr>
              <a:spLocks noChangeArrowheads="1"/>
            </p:cNvSpPr>
            <p:nvPr/>
          </p:nvSpPr>
          <p:spPr bwMode="auto">
            <a:xfrm>
              <a:off x="2208093" y="2873525"/>
              <a:ext cx="330924" cy="338554"/>
            </a:xfrm>
            <a:prstGeom prst="rect">
              <a:avLst/>
            </a:prstGeom>
            <a:noFill/>
            <a:ln w="9525">
              <a:noFill/>
              <a:round/>
            </a:ln>
          </p:spPr>
          <p:txBody>
            <a:bodyPr>
              <a:spAutoFit/>
            </a:bodyPr>
            <a:lstStyle/>
            <a:p>
              <a:r>
                <a:rPr lang="en-US" altLang="zh-CN" sz="1600" b="1">
                  <a:latin typeface="楷体" panose="02010609060101010101" pitchFamily="49" charset="-122"/>
                  <a:ea typeface="楷体_GB2312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1600" b="1">
                <a:latin typeface="楷体" panose="02010609060101010101" pitchFamily="49" charset="-122"/>
                <a:ea typeface="楷体_GB2312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567" name="矩形"/>
            <p:cNvSpPr>
              <a:spLocks noChangeArrowheads="1"/>
            </p:cNvSpPr>
            <p:nvPr/>
          </p:nvSpPr>
          <p:spPr bwMode="auto">
            <a:xfrm>
              <a:off x="2821784" y="2888183"/>
              <a:ext cx="464820" cy="335280"/>
            </a:xfrm>
            <a:prstGeom prst="rect">
              <a:avLst/>
            </a:prstGeom>
            <a:noFill/>
            <a:ln w="9525">
              <a:noFill/>
              <a:round/>
            </a:ln>
          </p:spPr>
          <p:txBody>
            <a:bodyPr>
              <a:spAutoFit/>
            </a:bodyPr>
            <a:lstStyle/>
            <a:p>
              <a:r>
                <a:rPr lang="en-US" altLang="zh-CN" sz="1600" b="1">
                  <a:latin typeface="楷体" panose="02010609060101010101" pitchFamily="49" charset="-122"/>
                  <a:ea typeface="楷体_GB2312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1600" b="1">
                <a:latin typeface="楷体" panose="02010609060101010101" pitchFamily="49" charset="-122"/>
                <a:ea typeface="楷体_GB2312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568" name="矩形"/>
            <p:cNvSpPr>
              <a:spLocks noChangeArrowheads="1"/>
            </p:cNvSpPr>
            <p:nvPr/>
          </p:nvSpPr>
          <p:spPr bwMode="auto">
            <a:xfrm>
              <a:off x="3509173" y="2663173"/>
              <a:ext cx="325986" cy="338554"/>
            </a:xfrm>
            <a:prstGeom prst="rect">
              <a:avLst/>
            </a:prstGeom>
            <a:noFill/>
            <a:ln w="9525">
              <a:noFill/>
              <a:round/>
            </a:ln>
          </p:spPr>
          <p:txBody>
            <a:bodyPr>
              <a:spAutoFit/>
            </a:bodyPr>
            <a:lstStyle/>
            <a:p>
              <a:r>
                <a:rPr lang="en-US" altLang="zh-CN" sz="1600" b="1">
                  <a:latin typeface="楷体" panose="02010609060101010101" pitchFamily="49" charset="-122"/>
                  <a:ea typeface="楷体_GB2312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1600" b="1">
                <a:latin typeface="楷体" panose="02010609060101010101" pitchFamily="49" charset="-122"/>
                <a:ea typeface="楷体_GB2312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2" name="矩形"/>
            <p:cNvSpPr/>
            <p:nvPr/>
          </p:nvSpPr>
          <p:spPr>
            <a:xfrm>
              <a:off x="2192176" y="3170711"/>
              <a:ext cx="301688" cy="15715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73" name="矩形"/>
            <p:cNvSpPr/>
            <p:nvPr/>
          </p:nvSpPr>
          <p:spPr>
            <a:xfrm>
              <a:off x="3510075" y="3354855"/>
              <a:ext cx="303275" cy="15715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74" name="矩形"/>
            <p:cNvSpPr/>
            <p:nvPr/>
          </p:nvSpPr>
          <p:spPr>
            <a:xfrm>
              <a:off x="3510075" y="3161186"/>
              <a:ext cx="303275" cy="15874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75" name="矩形"/>
            <p:cNvSpPr/>
            <p:nvPr/>
          </p:nvSpPr>
          <p:spPr>
            <a:xfrm>
              <a:off x="3510075" y="2972279"/>
              <a:ext cx="303275" cy="15874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</p:grpSp>
      <p:grpSp>
        <p:nvGrpSpPr>
          <p:cNvPr id="78" name="组合 77"/>
          <p:cNvGrpSpPr/>
          <p:nvPr/>
        </p:nvGrpSpPr>
        <p:grpSpPr>
          <a:xfrm>
            <a:off x="6545263" y="1697038"/>
            <a:ext cx="4578350" cy="3097212"/>
            <a:chOff x="6392741" y="1697558"/>
            <a:chExt cx="4577715" cy="3097113"/>
          </a:xfrm>
        </p:grpSpPr>
        <p:pic>
          <p:nvPicPr>
            <p:cNvPr id="21510" name="图片" descr="J:\认识平均数\Image00001.bmp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392741" y="1697558"/>
              <a:ext cx="4577715" cy="2698750"/>
            </a:xfrm>
            <a:prstGeom prst="rect">
              <a:avLst/>
            </a:prstGeom>
            <a:noFill/>
            <a:ln w="9525">
              <a:noFill/>
              <a:round/>
            </a:ln>
          </p:spPr>
        </p:pic>
        <p:grpSp>
          <p:nvGrpSpPr>
            <p:cNvPr id="21511" name="组合"/>
            <p:cNvGrpSpPr/>
            <p:nvPr/>
          </p:nvGrpSpPr>
          <p:grpSpPr>
            <a:xfrm>
              <a:off x="7156964" y="4145166"/>
              <a:ext cx="2493961" cy="649505"/>
              <a:chOff x="3179763" y="4748848"/>
              <a:chExt cx="2493961" cy="649505"/>
            </a:xfrm>
          </p:grpSpPr>
          <p:sp>
            <p:nvSpPr>
              <p:cNvPr id="138" name="矩形"/>
              <p:cNvSpPr/>
              <p:nvPr/>
            </p:nvSpPr>
            <p:spPr>
              <a:xfrm>
                <a:off x="3179021" y="4749087"/>
                <a:ext cx="504755" cy="646091"/>
              </a:xfrm>
              <a:prstGeom prst="rect">
                <a:avLst/>
              </a:prstGeom>
              <a:noFill/>
              <a:ln w="9525" cap="flat" cmpd="sng">
                <a:noFill/>
                <a:prstDash val="solid"/>
                <a:round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>
                    <a:solidFill>
                      <a:schemeClr val="bg2">
                        <a:lumMod val="25000"/>
                      </a:schemeClr>
                    </a:solidFill>
                    <a:latin typeface="楷体" panose="02010609060101010101" pitchFamily="49" charset="-122"/>
                    <a:ea typeface="楷体_GB2312" pitchFamily="49" charset="-122"/>
                    <a:cs typeface="Times New Roman" panose="02020603050405020304" pitchFamily="18" charset="0"/>
                  </a:rPr>
                  <a:t>①号</a:t>
                </a:r>
                <a:endParaRPr lang="zh-CN" altLang="en-US" b="1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_GB2312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39" name="矩形"/>
              <p:cNvSpPr/>
              <p:nvPr/>
            </p:nvSpPr>
            <p:spPr>
              <a:xfrm>
                <a:off x="3845679" y="4752262"/>
                <a:ext cx="504755" cy="646091"/>
              </a:xfrm>
              <a:prstGeom prst="rect">
                <a:avLst/>
              </a:prstGeom>
              <a:noFill/>
              <a:ln w="9525" cap="flat" cmpd="sng">
                <a:noFill/>
                <a:prstDash val="solid"/>
                <a:round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>
                    <a:solidFill>
                      <a:schemeClr val="bg2">
                        <a:lumMod val="25000"/>
                      </a:schemeClr>
                    </a:solidFill>
                    <a:latin typeface="楷体" panose="02010609060101010101" pitchFamily="49" charset="-122"/>
                    <a:ea typeface="楷体_GB2312" pitchFamily="49" charset="-122"/>
                    <a:cs typeface="Times New Roman" panose="02020603050405020304" pitchFamily="18" charset="0"/>
                  </a:rPr>
                  <a:t>②号</a:t>
                </a:r>
                <a:endParaRPr lang="zh-CN" altLang="en-US" b="1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_GB2312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0" name="矩形"/>
              <p:cNvSpPr/>
              <p:nvPr/>
            </p:nvSpPr>
            <p:spPr>
              <a:xfrm>
                <a:off x="4521860" y="4752262"/>
                <a:ext cx="503168" cy="646091"/>
              </a:xfrm>
              <a:prstGeom prst="rect">
                <a:avLst/>
              </a:prstGeom>
              <a:noFill/>
              <a:ln w="9525" cap="flat" cmpd="sng">
                <a:noFill/>
                <a:prstDash val="solid"/>
                <a:round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>
                    <a:solidFill>
                      <a:schemeClr val="bg2">
                        <a:lumMod val="25000"/>
                      </a:schemeClr>
                    </a:solidFill>
                    <a:latin typeface="楷体" panose="02010609060101010101" pitchFamily="49" charset="-122"/>
                    <a:ea typeface="楷体_GB2312" pitchFamily="49" charset="-122"/>
                    <a:cs typeface="Times New Roman" panose="02020603050405020304" pitchFamily="18" charset="0"/>
                  </a:rPr>
                  <a:t>③号</a:t>
                </a:r>
                <a:endParaRPr lang="zh-CN" altLang="en-US" b="1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_GB2312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1" name="矩形"/>
              <p:cNvSpPr/>
              <p:nvPr/>
            </p:nvSpPr>
            <p:spPr>
              <a:xfrm>
                <a:off x="5169470" y="4752262"/>
                <a:ext cx="504755" cy="646091"/>
              </a:xfrm>
              <a:prstGeom prst="rect">
                <a:avLst/>
              </a:prstGeom>
              <a:noFill/>
              <a:ln w="9525" cap="flat" cmpd="sng">
                <a:noFill/>
                <a:prstDash val="solid"/>
                <a:round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>
                    <a:solidFill>
                      <a:schemeClr val="bg2">
                        <a:lumMod val="25000"/>
                      </a:schemeClr>
                    </a:solidFill>
                    <a:latin typeface="楷体" panose="02010609060101010101" pitchFamily="49" charset="-122"/>
                    <a:ea typeface="楷体_GB2312" pitchFamily="49" charset="-122"/>
                    <a:cs typeface="Times New Roman" panose="02020603050405020304" pitchFamily="18" charset="0"/>
                  </a:rPr>
                  <a:t>④号</a:t>
                </a:r>
                <a:endParaRPr lang="zh-CN" altLang="en-US" b="1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_GB2312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87" name="矩形"/>
            <p:cNvSpPr/>
            <p:nvPr/>
          </p:nvSpPr>
          <p:spPr>
            <a:xfrm>
              <a:off x="7221301" y="3926337"/>
              <a:ext cx="303170" cy="158745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21513" name="矩形"/>
            <p:cNvSpPr>
              <a:spLocks noChangeArrowheads="1"/>
            </p:cNvSpPr>
            <p:nvPr/>
          </p:nvSpPr>
          <p:spPr bwMode="auto">
            <a:xfrm>
              <a:off x="7222051" y="3732416"/>
              <a:ext cx="303212" cy="158750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4" name="矩形"/>
            <p:cNvSpPr>
              <a:spLocks noChangeArrowheads="1"/>
            </p:cNvSpPr>
            <p:nvPr/>
          </p:nvSpPr>
          <p:spPr bwMode="auto">
            <a:xfrm>
              <a:off x="7882451" y="3932441"/>
              <a:ext cx="301624" cy="157162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5" name="矩形"/>
            <p:cNvSpPr>
              <a:spLocks noChangeArrowheads="1"/>
            </p:cNvSpPr>
            <p:nvPr/>
          </p:nvSpPr>
          <p:spPr bwMode="auto">
            <a:xfrm>
              <a:off x="7882451" y="3738766"/>
              <a:ext cx="301624" cy="158750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6" name="矩形"/>
            <p:cNvSpPr>
              <a:spLocks noChangeArrowheads="1"/>
            </p:cNvSpPr>
            <p:nvPr/>
          </p:nvSpPr>
          <p:spPr bwMode="auto">
            <a:xfrm>
              <a:off x="7882451" y="3545091"/>
              <a:ext cx="301624" cy="158750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7" name="矩形"/>
            <p:cNvSpPr>
              <a:spLocks noChangeArrowheads="1"/>
            </p:cNvSpPr>
            <p:nvPr/>
          </p:nvSpPr>
          <p:spPr bwMode="auto">
            <a:xfrm>
              <a:off x="7882451" y="3357766"/>
              <a:ext cx="301624" cy="157160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8" name="矩形"/>
            <p:cNvSpPr>
              <a:spLocks noChangeArrowheads="1"/>
            </p:cNvSpPr>
            <p:nvPr/>
          </p:nvSpPr>
          <p:spPr bwMode="auto">
            <a:xfrm>
              <a:off x="8534914" y="3932441"/>
              <a:ext cx="303212" cy="158750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9" name="矩形"/>
            <p:cNvSpPr>
              <a:spLocks noChangeArrowheads="1"/>
            </p:cNvSpPr>
            <p:nvPr/>
          </p:nvSpPr>
          <p:spPr bwMode="auto">
            <a:xfrm>
              <a:off x="8534914" y="3738766"/>
              <a:ext cx="303212" cy="158750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0" name="矩形"/>
            <p:cNvSpPr>
              <a:spLocks noChangeArrowheads="1"/>
            </p:cNvSpPr>
            <p:nvPr/>
          </p:nvSpPr>
          <p:spPr bwMode="auto">
            <a:xfrm>
              <a:off x="8534914" y="3551441"/>
              <a:ext cx="303212" cy="157160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1" name="矩形"/>
            <p:cNvSpPr>
              <a:spLocks noChangeArrowheads="1"/>
            </p:cNvSpPr>
            <p:nvPr/>
          </p:nvSpPr>
          <p:spPr bwMode="auto">
            <a:xfrm>
              <a:off x="9200076" y="3932441"/>
              <a:ext cx="303211" cy="157162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2" name="矩形"/>
            <p:cNvSpPr>
              <a:spLocks noChangeArrowheads="1"/>
            </p:cNvSpPr>
            <p:nvPr/>
          </p:nvSpPr>
          <p:spPr bwMode="auto">
            <a:xfrm>
              <a:off x="9200076" y="3738766"/>
              <a:ext cx="303211" cy="158750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3" name="矩形"/>
            <p:cNvSpPr>
              <a:spLocks noChangeArrowheads="1"/>
            </p:cNvSpPr>
            <p:nvPr/>
          </p:nvSpPr>
          <p:spPr bwMode="auto">
            <a:xfrm>
              <a:off x="9200076" y="3549853"/>
              <a:ext cx="303211" cy="158750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4" name="矩形"/>
            <p:cNvSpPr>
              <a:spLocks noChangeArrowheads="1"/>
            </p:cNvSpPr>
            <p:nvPr/>
          </p:nvSpPr>
          <p:spPr bwMode="auto">
            <a:xfrm>
              <a:off x="7224825" y="3071873"/>
              <a:ext cx="368777" cy="335280"/>
            </a:xfrm>
            <a:prstGeom prst="rect">
              <a:avLst/>
            </a:prstGeom>
            <a:noFill/>
            <a:ln w="9525">
              <a:noFill/>
              <a:round/>
            </a:ln>
          </p:spPr>
          <p:txBody>
            <a:bodyPr>
              <a:spAutoFit/>
            </a:bodyPr>
            <a:lstStyle/>
            <a:p>
              <a:r>
                <a:rPr lang="en-US" altLang="zh-CN" sz="1600" b="1">
                  <a:latin typeface="楷体" panose="02010609060101010101" pitchFamily="49" charset="-122"/>
                  <a:ea typeface="楷体_GB2312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1600" b="1">
                <a:latin typeface="楷体" panose="02010609060101010101" pitchFamily="49" charset="-122"/>
                <a:ea typeface="楷体_GB2312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525" name="矩形"/>
            <p:cNvSpPr>
              <a:spLocks noChangeArrowheads="1"/>
            </p:cNvSpPr>
            <p:nvPr/>
          </p:nvSpPr>
          <p:spPr bwMode="auto">
            <a:xfrm>
              <a:off x="7867565" y="3089966"/>
              <a:ext cx="330924" cy="335280"/>
            </a:xfrm>
            <a:prstGeom prst="rect">
              <a:avLst/>
            </a:prstGeom>
            <a:noFill/>
            <a:ln w="9525">
              <a:noFill/>
              <a:round/>
            </a:ln>
          </p:spPr>
          <p:txBody>
            <a:bodyPr>
              <a:spAutoFit/>
            </a:bodyPr>
            <a:lstStyle/>
            <a:p>
              <a:r>
                <a:rPr lang="en-US" altLang="zh-CN" sz="1600" b="1">
                  <a:latin typeface="楷体" panose="02010609060101010101" pitchFamily="49" charset="-122"/>
                  <a:ea typeface="楷体_GB2312" pitchFamily="49" charset="-122"/>
                  <a:cs typeface="Times New Roman" panose="02020603050405020304" pitchFamily="18" charset="0"/>
                </a:rPr>
                <a:t>4</a:t>
              </a:r>
              <a:endParaRPr lang="en-US" altLang="zh-CN" sz="1600" b="1">
                <a:latin typeface="楷体" panose="02010609060101010101" pitchFamily="49" charset="-122"/>
                <a:ea typeface="楷体_GB2312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526" name="矩形"/>
            <p:cNvSpPr>
              <a:spLocks noChangeArrowheads="1"/>
            </p:cNvSpPr>
            <p:nvPr/>
          </p:nvSpPr>
          <p:spPr bwMode="auto">
            <a:xfrm>
              <a:off x="8535231" y="2894459"/>
              <a:ext cx="305663" cy="335280"/>
            </a:xfrm>
            <a:prstGeom prst="rect">
              <a:avLst/>
            </a:prstGeom>
            <a:noFill/>
            <a:ln w="9525">
              <a:noFill/>
              <a:round/>
            </a:ln>
          </p:spPr>
          <p:txBody>
            <a:bodyPr>
              <a:spAutoFit/>
            </a:bodyPr>
            <a:lstStyle/>
            <a:p>
              <a:r>
                <a:rPr lang="en-US" altLang="zh-CN" sz="1600" b="1">
                  <a:latin typeface="楷体" panose="02010609060101010101" pitchFamily="49" charset="-122"/>
                  <a:ea typeface="楷体_GB2312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1600" b="1">
                <a:latin typeface="楷体" panose="02010609060101010101" pitchFamily="49" charset="-122"/>
                <a:ea typeface="楷体_GB2312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527" name="矩形"/>
            <p:cNvSpPr>
              <a:spLocks noChangeArrowheads="1"/>
            </p:cNvSpPr>
            <p:nvPr/>
          </p:nvSpPr>
          <p:spPr bwMode="auto">
            <a:xfrm>
              <a:off x="9152451" y="1908004"/>
              <a:ext cx="462280" cy="335280"/>
            </a:xfrm>
            <a:prstGeom prst="rect">
              <a:avLst/>
            </a:prstGeom>
            <a:noFill/>
            <a:ln w="9525">
              <a:noFill/>
              <a:round/>
            </a:ln>
          </p:spPr>
          <p:txBody>
            <a:bodyPr>
              <a:spAutoFit/>
            </a:bodyPr>
            <a:lstStyle/>
            <a:p>
              <a:r>
                <a:rPr lang="en-US" altLang="zh-CN" sz="1600" b="1">
                  <a:latin typeface="楷体" panose="02010609060101010101" pitchFamily="49" charset="-122"/>
                  <a:ea typeface="楷体_GB2312" pitchFamily="49" charset="-122"/>
                  <a:cs typeface="Times New Roman" panose="02020603050405020304" pitchFamily="18" charset="0"/>
                </a:rPr>
                <a:t>10</a:t>
              </a:r>
              <a:endParaRPr lang="en-US" altLang="zh-CN" sz="1600" b="1">
                <a:latin typeface="楷体" panose="02010609060101010101" pitchFamily="49" charset="-122"/>
                <a:ea typeface="楷体_GB2312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1528" name="矩形"/>
            <p:cNvSpPr>
              <a:spLocks noChangeArrowheads="1"/>
            </p:cNvSpPr>
            <p:nvPr/>
          </p:nvSpPr>
          <p:spPr bwMode="auto">
            <a:xfrm>
              <a:off x="8536501" y="3359930"/>
              <a:ext cx="301624" cy="157160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9" name="矩形"/>
            <p:cNvSpPr>
              <a:spLocks noChangeArrowheads="1"/>
            </p:cNvSpPr>
            <p:nvPr/>
          </p:nvSpPr>
          <p:spPr bwMode="auto">
            <a:xfrm>
              <a:off x="9200076" y="3355392"/>
              <a:ext cx="303211" cy="157162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0" name="矩形"/>
            <p:cNvSpPr>
              <a:spLocks noChangeArrowheads="1"/>
            </p:cNvSpPr>
            <p:nvPr/>
          </p:nvSpPr>
          <p:spPr bwMode="auto">
            <a:xfrm>
              <a:off x="9200076" y="3161717"/>
              <a:ext cx="303211" cy="158750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1" name="矩形"/>
            <p:cNvSpPr>
              <a:spLocks noChangeArrowheads="1"/>
            </p:cNvSpPr>
            <p:nvPr/>
          </p:nvSpPr>
          <p:spPr bwMode="auto">
            <a:xfrm>
              <a:off x="9200076" y="2972804"/>
              <a:ext cx="303211" cy="158750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2" name="矩形"/>
            <p:cNvSpPr>
              <a:spLocks noChangeArrowheads="1"/>
            </p:cNvSpPr>
            <p:nvPr/>
          </p:nvSpPr>
          <p:spPr bwMode="auto">
            <a:xfrm>
              <a:off x="9201346" y="2216566"/>
              <a:ext cx="301624" cy="157160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3" name="矩形"/>
            <p:cNvSpPr>
              <a:spLocks noChangeArrowheads="1"/>
            </p:cNvSpPr>
            <p:nvPr/>
          </p:nvSpPr>
          <p:spPr bwMode="auto">
            <a:xfrm>
              <a:off x="9201346" y="2406678"/>
              <a:ext cx="301624" cy="157160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4" name="矩形"/>
            <p:cNvSpPr>
              <a:spLocks noChangeArrowheads="1"/>
            </p:cNvSpPr>
            <p:nvPr/>
          </p:nvSpPr>
          <p:spPr bwMode="auto">
            <a:xfrm>
              <a:off x="9200076" y="2788855"/>
              <a:ext cx="303211" cy="158750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5" name="矩形"/>
            <p:cNvSpPr>
              <a:spLocks noChangeArrowheads="1"/>
            </p:cNvSpPr>
            <p:nvPr/>
          </p:nvSpPr>
          <p:spPr bwMode="auto">
            <a:xfrm>
              <a:off x="9200076" y="2599942"/>
              <a:ext cx="303211" cy="158750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5" name="矩形"/>
            <p:cNvSpPr/>
            <p:nvPr/>
          </p:nvSpPr>
          <p:spPr>
            <a:xfrm>
              <a:off x="7221301" y="3562810"/>
              <a:ext cx="303170" cy="158745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21537" name="矩形"/>
            <p:cNvSpPr>
              <a:spLocks noChangeArrowheads="1"/>
            </p:cNvSpPr>
            <p:nvPr/>
          </p:nvSpPr>
          <p:spPr bwMode="auto">
            <a:xfrm>
              <a:off x="7222051" y="3368431"/>
              <a:ext cx="303212" cy="158750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8" name="矩形"/>
            <p:cNvSpPr>
              <a:spLocks noChangeArrowheads="1"/>
            </p:cNvSpPr>
            <p:nvPr/>
          </p:nvSpPr>
          <p:spPr bwMode="auto">
            <a:xfrm>
              <a:off x="8536501" y="3173499"/>
              <a:ext cx="301624" cy="157160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0" name="TextBox 79"/>
          <p:cNvSpPr txBox="1"/>
          <p:nvPr/>
        </p:nvSpPr>
        <p:spPr>
          <a:xfrm>
            <a:off x="1062038" y="873125"/>
            <a:ext cx="4134465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女生队夹球的成绩统计图</a:t>
            </a:r>
            <a:endParaRPr lang="zh-CN" altLang="en-US" sz="2800" b="1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6765925" y="860425"/>
            <a:ext cx="4134465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男生队夹球的成绩统计图</a:t>
            </a:r>
            <a:endParaRPr lang="zh-CN" altLang="en-US" sz="2800" b="1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矩形"/>
          <p:cNvSpPr/>
          <p:nvPr/>
        </p:nvSpPr>
        <p:spPr>
          <a:xfrm>
            <a:off x="5195888" y="787400"/>
            <a:ext cx="1296987" cy="70802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>
            <a:spAutoFit/>
          </a:bodyPr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000" b="1" i="1">
                <a:solidFill>
                  <a:schemeClr val="accent5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VS</a:t>
            </a:r>
            <a:endParaRPr lang="zh-CN" altLang="en-US" sz="4000" b="1" i="1">
              <a:solidFill>
                <a:schemeClr val="accent5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29" name="组合 112"/>
          <p:cNvGrpSpPr/>
          <p:nvPr/>
        </p:nvGrpSpPr>
        <p:grpSpPr>
          <a:xfrm>
            <a:off x="846138" y="1697038"/>
            <a:ext cx="4576762" cy="3097212"/>
            <a:chOff x="693264" y="1697558"/>
            <a:chExt cx="4577715" cy="3097113"/>
          </a:xfrm>
        </p:grpSpPr>
        <p:pic>
          <p:nvPicPr>
            <p:cNvPr id="22572" name="图片" descr="J:\认识平均数\Image00001.bmp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93264" y="1697558"/>
              <a:ext cx="4577715" cy="2698750"/>
            </a:xfrm>
            <a:prstGeom prst="rect">
              <a:avLst/>
            </a:prstGeom>
            <a:noFill/>
            <a:ln w="9525">
              <a:noFill/>
              <a:round/>
            </a:ln>
          </p:spPr>
        </p:pic>
        <p:grpSp>
          <p:nvGrpSpPr>
            <p:cNvPr id="22573" name="组合"/>
            <p:cNvGrpSpPr/>
            <p:nvPr/>
          </p:nvGrpSpPr>
          <p:grpSpPr>
            <a:xfrm>
              <a:off x="1466377" y="4145166"/>
              <a:ext cx="2493961" cy="649505"/>
              <a:chOff x="3179763" y="4748848"/>
              <a:chExt cx="2493961" cy="649505"/>
            </a:xfrm>
          </p:grpSpPr>
          <p:sp>
            <p:nvSpPr>
              <p:cNvPr id="34" name="矩形"/>
              <p:cNvSpPr/>
              <p:nvPr/>
            </p:nvSpPr>
            <p:spPr>
              <a:xfrm>
                <a:off x="3179923" y="4749087"/>
                <a:ext cx="504930" cy="646091"/>
              </a:xfrm>
              <a:prstGeom prst="rect">
                <a:avLst/>
              </a:prstGeom>
              <a:noFill/>
              <a:ln w="9525" cap="flat" cmpd="sng">
                <a:noFill/>
                <a:prstDash val="solid"/>
                <a:round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>
                    <a:solidFill>
                      <a:schemeClr val="accent6">
                        <a:lumMod val="50000"/>
                      </a:schemeClr>
                    </a:solidFill>
                    <a:latin typeface="楷体" panose="02010609060101010101" pitchFamily="49" charset="-122"/>
                    <a:ea typeface="楷体_GB2312" pitchFamily="49" charset="-122"/>
                    <a:cs typeface="Times New Roman" panose="02020603050405020304" pitchFamily="18" charset="0"/>
                  </a:rPr>
                  <a:t>①号</a:t>
                </a:r>
                <a:endParaRPr lang="zh-CN" altLang="en-US" b="1">
                  <a:solidFill>
                    <a:schemeClr val="accent6">
                      <a:lumMod val="50000"/>
                    </a:schemeClr>
                  </a:solidFill>
                  <a:latin typeface="楷体" panose="02010609060101010101" pitchFamily="49" charset="-122"/>
                  <a:ea typeface="楷体_GB2312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5" name="矩形"/>
              <p:cNvSpPr/>
              <p:nvPr/>
            </p:nvSpPr>
            <p:spPr>
              <a:xfrm>
                <a:off x="3846812" y="4752262"/>
                <a:ext cx="504930" cy="646091"/>
              </a:xfrm>
              <a:prstGeom prst="rect">
                <a:avLst/>
              </a:prstGeom>
              <a:noFill/>
              <a:ln w="9525" cap="flat" cmpd="sng">
                <a:noFill/>
                <a:prstDash val="solid"/>
                <a:round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>
                    <a:solidFill>
                      <a:schemeClr val="accent6">
                        <a:lumMod val="50000"/>
                      </a:schemeClr>
                    </a:solidFill>
                    <a:latin typeface="楷体" panose="02010609060101010101" pitchFamily="49" charset="-122"/>
                    <a:ea typeface="楷体_GB2312" pitchFamily="49" charset="-122"/>
                    <a:cs typeface="Times New Roman" panose="02020603050405020304" pitchFamily="18" charset="0"/>
                  </a:rPr>
                  <a:t>②号</a:t>
                </a:r>
                <a:endParaRPr lang="zh-CN" altLang="en-US" b="1">
                  <a:solidFill>
                    <a:schemeClr val="accent6">
                      <a:lumMod val="50000"/>
                    </a:schemeClr>
                  </a:solidFill>
                  <a:latin typeface="楷体" panose="02010609060101010101" pitchFamily="49" charset="-122"/>
                  <a:ea typeface="楷体_GB2312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6" name="矩形"/>
              <p:cNvSpPr/>
              <p:nvPr/>
            </p:nvSpPr>
            <p:spPr>
              <a:xfrm>
                <a:off x="4521640" y="4752262"/>
                <a:ext cx="503342" cy="646091"/>
              </a:xfrm>
              <a:prstGeom prst="rect">
                <a:avLst/>
              </a:prstGeom>
              <a:noFill/>
              <a:ln w="9525" cap="flat" cmpd="sng">
                <a:noFill/>
                <a:prstDash val="solid"/>
                <a:round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>
                    <a:solidFill>
                      <a:schemeClr val="accent6">
                        <a:lumMod val="50000"/>
                      </a:schemeClr>
                    </a:solidFill>
                    <a:latin typeface="楷体" panose="02010609060101010101" pitchFamily="49" charset="-122"/>
                    <a:ea typeface="楷体_GB2312" pitchFamily="49" charset="-122"/>
                    <a:cs typeface="Times New Roman" panose="02020603050405020304" pitchFamily="18" charset="0"/>
                  </a:rPr>
                  <a:t>③号</a:t>
                </a:r>
                <a:endParaRPr lang="zh-CN" altLang="en-US" b="1">
                  <a:solidFill>
                    <a:schemeClr val="accent6">
                      <a:lumMod val="50000"/>
                    </a:schemeClr>
                  </a:solidFill>
                  <a:latin typeface="楷体" panose="02010609060101010101" pitchFamily="49" charset="-122"/>
                  <a:ea typeface="楷体_GB2312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37" name="矩形"/>
              <p:cNvSpPr/>
              <p:nvPr/>
            </p:nvSpPr>
            <p:spPr>
              <a:xfrm>
                <a:off x="5169475" y="4752262"/>
                <a:ext cx="504930" cy="646091"/>
              </a:xfrm>
              <a:prstGeom prst="rect">
                <a:avLst/>
              </a:prstGeom>
              <a:noFill/>
              <a:ln w="9525" cap="flat" cmpd="sng">
                <a:noFill/>
                <a:prstDash val="solid"/>
                <a:round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>
                    <a:solidFill>
                      <a:schemeClr val="accent6">
                        <a:lumMod val="50000"/>
                      </a:schemeClr>
                    </a:solidFill>
                    <a:latin typeface="楷体" panose="02010609060101010101" pitchFamily="49" charset="-122"/>
                    <a:ea typeface="楷体_GB2312" pitchFamily="49" charset="-122"/>
                    <a:cs typeface="Times New Roman" panose="02020603050405020304" pitchFamily="18" charset="0"/>
                  </a:rPr>
                  <a:t>④号</a:t>
                </a:r>
                <a:endParaRPr lang="zh-CN" altLang="en-US" b="1">
                  <a:solidFill>
                    <a:schemeClr val="accent6">
                      <a:lumMod val="50000"/>
                    </a:schemeClr>
                  </a:solidFill>
                  <a:latin typeface="楷体" panose="02010609060101010101" pitchFamily="49" charset="-122"/>
                  <a:ea typeface="楷体_GB2312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38" name="矩形"/>
            <p:cNvSpPr/>
            <p:nvPr/>
          </p:nvSpPr>
          <p:spPr>
            <a:xfrm>
              <a:off x="1531639" y="3926337"/>
              <a:ext cx="303275" cy="15874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39" name="矩形"/>
            <p:cNvSpPr/>
            <p:nvPr/>
          </p:nvSpPr>
          <p:spPr>
            <a:xfrm>
              <a:off x="1531639" y="3732668"/>
              <a:ext cx="303275" cy="15874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40" name="矩形"/>
            <p:cNvSpPr/>
            <p:nvPr/>
          </p:nvSpPr>
          <p:spPr>
            <a:xfrm>
              <a:off x="1531639" y="3540586"/>
              <a:ext cx="303275" cy="157158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41" name="矩形"/>
            <p:cNvSpPr/>
            <p:nvPr/>
          </p:nvSpPr>
          <p:spPr>
            <a:xfrm>
              <a:off x="1531639" y="3358030"/>
              <a:ext cx="303275" cy="15874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42" name="矩形"/>
            <p:cNvSpPr/>
            <p:nvPr/>
          </p:nvSpPr>
          <p:spPr>
            <a:xfrm>
              <a:off x="1531639" y="3164361"/>
              <a:ext cx="303275" cy="15874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43" name="矩形"/>
            <p:cNvSpPr/>
            <p:nvPr/>
          </p:nvSpPr>
          <p:spPr>
            <a:xfrm>
              <a:off x="1531639" y="2975454"/>
              <a:ext cx="303275" cy="15874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44" name="矩形"/>
            <p:cNvSpPr/>
            <p:nvPr/>
          </p:nvSpPr>
          <p:spPr>
            <a:xfrm>
              <a:off x="2192176" y="3932687"/>
              <a:ext cx="301688" cy="15715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45" name="矩形"/>
            <p:cNvSpPr/>
            <p:nvPr/>
          </p:nvSpPr>
          <p:spPr>
            <a:xfrm>
              <a:off x="2192176" y="3739018"/>
              <a:ext cx="301688" cy="15874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46" name="矩形"/>
            <p:cNvSpPr/>
            <p:nvPr/>
          </p:nvSpPr>
          <p:spPr>
            <a:xfrm>
              <a:off x="2192176" y="3545349"/>
              <a:ext cx="301688" cy="15874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47" name="矩形"/>
            <p:cNvSpPr/>
            <p:nvPr/>
          </p:nvSpPr>
          <p:spPr>
            <a:xfrm>
              <a:off x="2192176" y="3358030"/>
              <a:ext cx="301688" cy="15715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48" name="矩形"/>
            <p:cNvSpPr/>
            <p:nvPr/>
          </p:nvSpPr>
          <p:spPr>
            <a:xfrm>
              <a:off x="2844774" y="3932687"/>
              <a:ext cx="303276" cy="15874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49" name="矩形"/>
            <p:cNvSpPr/>
            <p:nvPr/>
          </p:nvSpPr>
          <p:spPr>
            <a:xfrm>
              <a:off x="2844774" y="3739018"/>
              <a:ext cx="303276" cy="15874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50" name="矩形"/>
            <p:cNvSpPr/>
            <p:nvPr/>
          </p:nvSpPr>
          <p:spPr>
            <a:xfrm>
              <a:off x="2844774" y="3551699"/>
              <a:ext cx="303276" cy="15715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51" name="矩形"/>
            <p:cNvSpPr/>
            <p:nvPr/>
          </p:nvSpPr>
          <p:spPr>
            <a:xfrm>
              <a:off x="2844774" y="3358030"/>
              <a:ext cx="303276" cy="15874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54" name="矩形"/>
            <p:cNvSpPr/>
            <p:nvPr/>
          </p:nvSpPr>
          <p:spPr>
            <a:xfrm>
              <a:off x="3510075" y="3932687"/>
              <a:ext cx="303275" cy="15715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55" name="矩形"/>
            <p:cNvSpPr/>
            <p:nvPr/>
          </p:nvSpPr>
          <p:spPr>
            <a:xfrm>
              <a:off x="3510075" y="3739018"/>
              <a:ext cx="303275" cy="15874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56" name="矩形"/>
            <p:cNvSpPr/>
            <p:nvPr/>
          </p:nvSpPr>
          <p:spPr>
            <a:xfrm>
              <a:off x="3510075" y="3550111"/>
              <a:ext cx="303275" cy="15874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58" name="矩形"/>
            <p:cNvSpPr/>
            <p:nvPr/>
          </p:nvSpPr>
          <p:spPr>
            <a:xfrm>
              <a:off x="1526875" y="2791310"/>
              <a:ext cx="303276" cy="15874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59" name="矩形"/>
            <p:cNvSpPr/>
            <p:nvPr/>
          </p:nvSpPr>
          <p:spPr>
            <a:xfrm>
              <a:off x="1526875" y="2597641"/>
              <a:ext cx="303276" cy="15874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60" name="矩形"/>
            <p:cNvSpPr/>
            <p:nvPr/>
          </p:nvSpPr>
          <p:spPr>
            <a:xfrm>
              <a:off x="2841598" y="3183411"/>
              <a:ext cx="303276" cy="15874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22594" name="矩形"/>
            <p:cNvSpPr>
              <a:spLocks noChangeArrowheads="1"/>
            </p:cNvSpPr>
            <p:nvPr/>
          </p:nvSpPr>
          <p:spPr bwMode="auto">
            <a:xfrm>
              <a:off x="1522173" y="2321241"/>
              <a:ext cx="368777" cy="335280"/>
            </a:xfrm>
            <a:prstGeom prst="rect">
              <a:avLst/>
            </a:prstGeom>
            <a:noFill/>
            <a:ln w="9525">
              <a:noFill/>
              <a:round/>
            </a:ln>
          </p:spPr>
          <p:txBody>
            <a:bodyPr>
              <a:spAutoFit/>
            </a:bodyPr>
            <a:lstStyle/>
            <a:p>
              <a:r>
                <a:rPr lang="en-US" altLang="zh-CN" sz="1600" b="1">
                  <a:latin typeface="楷体" panose="02010609060101010101" pitchFamily="49" charset="-122"/>
                  <a:ea typeface="楷体_GB2312" pitchFamily="49" charset="-122"/>
                  <a:cs typeface="Times New Roman" panose="02020603050405020304" pitchFamily="18" charset="0"/>
                </a:rPr>
                <a:t>8</a:t>
              </a:r>
              <a:endParaRPr lang="en-US" altLang="zh-CN" sz="1600" b="1">
                <a:latin typeface="楷体" panose="02010609060101010101" pitchFamily="49" charset="-122"/>
                <a:ea typeface="楷体_GB2312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2595" name="矩形"/>
            <p:cNvSpPr>
              <a:spLocks noChangeArrowheads="1"/>
            </p:cNvSpPr>
            <p:nvPr/>
          </p:nvSpPr>
          <p:spPr bwMode="auto">
            <a:xfrm>
              <a:off x="2208093" y="2873525"/>
              <a:ext cx="330924" cy="338554"/>
            </a:xfrm>
            <a:prstGeom prst="rect">
              <a:avLst/>
            </a:prstGeom>
            <a:noFill/>
            <a:ln w="9525">
              <a:noFill/>
              <a:round/>
            </a:ln>
          </p:spPr>
          <p:txBody>
            <a:bodyPr>
              <a:spAutoFit/>
            </a:bodyPr>
            <a:lstStyle/>
            <a:p>
              <a:r>
                <a:rPr lang="en-US" altLang="zh-CN" sz="1600" b="1">
                  <a:latin typeface="楷体" panose="02010609060101010101" pitchFamily="49" charset="-122"/>
                  <a:ea typeface="楷体_GB2312" pitchFamily="49" charset="-122"/>
                  <a:cs typeface="Times New Roman" panose="02020603050405020304" pitchFamily="18" charset="0"/>
                </a:rPr>
                <a:t>5</a:t>
              </a:r>
              <a:endParaRPr lang="zh-CN" altLang="en-US" sz="1600" b="1">
                <a:latin typeface="楷体" panose="02010609060101010101" pitchFamily="49" charset="-122"/>
                <a:ea typeface="楷体_GB2312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2596" name="矩形"/>
            <p:cNvSpPr>
              <a:spLocks noChangeArrowheads="1"/>
            </p:cNvSpPr>
            <p:nvPr/>
          </p:nvSpPr>
          <p:spPr bwMode="auto">
            <a:xfrm>
              <a:off x="2845914" y="2876344"/>
              <a:ext cx="305663" cy="335280"/>
            </a:xfrm>
            <a:prstGeom prst="rect">
              <a:avLst/>
            </a:prstGeom>
            <a:noFill/>
            <a:ln w="9525">
              <a:noFill/>
              <a:round/>
            </a:ln>
          </p:spPr>
          <p:txBody>
            <a:bodyPr>
              <a:spAutoFit/>
            </a:bodyPr>
            <a:lstStyle/>
            <a:p>
              <a:r>
                <a:rPr lang="en-US" altLang="zh-CN" sz="1600" b="1">
                  <a:latin typeface="楷体" panose="02010609060101010101" pitchFamily="49" charset="-122"/>
                  <a:ea typeface="楷体_GB2312" pitchFamily="49" charset="-122"/>
                  <a:cs typeface="Times New Roman" panose="02020603050405020304" pitchFamily="18" charset="0"/>
                </a:rPr>
                <a:t>5</a:t>
              </a:r>
              <a:endParaRPr lang="en-US" altLang="zh-CN" sz="1600" b="1">
                <a:latin typeface="楷体" panose="02010609060101010101" pitchFamily="49" charset="-122"/>
                <a:ea typeface="楷体_GB2312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2597" name="矩形"/>
            <p:cNvSpPr>
              <a:spLocks noChangeArrowheads="1"/>
            </p:cNvSpPr>
            <p:nvPr/>
          </p:nvSpPr>
          <p:spPr bwMode="auto">
            <a:xfrm>
              <a:off x="3509173" y="2663173"/>
              <a:ext cx="325986" cy="338554"/>
            </a:xfrm>
            <a:prstGeom prst="rect">
              <a:avLst/>
            </a:prstGeom>
            <a:noFill/>
            <a:ln w="9525">
              <a:noFill/>
              <a:round/>
            </a:ln>
          </p:spPr>
          <p:txBody>
            <a:bodyPr>
              <a:spAutoFit/>
            </a:bodyPr>
            <a:lstStyle/>
            <a:p>
              <a:r>
                <a:rPr lang="en-US" altLang="zh-CN" sz="1600" b="1">
                  <a:latin typeface="楷体" panose="02010609060101010101" pitchFamily="49" charset="-122"/>
                  <a:ea typeface="楷体_GB2312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1600" b="1">
                <a:latin typeface="楷体" panose="02010609060101010101" pitchFamily="49" charset="-122"/>
                <a:ea typeface="楷体_GB2312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72" name="矩形"/>
            <p:cNvSpPr/>
            <p:nvPr/>
          </p:nvSpPr>
          <p:spPr>
            <a:xfrm>
              <a:off x="2192176" y="3170711"/>
              <a:ext cx="301688" cy="15715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73" name="矩形"/>
            <p:cNvSpPr/>
            <p:nvPr/>
          </p:nvSpPr>
          <p:spPr>
            <a:xfrm>
              <a:off x="3510075" y="3354855"/>
              <a:ext cx="303275" cy="15715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74" name="矩形"/>
            <p:cNvSpPr/>
            <p:nvPr/>
          </p:nvSpPr>
          <p:spPr>
            <a:xfrm>
              <a:off x="3510075" y="3161186"/>
              <a:ext cx="303275" cy="15874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75" name="矩形"/>
            <p:cNvSpPr/>
            <p:nvPr/>
          </p:nvSpPr>
          <p:spPr>
            <a:xfrm>
              <a:off x="3510075" y="2972279"/>
              <a:ext cx="303275" cy="158745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</p:grpSp>
      <p:sp>
        <p:nvSpPr>
          <p:cNvPr id="76" name="TextBox 75"/>
          <p:cNvSpPr txBox="1"/>
          <p:nvPr/>
        </p:nvSpPr>
        <p:spPr>
          <a:xfrm>
            <a:off x="2344738" y="746125"/>
            <a:ext cx="1416050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沙小队</a:t>
            </a:r>
            <a:endParaRPr lang="zh-CN" altLang="en-US" sz="3200" b="1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1" name="TextBox 110"/>
          <p:cNvSpPr txBox="1"/>
          <p:nvPr/>
        </p:nvSpPr>
        <p:spPr>
          <a:xfrm>
            <a:off x="8035925" y="746125"/>
            <a:ext cx="1416050" cy="5842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联小队</a:t>
            </a:r>
            <a:endParaRPr lang="zh-CN" altLang="en-US" sz="3200" b="1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533" name="组合 118"/>
          <p:cNvGrpSpPr/>
          <p:nvPr/>
        </p:nvGrpSpPr>
        <p:grpSpPr>
          <a:xfrm>
            <a:off x="6535738" y="1697038"/>
            <a:ext cx="4578350" cy="3097212"/>
            <a:chOff x="6383851" y="1697558"/>
            <a:chExt cx="4577715" cy="3097113"/>
          </a:xfrm>
        </p:grpSpPr>
        <p:pic>
          <p:nvPicPr>
            <p:cNvPr id="22535" name="图片" descr="J:\认识平均数\Image00001.bmp"/>
            <p:cNvPicPr>
              <a:picLocks noChangeAspect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383851" y="1697558"/>
              <a:ext cx="4577715" cy="2698750"/>
            </a:xfrm>
            <a:prstGeom prst="rect">
              <a:avLst/>
            </a:prstGeom>
            <a:noFill/>
            <a:ln w="9525">
              <a:noFill/>
              <a:round/>
            </a:ln>
          </p:spPr>
        </p:pic>
        <p:grpSp>
          <p:nvGrpSpPr>
            <p:cNvPr id="22536" name="组合"/>
            <p:cNvGrpSpPr/>
            <p:nvPr/>
          </p:nvGrpSpPr>
          <p:grpSpPr>
            <a:xfrm>
              <a:off x="7156964" y="4130584"/>
              <a:ext cx="3133155" cy="664087"/>
              <a:chOff x="3179763" y="4734266"/>
              <a:chExt cx="3133155" cy="664087"/>
            </a:xfrm>
          </p:grpSpPr>
          <p:sp>
            <p:nvSpPr>
              <p:cNvPr id="79" name="矩形"/>
              <p:cNvSpPr/>
              <p:nvPr/>
            </p:nvSpPr>
            <p:spPr>
              <a:xfrm>
                <a:off x="3179655" y="4749087"/>
                <a:ext cx="504755" cy="646092"/>
              </a:xfrm>
              <a:prstGeom prst="rect">
                <a:avLst/>
              </a:prstGeom>
              <a:noFill/>
              <a:ln w="9525" cap="flat" cmpd="sng">
                <a:noFill/>
                <a:prstDash val="solid"/>
                <a:round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>
                    <a:solidFill>
                      <a:schemeClr val="bg2">
                        <a:lumMod val="25000"/>
                      </a:schemeClr>
                    </a:solidFill>
                    <a:latin typeface="楷体" panose="02010609060101010101" pitchFamily="49" charset="-122"/>
                    <a:ea typeface="楷体_GB2312" pitchFamily="49" charset="-122"/>
                    <a:cs typeface="Times New Roman" panose="02020603050405020304" pitchFamily="18" charset="0"/>
                  </a:rPr>
                  <a:t>①号</a:t>
                </a:r>
                <a:endParaRPr lang="zh-CN" altLang="en-US" b="1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_GB2312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0" name="矩形"/>
              <p:cNvSpPr/>
              <p:nvPr/>
            </p:nvSpPr>
            <p:spPr>
              <a:xfrm>
                <a:off x="3846312" y="4752261"/>
                <a:ext cx="504755" cy="646092"/>
              </a:xfrm>
              <a:prstGeom prst="rect">
                <a:avLst/>
              </a:prstGeom>
              <a:noFill/>
              <a:ln w="9525" cap="flat" cmpd="sng">
                <a:noFill/>
                <a:prstDash val="solid"/>
                <a:round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>
                    <a:solidFill>
                      <a:schemeClr val="bg2">
                        <a:lumMod val="25000"/>
                      </a:schemeClr>
                    </a:solidFill>
                    <a:latin typeface="楷体" panose="02010609060101010101" pitchFamily="49" charset="-122"/>
                    <a:ea typeface="楷体_GB2312" pitchFamily="49" charset="-122"/>
                    <a:cs typeface="Times New Roman" panose="02020603050405020304" pitchFamily="18" charset="0"/>
                  </a:rPr>
                  <a:t>②号</a:t>
                </a:r>
                <a:endParaRPr lang="zh-CN" altLang="en-US" b="1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_GB2312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1" name="矩形"/>
              <p:cNvSpPr/>
              <p:nvPr/>
            </p:nvSpPr>
            <p:spPr>
              <a:xfrm>
                <a:off x="4520907" y="4752261"/>
                <a:ext cx="503167" cy="646092"/>
              </a:xfrm>
              <a:prstGeom prst="rect">
                <a:avLst/>
              </a:prstGeom>
              <a:noFill/>
              <a:ln w="9525" cap="flat" cmpd="sng">
                <a:noFill/>
                <a:prstDash val="solid"/>
                <a:round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>
                    <a:solidFill>
                      <a:schemeClr val="bg2">
                        <a:lumMod val="25000"/>
                      </a:schemeClr>
                    </a:solidFill>
                    <a:latin typeface="楷体" panose="02010609060101010101" pitchFamily="49" charset="-122"/>
                    <a:ea typeface="楷体_GB2312" pitchFamily="49" charset="-122"/>
                    <a:cs typeface="Times New Roman" panose="02020603050405020304" pitchFamily="18" charset="0"/>
                  </a:rPr>
                  <a:t>③号</a:t>
                </a:r>
                <a:endParaRPr lang="zh-CN" altLang="en-US" b="1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_GB2312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82" name="矩形"/>
              <p:cNvSpPr/>
              <p:nvPr/>
            </p:nvSpPr>
            <p:spPr>
              <a:xfrm>
                <a:off x="5168517" y="4752261"/>
                <a:ext cx="504755" cy="646092"/>
              </a:xfrm>
              <a:prstGeom prst="rect">
                <a:avLst/>
              </a:prstGeom>
              <a:noFill/>
              <a:ln w="9525" cap="flat" cmpd="sng">
                <a:noFill/>
                <a:prstDash val="solid"/>
                <a:round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>
                    <a:solidFill>
                      <a:schemeClr val="bg2">
                        <a:lumMod val="25000"/>
                      </a:schemeClr>
                    </a:solidFill>
                    <a:latin typeface="楷体" panose="02010609060101010101" pitchFamily="49" charset="-122"/>
                    <a:ea typeface="楷体_GB2312" pitchFamily="49" charset="-122"/>
                    <a:cs typeface="Times New Roman" panose="02020603050405020304" pitchFamily="18" charset="0"/>
                  </a:rPr>
                  <a:t>④号</a:t>
                </a:r>
                <a:endParaRPr lang="zh-CN" altLang="en-US" b="1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_GB2312" pitchFamily="49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19" name="矩形"/>
              <p:cNvSpPr/>
              <p:nvPr/>
            </p:nvSpPr>
            <p:spPr>
              <a:xfrm>
                <a:off x="5808190" y="4734799"/>
                <a:ext cx="504755" cy="646093"/>
              </a:xfrm>
              <a:prstGeom prst="rect">
                <a:avLst/>
              </a:prstGeom>
              <a:noFill/>
              <a:ln w="9525" cap="flat" cmpd="sng">
                <a:noFill/>
                <a:prstDash val="solid"/>
                <a:round/>
              </a:ln>
            </p:spPr>
            <p:txBody>
              <a:bodyPr>
                <a:spAutoFit/>
              </a:bodyPr>
              <a:lstStyle/>
              <a:p>
                <a:pPr fontAlgn="auto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>
                    <a:solidFill>
                      <a:schemeClr val="bg2">
                        <a:lumMod val="25000"/>
                      </a:schemeClr>
                    </a:solidFill>
                    <a:latin typeface="楷体" panose="02010609060101010101" pitchFamily="49" charset="-122"/>
                    <a:ea typeface="楷体_GB2312" pitchFamily="49" charset="-122"/>
                    <a:cs typeface="Times New Roman" panose="02020603050405020304" pitchFamily="18" charset="0"/>
                  </a:rPr>
                  <a:t>⑤号</a:t>
                </a:r>
                <a:endParaRPr lang="zh-CN" altLang="en-US" b="1">
                  <a:solidFill>
                    <a:schemeClr val="bg2">
                      <a:lumMod val="25000"/>
                    </a:schemeClr>
                  </a:solidFill>
                  <a:latin typeface="楷体" panose="02010609060101010101" pitchFamily="49" charset="-122"/>
                  <a:ea typeface="楷体_GB2312" pitchFamily="49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83" name="矩形"/>
            <p:cNvSpPr/>
            <p:nvPr/>
          </p:nvSpPr>
          <p:spPr>
            <a:xfrm>
              <a:off x="7221935" y="3926337"/>
              <a:ext cx="303170" cy="158745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22538" name="矩形"/>
            <p:cNvSpPr>
              <a:spLocks noChangeArrowheads="1"/>
            </p:cNvSpPr>
            <p:nvPr/>
          </p:nvSpPr>
          <p:spPr bwMode="auto">
            <a:xfrm>
              <a:off x="7222051" y="3732416"/>
              <a:ext cx="303212" cy="158750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39" name="矩形"/>
            <p:cNvSpPr>
              <a:spLocks noChangeArrowheads="1"/>
            </p:cNvSpPr>
            <p:nvPr/>
          </p:nvSpPr>
          <p:spPr bwMode="auto">
            <a:xfrm>
              <a:off x="7882451" y="3932441"/>
              <a:ext cx="301624" cy="157162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0" name="矩形"/>
            <p:cNvSpPr>
              <a:spLocks noChangeArrowheads="1"/>
            </p:cNvSpPr>
            <p:nvPr/>
          </p:nvSpPr>
          <p:spPr bwMode="auto">
            <a:xfrm>
              <a:off x="7882451" y="3738766"/>
              <a:ext cx="301624" cy="158750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1" name="矩形"/>
            <p:cNvSpPr>
              <a:spLocks noChangeArrowheads="1"/>
            </p:cNvSpPr>
            <p:nvPr/>
          </p:nvSpPr>
          <p:spPr bwMode="auto">
            <a:xfrm>
              <a:off x="7882451" y="3545091"/>
              <a:ext cx="301624" cy="158750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2" name="矩形"/>
            <p:cNvSpPr>
              <a:spLocks noChangeArrowheads="1"/>
            </p:cNvSpPr>
            <p:nvPr/>
          </p:nvSpPr>
          <p:spPr bwMode="auto">
            <a:xfrm>
              <a:off x="7882451" y="3357766"/>
              <a:ext cx="301624" cy="157160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3" name="矩形"/>
            <p:cNvSpPr>
              <a:spLocks noChangeArrowheads="1"/>
            </p:cNvSpPr>
            <p:nvPr/>
          </p:nvSpPr>
          <p:spPr bwMode="auto">
            <a:xfrm>
              <a:off x="8534914" y="3932441"/>
              <a:ext cx="303212" cy="158750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4" name="矩形"/>
            <p:cNvSpPr>
              <a:spLocks noChangeArrowheads="1"/>
            </p:cNvSpPr>
            <p:nvPr/>
          </p:nvSpPr>
          <p:spPr bwMode="auto">
            <a:xfrm>
              <a:off x="8534914" y="3738766"/>
              <a:ext cx="303212" cy="158750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5" name="矩形"/>
            <p:cNvSpPr>
              <a:spLocks noChangeArrowheads="1"/>
            </p:cNvSpPr>
            <p:nvPr/>
          </p:nvSpPr>
          <p:spPr bwMode="auto">
            <a:xfrm>
              <a:off x="9200076" y="3932441"/>
              <a:ext cx="303211" cy="157162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6" name="矩形"/>
            <p:cNvSpPr>
              <a:spLocks noChangeArrowheads="1"/>
            </p:cNvSpPr>
            <p:nvPr/>
          </p:nvSpPr>
          <p:spPr bwMode="auto">
            <a:xfrm>
              <a:off x="9200076" y="3738766"/>
              <a:ext cx="303211" cy="158750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7" name="矩形"/>
            <p:cNvSpPr>
              <a:spLocks noChangeArrowheads="1"/>
            </p:cNvSpPr>
            <p:nvPr/>
          </p:nvSpPr>
          <p:spPr bwMode="auto">
            <a:xfrm>
              <a:off x="9200076" y="3549853"/>
              <a:ext cx="303211" cy="158750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8" name="矩形"/>
            <p:cNvSpPr>
              <a:spLocks noChangeArrowheads="1"/>
            </p:cNvSpPr>
            <p:nvPr/>
          </p:nvSpPr>
          <p:spPr bwMode="auto">
            <a:xfrm>
              <a:off x="7154436" y="1912748"/>
              <a:ext cx="425612" cy="338554"/>
            </a:xfrm>
            <a:prstGeom prst="rect">
              <a:avLst/>
            </a:prstGeom>
            <a:noFill/>
            <a:ln w="9525">
              <a:noFill/>
              <a:round/>
            </a:ln>
          </p:spPr>
          <p:txBody>
            <a:bodyPr>
              <a:spAutoFit/>
            </a:bodyPr>
            <a:lstStyle/>
            <a:p>
              <a:r>
                <a:rPr lang="en-US" altLang="zh-CN" sz="1600" b="1">
                  <a:latin typeface="楷体" panose="02010609060101010101" pitchFamily="49" charset="-122"/>
                  <a:ea typeface="楷体_GB2312" pitchFamily="49" charset="-122"/>
                  <a:cs typeface="Times New Roman" panose="02020603050405020304" pitchFamily="18" charset="0"/>
                </a:rPr>
                <a:t>10</a:t>
              </a:r>
              <a:endParaRPr lang="zh-CN" altLang="en-US" sz="1600" b="1">
                <a:latin typeface="楷体" panose="02010609060101010101" pitchFamily="49" charset="-122"/>
                <a:ea typeface="楷体_GB2312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2549" name="矩形"/>
            <p:cNvSpPr>
              <a:spLocks noChangeArrowheads="1"/>
            </p:cNvSpPr>
            <p:nvPr/>
          </p:nvSpPr>
          <p:spPr bwMode="auto">
            <a:xfrm>
              <a:off x="7880924" y="2678242"/>
              <a:ext cx="400462" cy="338554"/>
            </a:xfrm>
            <a:prstGeom prst="rect">
              <a:avLst/>
            </a:prstGeom>
            <a:noFill/>
            <a:ln w="9525">
              <a:noFill/>
              <a:round/>
            </a:ln>
          </p:spPr>
          <p:txBody>
            <a:bodyPr>
              <a:spAutoFit/>
            </a:bodyPr>
            <a:lstStyle/>
            <a:p>
              <a:r>
                <a:rPr lang="en-US" altLang="zh-CN" sz="1600" b="1">
                  <a:latin typeface="楷体" panose="02010609060101010101" pitchFamily="49" charset="-122"/>
                  <a:ea typeface="楷体_GB2312" pitchFamily="49" charset="-122"/>
                  <a:cs typeface="Times New Roman" panose="02020603050405020304" pitchFamily="18" charset="0"/>
                </a:rPr>
                <a:t>6</a:t>
              </a:r>
              <a:endParaRPr lang="zh-CN" altLang="en-US" sz="1600" b="1">
                <a:latin typeface="楷体" panose="02010609060101010101" pitchFamily="49" charset="-122"/>
                <a:ea typeface="楷体_GB2312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2550" name="矩形"/>
            <p:cNvSpPr>
              <a:spLocks noChangeArrowheads="1"/>
            </p:cNvSpPr>
            <p:nvPr/>
          </p:nvSpPr>
          <p:spPr bwMode="auto">
            <a:xfrm>
              <a:off x="8536501" y="3438382"/>
              <a:ext cx="305663" cy="338554"/>
            </a:xfrm>
            <a:prstGeom prst="rect">
              <a:avLst/>
            </a:prstGeom>
            <a:noFill/>
            <a:ln w="9525">
              <a:noFill/>
              <a:round/>
            </a:ln>
          </p:spPr>
          <p:txBody>
            <a:bodyPr>
              <a:spAutoFit/>
            </a:bodyPr>
            <a:lstStyle/>
            <a:p>
              <a:r>
                <a:rPr lang="en-US" altLang="zh-CN" sz="1600" b="1">
                  <a:latin typeface="楷体" panose="02010609060101010101" pitchFamily="49" charset="-122"/>
                  <a:ea typeface="楷体_GB2312" pitchFamily="49" charset="-122"/>
                  <a:cs typeface="Times New Roman" panose="02020603050405020304" pitchFamily="18" charset="0"/>
                </a:rPr>
                <a:t>2</a:t>
              </a:r>
              <a:endParaRPr lang="zh-CN" altLang="en-US" sz="1600" b="1">
                <a:latin typeface="楷体" panose="02010609060101010101" pitchFamily="49" charset="-122"/>
                <a:ea typeface="楷体_GB2312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2551" name="矩形"/>
            <p:cNvSpPr>
              <a:spLocks noChangeArrowheads="1"/>
            </p:cNvSpPr>
            <p:nvPr/>
          </p:nvSpPr>
          <p:spPr bwMode="auto">
            <a:xfrm>
              <a:off x="9199760" y="3231343"/>
              <a:ext cx="325986" cy="338554"/>
            </a:xfrm>
            <a:prstGeom prst="rect">
              <a:avLst/>
            </a:prstGeom>
            <a:noFill/>
            <a:ln w="9525">
              <a:noFill/>
              <a:round/>
            </a:ln>
          </p:spPr>
          <p:txBody>
            <a:bodyPr>
              <a:spAutoFit/>
            </a:bodyPr>
            <a:lstStyle/>
            <a:p>
              <a:r>
                <a:rPr lang="en-US" altLang="zh-CN" sz="1600" b="1">
                  <a:latin typeface="楷体" panose="02010609060101010101" pitchFamily="49" charset="-122"/>
                  <a:ea typeface="楷体_GB2312" pitchFamily="49" charset="-122"/>
                  <a:cs typeface="Times New Roman" panose="02020603050405020304" pitchFamily="18" charset="0"/>
                </a:rPr>
                <a:t>3</a:t>
              </a:r>
              <a:endParaRPr lang="zh-CN" altLang="en-US" sz="1600" b="1">
                <a:latin typeface="楷体" panose="02010609060101010101" pitchFamily="49" charset="-122"/>
                <a:ea typeface="楷体_GB2312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2552" name="矩形"/>
            <p:cNvSpPr>
              <a:spLocks noChangeArrowheads="1"/>
            </p:cNvSpPr>
            <p:nvPr/>
          </p:nvSpPr>
          <p:spPr bwMode="auto">
            <a:xfrm>
              <a:off x="7882451" y="3171335"/>
              <a:ext cx="301624" cy="157160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3" name="矩形"/>
            <p:cNvSpPr>
              <a:spLocks noChangeArrowheads="1"/>
            </p:cNvSpPr>
            <p:nvPr/>
          </p:nvSpPr>
          <p:spPr bwMode="auto">
            <a:xfrm>
              <a:off x="7882451" y="2976026"/>
              <a:ext cx="301624" cy="157160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矩形"/>
            <p:cNvSpPr/>
            <p:nvPr/>
          </p:nvSpPr>
          <p:spPr>
            <a:xfrm>
              <a:off x="7221935" y="3553286"/>
              <a:ext cx="303170" cy="158745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22555" name="矩形"/>
            <p:cNvSpPr>
              <a:spLocks noChangeArrowheads="1"/>
            </p:cNvSpPr>
            <p:nvPr/>
          </p:nvSpPr>
          <p:spPr bwMode="auto">
            <a:xfrm>
              <a:off x="7222051" y="3359554"/>
              <a:ext cx="303212" cy="158750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" name="矩形"/>
            <p:cNvSpPr/>
            <p:nvPr/>
          </p:nvSpPr>
          <p:spPr>
            <a:xfrm>
              <a:off x="7221935" y="3170711"/>
              <a:ext cx="303170" cy="158745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22557" name="矩形"/>
            <p:cNvSpPr>
              <a:spLocks noChangeArrowheads="1"/>
            </p:cNvSpPr>
            <p:nvPr/>
          </p:nvSpPr>
          <p:spPr bwMode="auto">
            <a:xfrm>
              <a:off x="7222051" y="2977815"/>
              <a:ext cx="303212" cy="158750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8" name="矩形"/>
            <p:cNvSpPr>
              <a:spLocks noChangeArrowheads="1"/>
            </p:cNvSpPr>
            <p:nvPr/>
          </p:nvSpPr>
          <p:spPr bwMode="auto">
            <a:xfrm>
              <a:off x="9857023" y="3932441"/>
              <a:ext cx="303211" cy="157162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59" name="矩形"/>
            <p:cNvSpPr>
              <a:spLocks noChangeArrowheads="1"/>
            </p:cNvSpPr>
            <p:nvPr/>
          </p:nvSpPr>
          <p:spPr bwMode="auto">
            <a:xfrm>
              <a:off x="9857023" y="3738766"/>
              <a:ext cx="303211" cy="158750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0" name="矩形"/>
            <p:cNvSpPr>
              <a:spLocks noChangeArrowheads="1"/>
            </p:cNvSpPr>
            <p:nvPr/>
          </p:nvSpPr>
          <p:spPr bwMode="auto">
            <a:xfrm>
              <a:off x="9857023" y="3549853"/>
              <a:ext cx="303211" cy="158750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61" name="矩形"/>
            <p:cNvSpPr>
              <a:spLocks noChangeArrowheads="1"/>
            </p:cNvSpPr>
            <p:nvPr/>
          </p:nvSpPr>
          <p:spPr bwMode="auto">
            <a:xfrm>
              <a:off x="9856707" y="3053788"/>
              <a:ext cx="325986" cy="338554"/>
            </a:xfrm>
            <a:prstGeom prst="rect">
              <a:avLst/>
            </a:prstGeom>
            <a:noFill/>
            <a:ln w="9525">
              <a:noFill/>
              <a:round/>
            </a:ln>
          </p:spPr>
          <p:txBody>
            <a:bodyPr>
              <a:spAutoFit/>
            </a:bodyPr>
            <a:lstStyle/>
            <a:p>
              <a:r>
                <a:rPr lang="en-US" altLang="zh-CN" sz="1600" b="1">
                  <a:latin typeface="楷体" panose="02010609060101010101" pitchFamily="49" charset="-122"/>
                  <a:ea typeface="楷体_GB2312" pitchFamily="49" charset="-122"/>
                  <a:cs typeface="Times New Roman" panose="02020603050405020304" pitchFamily="18" charset="0"/>
                </a:rPr>
                <a:t>4</a:t>
              </a:r>
              <a:endParaRPr lang="zh-CN" altLang="en-US" sz="1600" b="1">
                <a:latin typeface="楷体" panose="02010609060101010101" pitchFamily="49" charset="-122"/>
                <a:ea typeface="楷体_GB2312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22562" name="矩形"/>
            <p:cNvSpPr>
              <a:spLocks noChangeArrowheads="1"/>
            </p:cNvSpPr>
            <p:nvPr/>
          </p:nvSpPr>
          <p:spPr bwMode="auto">
            <a:xfrm>
              <a:off x="9857023" y="3354544"/>
              <a:ext cx="303211" cy="158750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5" name="矩形"/>
            <p:cNvSpPr/>
            <p:nvPr/>
          </p:nvSpPr>
          <p:spPr>
            <a:xfrm>
              <a:off x="7221935" y="2789723"/>
              <a:ext cx="303170" cy="158745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22564" name="矩形"/>
            <p:cNvSpPr>
              <a:spLocks noChangeArrowheads="1"/>
            </p:cNvSpPr>
            <p:nvPr/>
          </p:nvSpPr>
          <p:spPr bwMode="auto">
            <a:xfrm>
              <a:off x="7222051" y="2596074"/>
              <a:ext cx="303212" cy="158750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9" name="矩形"/>
            <p:cNvSpPr/>
            <p:nvPr/>
          </p:nvSpPr>
          <p:spPr>
            <a:xfrm>
              <a:off x="7221935" y="2408735"/>
              <a:ext cx="303170" cy="158745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 w="3175" cap="flat" cmpd="sng">
              <a:solidFill>
                <a:srgbClr val="33CCFF"/>
              </a:solidFill>
              <a:prstDash val="solid"/>
              <a:miter/>
            </a:ln>
          </p:spPr>
          <p:txBody>
            <a:bodyPr/>
            <a:lstStyle/>
            <a:p/>
          </p:txBody>
        </p:sp>
        <p:sp>
          <p:nvSpPr>
            <p:cNvPr id="22566" name="矩形"/>
            <p:cNvSpPr>
              <a:spLocks noChangeArrowheads="1"/>
            </p:cNvSpPr>
            <p:nvPr/>
          </p:nvSpPr>
          <p:spPr bwMode="auto">
            <a:xfrm>
              <a:off x="7222051" y="2214335"/>
              <a:ext cx="303212" cy="158750"/>
            </a:xfrm>
            <a:prstGeom prst="rect">
              <a:avLst/>
            </a:prstGeom>
            <a:solidFill>
              <a:srgbClr val="0066CC"/>
            </a:solidFill>
            <a:ln w="3175">
              <a:solidFill>
                <a:srgbClr val="33CCFF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534" name="矩形"/>
          <p:cNvSpPr>
            <a:spLocks noChangeArrowheads="1"/>
          </p:cNvSpPr>
          <p:nvPr/>
        </p:nvSpPr>
        <p:spPr bwMode="auto">
          <a:xfrm>
            <a:off x="3514725" y="5083175"/>
            <a:ext cx="45910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366013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哪个队夹球的水平高？</a:t>
            </a:r>
            <a:endParaRPr lang="zh-CN" altLang="en-US" sz="3200" b="1">
              <a:solidFill>
                <a:srgbClr val="366013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4" name="矩形"/>
          <p:cNvSpPr/>
          <p:nvPr/>
        </p:nvSpPr>
        <p:spPr>
          <a:xfrm>
            <a:off x="5195888" y="787400"/>
            <a:ext cx="1296987" cy="708025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>
            <a:spAutoFit/>
          </a:bodyPr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000" b="1" i="1">
                <a:solidFill>
                  <a:schemeClr val="accent5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VS</a:t>
            </a:r>
            <a:endParaRPr lang="zh-CN" altLang="en-US" sz="4000" b="1" i="1">
              <a:solidFill>
                <a:schemeClr val="accent5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爆炸形1"/>
          <p:cNvSpPr/>
          <p:nvPr/>
        </p:nvSpPr>
        <p:spPr>
          <a:xfrm>
            <a:off x="1438275" y="1014413"/>
            <a:ext cx="2676525" cy="1811337"/>
          </a:xfrm>
          <a:prstGeom prst="irregularSeal1">
            <a:avLst/>
          </a:prstGeom>
          <a:solidFill>
            <a:schemeClr val="accent6">
              <a:lumMod val="40000"/>
              <a:lumOff val="60000"/>
            </a:schemeClr>
          </a:solidFill>
          <a:ln w="9525" cap="flat" cmpd="sng">
            <a:noFill/>
            <a:prstDash val="solid"/>
            <a:miter/>
          </a:ln>
        </p:spPr>
        <p:txBody>
          <a:bodyPr/>
          <a:lstStyle/>
          <a:p/>
        </p:txBody>
      </p:sp>
      <p:sp>
        <p:nvSpPr>
          <p:cNvPr id="17" name="爆炸形1"/>
          <p:cNvSpPr/>
          <p:nvPr/>
        </p:nvSpPr>
        <p:spPr>
          <a:xfrm>
            <a:off x="7242175" y="996950"/>
            <a:ext cx="2898775" cy="1835150"/>
          </a:xfrm>
          <a:prstGeom prst="irregularSeal1">
            <a:avLst/>
          </a:prstGeom>
          <a:solidFill>
            <a:schemeClr val="bg2">
              <a:lumMod val="90000"/>
            </a:schemeClr>
          </a:solidFill>
          <a:ln w="9525" cap="flat" cmpd="sng">
            <a:noFill/>
            <a:prstDash val="solid"/>
            <a:miter/>
          </a:ln>
        </p:spPr>
        <p:txBody>
          <a:bodyPr/>
          <a:lstStyle/>
          <a:p/>
        </p:txBody>
      </p:sp>
      <p:sp>
        <p:nvSpPr>
          <p:cNvPr id="7" name="爆炸形1"/>
          <p:cNvSpPr/>
          <p:nvPr/>
        </p:nvSpPr>
        <p:spPr>
          <a:xfrm>
            <a:off x="7167563" y="984250"/>
            <a:ext cx="2898775" cy="1833563"/>
          </a:xfrm>
          <a:prstGeom prst="irregularSeal1">
            <a:avLst/>
          </a:prstGeom>
          <a:solidFill>
            <a:schemeClr val="bg2">
              <a:lumMod val="50000"/>
            </a:schemeClr>
          </a:solidFill>
          <a:ln w="9525" cap="flat" cmpd="sng">
            <a:noFill/>
            <a:prstDash val="solid"/>
            <a:miter/>
          </a:ln>
        </p:spPr>
        <p:txBody>
          <a:bodyPr/>
          <a:lstStyle/>
          <a:p/>
        </p:txBody>
      </p:sp>
      <p:sp>
        <p:nvSpPr>
          <p:cNvPr id="8" name="爆炸形1"/>
          <p:cNvSpPr>
            <a:spLocks noChangeArrowheads="1"/>
          </p:cNvSpPr>
          <p:nvPr/>
        </p:nvSpPr>
        <p:spPr bwMode="auto">
          <a:xfrm>
            <a:off x="1379538" y="1039813"/>
            <a:ext cx="2676525" cy="1811337"/>
          </a:xfrm>
          <a:prstGeom prst="irregularSeal1">
            <a:avLst/>
          </a:prstGeom>
          <a:solidFill>
            <a:srgbClr val="7030A0"/>
          </a:solidFill>
          <a:ln w="9525">
            <a:noFill/>
            <a:miter lim="800000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"/>
          <p:cNvSpPr/>
          <p:nvPr/>
        </p:nvSpPr>
        <p:spPr>
          <a:xfrm>
            <a:off x="3786188" y="2870200"/>
            <a:ext cx="5040312" cy="5842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wrap="square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哪个队夹球的水平高？</a:t>
            </a:r>
            <a:endParaRPr lang="zh-CN" altLang="en-US" sz="32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矩形"/>
          <p:cNvSpPr/>
          <p:nvPr/>
        </p:nvSpPr>
        <p:spPr>
          <a:xfrm>
            <a:off x="2681288" y="3997325"/>
            <a:ext cx="7558087" cy="744538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b="1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3200" b="1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、先想一想，该怎么比？</a:t>
            </a:r>
            <a:endParaRPr lang="zh-CN" sz="3200" b="1" dirty="0">
              <a:solidFill>
                <a:schemeClr val="accent3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矩形"/>
          <p:cNvSpPr/>
          <p:nvPr/>
        </p:nvSpPr>
        <p:spPr>
          <a:xfrm>
            <a:off x="2681288" y="5108575"/>
            <a:ext cx="8939212" cy="107632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wrap="square"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3200" b="1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3200" b="1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、小组交流，把你们组的方法记录下来，</a:t>
            </a:r>
            <a:endParaRPr lang="zh-CN" altLang="en-US" sz="3200" b="1" dirty="0">
              <a:solidFill>
                <a:schemeClr val="accent3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准备展示。</a:t>
            </a:r>
            <a:endParaRPr lang="zh-CN" altLang="en-US" sz="3200" b="1" dirty="0">
              <a:solidFill>
                <a:schemeClr val="accent3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"/>
          <p:cNvSpPr/>
          <p:nvPr/>
        </p:nvSpPr>
        <p:spPr>
          <a:xfrm>
            <a:off x="2006600" y="1624013"/>
            <a:ext cx="1582738" cy="585787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chemeClr val="accent6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沙小队 </a:t>
            </a:r>
            <a:endParaRPr lang="zh-CN" altLang="en-US" sz="3200" b="1">
              <a:solidFill>
                <a:schemeClr val="accent6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矩形"/>
          <p:cNvSpPr/>
          <p:nvPr/>
        </p:nvSpPr>
        <p:spPr>
          <a:xfrm>
            <a:off x="7975600" y="1547813"/>
            <a:ext cx="1744663" cy="585787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chemeClr val="accent2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联小队</a:t>
            </a:r>
            <a:endParaRPr lang="zh-CN" altLang="en-US" sz="3200" b="1">
              <a:solidFill>
                <a:schemeClr val="accent2">
                  <a:lumMod val="60000"/>
                  <a:lumOff val="4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5" name="矩形"/>
          <p:cNvSpPr/>
          <p:nvPr/>
        </p:nvSpPr>
        <p:spPr>
          <a:xfrm>
            <a:off x="4846638" y="1504950"/>
            <a:ext cx="1296987" cy="1016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>
            <a:spAutoFit/>
          </a:bodyPr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6000" b="1" i="1">
                <a:solidFill>
                  <a:schemeClr val="accent5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VS</a:t>
            </a:r>
            <a:endParaRPr lang="zh-CN" altLang="en-US" sz="6000" b="1" i="1">
              <a:solidFill>
                <a:schemeClr val="accent5"/>
              </a:solidFill>
              <a:effectLst>
                <a:outerShdw blurRad="38100" dist="38100" dir="2700000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7475" y="138113"/>
            <a:ext cx="3057247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D396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Calibri" panose="020F0502020204030204" pitchFamily="34" charset="0"/>
              </a:rPr>
              <a:t>学习提示（一）</a:t>
            </a:r>
            <a:endParaRPr lang="zh-CN" altLang="en-US" sz="3200" dirty="0">
              <a:solidFill>
                <a:srgbClr val="0D3965"/>
              </a:solidFill>
              <a:latin typeface="Segoe Print" panose="0200060000000000000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7" grpId="0" animBg="1"/>
      <p:bldP spid="7" grpId="0" animBg="1"/>
      <p:bldP spid="8" grpId="1" animBg="1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"/>
          <p:cNvSpPr/>
          <p:nvPr/>
        </p:nvSpPr>
        <p:spPr>
          <a:xfrm>
            <a:off x="2071688" y="4776788"/>
            <a:ext cx="504825" cy="769937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400" b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endParaRPr lang="zh-CN" altLang="en-US" sz="4400" b="1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矩形"/>
          <p:cNvSpPr/>
          <p:nvPr/>
        </p:nvSpPr>
        <p:spPr>
          <a:xfrm>
            <a:off x="5329238" y="4705350"/>
            <a:ext cx="503237" cy="769938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400" b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endParaRPr lang="zh-CN" altLang="en-US" sz="4400" b="1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矩形"/>
          <p:cNvSpPr/>
          <p:nvPr/>
        </p:nvSpPr>
        <p:spPr>
          <a:xfrm>
            <a:off x="8890000" y="4670425"/>
            <a:ext cx="503238" cy="769938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400" b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endParaRPr lang="zh-CN" altLang="en-US" sz="4400" b="1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5" name="矩形"/>
          <p:cNvSpPr/>
          <p:nvPr/>
        </p:nvSpPr>
        <p:spPr>
          <a:xfrm>
            <a:off x="5329238" y="4705350"/>
            <a:ext cx="503237" cy="769938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400" b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endParaRPr lang="zh-CN" altLang="en-US" sz="4400" b="1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6" name="矩形"/>
          <p:cNvSpPr/>
          <p:nvPr/>
        </p:nvSpPr>
        <p:spPr>
          <a:xfrm>
            <a:off x="8837613" y="4660900"/>
            <a:ext cx="503237" cy="769938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4400" b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endParaRPr lang="zh-CN" altLang="en-US" sz="4400" b="1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7" name="矩形"/>
          <p:cNvSpPr/>
          <p:nvPr/>
        </p:nvSpPr>
        <p:spPr>
          <a:xfrm>
            <a:off x="1890713" y="1239838"/>
            <a:ext cx="7591425" cy="553998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>
            <a:spAutoFit/>
          </a:bodyPr>
          <a:lstStyle/>
          <a:p>
            <a:pPr fontAlgn="auto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楷体_GB2312" pitchFamily="49" charset="-122"/>
                <a:cs typeface="Times New Roman" panose="02020603050405020304" pitchFamily="18" charset="0"/>
              </a:rPr>
              <a:t>  </a:t>
            </a:r>
            <a:r>
              <a:rPr lang="en-US" altLang="zh-CN" sz="32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楷体_GB2312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3200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楷体_GB2312" pitchFamily="49" charset="-122"/>
                <a:cs typeface="Times New Roman" panose="02020603050405020304" pitchFamily="18" charset="0"/>
              </a:rPr>
              <a:t>、平均每个笔筒有多少枝铅笔？</a:t>
            </a:r>
            <a:endParaRPr lang="zh-CN" altLang="en-US" sz="3600" b="1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8" name="矩形"/>
          <p:cNvSpPr/>
          <p:nvPr/>
        </p:nvSpPr>
        <p:spPr>
          <a:xfrm>
            <a:off x="222250" y="177800"/>
            <a:ext cx="2032000" cy="5842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>
            <a:spAutoFit/>
          </a:bodyPr>
          <a:lstStyle/>
          <a:p>
            <a:pPr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200" b="1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巩固练习</a:t>
            </a:r>
            <a:endParaRPr lang="zh-CN" altLang="en-US" sz="3200" b="1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20" name="图片 19" descr="笔.pn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 rot="-4063860">
            <a:off x="4837907" y="2886869"/>
            <a:ext cx="1633537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5" name="图片 20" descr="笔筒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485900" y="2819400"/>
            <a:ext cx="1746250" cy="210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6" name="图片 21" descr="笔筒2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759325" y="2763838"/>
            <a:ext cx="2014538" cy="214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7" name="图片 18" descr="笔筒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8289925" y="2663825"/>
            <a:ext cx="1885950" cy="220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48 0.03423 C 0.09729 -0.24081 0.19354 -0.51446 0.28263 -0.03077" pathEditMode="relative" rAng="-435240" ptsTypes="aA"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200" y="-2800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1722438"/>
            <a:ext cx="12192000" cy="2503487"/>
          </a:xfrm>
          <a:prstGeom prst="rect">
            <a:avLst/>
          </a:prstGeom>
          <a:solidFill>
            <a:srgbClr val="F9F9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endParaRPr lang="zh-CN" altLang="en-US"/>
          </a:p>
        </p:txBody>
      </p:sp>
      <p:sp>
        <p:nvSpPr>
          <p:cNvPr id="8" name="矩形"/>
          <p:cNvSpPr/>
          <p:nvPr/>
        </p:nvSpPr>
        <p:spPr>
          <a:xfrm>
            <a:off x="2244725" y="1992313"/>
            <a:ext cx="7561263" cy="1006475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>
            <a:spAutoFit/>
          </a:bodyPr>
          <a:lstStyle/>
          <a:p>
            <a:pPr fontAlgn="auto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甲</a:t>
            </a:r>
            <a:r>
              <a:rPr lang="en-US" altLang="zh-CN" sz="24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天中生产零件数记录如下：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fontAlgn="auto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</a:t>
            </a:r>
            <a:r>
              <a:rPr lang="en-US" altLang="zh-CN" sz="24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</a:t>
            </a:r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个    </a:t>
            </a:r>
            <a:r>
              <a:rPr lang="en-US" altLang="zh-CN" sz="24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13</a:t>
            </a:r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个    </a:t>
            </a:r>
            <a:r>
              <a:rPr lang="en-US" altLang="zh-CN" sz="24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12</a:t>
            </a:r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个     </a:t>
            </a:r>
            <a:r>
              <a:rPr lang="en-US" altLang="zh-CN" sz="24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15</a:t>
            </a:r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个    </a:t>
            </a:r>
            <a:r>
              <a:rPr lang="en-US" altLang="zh-CN" sz="24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</a:t>
            </a:r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个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" name="矩形"/>
          <p:cNvSpPr/>
          <p:nvPr/>
        </p:nvSpPr>
        <p:spPr>
          <a:xfrm>
            <a:off x="2324100" y="2784475"/>
            <a:ext cx="7051675" cy="1462088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>
            <a:spAutoFit/>
          </a:bodyPr>
          <a:lstStyle/>
          <a:p>
            <a:pPr fontAlgn="auto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4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楷体_GB2312" pitchFamily="49" charset="-122"/>
              <a:cs typeface="Times New Roman" panose="02020603050405020304" pitchFamily="18" charset="0"/>
            </a:endParaRPr>
          </a:p>
          <a:p>
            <a:pPr fontAlgn="auto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楷体_GB2312" pitchFamily="49" charset="-122"/>
                <a:cs typeface="Times New Roman" panose="02020603050405020304" pitchFamily="18" charset="0"/>
              </a:rPr>
              <a:t>           乙</a:t>
            </a:r>
            <a:r>
              <a:rPr lang="en-US" altLang="zh-CN" sz="2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楷体_GB2312" pitchFamily="49" charset="-122"/>
                <a:cs typeface="Times New Roman" panose="02020603050405020304" pitchFamily="18" charset="0"/>
              </a:rPr>
              <a:t>4</a:t>
            </a:r>
            <a:r>
              <a:rPr lang="zh-CN" altLang="en-US" sz="2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楷体_GB2312" pitchFamily="49" charset="-122"/>
                <a:cs typeface="Times New Roman" panose="02020603050405020304" pitchFamily="18" charset="0"/>
              </a:rPr>
              <a:t>天中生产零件数记录如下：</a:t>
            </a:r>
            <a:endParaRPr lang="zh-CN" altLang="en-US" sz="2400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ea typeface="楷体_GB2312" pitchFamily="49" charset="-122"/>
              <a:cs typeface="Times New Roman" panose="02020603050405020304" pitchFamily="18" charset="0"/>
            </a:endParaRPr>
          </a:p>
          <a:p>
            <a:pPr fontAlgn="auto"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楷体_GB2312" pitchFamily="49" charset="-122"/>
                <a:cs typeface="Times New Roman" panose="02020603050405020304" pitchFamily="18" charset="0"/>
              </a:rPr>
              <a:t>             </a:t>
            </a:r>
            <a:r>
              <a:rPr lang="en-US" altLang="zh-CN" sz="2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楷体_GB2312" pitchFamily="49" charset="-122"/>
                <a:cs typeface="Times New Roman" panose="02020603050405020304" pitchFamily="18" charset="0"/>
              </a:rPr>
              <a:t>14</a:t>
            </a:r>
            <a:r>
              <a:rPr lang="zh-CN" altLang="en-US" sz="2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楷体_GB2312" pitchFamily="49" charset="-122"/>
                <a:cs typeface="Times New Roman" panose="02020603050405020304" pitchFamily="18" charset="0"/>
              </a:rPr>
              <a:t>个    </a:t>
            </a:r>
            <a:r>
              <a:rPr lang="en-US" altLang="zh-CN" sz="2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楷体_GB2312" pitchFamily="49" charset="-122"/>
                <a:cs typeface="Times New Roman" panose="02020603050405020304" pitchFamily="18" charset="0"/>
              </a:rPr>
              <a:t>9</a:t>
            </a:r>
            <a:r>
              <a:rPr lang="zh-CN" altLang="en-US" sz="2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楷体_GB2312" pitchFamily="49" charset="-122"/>
                <a:cs typeface="Times New Roman" panose="02020603050405020304" pitchFamily="18" charset="0"/>
              </a:rPr>
              <a:t>个    </a:t>
            </a:r>
            <a:r>
              <a:rPr lang="en-US" altLang="zh-CN" sz="2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楷体_GB2312" pitchFamily="49" charset="-122"/>
                <a:cs typeface="Times New Roman" panose="02020603050405020304" pitchFamily="18" charset="0"/>
              </a:rPr>
              <a:t>17</a:t>
            </a:r>
            <a:r>
              <a:rPr lang="zh-CN" altLang="en-US" sz="2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楷体_GB2312" pitchFamily="49" charset="-122"/>
                <a:cs typeface="Times New Roman" panose="02020603050405020304" pitchFamily="18" charset="0"/>
              </a:rPr>
              <a:t>个     </a:t>
            </a:r>
            <a:r>
              <a:rPr lang="en-US" altLang="zh-CN" sz="2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楷体_GB2312" pitchFamily="49" charset="-122"/>
                <a:cs typeface="Times New Roman" panose="02020603050405020304" pitchFamily="18" charset="0"/>
              </a:rPr>
              <a:t>20</a:t>
            </a:r>
            <a:r>
              <a:rPr lang="zh-CN" altLang="en-US" sz="24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ea typeface="楷体_GB2312" pitchFamily="49" charset="-122"/>
                <a:cs typeface="Times New Roman" panose="02020603050405020304" pitchFamily="18" charset="0"/>
              </a:rPr>
              <a:t>个    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矩形"/>
          <p:cNvSpPr/>
          <p:nvPr/>
        </p:nvSpPr>
        <p:spPr>
          <a:xfrm>
            <a:off x="1635124" y="661988"/>
            <a:ext cx="9896475" cy="1015663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 wrap="square">
            <a:spAutoFit/>
          </a:bodyPr>
          <a:lstStyle/>
          <a:p>
            <a:pPr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</a:t>
            </a:r>
            <a:r>
              <a:rPr lang="en-US" altLang="zh-CN" sz="24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、根据下面两组数据，比较甲、乙的生产成绩谁更好？            </a:t>
            </a:r>
            <a:endParaRPr lang="zh-CN" altLang="en-US" sz="2400" b="1" dirty="0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                                                          （书</a:t>
            </a:r>
            <a:r>
              <a:rPr lang="en-US" altLang="zh-CN" sz="24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90</a:t>
            </a:r>
            <a:r>
              <a:rPr lang="zh-CN" altLang="en-US" sz="24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页第</a:t>
            </a:r>
            <a:r>
              <a:rPr lang="en-US" altLang="zh-CN" sz="24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题）</a:t>
            </a:r>
            <a:endParaRPr lang="zh-CN" altLang="en-US" sz="20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文本框"/>
          <p:cNvSpPr txBox="1"/>
          <p:nvPr/>
        </p:nvSpPr>
        <p:spPr>
          <a:xfrm>
            <a:off x="533400" y="4537075"/>
            <a:ext cx="5467350" cy="13843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甲：（</a:t>
            </a:r>
            <a:r>
              <a:rPr lang="en-US" altLang="zh-CN" sz="2800" b="1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10+13+12+15+10</a:t>
            </a:r>
            <a:r>
              <a:rPr lang="zh-CN" altLang="en-US" sz="2800" b="1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en-US" altLang="zh-CN" sz="2800" b="1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÷5</a:t>
            </a:r>
            <a:endParaRPr lang="en-US" altLang="zh-CN" sz="2800" b="1" dirty="0">
              <a:solidFill>
                <a:schemeClr val="accent3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=60÷5 </a:t>
            </a:r>
            <a:endParaRPr lang="en-US" altLang="zh-CN" sz="2800" b="1" dirty="0">
              <a:solidFill>
                <a:schemeClr val="accent3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=12</a:t>
            </a:r>
            <a:r>
              <a:rPr lang="zh-CN" altLang="en-US" sz="2800" b="1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（个）             </a:t>
            </a:r>
            <a:endParaRPr lang="zh-CN" altLang="en-US" sz="2800" b="1" dirty="0">
              <a:solidFill>
                <a:schemeClr val="accent3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文本框"/>
          <p:cNvSpPr txBox="1"/>
          <p:nvPr/>
        </p:nvSpPr>
        <p:spPr>
          <a:xfrm>
            <a:off x="6773863" y="4525963"/>
            <a:ext cx="4757737" cy="138430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乙：（</a:t>
            </a:r>
            <a:r>
              <a:rPr lang="en-US" altLang="zh-CN" sz="2800" b="1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14+9+17+20</a:t>
            </a:r>
            <a:r>
              <a:rPr lang="zh-CN" altLang="en-US" sz="2800" b="1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en-US" altLang="zh-CN" sz="2800" b="1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÷4</a:t>
            </a:r>
            <a:endParaRPr lang="en-US" altLang="zh-CN" sz="2800" b="1" dirty="0">
              <a:solidFill>
                <a:schemeClr val="accent3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=60÷4 </a:t>
            </a:r>
            <a:endParaRPr lang="en-US" altLang="zh-CN" sz="2800" b="1" dirty="0">
              <a:solidFill>
                <a:schemeClr val="accent3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=15</a:t>
            </a:r>
            <a:r>
              <a:rPr lang="zh-CN" altLang="en-US" sz="2800" b="1" dirty="0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（个）             </a:t>
            </a:r>
            <a:endParaRPr lang="zh-CN" altLang="en-US" sz="2800" b="1" dirty="0">
              <a:solidFill>
                <a:schemeClr val="accent3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7" name="矩形"/>
          <p:cNvSpPr/>
          <p:nvPr/>
        </p:nvSpPr>
        <p:spPr>
          <a:xfrm>
            <a:off x="3357563" y="5878513"/>
            <a:ext cx="4303712" cy="511807"/>
          </a:xfrm>
          <a:prstGeom prst="rect">
            <a:avLst/>
          </a:prstGeom>
          <a:noFill/>
          <a:ln w="9525" cap="flat" cmpd="sng">
            <a:noFill/>
            <a:prstDash val="solid"/>
            <a:round/>
          </a:ln>
        </p:spPr>
        <p:txBody>
          <a:bodyPr>
            <a:spAutoFit/>
          </a:bodyPr>
          <a:lstStyle/>
          <a:p>
            <a:pPr>
              <a:lnSpc>
                <a:spcPts val="36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chemeClr val="bg2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答：乙组的生产成绩更好。</a:t>
            </a:r>
            <a:endParaRPr lang="en-US" altLang="zh-CN" sz="2400" b="1">
              <a:solidFill>
                <a:schemeClr val="bg2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8" grpId="0"/>
      <p:bldP spid="10" grpId="0"/>
      <p:bldP spid="11" grpId="0"/>
      <p:bldP spid="12" grpId="0"/>
      <p:bldP spid="13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图片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round/>
          </a:ln>
        </p:spPr>
      </p:pic>
      <p:pic>
        <p:nvPicPr>
          <p:cNvPr id="20" name="图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0" y="-9525"/>
            <a:ext cx="12192000" cy="6867525"/>
          </a:xfrm>
          <a:prstGeom prst="rect">
            <a:avLst/>
          </a:prstGeom>
          <a:noFill/>
          <a:ln w="9525">
            <a:noFill/>
            <a:round/>
          </a:ln>
        </p:spPr>
      </p:pic>
      <p:grpSp>
        <p:nvGrpSpPr>
          <p:cNvPr id="29" name="组合"/>
          <p:cNvGrpSpPr/>
          <p:nvPr/>
        </p:nvGrpSpPr>
        <p:grpSpPr>
          <a:xfrm>
            <a:off x="996950" y="503238"/>
            <a:ext cx="7416800" cy="1296987"/>
            <a:chOff x="269318" y="1131887"/>
            <a:chExt cx="7416800" cy="719137"/>
          </a:xfrm>
        </p:grpSpPr>
        <p:sp>
          <p:nvSpPr>
            <p:cNvPr id="26629" name="椭圆形标注"/>
            <p:cNvSpPr>
              <a:spLocks noChangeArrowheads="1"/>
            </p:cNvSpPr>
            <p:nvPr/>
          </p:nvSpPr>
          <p:spPr bwMode="auto">
            <a:xfrm>
              <a:off x="269318" y="1131887"/>
              <a:ext cx="7416800" cy="719137"/>
            </a:xfrm>
            <a:prstGeom prst="wedgeEllipseCallout">
              <a:avLst>
                <a:gd name="adj1" fmla="val 53574"/>
                <a:gd name="adj2" fmla="val 161366"/>
              </a:avLst>
            </a:prstGeom>
            <a:solidFill>
              <a:srgbClr val="FFFFCC"/>
            </a:solidFill>
            <a:ln w="25400">
              <a:solidFill>
                <a:srgbClr val="FFCC00"/>
              </a:solidFill>
              <a:miter lim="800000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630" name="矩形"/>
            <p:cNvSpPr>
              <a:spLocks noChangeArrowheads="1"/>
            </p:cNvSpPr>
            <p:nvPr/>
          </p:nvSpPr>
          <p:spPr bwMode="auto">
            <a:xfrm>
              <a:off x="741860" y="1338196"/>
              <a:ext cx="6717213" cy="290362"/>
            </a:xfrm>
            <a:prstGeom prst="rect">
              <a:avLst/>
            </a:prstGeom>
            <a:noFill/>
            <a:ln w="25400">
              <a:noFill/>
              <a:rou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800" b="1">
                  <a:solidFill>
                    <a:srgbClr val="0066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我身高</a:t>
              </a:r>
              <a:r>
                <a:rPr lang="en-US" altLang="zh-CN" sz="2800" b="1">
                  <a:solidFill>
                    <a:srgbClr val="0066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140</a:t>
              </a:r>
              <a:r>
                <a:rPr lang="zh-CN" altLang="en-US" sz="2800" b="1">
                  <a:solidFill>
                    <a:srgbClr val="0066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厘米，下水游泳不会有危险。</a:t>
              </a:r>
              <a:endParaRPr lang="zh-CN" altLang="en-US" sz="2800" b="1">
                <a:solidFill>
                  <a:srgbClr val="0066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24" name="矩形"/>
          <p:cNvSpPr/>
          <p:nvPr/>
        </p:nvSpPr>
        <p:spPr>
          <a:xfrm>
            <a:off x="7351713" y="4999038"/>
            <a:ext cx="936625" cy="519112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  <p:txBody>
          <a:bodyPr>
            <a:spAutoFit/>
          </a:bodyPr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>
                <a:solidFill>
                  <a:schemeClr val="accent3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冬冬</a:t>
            </a:r>
            <a:endParaRPr lang="zh-CN" altLang="en-US" sz="2800" b="1">
              <a:solidFill>
                <a:schemeClr val="accent3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24" grpId="0"/>
      <p:bldP spid="24" grpId="1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f1465083-62a9-495e-8c96-7b8415a06c1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Arial"/>
        <a:cs typeface="Arial"/>
      </a:majorFont>
      <a:minorFont>
        <a:latin typeface="Segoe Print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Nature Illustration">
      <a:dk1>
        <a:srgbClr val="9A5315"/>
      </a:dk1>
      <a:lt1>
        <a:srgbClr val="FFFFFF"/>
      </a:lt1>
      <a:dk2>
        <a:srgbClr val="000000"/>
      </a:dk2>
      <a:lt2>
        <a:srgbClr val="D1E5F9"/>
      </a:lt2>
      <a:accent1>
        <a:srgbClr val="F3771A"/>
      </a:accent1>
      <a:accent2>
        <a:srgbClr val="8BBEF1"/>
      </a:accent2>
      <a:accent3>
        <a:srgbClr val="6DC025"/>
      </a:accent3>
      <a:accent4>
        <a:srgbClr val="9A5315"/>
      </a:accent4>
      <a:accent5>
        <a:srgbClr val="F1471F"/>
      </a:accent5>
      <a:accent6>
        <a:srgbClr val="DA6FDF"/>
      </a:accent6>
      <a:hlink>
        <a:srgbClr val="6DC025"/>
      </a:hlink>
      <a:folHlink>
        <a:srgbClr val="9A5315"/>
      </a:folHlink>
    </a:clrScheme>
    <a:fontScheme name="Segoe Print">
      <a:majorFont>
        <a:latin typeface="Segoe Print"/>
        <a:ea typeface="Arial"/>
        <a:cs typeface="Arial"/>
      </a:majorFont>
      <a:minorFont>
        <a:latin typeface="Segoe Print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1030</Words>
  <Application>WPS 演示</Application>
  <PresentationFormat>自定义</PresentationFormat>
  <Paragraphs>224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Wingdings</vt:lpstr>
      <vt:lpstr>Calibri</vt:lpstr>
      <vt:lpstr>楷体</vt:lpstr>
      <vt:lpstr>楷体_GB2312</vt:lpstr>
      <vt:lpstr>新宋体</vt:lpstr>
      <vt:lpstr>Times New Roman</vt:lpstr>
      <vt:lpstr>Calibri</vt:lpstr>
      <vt:lpstr>Segoe Print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</cp:revision>
  <cp:lastPrinted>2021-07-17T07:02:00Z</cp:lastPrinted>
  <dcterms:created xsi:type="dcterms:W3CDTF">2021-07-17T07:02:00Z</dcterms:created>
  <dcterms:modified xsi:type="dcterms:W3CDTF">2023-02-07T04:01:38Z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A6D1CBCC67424BEA8B7D674479B0C881</vt:lpwstr>
  </property>
  <property fmtid="{D5CDD505-2E9C-101B-9397-08002B2CF9AE}" pid="7" name="KSOProductBuildVer">
    <vt:lpwstr>2052-11.1.0.13703</vt:lpwstr>
  </property>
</Properties>
</file>