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4"/>
  </p:handoutMasterIdLst>
  <p:sldIdLst>
    <p:sldId id="26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DBABBE7-BC82-452F-973E-1D9C274C05D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856F38A-6AB4-4AD4-B296-007BB3503BC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7BD22-397C-4224-AB56-6B184F33AF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1ED0F-1801-4508-8A53-F87BB49A17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1ED0F-1801-4508-8A53-F87BB49A17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590056" y="263691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8738" y="1340768"/>
            <a:ext cx="629126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分数的意义和性质</a:t>
            </a:r>
            <a:endParaRPr lang="zh-CN" altLang="en-US" sz="35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-9774" y="263691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分数加减法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539750" y="2479675"/>
            <a:ext cx="8208963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表示把单位“1”平均分成（   ）份，表示其中的（   ）份。它的分数单位是（   ），  里面有(   )个(   )。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387" name="Object 2"/>
          <p:cNvGraphicFramePr>
            <a:graphicFrameLocks noChangeAspect="1"/>
          </p:cNvGraphicFramePr>
          <p:nvPr/>
        </p:nvGraphicFramePr>
        <p:xfrm>
          <a:off x="571500" y="2346325"/>
          <a:ext cx="6905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" r:id="rId1" imgW="114300" imgH="229235" progId="Equation.3">
                  <p:embed/>
                </p:oleObj>
              </mc:Choice>
              <mc:Fallback>
                <p:oleObj name="" r:id="rId1" imgW="114300" imgH="22923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2346325"/>
                        <a:ext cx="690563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3"/>
          <p:cNvGraphicFramePr>
            <a:graphicFrameLocks noChangeAspect="1"/>
          </p:cNvGraphicFramePr>
          <p:nvPr/>
        </p:nvGraphicFramePr>
        <p:xfrm>
          <a:off x="3170238" y="3994150"/>
          <a:ext cx="69056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" r:id="rId3" imgW="114935" imgH="229235" progId="Equation.3">
                  <p:embed/>
                </p:oleObj>
              </mc:Choice>
              <mc:Fallback>
                <p:oleObj name="" r:id="rId3" imgW="114935" imgH="22923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0238" y="3994150"/>
                        <a:ext cx="690562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539750" y="1482725"/>
            <a:ext cx="324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复习填空一：</a:t>
            </a:r>
            <a:endParaRPr lang="zh-CN" altLang="zh-CN" sz="40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6997700" y="2647950"/>
            <a:ext cx="415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3638550" y="349250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106" name="Object 4"/>
          <p:cNvGraphicFramePr>
            <a:graphicFrameLocks noChangeAspect="1"/>
          </p:cNvGraphicFramePr>
          <p:nvPr/>
        </p:nvGraphicFramePr>
        <p:xfrm>
          <a:off x="1973263" y="3989388"/>
          <a:ext cx="690562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" r:id="rId5" imgW="114300" imgH="229235" progId="Equation.3">
                  <p:embed/>
                </p:oleObj>
              </mc:Choice>
              <mc:Fallback>
                <p:oleObj name="" r:id="rId5" imgW="114300" imgH="229235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263" y="3989388"/>
                        <a:ext cx="690562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5499100" y="4303713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108" name="Object 5"/>
          <p:cNvGraphicFramePr>
            <a:graphicFrameLocks noChangeAspect="1"/>
          </p:cNvGraphicFramePr>
          <p:nvPr/>
        </p:nvGraphicFramePr>
        <p:xfrm>
          <a:off x="6575425" y="3997325"/>
          <a:ext cx="6905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" r:id="rId7" imgW="114300" imgH="229235" progId="Equation.3">
                  <p:embed/>
                </p:oleObj>
              </mc:Choice>
              <mc:Fallback>
                <p:oleObj name="" r:id="rId7" imgW="114300" imgH="22923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5425" y="3997325"/>
                        <a:ext cx="690563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68313" y="763588"/>
            <a:ext cx="3311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复习填空二：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68313" y="1700213"/>
            <a:ext cx="6840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          的分数单位是（        ）。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7412" name="Group 4"/>
          <p:cNvGrpSpPr/>
          <p:nvPr/>
        </p:nvGrpSpPr>
        <p:grpSpPr bwMode="auto">
          <a:xfrm>
            <a:off x="2124075" y="1339850"/>
            <a:ext cx="685800" cy="1036638"/>
            <a:chOff x="0" y="0"/>
            <a:chExt cx="432" cy="653"/>
          </a:xfrm>
        </p:grpSpPr>
        <p:sp>
          <p:nvSpPr>
            <p:cNvPr id="5125" name="Line 5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14" name="Group 6"/>
            <p:cNvGrpSpPr/>
            <p:nvPr/>
          </p:nvGrpSpPr>
          <p:grpSpPr bwMode="auto">
            <a:xfrm>
              <a:off x="0" y="0"/>
              <a:ext cx="432" cy="653"/>
              <a:chOff x="0" y="0"/>
              <a:chExt cx="432" cy="653"/>
            </a:xfrm>
          </p:grpSpPr>
          <p:sp>
            <p:nvSpPr>
              <p:cNvPr id="17415" name="Text Box 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16" name="Text Box 8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Group 9"/>
          <p:cNvGrpSpPr/>
          <p:nvPr/>
        </p:nvGrpSpPr>
        <p:grpSpPr bwMode="auto">
          <a:xfrm>
            <a:off x="5653088" y="1339850"/>
            <a:ext cx="685800" cy="1036638"/>
            <a:chOff x="0" y="0"/>
            <a:chExt cx="432" cy="653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19" name="Group 11"/>
            <p:cNvGrpSpPr/>
            <p:nvPr/>
          </p:nvGrpSpPr>
          <p:grpSpPr bwMode="auto">
            <a:xfrm>
              <a:off x="0" y="0"/>
              <a:ext cx="432" cy="653"/>
              <a:chOff x="0" y="0"/>
              <a:chExt cx="432" cy="653"/>
            </a:xfrm>
          </p:grpSpPr>
          <p:sp>
            <p:nvSpPr>
              <p:cNvPr id="17420" name="Text Box 1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21" name="Text Box 13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68313" y="2635250"/>
            <a:ext cx="72723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           里面有（     ）个      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7423" name="Group 15"/>
          <p:cNvGrpSpPr/>
          <p:nvPr/>
        </p:nvGrpSpPr>
        <p:grpSpPr bwMode="auto">
          <a:xfrm>
            <a:off x="2052638" y="2347913"/>
            <a:ext cx="685800" cy="977900"/>
            <a:chOff x="0" y="0"/>
            <a:chExt cx="432" cy="715"/>
          </a:xfrm>
        </p:grpSpPr>
        <p:sp>
          <p:nvSpPr>
            <p:cNvPr id="5136" name="Line 16"/>
            <p:cNvSpPr>
              <a:spLocks noChangeShapeType="1"/>
            </p:cNvSpPr>
            <p:nvPr/>
          </p:nvSpPr>
          <p:spPr bwMode="auto">
            <a:xfrm>
              <a:off x="0" y="335"/>
              <a:ext cx="240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25" name="Group 17"/>
            <p:cNvGrpSpPr/>
            <p:nvPr/>
          </p:nvGrpSpPr>
          <p:grpSpPr bwMode="auto">
            <a:xfrm>
              <a:off x="0" y="0"/>
              <a:ext cx="432" cy="715"/>
              <a:chOff x="0" y="0"/>
              <a:chExt cx="432" cy="715"/>
            </a:xfrm>
          </p:grpSpPr>
          <p:sp>
            <p:nvSpPr>
              <p:cNvPr id="17426" name="Text Box 1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27" name="Text Box 19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8" name="Group 20"/>
          <p:cNvGrpSpPr/>
          <p:nvPr/>
        </p:nvGrpSpPr>
        <p:grpSpPr bwMode="auto">
          <a:xfrm>
            <a:off x="5724525" y="2347913"/>
            <a:ext cx="685800" cy="1068387"/>
            <a:chOff x="0" y="0"/>
            <a:chExt cx="432" cy="630"/>
          </a:xfrm>
        </p:grpSpPr>
        <p:sp>
          <p:nvSpPr>
            <p:cNvPr id="9" name="Line 21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30" name="Group 22"/>
            <p:cNvGrpSpPr/>
            <p:nvPr/>
          </p:nvGrpSpPr>
          <p:grpSpPr bwMode="auto">
            <a:xfrm>
              <a:off x="0" y="0"/>
              <a:ext cx="432" cy="630"/>
              <a:chOff x="0" y="0"/>
              <a:chExt cx="432" cy="630"/>
            </a:xfrm>
          </p:grpSpPr>
          <p:sp>
            <p:nvSpPr>
              <p:cNvPr id="17431" name="Text Box 2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32" name="Text Box 24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477838" y="3427413"/>
            <a:ext cx="74882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）           是</a:t>
            </a:r>
            <a:r>
              <a:rPr lang="zh-CN" altLang="zh-CN" sz="3200" b="1" dirty="0"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</a:rPr>
              <a:t>个（         ）。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7434" name="Group 26"/>
          <p:cNvGrpSpPr/>
          <p:nvPr/>
        </p:nvGrpSpPr>
        <p:grpSpPr bwMode="auto">
          <a:xfrm>
            <a:off x="2124075" y="3282950"/>
            <a:ext cx="685800" cy="935038"/>
            <a:chOff x="0" y="0"/>
            <a:chExt cx="432" cy="757"/>
          </a:xfrm>
        </p:grpSpPr>
        <p:sp>
          <p:nvSpPr>
            <p:cNvPr id="5147" name="Line 27"/>
            <p:cNvSpPr>
              <a:spLocks noChangeShapeType="1"/>
            </p:cNvSpPr>
            <p:nvPr/>
          </p:nvSpPr>
          <p:spPr bwMode="auto">
            <a:xfrm>
              <a:off x="0" y="335"/>
              <a:ext cx="240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36" name="Group 28"/>
            <p:cNvGrpSpPr/>
            <p:nvPr/>
          </p:nvGrpSpPr>
          <p:grpSpPr bwMode="auto">
            <a:xfrm>
              <a:off x="0" y="0"/>
              <a:ext cx="432" cy="757"/>
              <a:chOff x="0" y="0"/>
              <a:chExt cx="432" cy="757"/>
            </a:xfrm>
          </p:grpSpPr>
          <p:sp>
            <p:nvSpPr>
              <p:cNvPr id="17437" name="Text Box 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38" name="Text Box 30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468313" y="4364038"/>
            <a:ext cx="74882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zh-CN" sz="3200" b="1" dirty="0"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</a:rPr>
              <a:t>）     </a:t>
            </a:r>
            <a:r>
              <a:rPr lang="zh-CN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个      是（      ） 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7440" name="Group 32"/>
          <p:cNvGrpSpPr/>
          <p:nvPr/>
        </p:nvGrpSpPr>
        <p:grpSpPr bwMode="auto">
          <a:xfrm>
            <a:off x="2771775" y="4003675"/>
            <a:ext cx="685800" cy="1036638"/>
            <a:chOff x="0" y="0"/>
            <a:chExt cx="432" cy="653"/>
          </a:xfrm>
        </p:grpSpPr>
        <p:sp>
          <p:nvSpPr>
            <p:cNvPr id="13" name="Line 33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42" name="Group 34"/>
            <p:cNvGrpSpPr/>
            <p:nvPr/>
          </p:nvGrpSpPr>
          <p:grpSpPr bwMode="auto">
            <a:xfrm>
              <a:off x="0" y="0"/>
              <a:ext cx="432" cy="653"/>
              <a:chOff x="0" y="0"/>
              <a:chExt cx="432" cy="653"/>
            </a:xfrm>
          </p:grpSpPr>
          <p:sp>
            <p:nvSpPr>
              <p:cNvPr id="17443" name="Text Box 3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44" name="Text Box 36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" name="Group 37"/>
          <p:cNvGrpSpPr/>
          <p:nvPr/>
        </p:nvGrpSpPr>
        <p:grpSpPr bwMode="auto">
          <a:xfrm>
            <a:off x="4213225" y="4075113"/>
            <a:ext cx="685800" cy="1014412"/>
            <a:chOff x="0" y="0"/>
            <a:chExt cx="432" cy="680"/>
          </a:xfrm>
        </p:grpSpPr>
        <p:sp>
          <p:nvSpPr>
            <p:cNvPr id="5158" name="Line 38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47" name="Group 39"/>
            <p:cNvGrpSpPr/>
            <p:nvPr/>
          </p:nvGrpSpPr>
          <p:grpSpPr bwMode="auto">
            <a:xfrm>
              <a:off x="0" y="0"/>
              <a:ext cx="432" cy="680"/>
              <a:chOff x="0" y="0"/>
              <a:chExt cx="432" cy="680"/>
            </a:xfrm>
          </p:grpSpPr>
          <p:sp>
            <p:nvSpPr>
              <p:cNvPr id="17448" name="Text Box 4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49" name="Text Box 41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Group 42"/>
          <p:cNvGrpSpPr/>
          <p:nvPr/>
        </p:nvGrpSpPr>
        <p:grpSpPr bwMode="auto">
          <a:xfrm>
            <a:off x="4429125" y="3140075"/>
            <a:ext cx="685800" cy="1001713"/>
            <a:chOff x="0" y="0"/>
            <a:chExt cx="432" cy="683"/>
          </a:xfrm>
        </p:grpSpPr>
        <p:sp>
          <p:nvSpPr>
            <p:cNvPr id="5163" name="Line 43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52" name="Group 44"/>
            <p:cNvGrpSpPr/>
            <p:nvPr/>
          </p:nvGrpSpPr>
          <p:grpSpPr bwMode="auto">
            <a:xfrm>
              <a:off x="0" y="0"/>
              <a:ext cx="432" cy="683"/>
              <a:chOff x="0" y="0"/>
              <a:chExt cx="432" cy="683"/>
            </a:xfrm>
          </p:grpSpPr>
          <p:sp>
            <p:nvSpPr>
              <p:cNvPr id="17453" name="Text Box 4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54" name="Text Box 46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7455" name="Text Box 47"/>
          <p:cNvSpPr txBox="1">
            <a:spLocks noChangeArrowheads="1"/>
          </p:cNvSpPr>
          <p:nvPr/>
        </p:nvSpPr>
        <p:spPr bwMode="auto">
          <a:xfrm>
            <a:off x="4356100" y="2563813"/>
            <a:ext cx="43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56" name="Text Box 48"/>
          <p:cNvSpPr txBox="1">
            <a:spLocks noChangeArrowheads="1"/>
          </p:cNvSpPr>
          <p:nvPr/>
        </p:nvSpPr>
        <p:spPr bwMode="auto">
          <a:xfrm>
            <a:off x="468313" y="5156200"/>
            <a:ext cx="8208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zh-CN" altLang="zh-CN" sz="3200" b="1" dirty="0">
                <a:latin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</a:rPr>
              <a:t>）    </a:t>
            </a:r>
            <a:r>
              <a:rPr lang="zh-CN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里面有（   ）个      ，即是（    ）。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7457" name="Group 49"/>
          <p:cNvGrpSpPr/>
          <p:nvPr/>
        </p:nvGrpSpPr>
        <p:grpSpPr bwMode="auto">
          <a:xfrm>
            <a:off x="5005388" y="4940300"/>
            <a:ext cx="685800" cy="1036638"/>
            <a:chOff x="0" y="0"/>
            <a:chExt cx="432" cy="653"/>
          </a:xfrm>
        </p:grpSpPr>
        <p:sp>
          <p:nvSpPr>
            <p:cNvPr id="5170" name="Line 50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59" name="Group 51"/>
            <p:cNvGrpSpPr/>
            <p:nvPr/>
          </p:nvGrpSpPr>
          <p:grpSpPr bwMode="auto">
            <a:xfrm>
              <a:off x="0" y="0"/>
              <a:ext cx="432" cy="653"/>
              <a:chOff x="0" y="0"/>
              <a:chExt cx="432" cy="653"/>
            </a:xfrm>
          </p:grpSpPr>
          <p:sp>
            <p:nvSpPr>
              <p:cNvPr id="17460" name="Text Box 5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61" name="Text Box 53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" name="Group 54"/>
          <p:cNvGrpSpPr/>
          <p:nvPr/>
        </p:nvGrpSpPr>
        <p:grpSpPr bwMode="auto">
          <a:xfrm>
            <a:off x="7164388" y="4940300"/>
            <a:ext cx="701675" cy="1068388"/>
            <a:chOff x="0" y="0"/>
            <a:chExt cx="432" cy="630"/>
          </a:xfrm>
        </p:grpSpPr>
        <p:sp>
          <p:nvSpPr>
            <p:cNvPr id="5175" name="Line 55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7464" name="Group 56"/>
            <p:cNvGrpSpPr/>
            <p:nvPr/>
          </p:nvGrpSpPr>
          <p:grpSpPr bwMode="auto">
            <a:xfrm>
              <a:off x="0" y="0"/>
              <a:ext cx="432" cy="630"/>
              <a:chOff x="0" y="0"/>
              <a:chExt cx="432" cy="630"/>
            </a:xfrm>
          </p:grpSpPr>
          <p:sp>
            <p:nvSpPr>
              <p:cNvPr id="17465" name="Text Box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66" name="Text Box 58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7467" name="Text Box 59"/>
          <p:cNvSpPr txBox="1">
            <a:spLocks noChangeArrowheads="1"/>
          </p:cNvSpPr>
          <p:nvPr/>
        </p:nvSpPr>
        <p:spPr bwMode="auto">
          <a:xfrm>
            <a:off x="3797300" y="5083175"/>
            <a:ext cx="43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55" grpId="0"/>
      <p:bldP spid="174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42875" y="646113"/>
            <a:ext cx="184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39738" y="706438"/>
            <a:ext cx="2347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复习填空三：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044575" y="2778125"/>
            <a:ext cx="6911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=            =             =   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437" name="Group 5"/>
          <p:cNvGrpSpPr/>
          <p:nvPr/>
        </p:nvGrpSpPr>
        <p:grpSpPr bwMode="auto">
          <a:xfrm>
            <a:off x="1619250" y="2489200"/>
            <a:ext cx="1235075" cy="981075"/>
            <a:chOff x="-113" y="0"/>
            <a:chExt cx="1945" cy="1544"/>
          </a:xfrm>
        </p:grpSpPr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>
              <a:off x="290" y="832"/>
              <a:ext cx="1070" cy="2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453" y="721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zh-CN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zh-CN" altLang="zh-CN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-113" y="0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 ）</a:t>
              </a:r>
              <a:endPara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41" name="Group 9"/>
          <p:cNvGrpSpPr/>
          <p:nvPr/>
        </p:nvGrpSpPr>
        <p:grpSpPr bwMode="auto">
          <a:xfrm>
            <a:off x="2832100" y="2489200"/>
            <a:ext cx="1306513" cy="981075"/>
            <a:chOff x="-226" y="0"/>
            <a:chExt cx="2058" cy="1544"/>
          </a:xfrm>
        </p:grpSpPr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290" y="832"/>
              <a:ext cx="1070" cy="2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453" y="721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4" name="Text Box 12"/>
            <p:cNvSpPr txBox="1">
              <a:spLocks noChangeArrowheads="1"/>
            </p:cNvSpPr>
            <p:nvPr/>
          </p:nvSpPr>
          <p:spPr bwMode="auto">
            <a:xfrm>
              <a:off x="-226" y="0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 ）</a:t>
              </a:r>
              <a:endPara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45" name="Group 13"/>
          <p:cNvGrpSpPr/>
          <p:nvPr/>
        </p:nvGrpSpPr>
        <p:grpSpPr bwMode="auto">
          <a:xfrm>
            <a:off x="4200525" y="2489200"/>
            <a:ext cx="1235075" cy="981075"/>
            <a:chOff x="-113" y="0"/>
            <a:chExt cx="1945" cy="1544"/>
          </a:xfrm>
        </p:grpSpPr>
        <p:sp>
          <p:nvSpPr>
            <p:cNvPr id="18446" name="Line 14"/>
            <p:cNvSpPr>
              <a:spLocks noChangeShapeType="1"/>
            </p:cNvSpPr>
            <p:nvPr/>
          </p:nvSpPr>
          <p:spPr bwMode="auto">
            <a:xfrm>
              <a:off x="290" y="832"/>
              <a:ext cx="1070" cy="2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Text Box 15"/>
            <p:cNvSpPr txBox="1">
              <a:spLocks noChangeArrowheads="1"/>
            </p:cNvSpPr>
            <p:nvPr/>
          </p:nvSpPr>
          <p:spPr bwMode="auto">
            <a:xfrm>
              <a:off x="453" y="721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48" name="Text Box 16"/>
            <p:cNvSpPr txBox="1">
              <a:spLocks noChangeArrowheads="1"/>
            </p:cNvSpPr>
            <p:nvPr/>
          </p:nvSpPr>
          <p:spPr bwMode="auto">
            <a:xfrm>
              <a:off x="-113" y="0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 ）</a:t>
              </a:r>
              <a:endPara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449" name="Group 17"/>
          <p:cNvGrpSpPr/>
          <p:nvPr/>
        </p:nvGrpSpPr>
        <p:grpSpPr bwMode="auto">
          <a:xfrm>
            <a:off x="5580063" y="2489200"/>
            <a:ext cx="1233487" cy="981075"/>
            <a:chOff x="-113" y="0"/>
            <a:chExt cx="1945" cy="1544"/>
          </a:xfrm>
        </p:grpSpPr>
        <p:sp>
          <p:nvSpPr>
            <p:cNvPr id="18450" name="Line 18"/>
            <p:cNvSpPr>
              <a:spLocks noChangeShapeType="1"/>
            </p:cNvSpPr>
            <p:nvPr/>
          </p:nvSpPr>
          <p:spPr bwMode="auto">
            <a:xfrm>
              <a:off x="290" y="832"/>
              <a:ext cx="1070" cy="2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Text Box 19"/>
            <p:cNvSpPr txBox="1">
              <a:spLocks noChangeArrowheads="1"/>
            </p:cNvSpPr>
            <p:nvPr/>
          </p:nvSpPr>
          <p:spPr bwMode="auto">
            <a:xfrm>
              <a:off x="453" y="721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52" name="Text Box 20"/>
            <p:cNvSpPr txBox="1">
              <a:spLocks noChangeArrowheads="1"/>
            </p:cNvSpPr>
            <p:nvPr/>
          </p:nvSpPr>
          <p:spPr bwMode="auto">
            <a:xfrm>
              <a:off x="-113" y="0"/>
              <a:ext cx="1379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 ）</a:t>
              </a:r>
              <a:endPara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6659563" y="2849563"/>
            <a:ext cx="1387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（a≠0）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1979613" y="2489200"/>
            <a:ext cx="449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3275013" y="2489200"/>
            <a:ext cx="449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5994400" y="2463800"/>
            <a:ext cx="449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4572000" y="2489200"/>
            <a:ext cx="449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8" name="AutoShape 26"/>
          <p:cNvSpPr>
            <a:spLocks noChangeArrowheads="1"/>
          </p:cNvSpPr>
          <p:nvPr/>
        </p:nvSpPr>
        <p:spPr bwMode="auto">
          <a:xfrm>
            <a:off x="560388" y="1423988"/>
            <a:ext cx="8297862" cy="579437"/>
          </a:xfrm>
          <a:prstGeom prst="wedgeRoundRectCallout">
            <a:avLst>
              <a:gd name="adj1" fmla="val -28106"/>
              <a:gd name="adj2" fmla="val 8273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1可以写为分母不为 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 任何分子分母相同的分数。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1098550" y="3455988"/>
            <a:ext cx="1528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约分：</a:t>
            </a:r>
            <a:endParaRPr lang="zh-CN" altLang="en-US" sz="2800"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8"/>
          <p:cNvGrpSpPr/>
          <p:nvPr/>
        </p:nvGrpSpPr>
        <p:grpSpPr bwMode="auto">
          <a:xfrm>
            <a:off x="1692275" y="4073525"/>
            <a:ext cx="685800" cy="981075"/>
            <a:chOff x="0" y="0"/>
            <a:chExt cx="432" cy="617"/>
          </a:xfrm>
        </p:grpSpPr>
        <p:sp>
          <p:nvSpPr>
            <p:cNvPr id="18461" name="Line 29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62" name="Group 30"/>
            <p:cNvGrpSpPr/>
            <p:nvPr/>
          </p:nvGrpSpPr>
          <p:grpSpPr bwMode="auto">
            <a:xfrm>
              <a:off x="0" y="0"/>
              <a:ext cx="432" cy="617"/>
              <a:chOff x="0" y="0"/>
              <a:chExt cx="432" cy="617"/>
            </a:xfrm>
          </p:grpSpPr>
          <p:sp>
            <p:nvSpPr>
              <p:cNvPr id="18463" name="Text Box 3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64" name="Text Box 32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2163763" y="4346575"/>
            <a:ext cx="390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34"/>
          <p:cNvGrpSpPr/>
          <p:nvPr/>
        </p:nvGrpSpPr>
        <p:grpSpPr bwMode="auto">
          <a:xfrm>
            <a:off x="4365625" y="4200525"/>
            <a:ext cx="777875" cy="952500"/>
            <a:chOff x="16" y="84"/>
            <a:chExt cx="1224" cy="1499"/>
          </a:xfrm>
        </p:grpSpPr>
        <p:sp>
          <p:nvSpPr>
            <p:cNvPr id="18467" name="Line 35"/>
            <p:cNvSpPr>
              <a:spLocks noChangeShapeType="1"/>
            </p:cNvSpPr>
            <p:nvPr/>
          </p:nvSpPr>
          <p:spPr bwMode="auto">
            <a:xfrm flipV="1">
              <a:off x="51" y="861"/>
              <a:ext cx="8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68" name="Group 36"/>
            <p:cNvGrpSpPr/>
            <p:nvPr/>
          </p:nvGrpSpPr>
          <p:grpSpPr bwMode="auto">
            <a:xfrm>
              <a:off x="16" y="84"/>
              <a:ext cx="1224" cy="1499"/>
              <a:chOff x="16" y="84"/>
              <a:chExt cx="1224" cy="1499"/>
            </a:xfrm>
          </p:grpSpPr>
          <p:sp>
            <p:nvSpPr>
              <p:cNvPr id="18469" name="Text Box 37"/>
              <p:cNvSpPr txBox="1">
                <a:spLocks noChangeArrowheads="1"/>
              </p:cNvSpPr>
              <p:nvPr/>
            </p:nvSpPr>
            <p:spPr bwMode="auto">
              <a:xfrm>
                <a:off x="106" y="84"/>
                <a:ext cx="1134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70" name="Text Box 38"/>
              <p:cNvSpPr txBox="1">
                <a:spLocks noChangeArrowheads="1"/>
              </p:cNvSpPr>
              <p:nvPr/>
            </p:nvSpPr>
            <p:spPr bwMode="auto">
              <a:xfrm>
                <a:off x="16" y="759"/>
                <a:ext cx="1134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5076825" y="4418013"/>
            <a:ext cx="390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40"/>
          <p:cNvGrpSpPr/>
          <p:nvPr/>
        </p:nvGrpSpPr>
        <p:grpSpPr bwMode="auto">
          <a:xfrm>
            <a:off x="1692275" y="5126038"/>
            <a:ext cx="685800" cy="981075"/>
            <a:chOff x="0" y="0"/>
            <a:chExt cx="432" cy="618"/>
          </a:xfrm>
        </p:grpSpPr>
        <p:sp>
          <p:nvSpPr>
            <p:cNvPr id="18473" name="Line 41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74" name="Group 42"/>
            <p:cNvGrpSpPr/>
            <p:nvPr/>
          </p:nvGrpSpPr>
          <p:grpSpPr bwMode="auto">
            <a:xfrm>
              <a:off x="0" y="0"/>
              <a:ext cx="432" cy="618"/>
              <a:chOff x="0" y="0"/>
              <a:chExt cx="432" cy="618"/>
            </a:xfrm>
          </p:grpSpPr>
          <p:sp>
            <p:nvSpPr>
              <p:cNvPr id="18475" name="Text Box 4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76" name="Text Box 44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477" name="Text Box 45"/>
          <p:cNvSpPr txBox="1">
            <a:spLocks noChangeArrowheads="1"/>
          </p:cNvSpPr>
          <p:nvPr/>
        </p:nvSpPr>
        <p:spPr bwMode="auto">
          <a:xfrm>
            <a:off x="2195513" y="5367338"/>
            <a:ext cx="390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46"/>
          <p:cNvGrpSpPr/>
          <p:nvPr/>
        </p:nvGrpSpPr>
        <p:grpSpPr bwMode="auto">
          <a:xfrm>
            <a:off x="4387850" y="5083175"/>
            <a:ext cx="831850" cy="1044575"/>
            <a:chOff x="51" y="0"/>
            <a:chExt cx="1309" cy="1644"/>
          </a:xfrm>
        </p:grpSpPr>
        <p:sp>
          <p:nvSpPr>
            <p:cNvPr id="18479" name="Line 47"/>
            <p:cNvSpPr>
              <a:spLocks noChangeShapeType="1"/>
            </p:cNvSpPr>
            <p:nvPr/>
          </p:nvSpPr>
          <p:spPr bwMode="auto">
            <a:xfrm flipV="1">
              <a:off x="51" y="861"/>
              <a:ext cx="8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80" name="Group 48"/>
            <p:cNvGrpSpPr/>
            <p:nvPr/>
          </p:nvGrpSpPr>
          <p:grpSpPr bwMode="auto">
            <a:xfrm>
              <a:off x="94" y="0"/>
              <a:ext cx="1266" cy="1644"/>
              <a:chOff x="94" y="0"/>
              <a:chExt cx="1266" cy="1644"/>
            </a:xfrm>
          </p:grpSpPr>
          <p:sp>
            <p:nvSpPr>
              <p:cNvPr id="18481" name="Text Box 49"/>
              <p:cNvSpPr txBox="1">
                <a:spLocks noChangeArrowheads="1"/>
              </p:cNvSpPr>
              <p:nvPr/>
            </p:nvSpPr>
            <p:spPr bwMode="auto">
              <a:xfrm>
                <a:off x="226" y="0"/>
                <a:ext cx="1134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zh-CN" alt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2" name="Text Box 50"/>
              <p:cNvSpPr txBox="1">
                <a:spLocks noChangeArrowheads="1"/>
              </p:cNvSpPr>
              <p:nvPr/>
            </p:nvSpPr>
            <p:spPr bwMode="auto">
              <a:xfrm>
                <a:off x="94" y="820"/>
                <a:ext cx="1134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  <a:endParaRPr lang="zh-CN" alt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483" name="Text Box 51"/>
          <p:cNvSpPr txBox="1">
            <a:spLocks noChangeArrowheads="1"/>
          </p:cNvSpPr>
          <p:nvPr/>
        </p:nvSpPr>
        <p:spPr bwMode="auto">
          <a:xfrm>
            <a:off x="5076825" y="5368925"/>
            <a:ext cx="390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52"/>
          <p:cNvGrpSpPr/>
          <p:nvPr/>
        </p:nvGrpSpPr>
        <p:grpSpPr bwMode="auto">
          <a:xfrm>
            <a:off x="2589213" y="4075113"/>
            <a:ext cx="685800" cy="981075"/>
            <a:chOff x="0" y="0"/>
            <a:chExt cx="432" cy="618"/>
          </a:xfrm>
        </p:grpSpPr>
        <p:sp>
          <p:nvSpPr>
            <p:cNvPr id="18485" name="Line 53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86" name="Group 54"/>
            <p:cNvGrpSpPr/>
            <p:nvPr/>
          </p:nvGrpSpPr>
          <p:grpSpPr bwMode="auto">
            <a:xfrm>
              <a:off x="0" y="0"/>
              <a:ext cx="432" cy="618"/>
              <a:chOff x="0" y="0"/>
              <a:chExt cx="432" cy="618"/>
            </a:xfrm>
          </p:grpSpPr>
          <p:sp>
            <p:nvSpPr>
              <p:cNvPr id="18487" name="Text Box 5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8" name="Text Box 56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Group 57"/>
          <p:cNvGrpSpPr/>
          <p:nvPr/>
        </p:nvGrpSpPr>
        <p:grpSpPr bwMode="auto">
          <a:xfrm>
            <a:off x="5541963" y="4146550"/>
            <a:ext cx="685800" cy="981075"/>
            <a:chOff x="0" y="0"/>
            <a:chExt cx="432" cy="617"/>
          </a:xfrm>
        </p:grpSpPr>
        <p:sp>
          <p:nvSpPr>
            <p:cNvPr id="18490" name="Line 58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91" name="Group 59"/>
            <p:cNvGrpSpPr/>
            <p:nvPr/>
          </p:nvGrpSpPr>
          <p:grpSpPr bwMode="auto">
            <a:xfrm>
              <a:off x="0" y="0"/>
              <a:ext cx="432" cy="617"/>
              <a:chOff x="0" y="0"/>
              <a:chExt cx="432" cy="617"/>
            </a:xfrm>
          </p:grpSpPr>
          <p:sp>
            <p:nvSpPr>
              <p:cNvPr id="18492" name="Text Box 6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93" name="Text Box 61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Group 62"/>
          <p:cNvGrpSpPr/>
          <p:nvPr/>
        </p:nvGrpSpPr>
        <p:grpSpPr bwMode="auto">
          <a:xfrm>
            <a:off x="2589213" y="5156200"/>
            <a:ext cx="685800" cy="981075"/>
            <a:chOff x="0" y="0"/>
            <a:chExt cx="432" cy="618"/>
          </a:xfrm>
        </p:grpSpPr>
        <p:sp>
          <p:nvSpPr>
            <p:cNvPr id="18495" name="Line 63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96" name="Group 64"/>
            <p:cNvGrpSpPr/>
            <p:nvPr/>
          </p:nvGrpSpPr>
          <p:grpSpPr bwMode="auto">
            <a:xfrm>
              <a:off x="0" y="0"/>
              <a:ext cx="432" cy="618"/>
              <a:chOff x="0" y="0"/>
              <a:chExt cx="432" cy="618"/>
            </a:xfrm>
          </p:grpSpPr>
          <p:sp>
            <p:nvSpPr>
              <p:cNvPr id="18497" name="Text Box 6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98" name="Text Box 66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" name="Group 67"/>
          <p:cNvGrpSpPr/>
          <p:nvPr/>
        </p:nvGrpSpPr>
        <p:grpSpPr bwMode="auto">
          <a:xfrm>
            <a:off x="5580063" y="5083175"/>
            <a:ext cx="685800" cy="981075"/>
            <a:chOff x="0" y="0"/>
            <a:chExt cx="432" cy="618"/>
          </a:xfrm>
        </p:grpSpPr>
        <p:sp>
          <p:nvSpPr>
            <p:cNvPr id="18500" name="Line 68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501" name="Group 69"/>
            <p:cNvGrpSpPr/>
            <p:nvPr/>
          </p:nvGrpSpPr>
          <p:grpSpPr bwMode="auto">
            <a:xfrm>
              <a:off x="0" y="0"/>
              <a:ext cx="432" cy="618"/>
              <a:chOff x="0" y="0"/>
              <a:chExt cx="432" cy="618"/>
            </a:xfrm>
          </p:grpSpPr>
          <p:sp>
            <p:nvSpPr>
              <p:cNvPr id="18502" name="Text Box 7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503" name="Text Box 71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4" grpId="0" bldLvl="0"/>
      <p:bldP spid="18455" grpId="0" bldLvl="0"/>
      <p:bldP spid="18456" grpId="0" bldLvl="0"/>
      <p:bldP spid="18457" grpId="0" bldLvl="0"/>
      <p:bldP spid="18458" grpId="0" bldLvl="0"/>
      <p:bldP spid="18459" grpId="0" bldLvl="0"/>
      <p:bldP spid="18465" grpId="0" bldLvl="0"/>
      <p:bldP spid="18471" grpId="0" bldLvl="0"/>
      <p:bldP spid="18477" grpId="0" bldLvl="0"/>
      <p:bldP spid="1848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14313" y="788988"/>
            <a:ext cx="9144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张大爷要在一块地（如下图）里种菜，计划        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种豆角，    种茄子，剩下的种萝卜。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19459" name="组合 24"/>
          <p:cNvGrpSpPr/>
          <p:nvPr/>
        </p:nvGrpSpPr>
        <p:grpSpPr bwMode="auto">
          <a:xfrm>
            <a:off x="8215313" y="474663"/>
            <a:ext cx="642937" cy="1169987"/>
            <a:chOff x="3714739" y="3402243"/>
            <a:chExt cx="642950" cy="116954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46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6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463" name="组合 24"/>
          <p:cNvGrpSpPr/>
          <p:nvPr/>
        </p:nvGrpSpPr>
        <p:grpSpPr bwMode="auto">
          <a:xfrm>
            <a:off x="1857375" y="1430338"/>
            <a:ext cx="642938" cy="1169987"/>
            <a:chOff x="3714739" y="3402243"/>
            <a:chExt cx="642950" cy="116954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46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6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467" name="TextBox 3"/>
          <p:cNvSpPr txBox="1">
            <a:spLocks noChangeArrowheads="1"/>
          </p:cNvSpPr>
          <p:nvPr/>
        </p:nvSpPr>
        <p:spPr bwMode="auto">
          <a:xfrm>
            <a:off x="214313" y="2846388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请在下图中涂上不同的颜色表示各种菜的面积。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6" name="组合 25"/>
          <p:cNvGrpSpPr/>
          <p:nvPr/>
        </p:nvGrpSpPr>
        <p:grpSpPr>
          <a:xfrm>
            <a:off x="555279" y="4072892"/>
            <a:ext cx="1143008" cy="1643074"/>
            <a:chOff x="4214810" y="3571876"/>
            <a:chExt cx="1143008" cy="1643074"/>
          </a:xfrm>
          <a:solidFill>
            <a:srgbClr val="92D050"/>
          </a:solidFill>
        </p:grpSpPr>
        <p:sp>
          <p:nvSpPr>
            <p:cNvPr id="13" name="矩形 12"/>
            <p:cNvSpPr/>
            <p:nvPr/>
          </p:nvSpPr>
          <p:spPr>
            <a:xfrm>
              <a:off x="4214810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500562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786314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72066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26"/>
          <p:cNvGrpSpPr/>
          <p:nvPr/>
        </p:nvGrpSpPr>
        <p:grpSpPr>
          <a:xfrm>
            <a:off x="1698287" y="4072892"/>
            <a:ext cx="571504" cy="1643074"/>
            <a:chOff x="5357818" y="3571876"/>
            <a:chExt cx="571504" cy="1643074"/>
          </a:xfrm>
          <a:solidFill>
            <a:srgbClr val="FF3300"/>
          </a:solidFill>
        </p:grpSpPr>
        <p:sp>
          <p:nvSpPr>
            <p:cNvPr id="17" name="矩形 16"/>
            <p:cNvSpPr/>
            <p:nvPr/>
          </p:nvSpPr>
          <p:spPr>
            <a:xfrm>
              <a:off x="5357818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643570" y="3571876"/>
              <a:ext cx="285752" cy="164307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9470" name="矩形 21"/>
          <p:cNvSpPr>
            <a:spLocks noChangeArrowheads="1"/>
          </p:cNvSpPr>
          <p:nvPr/>
        </p:nvSpPr>
        <p:spPr bwMode="auto">
          <a:xfrm>
            <a:off x="555625" y="4073525"/>
            <a:ext cx="257175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组合 29"/>
          <p:cNvGrpSpPr/>
          <p:nvPr/>
        </p:nvGrpSpPr>
        <p:grpSpPr bwMode="auto">
          <a:xfrm>
            <a:off x="3538538" y="3643313"/>
            <a:ext cx="5159375" cy="2428875"/>
            <a:chOff x="3500430" y="2928934"/>
            <a:chExt cx="5159412" cy="2428892"/>
          </a:xfrm>
        </p:grpSpPr>
        <p:pic>
          <p:nvPicPr>
            <p:cNvPr id="19472" name="图片 27" descr="小兔子9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15206" y="3643314"/>
              <a:ext cx="1444636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云形标注 28"/>
            <p:cNvSpPr/>
            <p:nvPr/>
          </p:nvSpPr>
          <p:spPr bwMode="auto">
            <a:xfrm>
              <a:off x="3500430" y="2928934"/>
              <a:ext cx="4286281" cy="1214445"/>
            </a:xfrm>
            <a:prstGeom prst="cloudCallout">
              <a:avLst>
                <a:gd name="adj1" fmla="val 38562"/>
                <a:gd name="adj2" fmla="val 65514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自己提出加减问题并解答。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4"/>
          <p:cNvGrpSpPr/>
          <p:nvPr/>
        </p:nvGrpSpPr>
        <p:grpSpPr bwMode="auto">
          <a:xfrm>
            <a:off x="1428750" y="2571750"/>
            <a:ext cx="1571625" cy="1169988"/>
            <a:chOff x="1428732" y="2571744"/>
            <a:chExt cx="1571628" cy="1169988"/>
          </a:xfrm>
        </p:grpSpPr>
        <p:grpSp>
          <p:nvGrpSpPr>
            <p:cNvPr id="20483" name="组合 53"/>
            <p:cNvGrpSpPr/>
            <p:nvPr/>
          </p:nvGrpSpPr>
          <p:grpSpPr bwMode="auto">
            <a:xfrm>
              <a:off x="1428732" y="2571744"/>
              <a:ext cx="1428760" cy="1169988"/>
              <a:chOff x="1428732" y="2571744"/>
              <a:chExt cx="1428760" cy="1169988"/>
            </a:xfrm>
          </p:grpSpPr>
          <p:grpSp>
            <p:nvGrpSpPr>
              <p:cNvPr id="20484" name="组合 24"/>
              <p:cNvGrpSpPr/>
              <p:nvPr/>
            </p:nvGrpSpPr>
            <p:grpSpPr bwMode="auto">
              <a:xfrm>
                <a:off x="1428732" y="2571744"/>
                <a:ext cx="642938" cy="1169988"/>
                <a:chOff x="3714739" y="3402243"/>
                <a:chExt cx="642950" cy="1169548"/>
              </a:xfrm>
            </p:grpSpPr>
            <p:cxnSp>
              <p:nvCxnSpPr>
                <p:cNvPr id="5" name="直接连接符 4"/>
                <p:cNvCxnSpPr/>
                <p:nvPr/>
              </p:nvCxnSpPr>
              <p:spPr>
                <a:xfrm>
                  <a:off x="3714739" y="3986223"/>
                  <a:ext cx="357195" cy="15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86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87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488" name="TextBox 3"/>
              <p:cNvSpPr txBox="1">
                <a:spLocks noChangeArrowheads="1"/>
              </p:cNvSpPr>
              <p:nvPr/>
            </p:nvSpPr>
            <p:spPr bwMode="auto">
              <a:xfrm>
                <a:off x="1785922" y="2857496"/>
                <a:ext cx="428620" cy="58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9" name="组合 24"/>
              <p:cNvGrpSpPr/>
              <p:nvPr/>
            </p:nvGrpSpPr>
            <p:grpSpPr bwMode="auto">
              <a:xfrm>
                <a:off x="2214554" y="2571744"/>
                <a:ext cx="642938" cy="1169988"/>
                <a:chOff x="3714739" y="3402243"/>
                <a:chExt cx="642950" cy="1169548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3714732" y="3986223"/>
                  <a:ext cx="357194" cy="15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0491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492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0493" name="TextBox 3"/>
            <p:cNvSpPr txBox="1">
              <a:spLocks noChangeArrowheads="1"/>
            </p:cNvSpPr>
            <p:nvPr/>
          </p:nvSpPr>
          <p:spPr bwMode="auto">
            <a:xfrm>
              <a:off x="2571740" y="2857496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55"/>
          <p:cNvGrpSpPr/>
          <p:nvPr/>
        </p:nvGrpSpPr>
        <p:grpSpPr bwMode="auto">
          <a:xfrm>
            <a:off x="3000375" y="2571750"/>
            <a:ext cx="1357313" cy="1155700"/>
            <a:chOff x="3000360" y="2571744"/>
            <a:chExt cx="1357330" cy="1156499"/>
          </a:xfrm>
        </p:grpSpPr>
        <p:cxnSp>
          <p:nvCxnSpPr>
            <p:cNvPr id="15" name="直接连接符 14"/>
            <p:cNvCxnSpPr>
              <a:stCxn id="20493" idx="3"/>
            </p:cNvCxnSpPr>
            <p:nvPr/>
          </p:nvCxnSpPr>
          <p:spPr>
            <a:xfrm flipV="1">
              <a:off x="3000360" y="3143639"/>
              <a:ext cx="1214453" cy="635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496" name="TextBox 3"/>
            <p:cNvSpPr txBox="1">
              <a:spLocks noChangeArrowheads="1"/>
            </p:cNvSpPr>
            <p:nvPr/>
          </p:nvSpPr>
          <p:spPr bwMode="auto">
            <a:xfrm>
              <a:off x="3429007" y="3143248"/>
              <a:ext cx="642931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7" name="TextBox 3"/>
            <p:cNvSpPr txBox="1">
              <a:spLocks noChangeArrowheads="1"/>
            </p:cNvSpPr>
            <p:nvPr/>
          </p:nvSpPr>
          <p:spPr bwMode="auto">
            <a:xfrm>
              <a:off x="3143244" y="2571744"/>
              <a:ext cx="12144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2+4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56"/>
          <p:cNvGrpSpPr/>
          <p:nvPr/>
        </p:nvGrpSpPr>
        <p:grpSpPr bwMode="auto">
          <a:xfrm>
            <a:off x="2571750" y="3571875"/>
            <a:ext cx="1071563" cy="1169988"/>
            <a:chOff x="2571740" y="3571876"/>
            <a:chExt cx="1071566" cy="1169988"/>
          </a:xfrm>
        </p:grpSpPr>
        <p:sp>
          <p:nvSpPr>
            <p:cNvPr id="20499" name="TextBox 3"/>
            <p:cNvSpPr txBox="1">
              <a:spLocks noChangeArrowheads="1"/>
            </p:cNvSpPr>
            <p:nvPr/>
          </p:nvSpPr>
          <p:spPr bwMode="auto">
            <a:xfrm>
              <a:off x="2571740" y="3844137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500" name="组合 24"/>
            <p:cNvGrpSpPr/>
            <p:nvPr/>
          </p:nvGrpSpPr>
          <p:grpSpPr bwMode="auto">
            <a:xfrm>
              <a:off x="3000368" y="3571876"/>
              <a:ext cx="642938" cy="1169988"/>
              <a:chOff x="3714739" y="3402243"/>
              <a:chExt cx="642950" cy="1169548"/>
            </a:xfrm>
          </p:grpSpPr>
          <p:cxnSp>
            <p:nvCxnSpPr>
              <p:cNvPr id="20" name="直接连接符 19"/>
              <p:cNvCxnSpPr>
                <a:stCxn id="20493" idx="3"/>
              </p:cNvCxnSpPr>
              <p:nvPr/>
            </p:nvCxnSpPr>
            <p:spPr>
              <a:xfrm>
                <a:off x="3714737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02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3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" name="组合 57"/>
          <p:cNvGrpSpPr/>
          <p:nvPr/>
        </p:nvGrpSpPr>
        <p:grpSpPr bwMode="auto">
          <a:xfrm>
            <a:off x="2571750" y="4687888"/>
            <a:ext cx="1071563" cy="1169987"/>
            <a:chOff x="2571740" y="4687904"/>
            <a:chExt cx="1071566" cy="1169988"/>
          </a:xfrm>
        </p:grpSpPr>
        <p:sp>
          <p:nvSpPr>
            <p:cNvPr id="20505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506" name="组合 24"/>
            <p:cNvGrpSpPr/>
            <p:nvPr/>
          </p:nvGrpSpPr>
          <p:grpSpPr bwMode="auto">
            <a:xfrm>
              <a:off x="3000368" y="4687904"/>
              <a:ext cx="642938" cy="1169988"/>
              <a:chOff x="3714739" y="3402243"/>
              <a:chExt cx="642950" cy="1169548"/>
            </a:xfrm>
          </p:grpSpPr>
          <p:cxnSp>
            <p:nvCxnSpPr>
              <p:cNvPr id="25" name="直接连接符 24"/>
              <p:cNvCxnSpPr>
                <a:stCxn id="20493" idx="3"/>
              </p:cNvCxnSpPr>
              <p:nvPr/>
            </p:nvCxnSpPr>
            <p:spPr>
              <a:xfrm>
                <a:off x="3714737" y="3986224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0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9250" name="图片 27" descr="QQ截图20150204143837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15250" y="1758950"/>
            <a:ext cx="14287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58"/>
          <p:cNvGrpSpPr/>
          <p:nvPr/>
        </p:nvGrpSpPr>
        <p:grpSpPr bwMode="auto">
          <a:xfrm>
            <a:off x="4643438" y="2571750"/>
            <a:ext cx="1785937" cy="1169988"/>
            <a:chOff x="4643438" y="2571744"/>
            <a:chExt cx="1785942" cy="1169988"/>
          </a:xfrm>
        </p:grpSpPr>
        <p:grpSp>
          <p:nvGrpSpPr>
            <p:cNvPr id="20512" name="组合 24"/>
            <p:cNvGrpSpPr/>
            <p:nvPr/>
          </p:nvGrpSpPr>
          <p:grpSpPr bwMode="auto">
            <a:xfrm>
              <a:off x="4643438" y="2571744"/>
              <a:ext cx="642938" cy="1169988"/>
              <a:chOff x="3714739" y="3402243"/>
              <a:chExt cx="642950" cy="1169548"/>
            </a:xfrm>
          </p:grpSpPr>
          <p:cxnSp>
            <p:nvCxnSpPr>
              <p:cNvPr id="32" name="直接连接符 31"/>
              <p:cNvCxnSpPr>
                <a:stCxn id="20493" idx="3"/>
              </p:cNvCxnSpPr>
              <p:nvPr/>
            </p:nvCxnSpPr>
            <p:spPr>
              <a:xfrm>
                <a:off x="3714739" y="3986223"/>
                <a:ext cx="357195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1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5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516" name="TextBox 3"/>
            <p:cNvSpPr txBox="1">
              <a:spLocks noChangeArrowheads="1"/>
            </p:cNvSpPr>
            <p:nvPr/>
          </p:nvSpPr>
          <p:spPr bwMode="auto">
            <a:xfrm>
              <a:off x="5000624" y="2857496"/>
              <a:ext cx="42862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517" name="组合 24"/>
            <p:cNvGrpSpPr/>
            <p:nvPr/>
          </p:nvGrpSpPr>
          <p:grpSpPr bwMode="auto">
            <a:xfrm>
              <a:off x="5643566" y="2571744"/>
              <a:ext cx="642938" cy="1169988"/>
              <a:chOff x="3714739" y="3402243"/>
              <a:chExt cx="642950" cy="1169548"/>
            </a:xfrm>
          </p:grpSpPr>
          <p:cxnSp>
            <p:nvCxnSpPr>
              <p:cNvPr id="37" name="直接连接符 36"/>
              <p:cNvCxnSpPr>
                <a:stCxn id="20493" idx="3"/>
              </p:cNvCxnSpPr>
              <p:nvPr/>
            </p:nvCxnSpPr>
            <p:spPr>
              <a:xfrm>
                <a:off x="3714739" y="3986223"/>
                <a:ext cx="357195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19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0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521" name="TextBox 3"/>
            <p:cNvSpPr txBox="1">
              <a:spLocks noChangeArrowheads="1"/>
            </p:cNvSpPr>
            <p:nvPr/>
          </p:nvSpPr>
          <p:spPr bwMode="auto">
            <a:xfrm>
              <a:off x="6000760" y="2857496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59"/>
          <p:cNvGrpSpPr/>
          <p:nvPr/>
        </p:nvGrpSpPr>
        <p:grpSpPr bwMode="auto">
          <a:xfrm>
            <a:off x="6429375" y="2571750"/>
            <a:ext cx="1285875" cy="1155700"/>
            <a:chOff x="6429380" y="2571744"/>
            <a:chExt cx="1285892" cy="1156499"/>
          </a:xfrm>
        </p:grpSpPr>
        <p:cxnSp>
          <p:nvCxnSpPr>
            <p:cNvPr id="45" name="直接连接符 44"/>
            <p:cNvCxnSpPr>
              <a:stCxn id="20521" idx="3"/>
            </p:cNvCxnSpPr>
            <p:nvPr/>
          </p:nvCxnSpPr>
          <p:spPr>
            <a:xfrm flipV="1">
              <a:off x="6429380" y="3143639"/>
              <a:ext cx="1285892" cy="635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524" name="TextBox 3"/>
            <p:cNvSpPr txBox="1">
              <a:spLocks noChangeArrowheads="1"/>
            </p:cNvSpPr>
            <p:nvPr/>
          </p:nvSpPr>
          <p:spPr bwMode="auto">
            <a:xfrm>
              <a:off x="6929454" y="3143248"/>
              <a:ext cx="642931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25" name="TextBox 3"/>
            <p:cNvSpPr txBox="1">
              <a:spLocks noChangeArrowheads="1"/>
            </p:cNvSpPr>
            <p:nvPr/>
          </p:nvSpPr>
          <p:spPr bwMode="auto">
            <a:xfrm>
              <a:off x="6500826" y="2571744"/>
              <a:ext cx="12144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 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60"/>
          <p:cNvGrpSpPr/>
          <p:nvPr/>
        </p:nvGrpSpPr>
        <p:grpSpPr bwMode="auto">
          <a:xfrm>
            <a:off x="6000750" y="3571875"/>
            <a:ext cx="1214438" cy="1169988"/>
            <a:chOff x="6000760" y="3571876"/>
            <a:chExt cx="1214442" cy="1169988"/>
          </a:xfrm>
        </p:grpSpPr>
        <p:sp>
          <p:nvSpPr>
            <p:cNvPr id="20527" name="TextBox 3"/>
            <p:cNvSpPr txBox="1">
              <a:spLocks noChangeArrowheads="1"/>
            </p:cNvSpPr>
            <p:nvPr/>
          </p:nvSpPr>
          <p:spPr bwMode="auto">
            <a:xfrm>
              <a:off x="6000760" y="3844137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528" name="组合 24"/>
            <p:cNvGrpSpPr/>
            <p:nvPr/>
          </p:nvGrpSpPr>
          <p:grpSpPr bwMode="auto">
            <a:xfrm>
              <a:off x="6572264" y="3571876"/>
              <a:ext cx="642938" cy="1169988"/>
              <a:chOff x="3714739" y="3402243"/>
              <a:chExt cx="642950" cy="1169548"/>
            </a:xfrm>
          </p:grpSpPr>
          <p:cxnSp>
            <p:nvCxnSpPr>
              <p:cNvPr id="50" name="直接连接符 49"/>
              <p:cNvCxnSpPr>
                <a:stCxn id="20521" idx="3"/>
              </p:cNvCxnSpPr>
              <p:nvPr/>
            </p:nvCxnSpPr>
            <p:spPr>
              <a:xfrm>
                <a:off x="3714737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53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3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4" name="组合 63"/>
          <p:cNvGrpSpPr/>
          <p:nvPr/>
        </p:nvGrpSpPr>
        <p:grpSpPr bwMode="auto">
          <a:xfrm>
            <a:off x="3500438" y="4611688"/>
            <a:ext cx="5410200" cy="1951037"/>
            <a:chOff x="3500430" y="4539619"/>
            <a:chExt cx="5410406" cy="1951916"/>
          </a:xfrm>
        </p:grpSpPr>
        <p:pic>
          <p:nvPicPr>
            <p:cNvPr id="20533" name="图片 61" descr="小兔子1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43834" y="4786322"/>
              <a:ext cx="1267002" cy="1705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云形标注 62"/>
            <p:cNvSpPr/>
            <p:nvPr/>
          </p:nvSpPr>
          <p:spPr bwMode="auto">
            <a:xfrm>
              <a:off x="3500430" y="4539619"/>
              <a:ext cx="4286413" cy="1604097"/>
            </a:xfrm>
            <a:prstGeom prst="cloudCallout">
              <a:avLst>
                <a:gd name="adj1" fmla="val 49573"/>
                <a:gd name="adj2" fmla="val 36423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分数加减的结果，一般用最简分数表示。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219" name="图片 1" descr="QQ截图2015020410373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214563"/>
            <a:ext cx="11620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 bwMode="auto">
          <a:xfrm>
            <a:off x="285750" y="638175"/>
            <a:ext cx="4286250" cy="1362075"/>
            <a:chOff x="450" y="1006"/>
            <a:chExt cx="6750" cy="2144"/>
          </a:xfrm>
        </p:grpSpPr>
        <p:sp>
          <p:nvSpPr>
            <p:cNvPr id="3" name="云形标注 2"/>
            <p:cNvSpPr/>
            <p:nvPr/>
          </p:nvSpPr>
          <p:spPr bwMode="auto">
            <a:xfrm>
              <a:off x="450" y="1006"/>
              <a:ext cx="6750" cy="2144"/>
            </a:xfrm>
            <a:prstGeom prst="cloudCallout">
              <a:avLst>
                <a:gd name="adj1" fmla="val -21309"/>
                <a:gd name="adj2" fmla="val 77557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476" name="Text Box 76"/>
            <p:cNvSpPr txBox="1">
              <a:spLocks noChangeArrowheads="1"/>
            </p:cNvSpPr>
            <p:nvPr/>
          </p:nvSpPr>
          <p:spPr bwMode="auto">
            <a:xfrm>
              <a:off x="1283" y="1281"/>
              <a:ext cx="4997" cy="148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豆角和茄子共占这块地的几分之几？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857750" y="563563"/>
            <a:ext cx="3786188" cy="1508125"/>
            <a:chOff x="7650" y="888"/>
            <a:chExt cx="5962" cy="2374"/>
          </a:xfrm>
        </p:grpSpPr>
        <p:sp>
          <p:nvSpPr>
            <p:cNvPr id="29" name="云形标注 28"/>
            <p:cNvSpPr/>
            <p:nvPr/>
          </p:nvSpPr>
          <p:spPr bwMode="auto">
            <a:xfrm>
              <a:off x="7650" y="888"/>
              <a:ext cx="5962" cy="2374"/>
            </a:xfrm>
            <a:prstGeom prst="cloudCallout">
              <a:avLst>
                <a:gd name="adj1" fmla="val 23554"/>
                <a:gd name="adj2" fmla="val 67235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Text Box 76"/>
            <p:cNvSpPr txBox="1">
              <a:spLocks noChangeArrowheads="1"/>
            </p:cNvSpPr>
            <p:nvPr/>
          </p:nvSpPr>
          <p:spPr bwMode="auto">
            <a:xfrm>
              <a:off x="8357" y="1198"/>
              <a:ext cx="4997" cy="148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茄子比豆角少占这块地的几分之几？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QQ截图20150205124038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43000"/>
            <a:ext cx="158273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5"/>
          <p:cNvGrpSpPr/>
          <p:nvPr/>
        </p:nvGrpSpPr>
        <p:grpSpPr bwMode="auto">
          <a:xfrm>
            <a:off x="2428875" y="2214563"/>
            <a:ext cx="2571750" cy="1169987"/>
            <a:chOff x="1000100" y="2572608"/>
            <a:chExt cx="2571754" cy="1170285"/>
          </a:xfrm>
        </p:grpSpPr>
        <p:grpSp>
          <p:nvGrpSpPr>
            <p:cNvPr id="21508" name="组合 24"/>
            <p:cNvGrpSpPr/>
            <p:nvPr/>
          </p:nvGrpSpPr>
          <p:grpSpPr bwMode="auto">
            <a:xfrm>
              <a:off x="1928789" y="2572608"/>
              <a:ext cx="642937" cy="1170285"/>
              <a:chOff x="3714739" y="3402243"/>
              <a:chExt cx="642950" cy="1169548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3714739" y="3986224"/>
                <a:ext cx="35719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10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11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12" name="TextBox 3"/>
            <p:cNvSpPr txBox="1">
              <a:spLocks noChangeArrowheads="1"/>
            </p:cNvSpPr>
            <p:nvPr/>
          </p:nvSpPr>
          <p:spPr bwMode="auto">
            <a:xfrm>
              <a:off x="2285980" y="2857496"/>
              <a:ext cx="42862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13" name="组合 24"/>
            <p:cNvGrpSpPr/>
            <p:nvPr/>
          </p:nvGrpSpPr>
          <p:grpSpPr bwMode="auto">
            <a:xfrm>
              <a:off x="2928917" y="2572608"/>
              <a:ext cx="642937" cy="1170285"/>
              <a:chOff x="3714739" y="3402243"/>
              <a:chExt cx="642950" cy="116954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3714738" y="3986224"/>
                <a:ext cx="35719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1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1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17" name="TextBox 3"/>
            <p:cNvSpPr txBox="1">
              <a:spLocks noChangeArrowheads="1"/>
            </p:cNvSpPr>
            <p:nvPr/>
          </p:nvSpPr>
          <p:spPr bwMode="auto">
            <a:xfrm>
              <a:off x="1000100" y="2857496"/>
              <a:ext cx="100013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 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74"/>
          <p:cNvGrpSpPr/>
          <p:nvPr/>
        </p:nvGrpSpPr>
        <p:grpSpPr bwMode="auto">
          <a:xfrm>
            <a:off x="2000250" y="3227388"/>
            <a:ext cx="2611438" cy="1228725"/>
            <a:chOff x="1142976" y="3156277"/>
            <a:chExt cx="2611773" cy="1228179"/>
          </a:xfrm>
        </p:grpSpPr>
        <p:sp>
          <p:nvSpPr>
            <p:cNvPr id="21519" name="TextBox 3"/>
            <p:cNvSpPr txBox="1">
              <a:spLocks noChangeArrowheads="1"/>
            </p:cNvSpPr>
            <p:nvPr/>
          </p:nvSpPr>
          <p:spPr bwMode="auto">
            <a:xfrm>
              <a:off x="1142976" y="3428780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20" name="组合 16"/>
            <p:cNvGrpSpPr/>
            <p:nvPr/>
          </p:nvGrpSpPr>
          <p:grpSpPr bwMode="auto">
            <a:xfrm>
              <a:off x="1571604" y="3156277"/>
              <a:ext cx="2183145" cy="1228179"/>
              <a:chOff x="3000368" y="2571502"/>
              <a:chExt cx="2183145" cy="1228179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3000420" y="3142748"/>
                <a:ext cx="2000507" cy="7933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2" name="TextBox 3"/>
              <p:cNvSpPr txBox="1">
                <a:spLocks noChangeArrowheads="1"/>
              </p:cNvSpPr>
              <p:nvPr/>
            </p:nvSpPr>
            <p:spPr bwMode="auto">
              <a:xfrm>
                <a:off x="3786197" y="3214686"/>
                <a:ext cx="642931" cy="58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3" name="TextBox 3"/>
              <p:cNvSpPr txBox="1">
                <a:spLocks noChangeArrowheads="1"/>
              </p:cNvSpPr>
              <p:nvPr/>
            </p:nvSpPr>
            <p:spPr bwMode="auto">
              <a:xfrm>
                <a:off x="3150864" y="2571502"/>
                <a:ext cx="2032649" cy="579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</a:t>
                </a:r>
                <a:r>
                  <a: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－</a:t>
                </a: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组合 22"/>
          <p:cNvGrpSpPr/>
          <p:nvPr/>
        </p:nvGrpSpPr>
        <p:grpSpPr bwMode="auto">
          <a:xfrm>
            <a:off x="2000250" y="4187825"/>
            <a:ext cx="1071563" cy="1169988"/>
            <a:chOff x="2571740" y="4687904"/>
            <a:chExt cx="1071566" cy="1169988"/>
          </a:xfrm>
        </p:grpSpPr>
        <p:sp>
          <p:nvSpPr>
            <p:cNvPr id="21525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26" name="组合 24"/>
            <p:cNvGrpSpPr/>
            <p:nvPr/>
          </p:nvGrpSpPr>
          <p:grpSpPr bwMode="auto">
            <a:xfrm>
              <a:off x="3000363" y="4688768"/>
              <a:ext cx="642937" cy="1170285"/>
              <a:chOff x="3714739" y="3402243"/>
              <a:chExt cx="642950" cy="116954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714742" y="3986799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8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9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" name="组合 28"/>
          <p:cNvGrpSpPr/>
          <p:nvPr/>
        </p:nvGrpSpPr>
        <p:grpSpPr bwMode="auto">
          <a:xfrm>
            <a:off x="1928813" y="5259388"/>
            <a:ext cx="1071562" cy="1169987"/>
            <a:chOff x="2571740" y="4687904"/>
            <a:chExt cx="1071566" cy="1169988"/>
          </a:xfrm>
        </p:grpSpPr>
        <p:sp>
          <p:nvSpPr>
            <p:cNvPr id="21531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32" name="组合 24"/>
            <p:cNvGrpSpPr/>
            <p:nvPr/>
          </p:nvGrpSpPr>
          <p:grpSpPr bwMode="auto">
            <a:xfrm>
              <a:off x="3000363" y="4688768"/>
              <a:ext cx="642937" cy="1170285"/>
              <a:chOff x="3714739" y="3402243"/>
              <a:chExt cx="642950" cy="116954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714743" y="3986798"/>
                <a:ext cx="357195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34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35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0274" name="图片 34" descr="小女孩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5275" y="1501775"/>
            <a:ext cx="12287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37" name="云形标注 35"/>
          <p:cNvSpPr>
            <a:spLocks noChangeArrowheads="1"/>
          </p:cNvSpPr>
          <p:nvPr/>
        </p:nvSpPr>
        <p:spPr bwMode="auto">
          <a:xfrm>
            <a:off x="5786438" y="501650"/>
            <a:ext cx="3071812" cy="1143000"/>
          </a:xfrm>
          <a:prstGeom prst="cloudCallout">
            <a:avLst>
              <a:gd name="adj1" fmla="val 7801"/>
              <a:gd name="adj2" fmla="val 9517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还可以这样算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15" name="组合 37"/>
          <p:cNvGrpSpPr/>
          <p:nvPr/>
        </p:nvGrpSpPr>
        <p:grpSpPr bwMode="auto">
          <a:xfrm>
            <a:off x="5214938" y="2143125"/>
            <a:ext cx="3286125" cy="1169988"/>
            <a:chOff x="642896" y="2572608"/>
            <a:chExt cx="3286148" cy="1170285"/>
          </a:xfrm>
        </p:grpSpPr>
        <p:grpSp>
          <p:nvGrpSpPr>
            <p:cNvPr id="21539" name="组合 24"/>
            <p:cNvGrpSpPr/>
            <p:nvPr/>
          </p:nvGrpSpPr>
          <p:grpSpPr bwMode="auto">
            <a:xfrm>
              <a:off x="1928789" y="2572608"/>
              <a:ext cx="642937" cy="1170285"/>
              <a:chOff x="3714739" y="3402243"/>
              <a:chExt cx="642950" cy="1169548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714730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4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4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43" name="TextBox 3"/>
            <p:cNvSpPr txBox="1">
              <a:spLocks noChangeArrowheads="1"/>
            </p:cNvSpPr>
            <p:nvPr/>
          </p:nvSpPr>
          <p:spPr bwMode="auto">
            <a:xfrm>
              <a:off x="2500292" y="2857496"/>
              <a:ext cx="42862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44" name="组合 24"/>
            <p:cNvGrpSpPr/>
            <p:nvPr/>
          </p:nvGrpSpPr>
          <p:grpSpPr bwMode="auto">
            <a:xfrm>
              <a:off x="2928917" y="2572608"/>
              <a:ext cx="642937" cy="1170285"/>
              <a:chOff x="3714739" y="3402243"/>
              <a:chExt cx="642950" cy="1169548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714734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46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47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48" name="TextBox 3"/>
            <p:cNvSpPr txBox="1">
              <a:spLocks noChangeArrowheads="1"/>
            </p:cNvSpPr>
            <p:nvPr/>
          </p:nvSpPr>
          <p:spPr bwMode="auto">
            <a:xfrm>
              <a:off x="642896" y="2857496"/>
              <a:ext cx="328614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 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－（               ）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73"/>
          <p:cNvGrpSpPr/>
          <p:nvPr/>
        </p:nvGrpSpPr>
        <p:grpSpPr bwMode="auto">
          <a:xfrm>
            <a:off x="4786313" y="3143250"/>
            <a:ext cx="2071687" cy="1169988"/>
            <a:chOff x="4071934" y="3143248"/>
            <a:chExt cx="2071697" cy="1170285"/>
          </a:xfrm>
        </p:grpSpPr>
        <p:grpSp>
          <p:nvGrpSpPr>
            <p:cNvPr id="21550" name="组合 48"/>
            <p:cNvGrpSpPr/>
            <p:nvPr/>
          </p:nvGrpSpPr>
          <p:grpSpPr bwMode="auto">
            <a:xfrm>
              <a:off x="4071934" y="3143248"/>
              <a:ext cx="1071566" cy="1169988"/>
              <a:chOff x="2571740" y="4687904"/>
              <a:chExt cx="1071566" cy="1169988"/>
            </a:xfrm>
          </p:grpSpPr>
          <p:sp>
            <p:nvSpPr>
              <p:cNvPr id="21551" name="TextBox 3"/>
              <p:cNvSpPr txBox="1">
                <a:spLocks noChangeArrowheads="1"/>
              </p:cNvSpPr>
              <p:nvPr/>
            </p:nvSpPr>
            <p:spPr bwMode="auto">
              <a:xfrm>
                <a:off x="2571740" y="4960165"/>
                <a:ext cx="428620" cy="584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552" name="组合 24"/>
              <p:cNvGrpSpPr/>
              <p:nvPr/>
            </p:nvGrpSpPr>
            <p:grpSpPr bwMode="auto">
              <a:xfrm>
                <a:off x="3000363" y="4688768"/>
                <a:ext cx="642937" cy="1170285"/>
                <a:chOff x="3714739" y="3402243"/>
                <a:chExt cx="642950" cy="1169548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3714743" y="3986947"/>
                  <a:ext cx="357196" cy="15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1554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6" y="3987016"/>
                  <a:ext cx="642943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555" name="TextBox 3"/>
                <p:cNvSpPr txBox="1">
                  <a:spLocks noChangeArrowheads="1"/>
                </p:cNvSpPr>
                <p:nvPr/>
              </p:nvSpPr>
              <p:spPr bwMode="auto">
                <a:xfrm>
                  <a:off x="3714747" y="3402243"/>
                  <a:ext cx="428628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9</a:t>
                  </a:r>
                  <a:endParaRPr lang="zh-CN" altLang="en-US" sz="32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1556" name="TextBox 3"/>
            <p:cNvSpPr txBox="1">
              <a:spLocks noChangeArrowheads="1"/>
            </p:cNvSpPr>
            <p:nvPr/>
          </p:nvSpPr>
          <p:spPr bwMode="auto">
            <a:xfrm>
              <a:off x="4929190" y="3429000"/>
              <a:ext cx="428619" cy="585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57" name="组合 24"/>
            <p:cNvGrpSpPr/>
            <p:nvPr/>
          </p:nvGrpSpPr>
          <p:grpSpPr bwMode="auto">
            <a:xfrm>
              <a:off x="5500694" y="3143248"/>
              <a:ext cx="642937" cy="1170285"/>
              <a:chOff x="3714739" y="3402243"/>
              <a:chExt cx="642950" cy="1169548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3714736" y="3986223"/>
                <a:ext cx="357196" cy="15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59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60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3" name="组合 61"/>
          <p:cNvGrpSpPr/>
          <p:nvPr/>
        </p:nvGrpSpPr>
        <p:grpSpPr bwMode="auto">
          <a:xfrm>
            <a:off x="4786313" y="4187825"/>
            <a:ext cx="1071562" cy="1169988"/>
            <a:chOff x="2571740" y="4687904"/>
            <a:chExt cx="1071566" cy="1169988"/>
          </a:xfrm>
        </p:grpSpPr>
        <p:sp>
          <p:nvSpPr>
            <p:cNvPr id="21562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63" name="组合 24"/>
            <p:cNvGrpSpPr/>
            <p:nvPr/>
          </p:nvGrpSpPr>
          <p:grpSpPr bwMode="auto">
            <a:xfrm>
              <a:off x="3000363" y="4688768"/>
              <a:ext cx="642937" cy="1170285"/>
              <a:chOff x="3714739" y="3402243"/>
              <a:chExt cx="642950" cy="1169548"/>
            </a:xfrm>
          </p:grpSpPr>
          <p:cxnSp>
            <p:nvCxnSpPr>
              <p:cNvPr id="65" name="直接连接符 64"/>
              <p:cNvCxnSpPr/>
              <p:nvPr/>
            </p:nvCxnSpPr>
            <p:spPr>
              <a:xfrm>
                <a:off x="3714743" y="3986799"/>
                <a:ext cx="357195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6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6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5" name="组合 67"/>
          <p:cNvGrpSpPr/>
          <p:nvPr/>
        </p:nvGrpSpPr>
        <p:grpSpPr bwMode="auto">
          <a:xfrm>
            <a:off x="4714875" y="5187950"/>
            <a:ext cx="1071563" cy="1169988"/>
            <a:chOff x="2571740" y="4687904"/>
            <a:chExt cx="1071566" cy="1169988"/>
          </a:xfrm>
        </p:grpSpPr>
        <p:sp>
          <p:nvSpPr>
            <p:cNvPr id="21568" name="TextBox 3"/>
            <p:cNvSpPr txBox="1">
              <a:spLocks noChangeArrowheads="1"/>
            </p:cNvSpPr>
            <p:nvPr/>
          </p:nvSpPr>
          <p:spPr bwMode="auto">
            <a:xfrm>
              <a:off x="2571740" y="4960165"/>
              <a:ext cx="428620" cy="5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69" name="组合 24"/>
            <p:cNvGrpSpPr/>
            <p:nvPr/>
          </p:nvGrpSpPr>
          <p:grpSpPr bwMode="auto">
            <a:xfrm>
              <a:off x="3000363" y="4688768"/>
              <a:ext cx="642937" cy="1170285"/>
              <a:chOff x="3714739" y="3402243"/>
              <a:chExt cx="642950" cy="1169548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3714742" y="3986799"/>
                <a:ext cx="357196" cy="15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7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7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0312" name="图片 75" descr="小青蛙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750" y="3384550"/>
            <a:ext cx="2166938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 bwMode="auto">
          <a:xfrm>
            <a:off x="1785938" y="406400"/>
            <a:ext cx="4000500" cy="1790700"/>
            <a:chOff x="2812" y="641"/>
            <a:chExt cx="6300" cy="2818"/>
          </a:xfrm>
        </p:grpSpPr>
        <p:sp>
          <p:nvSpPr>
            <p:cNvPr id="3" name="云形标注 2"/>
            <p:cNvSpPr/>
            <p:nvPr/>
          </p:nvSpPr>
          <p:spPr bwMode="auto">
            <a:xfrm>
              <a:off x="2812" y="641"/>
              <a:ext cx="6300" cy="2818"/>
            </a:xfrm>
            <a:prstGeom prst="cloudCallout">
              <a:avLst>
                <a:gd name="adj1" fmla="val -53653"/>
                <a:gd name="adj2" fmla="val 48310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476" name="Text Box 76"/>
            <p:cNvSpPr txBox="1">
              <a:spLocks noChangeArrowheads="1"/>
            </p:cNvSpPr>
            <p:nvPr/>
          </p:nvSpPr>
          <p:spPr bwMode="auto">
            <a:xfrm>
              <a:off x="3464" y="986"/>
              <a:ext cx="5423" cy="2163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还可以提出连减问题：萝卜占这块地的几分之几？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127000" y="2813050"/>
            <a:ext cx="2000250" cy="1358900"/>
            <a:chOff x="201" y="4431"/>
            <a:chExt cx="3150" cy="2138"/>
          </a:xfrm>
        </p:grpSpPr>
        <p:sp>
          <p:nvSpPr>
            <p:cNvPr id="77" name="云形标注 76"/>
            <p:cNvSpPr/>
            <p:nvPr/>
          </p:nvSpPr>
          <p:spPr bwMode="auto">
            <a:xfrm>
              <a:off x="201" y="4431"/>
              <a:ext cx="3150" cy="2138"/>
            </a:xfrm>
            <a:prstGeom prst="cloudCallout">
              <a:avLst>
                <a:gd name="adj1" fmla="val 1826"/>
                <a:gd name="adj2" fmla="val 77086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 Box 76"/>
            <p:cNvSpPr txBox="1">
              <a:spLocks noChangeArrowheads="1"/>
            </p:cNvSpPr>
            <p:nvPr/>
          </p:nvSpPr>
          <p:spPr bwMode="auto">
            <a:xfrm>
              <a:off x="426" y="4746"/>
              <a:ext cx="2910" cy="148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这个</a:t>
              </a:r>
              <a:r>
                <a:rPr lang="en-US" altLang="zh-CN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9</a:t>
              </a:r>
              <a:r>
                <a:rPr lang="zh-CN" altLang="en-US" sz="2800" b="1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是怎么来的？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358775" y="947738"/>
            <a:ext cx="195421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选  择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611188" y="1844675"/>
            <a:ext cx="777716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一张长方形纸，小明用了它的        做纸花，小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华用了它的       做纸花，这张纸用完了吗？（      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2532" name="Group 5"/>
          <p:cNvGrpSpPr/>
          <p:nvPr/>
        </p:nvGrpSpPr>
        <p:grpSpPr bwMode="auto">
          <a:xfrm>
            <a:off x="5572125" y="1709738"/>
            <a:ext cx="503238" cy="836612"/>
            <a:chOff x="0" y="0"/>
            <a:chExt cx="317" cy="527"/>
          </a:xfrm>
        </p:grpSpPr>
        <p:sp>
          <p:nvSpPr>
            <p:cNvPr id="27654" name="Line 6"/>
            <p:cNvSpPr>
              <a:spLocks noChangeShapeType="1"/>
            </p:cNvSpPr>
            <p:nvPr/>
          </p:nvSpPr>
          <p:spPr bwMode="auto">
            <a:xfrm>
              <a:off x="0" y="240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2534" name="Group 7"/>
            <p:cNvGrpSpPr/>
            <p:nvPr/>
          </p:nvGrpSpPr>
          <p:grpSpPr bwMode="auto">
            <a:xfrm>
              <a:off x="0" y="0"/>
              <a:ext cx="317" cy="527"/>
              <a:chOff x="0" y="0"/>
              <a:chExt cx="317" cy="527"/>
            </a:xfrm>
          </p:grpSpPr>
          <p:sp>
            <p:nvSpPr>
              <p:cNvPr id="22535" name="Text Box 8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36" name="Text Box 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2537" name="Group 10"/>
          <p:cNvGrpSpPr/>
          <p:nvPr/>
        </p:nvGrpSpPr>
        <p:grpSpPr bwMode="auto">
          <a:xfrm>
            <a:off x="2608263" y="2379663"/>
            <a:ext cx="534987" cy="836612"/>
            <a:chOff x="0" y="0"/>
            <a:chExt cx="337" cy="527"/>
          </a:xfrm>
        </p:grpSpPr>
        <p:sp>
          <p:nvSpPr>
            <p:cNvPr id="27659" name="Line 11"/>
            <p:cNvSpPr>
              <a:spLocks noChangeShapeType="1"/>
            </p:cNvSpPr>
            <p:nvPr/>
          </p:nvSpPr>
          <p:spPr bwMode="auto">
            <a:xfrm>
              <a:off x="0" y="245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2539" name="Group 12"/>
            <p:cNvGrpSpPr/>
            <p:nvPr/>
          </p:nvGrpSpPr>
          <p:grpSpPr bwMode="auto">
            <a:xfrm>
              <a:off x="20" y="0"/>
              <a:ext cx="317" cy="527"/>
              <a:chOff x="0" y="0"/>
              <a:chExt cx="317" cy="527"/>
            </a:xfrm>
          </p:grpSpPr>
          <p:sp>
            <p:nvSpPr>
              <p:cNvPr id="22540" name="Text Box 13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41" name="Text Box 1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2542" name="Text Box 15"/>
          <p:cNvSpPr txBox="1">
            <a:spLocks noChangeArrowheads="1"/>
          </p:cNvSpPr>
          <p:nvPr/>
        </p:nvSpPr>
        <p:spPr bwMode="auto">
          <a:xfrm>
            <a:off x="827088" y="3284538"/>
            <a:ext cx="6337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800" b="1" i="1">
                <a:latin typeface="Times New Roman" panose="02020603050405020304" pitchFamily="18" charset="0"/>
              </a:rPr>
              <a:t>A</a:t>
            </a:r>
            <a:r>
              <a:rPr lang="en-US" altLang="en-US" sz="2800" b="1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</a:rPr>
              <a:t>用完了                                </a:t>
            </a:r>
            <a:r>
              <a:rPr lang="zh-CN" altLang="en-US" sz="2800" b="1" i="1">
                <a:latin typeface="Times New Roman" panose="02020603050405020304" pitchFamily="18" charset="0"/>
              </a:rPr>
              <a:t> </a:t>
            </a:r>
            <a:r>
              <a:rPr lang="en-US" altLang="en-US" sz="2800" b="1" i="1">
                <a:latin typeface="Times New Roman" panose="02020603050405020304" pitchFamily="18" charset="0"/>
              </a:rPr>
              <a:t>B  </a:t>
            </a:r>
            <a:r>
              <a:rPr lang="zh-CN" altLang="en-US" sz="2800" b="1">
                <a:latin typeface="Times New Roman" panose="02020603050405020304" pitchFamily="18" charset="0"/>
              </a:rPr>
              <a:t>没用完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2543" name="Text Box 16"/>
          <p:cNvSpPr txBox="1">
            <a:spLocks noChangeArrowheads="1"/>
          </p:cNvSpPr>
          <p:nvPr/>
        </p:nvSpPr>
        <p:spPr bwMode="auto">
          <a:xfrm>
            <a:off x="7778750" y="2482850"/>
            <a:ext cx="865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800" b="1" i="1">
                <a:solidFill>
                  <a:srgbClr val="FF3300"/>
                </a:solidFill>
                <a:latin typeface="Times New Roman" panose="02020603050405020304" pitchFamily="18" charset="0"/>
              </a:rPr>
              <a:t>A    </a:t>
            </a:r>
            <a:endParaRPr lang="en-US" altLang="en-US" sz="2800" b="1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4" name="Rectangle 17"/>
          <p:cNvSpPr>
            <a:spLocks noChangeArrowheads="1"/>
          </p:cNvSpPr>
          <p:nvPr/>
        </p:nvSpPr>
        <p:spPr bwMode="auto">
          <a:xfrm>
            <a:off x="2051050" y="4221163"/>
            <a:ext cx="32385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>
            <a:off x="2411413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67" name="Line 19"/>
          <p:cNvSpPr>
            <a:spLocks noChangeShapeType="1"/>
          </p:cNvSpPr>
          <p:nvPr/>
        </p:nvSpPr>
        <p:spPr bwMode="auto">
          <a:xfrm>
            <a:off x="2771775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68" name="Line 20"/>
          <p:cNvSpPr>
            <a:spLocks noChangeShapeType="1"/>
          </p:cNvSpPr>
          <p:nvPr/>
        </p:nvSpPr>
        <p:spPr bwMode="auto">
          <a:xfrm>
            <a:off x="3130550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>
            <a:off x="3490913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>
            <a:off x="3851275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71" name="Line 23"/>
          <p:cNvSpPr>
            <a:spLocks noChangeShapeType="1"/>
          </p:cNvSpPr>
          <p:nvPr/>
        </p:nvSpPr>
        <p:spPr bwMode="auto">
          <a:xfrm>
            <a:off x="4211638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72" name="Line 24"/>
          <p:cNvSpPr>
            <a:spLocks noChangeShapeType="1"/>
          </p:cNvSpPr>
          <p:nvPr/>
        </p:nvSpPr>
        <p:spPr bwMode="auto">
          <a:xfrm>
            <a:off x="4572000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673" name="Line 25"/>
          <p:cNvSpPr>
            <a:spLocks noChangeShapeType="1"/>
          </p:cNvSpPr>
          <p:nvPr/>
        </p:nvSpPr>
        <p:spPr bwMode="auto">
          <a:xfrm>
            <a:off x="4930775" y="4221163"/>
            <a:ext cx="0" cy="161925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6" name="Group 26"/>
          <p:cNvGrpSpPr/>
          <p:nvPr/>
        </p:nvGrpSpPr>
        <p:grpSpPr bwMode="auto">
          <a:xfrm>
            <a:off x="2051050" y="4221163"/>
            <a:ext cx="720725" cy="1619250"/>
            <a:chOff x="0" y="0"/>
            <a:chExt cx="454" cy="1020"/>
          </a:xfrm>
        </p:grpSpPr>
        <p:sp>
          <p:nvSpPr>
            <p:cNvPr id="2767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227" cy="1020"/>
            </a:xfrm>
            <a:prstGeom prst="rect">
              <a:avLst/>
            </a:prstGeom>
            <a:solidFill>
              <a:srgbClr val="FFFF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7676" name="Rectangle 28"/>
            <p:cNvSpPr>
              <a:spLocks noChangeArrowheads="1"/>
            </p:cNvSpPr>
            <p:nvPr/>
          </p:nvSpPr>
          <p:spPr bwMode="auto">
            <a:xfrm>
              <a:off x="227" y="0"/>
              <a:ext cx="227" cy="1020"/>
            </a:xfrm>
            <a:prstGeom prst="rect">
              <a:avLst/>
            </a:prstGeom>
            <a:solidFill>
              <a:srgbClr val="FFFF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29"/>
          <p:cNvGrpSpPr/>
          <p:nvPr/>
        </p:nvGrpSpPr>
        <p:grpSpPr bwMode="auto">
          <a:xfrm>
            <a:off x="2771775" y="4221163"/>
            <a:ext cx="2519363" cy="1619250"/>
            <a:chOff x="0" y="0"/>
            <a:chExt cx="1587" cy="1020"/>
          </a:xfrm>
        </p:grpSpPr>
        <p:sp>
          <p:nvSpPr>
            <p:cNvPr id="27678" name="Rectangle 30"/>
            <p:cNvSpPr>
              <a:spLocks noChangeArrowheads="1"/>
            </p:cNvSpPr>
            <p:nvPr/>
          </p:nvSpPr>
          <p:spPr bwMode="auto">
            <a:xfrm>
              <a:off x="226" y="0"/>
              <a:ext cx="227" cy="1020"/>
            </a:xfrm>
            <a:prstGeom prst="rect">
              <a:avLst/>
            </a:prstGeom>
            <a:solidFill>
              <a:srgbClr val="FF00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7679" name="Rectangle 31"/>
            <p:cNvSpPr>
              <a:spLocks noChangeArrowheads="1"/>
            </p:cNvSpPr>
            <p:nvPr/>
          </p:nvSpPr>
          <p:spPr bwMode="auto">
            <a:xfrm>
              <a:off x="453" y="0"/>
              <a:ext cx="227" cy="1020"/>
            </a:xfrm>
            <a:prstGeom prst="rect">
              <a:avLst/>
            </a:prstGeom>
            <a:solidFill>
              <a:srgbClr val="FF00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2559" name="Group 32"/>
            <p:cNvGrpSpPr/>
            <p:nvPr/>
          </p:nvGrpSpPr>
          <p:grpSpPr bwMode="auto">
            <a:xfrm>
              <a:off x="680" y="0"/>
              <a:ext cx="454" cy="1020"/>
              <a:chOff x="0" y="0"/>
              <a:chExt cx="454" cy="1020"/>
            </a:xfrm>
          </p:grpSpPr>
          <p:sp>
            <p:nvSpPr>
              <p:cNvPr id="27681" name="Rectangle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2" name="Rectangle 34"/>
              <p:cNvSpPr>
                <a:spLocks noChangeArrowheads="1"/>
              </p:cNvSpPr>
              <p:nvPr/>
            </p:nvSpPr>
            <p:spPr bwMode="auto">
              <a:xfrm>
                <a:off x="227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562" name="Group 35"/>
            <p:cNvGrpSpPr/>
            <p:nvPr/>
          </p:nvGrpSpPr>
          <p:grpSpPr bwMode="auto">
            <a:xfrm>
              <a:off x="1133" y="0"/>
              <a:ext cx="454" cy="1020"/>
              <a:chOff x="0" y="0"/>
              <a:chExt cx="454" cy="1020"/>
            </a:xfrm>
          </p:grpSpPr>
          <p:sp>
            <p:nvSpPr>
              <p:cNvPr id="27684" name="Rectangle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5" name="Rectangle 37"/>
              <p:cNvSpPr>
                <a:spLocks noChangeArrowheads="1"/>
              </p:cNvSpPr>
              <p:nvPr/>
            </p:nvSpPr>
            <p:spPr bwMode="auto">
              <a:xfrm>
                <a:off x="227" y="0"/>
                <a:ext cx="227" cy="1020"/>
              </a:xfrm>
              <a:prstGeom prst="rect">
                <a:avLst/>
              </a:prstGeom>
              <a:solidFill>
                <a:srgbClr val="FF0000"/>
              </a:solidFill>
              <a:ln w="25400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0" y="0"/>
              <a:ext cx="227" cy="1020"/>
            </a:xfrm>
            <a:prstGeom prst="rect">
              <a:avLst/>
            </a:prstGeom>
            <a:solidFill>
              <a:srgbClr val="FF0000"/>
            </a:solidFill>
            <a:ln w="25400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bldLvl="0"/>
      <p:bldP spid="2254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1330325" y="2995613"/>
            <a:ext cx="511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这个蛋糕还剩下几分之几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？ 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401763" y="3365500"/>
            <a:ext cx="2735262" cy="852488"/>
            <a:chOff x="0" y="0"/>
            <a:chExt cx="1723" cy="537"/>
          </a:xfrm>
        </p:grpSpPr>
        <p:sp>
          <p:nvSpPr>
            <p:cNvPr id="23556" name="Text Box 5"/>
            <p:cNvSpPr txBox="1">
              <a:spLocks noChangeArrowheads="1"/>
            </p:cNvSpPr>
            <p:nvPr/>
          </p:nvSpPr>
          <p:spPr bwMode="auto">
            <a:xfrm>
              <a:off x="417" y="0"/>
              <a:ext cx="31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557" name="Group 6"/>
            <p:cNvGrpSpPr/>
            <p:nvPr/>
          </p:nvGrpSpPr>
          <p:grpSpPr bwMode="auto">
            <a:xfrm>
              <a:off x="0" y="0"/>
              <a:ext cx="1723" cy="537"/>
              <a:chOff x="0" y="0"/>
              <a:chExt cx="1723" cy="537"/>
            </a:xfrm>
          </p:grpSpPr>
          <p:sp>
            <p:nvSpPr>
              <p:cNvPr id="28679" name="Rectangle 7"/>
              <p:cNvSpPr>
                <a:spLocks noChangeArrowheads="1"/>
              </p:cNvSpPr>
              <p:nvPr/>
            </p:nvSpPr>
            <p:spPr bwMode="auto">
              <a:xfrm>
                <a:off x="629" y="84"/>
                <a:ext cx="340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800" b="1">
                    <a:solidFill>
                      <a:srgbClr val="FF33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－</a:t>
                </a:r>
                <a:endPara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59" name="Text Box 8"/>
              <p:cNvSpPr txBox="1">
                <a:spLocks noChangeArrowheads="1"/>
              </p:cNvSpPr>
              <p:nvPr/>
            </p:nvSpPr>
            <p:spPr bwMode="auto">
              <a:xfrm>
                <a:off x="919" y="19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1" name="Line 9"/>
              <p:cNvSpPr>
                <a:spLocks noChangeShapeType="1"/>
              </p:cNvSpPr>
              <p:nvPr/>
            </p:nvSpPr>
            <p:spPr bwMode="auto">
              <a:xfrm>
                <a:off x="400" y="243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rgbClr val="FF33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1" name="Text Box 10"/>
              <p:cNvSpPr txBox="1">
                <a:spLocks noChangeArrowheads="1"/>
              </p:cNvSpPr>
              <p:nvPr/>
            </p:nvSpPr>
            <p:spPr bwMode="auto">
              <a:xfrm>
                <a:off x="420" y="19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3" name="Line 11"/>
              <p:cNvSpPr>
                <a:spLocks noChangeShapeType="1"/>
              </p:cNvSpPr>
              <p:nvPr/>
            </p:nvSpPr>
            <p:spPr bwMode="auto">
              <a:xfrm>
                <a:off x="912" y="244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rgbClr val="FF33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3" name="Text Box 12"/>
              <p:cNvSpPr txBox="1">
                <a:spLocks noChangeArrowheads="1"/>
              </p:cNvSpPr>
              <p:nvPr/>
            </p:nvSpPr>
            <p:spPr bwMode="auto">
              <a:xfrm>
                <a:off x="906" y="0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5" name="Rectangle 13"/>
              <p:cNvSpPr>
                <a:spLocks noChangeArrowheads="1"/>
              </p:cNvSpPr>
              <p:nvPr/>
            </p:nvSpPr>
            <p:spPr bwMode="auto">
              <a:xfrm>
                <a:off x="1134" y="87"/>
                <a:ext cx="340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800" b="1">
                    <a:solidFill>
                      <a:srgbClr val="FF33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－</a:t>
                </a:r>
                <a:endPara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6" name="Line 14"/>
              <p:cNvSpPr>
                <a:spLocks noChangeShapeType="1"/>
              </p:cNvSpPr>
              <p:nvPr/>
            </p:nvSpPr>
            <p:spPr bwMode="auto">
              <a:xfrm>
                <a:off x="1386" y="253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rgbClr val="FF33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6" name="Text Box 15"/>
              <p:cNvSpPr txBox="1">
                <a:spLocks noChangeArrowheads="1"/>
              </p:cNvSpPr>
              <p:nvPr/>
            </p:nvSpPr>
            <p:spPr bwMode="auto">
              <a:xfrm>
                <a:off x="1406" y="20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7" name="Text Box 16"/>
              <p:cNvSpPr txBox="1">
                <a:spLocks noChangeArrowheads="1"/>
              </p:cNvSpPr>
              <p:nvPr/>
            </p:nvSpPr>
            <p:spPr bwMode="auto">
              <a:xfrm>
                <a:off x="1403" y="2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8" name="Text Box 17"/>
              <p:cNvSpPr txBox="1">
                <a:spLocks noChangeArrowheads="1"/>
              </p:cNvSpPr>
              <p:nvPr/>
            </p:nvSpPr>
            <p:spPr bwMode="auto">
              <a:xfrm>
                <a:off x="0" y="128"/>
                <a:ext cx="2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sz="280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90" name="Rectangle 18"/>
              <p:cNvSpPr>
                <a:spLocks noChangeArrowheads="1"/>
              </p:cNvSpPr>
              <p:nvPr/>
            </p:nvSpPr>
            <p:spPr bwMode="auto">
              <a:xfrm>
                <a:off x="113" y="87"/>
                <a:ext cx="340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800" b="1">
                    <a:solidFill>
                      <a:srgbClr val="FF33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－</a:t>
                </a:r>
                <a:endPara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3570" name="Picture 1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4FA"/>
              </a:clrFrom>
              <a:clrTo>
                <a:srgbClr val="FE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" y="752475"/>
            <a:ext cx="11699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71" name="Group 20"/>
          <p:cNvGrpSpPr/>
          <p:nvPr/>
        </p:nvGrpSpPr>
        <p:grpSpPr bwMode="auto">
          <a:xfrm>
            <a:off x="974725" y="2030413"/>
            <a:ext cx="538163" cy="815975"/>
            <a:chOff x="0" y="0"/>
            <a:chExt cx="339" cy="514"/>
          </a:xfrm>
        </p:grpSpPr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 cmpd="sng">
              <a:solidFill>
                <a:srgbClr val="008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573" name="Text Box 22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4" name="Text Box 23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575" name="Group 24"/>
          <p:cNvGrpSpPr/>
          <p:nvPr/>
        </p:nvGrpSpPr>
        <p:grpSpPr bwMode="auto">
          <a:xfrm>
            <a:off x="1222375" y="735013"/>
            <a:ext cx="1730375" cy="1673225"/>
            <a:chOff x="0" y="0"/>
            <a:chExt cx="1090" cy="1054"/>
          </a:xfrm>
        </p:grpSpPr>
        <p:grpSp>
          <p:nvGrpSpPr>
            <p:cNvPr id="23576" name="Group 25"/>
            <p:cNvGrpSpPr/>
            <p:nvPr/>
          </p:nvGrpSpPr>
          <p:grpSpPr bwMode="auto">
            <a:xfrm>
              <a:off x="46" y="20"/>
              <a:ext cx="962" cy="970"/>
              <a:chOff x="0" y="0"/>
              <a:chExt cx="962" cy="970"/>
            </a:xfrm>
          </p:grpSpPr>
          <p:grpSp>
            <p:nvGrpSpPr>
              <p:cNvPr id="23577" name="Group 26"/>
              <p:cNvGrpSpPr/>
              <p:nvPr/>
            </p:nvGrpSpPr>
            <p:grpSpPr bwMode="auto">
              <a:xfrm>
                <a:off x="1" y="0"/>
                <a:ext cx="961" cy="970"/>
                <a:chOff x="0" y="0"/>
                <a:chExt cx="961" cy="970"/>
              </a:xfrm>
            </p:grpSpPr>
            <p:sp>
              <p:nvSpPr>
                <p:cNvPr id="28699" name="Oval 27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952" cy="952"/>
                </a:xfrm>
                <a:prstGeom prst="ellips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Dot"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00" name="Line 28"/>
                <p:cNvSpPr>
                  <a:spLocks noChangeShapeType="1"/>
                </p:cNvSpPr>
                <p:nvPr/>
              </p:nvSpPr>
              <p:spPr bwMode="auto">
                <a:xfrm>
                  <a:off x="499" y="10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01" name="Line 29"/>
                <p:cNvSpPr>
                  <a:spLocks noChangeShapeType="1"/>
                </p:cNvSpPr>
                <p:nvPr/>
              </p:nvSpPr>
              <p:spPr bwMode="auto">
                <a:xfrm rot="16200000">
                  <a:off x="485" y="32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02" name="Line 30"/>
                <p:cNvSpPr>
                  <a:spLocks noChangeShapeType="1"/>
                </p:cNvSpPr>
                <p:nvPr/>
              </p:nvSpPr>
              <p:spPr bwMode="auto">
                <a:xfrm rot="13485196">
                  <a:off x="499" y="18"/>
                  <a:ext cx="1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8703" name="Line 31"/>
              <p:cNvSpPr>
                <a:spLocks noChangeShapeType="1"/>
              </p:cNvSpPr>
              <p:nvPr/>
            </p:nvSpPr>
            <p:spPr bwMode="auto">
              <a:xfrm rot="18885196">
                <a:off x="473" y="1"/>
                <a:ext cx="1" cy="952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3583" name="Picture 32" descr="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90" cy="1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84" name="Picture 33" descr="小丁丁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876300"/>
            <a:ext cx="906463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85" name="Group 34"/>
          <p:cNvGrpSpPr/>
          <p:nvPr/>
        </p:nvGrpSpPr>
        <p:grpSpPr bwMode="auto">
          <a:xfrm>
            <a:off x="3813175" y="2030413"/>
            <a:ext cx="538163" cy="815975"/>
            <a:chOff x="0" y="0"/>
            <a:chExt cx="339" cy="514"/>
          </a:xfrm>
        </p:grpSpPr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 cmpd="sng">
              <a:solidFill>
                <a:srgbClr val="008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587" name="Text Box 36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8" name="Text Box 37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589" name="Group 38"/>
          <p:cNvGrpSpPr/>
          <p:nvPr/>
        </p:nvGrpSpPr>
        <p:grpSpPr bwMode="auto">
          <a:xfrm>
            <a:off x="4211638" y="876300"/>
            <a:ext cx="1644650" cy="1595438"/>
            <a:chOff x="0" y="0"/>
            <a:chExt cx="1036" cy="1005"/>
          </a:xfrm>
        </p:grpSpPr>
        <p:grpSp>
          <p:nvGrpSpPr>
            <p:cNvPr id="23590" name="Group 39"/>
            <p:cNvGrpSpPr/>
            <p:nvPr/>
          </p:nvGrpSpPr>
          <p:grpSpPr bwMode="auto">
            <a:xfrm>
              <a:off x="18" y="0"/>
              <a:ext cx="962" cy="970"/>
              <a:chOff x="0" y="0"/>
              <a:chExt cx="962" cy="970"/>
            </a:xfrm>
          </p:grpSpPr>
          <p:grpSp>
            <p:nvGrpSpPr>
              <p:cNvPr id="23591" name="Group 40"/>
              <p:cNvGrpSpPr/>
              <p:nvPr/>
            </p:nvGrpSpPr>
            <p:grpSpPr bwMode="auto">
              <a:xfrm>
                <a:off x="1" y="0"/>
                <a:ext cx="961" cy="970"/>
                <a:chOff x="0" y="0"/>
                <a:chExt cx="961" cy="970"/>
              </a:xfrm>
            </p:grpSpPr>
            <p:sp>
              <p:nvSpPr>
                <p:cNvPr id="28713" name="Oval 41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952" cy="952"/>
                </a:xfrm>
                <a:prstGeom prst="ellips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Dot"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14" name="Line 42"/>
                <p:cNvSpPr>
                  <a:spLocks noChangeShapeType="1"/>
                </p:cNvSpPr>
                <p:nvPr/>
              </p:nvSpPr>
              <p:spPr bwMode="auto">
                <a:xfrm>
                  <a:off x="499" y="10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15" name="Line 43"/>
                <p:cNvSpPr>
                  <a:spLocks noChangeShapeType="1"/>
                </p:cNvSpPr>
                <p:nvPr/>
              </p:nvSpPr>
              <p:spPr bwMode="auto">
                <a:xfrm rot="16200000">
                  <a:off x="485" y="32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16" name="Line 44"/>
                <p:cNvSpPr>
                  <a:spLocks noChangeShapeType="1"/>
                </p:cNvSpPr>
                <p:nvPr/>
              </p:nvSpPr>
              <p:spPr bwMode="auto">
                <a:xfrm rot="13485196">
                  <a:off x="499" y="18"/>
                  <a:ext cx="1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8717" name="Line 45"/>
              <p:cNvSpPr>
                <a:spLocks noChangeShapeType="1"/>
              </p:cNvSpPr>
              <p:nvPr/>
            </p:nvSpPr>
            <p:spPr bwMode="auto">
              <a:xfrm rot="18885196">
                <a:off x="472" y="2"/>
                <a:ext cx="1" cy="952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3597" name="Picture 46" descr="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036" cy="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98" name="Picture 47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DE59"/>
              </a:clrFrom>
              <a:clrTo>
                <a:srgbClr val="FFDE5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1011238"/>
            <a:ext cx="99695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99" name="Group 48"/>
          <p:cNvGrpSpPr/>
          <p:nvPr/>
        </p:nvGrpSpPr>
        <p:grpSpPr bwMode="auto">
          <a:xfrm>
            <a:off x="6802438" y="1946275"/>
            <a:ext cx="577850" cy="828675"/>
            <a:chOff x="0" y="0"/>
            <a:chExt cx="339" cy="499"/>
          </a:xfrm>
        </p:grpSpPr>
        <p:sp>
          <p:nvSpPr>
            <p:cNvPr id="28721" name="Line 49"/>
            <p:cNvSpPr>
              <a:spLocks noChangeShapeType="1"/>
            </p:cNvSpPr>
            <p:nvPr/>
          </p:nvSpPr>
          <p:spPr bwMode="auto">
            <a:xfrm>
              <a:off x="0" y="237"/>
              <a:ext cx="272" cy="0"/>
            </a:xfrm>
            <a:prstGeom prst="line">
              <a:avLst/>
            </a:prstGeom>
            <a:noFill/>
            <a:ln w="25400" cmpd="sng">
              <a:solidFill>
                <a:srgbClr val="008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601" name="Text Box 50"/>
            <p:cNvSpPr txBox="1">
              <a:spLocks noChangeArrowheads="1"/>
            </p:cNvSpPr>
            <p:nvPr/>
          </p:nvSpPr>
          <p:spPr bwMode="auto">
            <a:xfrm>
              <a:off x="22" y="184"/>
              <a:ext cx="317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02" name="Text Box 51"/>
            <p:cNvSpPr txBox="1">
              <a:spLocks noChangeArrowheads="1"/>
            </p:cNvSpPr>
            <p:nvPr/>
          </p:nvSpPr>
          <p:spPr bwMode="auto">
            <a:xfrm>
              <a:off x="14" y="0"/>
              <a:ext cx="317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603" name="Group 52"/>
          <p:cNvGrpSpPr/>
          <p:nvPr/>
        </p:nvGrpSpPr>
        <p:grpSpPr bwMode="auto">
          <a:xfrm>
            <a:off x="7164388" y="866775"/>
            <a:ext cx="1687512" cy="1614488"/>
            <a:chOff x="0" y="0"/>
            <a:chExt cx="1063" cy="1017"/>
          </a:xfrm>
        </p:grpSpPr>
        <p:grpSp>
          <p:nvGrpSpPr>
            <p:cNvPr id="23604" name="Group 53"/>
            <p:cNvGrpSpPr/>
            <p:nvPr/>
          </p:nvGrpSpPr>
          <p:grpSpPr bwMode="auto">
            <a:xfrm>
              <a:off x="49" y="0"/>
              <a:ext cx="962" cy="970"/>
              <a:chOff x="0" y="0"/>
              <a:chExt cx="962" cy="970"/>
            </a:xfrm>
          </p:grpSpPr>
          <p:grpSp>
            <p:nvGrpSpPr>
              <p:cNvPr id="23605" name="Group 54"/>
              <p:cNvGrpSpPr/>
              <p:nvPr/>
            </p:nvGrpSpPr>
            <p:grpSpPr bwMode="auto">
              <a:xfrm>
                <a:off x="1" y="0"/>
                <a:ext cx="961" cy="970"/>
                <a:chOff x="0" y="0"/>
                <a:chExt cx="961" cy="970"/>
              </a:xfrm>
            </p:grpSpPr>
            <p:sp>
              <p:nvSpPr>
                <p:cNvPr id="28727" name="Oval 5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952" cy="952"/>
                </a:xfrm>
                <a:prstGeom prst="ellips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Dot"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28" name="Line 56"/>
                <p:cNvSpPr>
                  <a:spLocks noChangeShapeType="1"/>
                </p:cNvSpPr>
                <p:nvPr/>
              </p:nvSpPr>
              <p:spPr bwMode="auto">
                <a:xfrm>
                  <a:off x="499" y="10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29" name="Line 57"/>
                <p:cNvSpPr>
                  <a:spLocks noChangeShapeType="1"/>
                </p:cNvSpPr>
                <p:nvPr/>
              </p:nvSpPr>
              <p:spPr bwMode="auto">
                <a:xfrm rot="16200000">
                  <a:off x="485" y="32"/>
                  <a:ext cx="0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730" name="Line 58"/>
                <p:cNvSpPr>
                  <a:spLocks noChangeShapeType="1"/>
                </p:cNvSpPr>
                <p:nvPr/>
              </p:nvSpPr>
              <p:spPr bwMode="auto">
                <a:xfrm rot="13485196">
                  <a:off x="499" y="18"/>
                  <a:ext cx="1" cy="952"/>
                </a:xfrm>
                <a:prstGeom prst="line">
                  <a:avLst/>
                </a:prstGeom>
                <a:noFill/>
                <a:ln w="38100" cmpd="sng">
                  <a:solidFill>
                    <a:srgbClr val="FF0000"/>
                  </a:solidFill>
                  <a:prstDash val="dash"/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8731" name="Line 59"/>
              <p:cNvSpPr>
                <a:spLocks noChangeShapeType="1"/>
              </p:cNvSpPr>
              <p:nvPr/>
            </p:nvSpPr>
            <p:spPr bwMode="auto">
              <a:xfrm rot="18885196">
                <a:off x="473" y="2"/>
                <a:ext cx="1" cy="952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3611" name="Picture 60" descr="1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1"/>
              <a:ext cx="1063" cy="1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61"/>
          <p:cNvGrpSpPr/>
          <p:nvPr/>
        </p:nvGrpSpPr>
        <p:grpSpPr bwMode="auto">
          <a:xfrm>
            <a:off x="1471613" y="4938713"/>
            <a:ext cx="2233612" cy="930275"/>
            <a:chOff x="0" y="0"/>
            <a:chExt cx="1086" cy="586"/>
          </a:xfrm>
        </p:grpSpPr>
        <p:sp>
          <p:nvSpPr>
            <p:cNvPr id="28734" name="Line 62"/>
            <p:cNvSpPr>
              <a:spLocks noChangeShapeType="1"/>
            </p:cNvSpPr>
            <p:nvPr/>
          </p:nvSpPr>
          <p:spPr bwMode="auto">
            <a:xfrm>
              <a:off x="0" y="278"/>
              <a:ext cx="1044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614" name="Text Box 63"/>
            <p:cNvSpPr txBox="1">
              <a:spLocks noChangeArrowheads="1"/>
            </p:cNvSpPr>
            <p:nvPr/>
          </p:nvSpPr>
          <p:spPr bwMode="auto">
            <a:xfrm>
              <a:off x="404" y="256"/>
              <a:ext cx="40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36" name="Text Box 64"/>
            <p:cNvSpPr txBox="1">
              <a:spLocks noChangeArrowheads="1"/>
            </p:cNvSpPr>
            <p:nvPr/>
          </p:nvSpPr>
          <p:spPr bwMode="auto">
            <a:xfrm>
              <a:off x="88" y="0"/>
              <a:ext cx="998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en-US" sz="2800" b="1">
                  <a:latin typeface="Times New Roman" panose="02020603050405020304" pitchFamily="18" charset="0"/>
                </a:rPr>
                <a:t>8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－</a:t>
              </a:r>
              <a:r>
                <a:rPr lang="en-US" altLang="en-US" sz="2800" b="1">
                  <a:latin typeface="Times New Roman" panose="02020603050405020304" pitchFamily="18" charset="0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－</a:t>
              </a:r>
              <a:r>
                <a:rPr lang="en-US" altLang="en-US" sz="2800" b="1">
                  <a:latin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</a:rPr>
                <a:t>－</a:t>
              </a:r>
              <a:r>
                <a:rPr lang="en-US" altLang="en-US" sz="2800" b="1">
                  <a:latin typeface="Times New Roman" panose="02020603050405020304" pitchFamily="18" charset="0"/>
                </a:rPr>
                <a:t>3</a:t>
              </a:r>
              <a:endParaRPr lang="en-US" altLang="en-US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23616" name="Text Box 65"/>
          <p:cNvSpPr txBox="1">
            <a:spLocks noChangeArrowheads="1"/>
          </p:cNvSpPr>
          <p:nvPr/>
        </p:nvSpPr>
        <p:spPr bwMode="auto">
          <a:xfrm>
            <a:off x="969963" y="5129213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＝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17" name="Group 66"/>
          <p:cNvGrpSpPr/>
          <p:nvPr/>
        </p:nvGrpSpPr>
        <p:grpSpPr bwMode="auto">
          <a:xfrm>
            <a:off x="969963" y="5730875"/>
            <a:ext cx="1655762" cy="836613"/>
            <a:chOff x="0" y="0"/>
            <a:chExt cx="1043" cy="527"/>
          </a:xfrm>
        </p:grpSpPr>
        <p:sp>
          <p:nvSpPr>
            <p:cNvPr id="28739" name="Line 67"/>
            <p:cNvSpPr>
              <a:spLocks noChangeShapeType="1"/>
            </p:cNvSpPr>
            <p:nvPr/>
          </p:nvSpPr>
          <p:spPr bwMode="auto">
            <a:xfrm>
              <a:off x="272" y="240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3619" name="Group 68"/>
            <p:cNvGrpSpPr/>
            <p:nvPr/>
          </p:nvGrpSpPr>
          <p:grpSpPr bwMode="auto">
            <a:xfrm>
              <a:off x="0" y="0"/>
              <a:ext cx="1043" cy="527"/>
              <a:chOff x="0" y="0"/>
              <a:chExt cx="1043" cy="527"/>
            </a:xfrm>
          </p:grpSpPr>
          <p:sp>
            <p:nvSpPr>
              <p:cNvPr id="28741" name="Text Box 69"/>
              <p:cNvSpPr txBox="1">
                <a:spLocks noChangeArrowheads="1"/>
              </p:cNvSpPr>
              <p:nvPr/>
            </p:nvSpPr>
            <p:spPr bwMode="auto">
              <a:xfrm>
                <a:off x="0" y="90"/>
                <a:ext cx="1043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zh-CN" altLang="en-US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＝</a:t>
                </a: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21" name="Group 70"/>
              <p:cNvGrpSpPr/>
              <p:nvPr/>
            </p:nvGrpSpPr>
            <p:grpSpPr bwMode="auto">
              <a:xfrm>
                <a:off x="272" y="0"/>
                <a:ext cx="317" cy="527"/>
                <a:chOff x="0" y="0"/>
                <a:chExt cx="317" cy="527"/>
              </a:xfrm>
            </p:grpSpPr>
            <p:sp>
              <p:nvSpPr>
                <p:cNvPr id="23622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23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0" name="Group 73"/>
          <p:cNvGrpSpPr/>
          <p:nvPr/>
        </p:nvGrpSpPr>
        <p:grpSpPr bwMode="auto">
          <a:xfrm>
            <a:off x="1457325" y="3957638"/>
            <a:ext cx="538163" cy="990600"/>
            <a:chOff x="0" y="-167"/>
            <a:chExt cx="339" cy="624"/>
          </a:xfrm>
        </p:grpSpPr>
        <p:sp>
          <p:nvSpPr>
            <p:cNvPr id="28746" name="Line 74"/>
            <p:cNvSpPr>
              <a:spLocks noChangeShapeType="1"/>
            </p:cNvSpPr>
            <p:nvPr/>
          </p:nvSpPr>
          <p:spPr bwMode="auto">
            <a:xfrm>
              <a:off x="0" y="168"/>
              <a:ext cx="272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3626" name="Group 75"/>
            <p:cNvGrpSpPr/>
            <p:nvPr/>
          </p:nvGrpSpPr>
          <p:grpSpPr bwMode="auto">
            <a:xfrm>
              <a:off x="9" y="-167"/>
              <a:ext cx="330" cy="624"/>
              <a:chOff x="9" y="-167"/>
              <a:chExt cx="330" cy="624"/>
            </a:xfrm>
          </p:grpSpPr>
          <p:sp>
            <p:nvSpPr>
              <p:cNvPr id="23627" name="Text Box 76"/>
              <p:cNvSpPr txBox="1">
                <a:spLocks noChangeArrowheads="1"/>
              </p:cNvSpPr>
              <p:nvPr/>
            </p:nvSpPr>
            <p:spPr bwMode="auto">
              <a:xfrm>
                <a:off x="22" y="12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28" name="Text Box 77"/>
              <p:cNvSpPr txBox="1">
                <a:spLocks noChangeArrowheads="1"/>
              </p:cNvSpPr>
              <p:nvPr/>
            </p:nvSpPr>
            <p:spPr bwMode="auto">
              <a:xfrm>
                <a:off x="9" y="-16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3629" name="Text Box 78"/>
          <p:cNvSpPr txBox="1">
            <a:spLocks noChangeArrowheads="1"/>
          </p:cNvSpPr>
          <p:nvPr/>
        </p:nvSpPr>
        <p:spPr bwMode="auto">
          <a:xfrm>
            <a:off x="982663" y="4281488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＝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22" name="Group 85"/>
          <p:cNvGrpSpPr/>
          <p:nvPr/>
        </p:nvGrpSpPr>
        <p:grpSpPr bwMode="auto">
          <a:xfrm>
            <a:off x="1854200" y="4037013"/>
            <a:ext cx="2662238" cy="911225"/>
            <a:chOff x="0" y="-45"/>
            <a:chExt cx="1677" cy="574"/>
          </a:xfrm>
        </p:grpSpPr>
        <p:sp>
          <p:nvSpPr>
            <p:cNvPr id="28758" name="Text Box 86"/>
            <p:cNvSpPr txBox="1">
              <a:spLocks noChangeArrowheads="1"/>
            </p:cNvSpPr>
            <p:nvPr/>
          </p:nvSpPr>
          <p:spPr bwMode="auto">
            <a:xfrm>
              <a:off x="0" y="91"/>
              <a:ext cx="951" cy="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－      －</a:t>
              </a: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3632" name="Group 87"/>
            <p:cNvGrpSpPr/>
            <p:nvPr/>
          </p:nvGrpSpPr>
          <p:grpSpPr bwMode="auto">
            <a:xfrm>
              <a:off x="293" y="-43"/>
              <a:ext cx="317" cy="572"/>
              <a:chOff x="0" y="-45"/>
              <a:chExt cx="317" cy="572"/>
            </a:xfrm>
          </p:grpSpPr>
          <p:sp>
            <p:nvSpPr>
              <p:cNvPr id="28760" name="Line 88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34" name="Group 89"/>
              <p:cNvGrpSpPr/>
              <p:nvPr/>
            </p:nvGrpSpPr>
            <p:grpSpPr bwMode="auto">
              <a:xfrm>
                <a:off x="0" y="-45"/>
                <a:ext cx="317" cy="572"/>
                <a:chOff x="0" y="-45"/>
                <a:chExt cx="317" cy="572"/>
              </a:xfrm>
            </p:grpSpPr>
            <p:sp>
              <p:nvSpPr>
                <p:cNvPr id="23635" name="Text Box 90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36" name="Text Box 91"/>
                <p:cNvSpPr txBox="1">
                  <a:spLocks noChangeArrowheads="1"/>
                </p:cNvSpPr>
                <p:nvPr/>
              </p:nvSpPr>
              <p:spPr bwMode="auto">
                <a:xfrm>
                  <a:off x="0" y="-45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3637" name="Group 92"/>
            <p:cNvGrpSpPr/>
            <p:nvPr/>
          </p:nvGrpSpPr>
          <p:grpSpPr bwMode="auto">
            <a:xfrm>
              <a:off x="835" y="-45"/>
              <a:ext cx="317" cy="572"/>
              <a:chOff x="0" y="-45"/>
              <a:chExt cx="317" cy="572"/>
            </a:xfrm>
          </p:grpSpPr>
          <p:sp>
            <p:nvSpPr>
              <p:cNvPr id="28765" name="Line 93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39" name="Group 94"/>
              <p:cNvGrpSpPr/>
              <p:nvPr/>
            </p:nvGrpSpPr>
            <p:grpSpPr bwMode="auto">
              <a:xfrm>
                <a:off x="0" y="-45"/>
                <a:ext cx="317" cy="572"/>
                <a:chOff x="0" y="-45"/>
                <a:chExt cx="317" cy="572"/>
              </a:xfrm>
            </p:grpSpPr>
            <p:sp>
              <p:nvSpPr>
                <p:cNvPr id="23640" name="Text Box 95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41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0" y="-45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3642" name="Group 97"/>
            <p:cNvGrpSpPr/>
            <p:nvPr/>
          </p:nvGrpSpPr>
          <p:grpSpPr bwMode="auto">
            <a:xfrm>
              <a:off x="293" y="193"/>
              <a:ext cx="317" cy="330"/>
              <a:chOff x="0" y="191"/>
              <a:chExt cx="317" cy="330"/>
            </a:xfrm>
          </p:grpSpPr>
          <p:sp>
            <p:nvSpPr>
              <p:cNvPr id="28770" name="Line 98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44" name="Text Box 100"/>
              <p:cNvSpPr txBox="1">
                <a:spLocks noChangeArrowheads="1"/>
              </p:cNvSpPr>
              <p:nvPr/>
            </p:nvSpPr>
            <p:spPr bwMode="auto">
              <a:xfrm>
                <a:off x="0" y="191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3645" name="Group 102"/>
            <p:cNvGrpSpPr/>
            <p:nvPr/>
          </p:nvGrpSpPr>
          <p:grpSpPr bwMode="auto">
            <a:xfrm>
              <a:off x="835" y="197"/>
              <a:ext cx="317" cy="330"/>
              <a:chOff x="0" y="197"/>
              <a:chExt cx="317" cy="330"/>
            </a:xfrm>
          </p:grpSpPr>
          <p:sp>
            <p:nvSpPr>
              <p:cNvPr id="28775" name="Line 103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47" name="Text Box 105"/>
              <p:cNvSpPr txBox="1">
                <a:spLocks noChangeArrowheads="1"/>
              </p:cNvSpPr>
              <p:nvPr/>
            </p:nvSpPr>
            <p:spPr bwMode="auto">
              <a:xfrm>
                <a:off x="0" y="197"/>
                <a:ext cx="31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3648" name="Group 107"/>
            <p:cNvGrpSpPr/>
            <p:nvPr/>
          </p:nvGrpSpPr>
          <p:grpSpPr bwMode="auto">
            <a:xfrm>
              <a:off x="1360" y="-20"/>
              <a:ext cx="317" cy="547"/>
              <a:chOff x="0" y="-20"/>
              <a:chExt cx="317" cy="547"/>
            </a:xfrm>
          </p:grpSpPr>
          <p:sp>
            <p:nvSpPr>
              <p:cNvPr id="28780" name="Line 108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272" cy="0"/>
              </a:xfrm>
              <a:prstGeom prst="line">
                <a:avLst/>
              </a:prstGeom>
              <a:noFill/>
              <a:ln w="25400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650" name="Group 109"/>
              <p:cNvGrpSpPr/>
              <p:nvPr/>
            </p:nvGrpSpPr>
            <p:grpSpPr bwMode="auto">
              <a:xfrm>
                <a:off x="0" y="-20"/>
                <a:ext cx="317" cy="547"/>
                <a:chOff x="0" y="-20"/>
                <a:chExt cx="317" cy="547"/>
              </a:xfrm>
            </p:grpSpPr>
            <p:sp>
              <p:nvSpPr>
                <p:cNvPr id="23651" name="Text Box 110"/>
                <p:cNvSpPr txBox="1">
                  <a:spLocks noChangeArrowheads="1"/>
                </p:cNvSpPr>
                <p:nvPr/>
              </p:nvSpPr>
              <p:spPr bwMode="auto">
                <a:xfrm>
                  <a:off x="0" y="197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652" name="Text Box 111"/>
                <p:cNvSpPr txBox="1">
                  <a:spLocks noChangeArrowheads="1"/>
                </p:cNvSpPr>
                <p:nvPr/>
              </p:nvSpPr>
              <p:spPr bwMode="auto">
                <a:xfrm>
                  <a:off x="0" y="-20"/>
                  <a:ext cx="3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28784" name="Line 112"/>
            <p:cNvSpPr>
              <a:spLocks noChangeShapeType="1"/>
            </p:cNvSpPr>
            <p:nvPr/>
          </p:nvSpPr>
          <p:spPr bwMode="auto">
            <a:xfrm>
              <a:off x="1151" y="244"/>
              <a:ext cx="15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3654" name="Text Box 113"/>
          <p:cNvSpPr txBox="1">
            <a:spLocks noChangeArrowheads="1"/>
          </p:cNvSpPr>
          <p:nvPr/>
        </p:nvSpPr>
        <p:spPr bwMode="auto">
          <a:xfrm>
            <a:off x="2051050" y="5843588"/>
            <a:ext cx="390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673" name="Group 114"/>
          <p:cNvGrpSpPr/>
          <p:nvPr/>
        </p:nvGrpSpPr>
        <p:grpSpPr bwMode="auto">
          <a:xfrm>
            <a:off x="2544763" y="5630863"/>
            <a:ext cx="685800" cy="981075"/>
            <a:chOff x="0" y="0"/>
            <a:chExt cx="432" cy="618"/>
          </a:xfrm>
        </p:grpSpPr>
        <p:sp>
          <p:nvSpPr>
            <p:cNvPr id="28787" name="Line 115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3657" name="Group 116"/>
            <p:cNvGrpSpPr/>
            <p:nvPr/>
          </p:nvGrpSpPr>
          <p:grpSpPr bwMode="auto">
            <a:xfrm>
              <a:off x="0" y="0"/>
              <a:ext cx="432" cy="618"/>
              <a:chOff x="0" y="0"/>
              <a:chExt cx="432" cy="618"/>
            </a:xfrm>
          </p:grpSpPr>
          <p:sp>
            <p:nvSpPr>
              <p:cNvPr id="23658" name="Text Box 11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59" name="Text Box 118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6" grpId="0" bldLvl="0"/>
      <p:bldP spid="23654" grpId="0"/>
    </p:bldLst>
  </p:timing>
</p:sld>
</file>

<file path=ppt/tags/tag1.xml><?xml version="1.0" encoding="utf-8"?>
<p:tagLst xmlns:p="http://schemas.openxmlformats.org/presentationml/2006/main">
  <p:tag name="KSO_WPP_MARK_KEY" val="0d9b2d11-2f85-45a0-befa-bd49d720f3b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WPS 演示</Application>
  <PresentationFormat>全屏显示(4:3)</PresentationFormat>
  <Paragraphs>381</Paragraphs>
  <Slides>10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2023-02-08T07:04:07Z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066118488EF94C7DA40DD7591B569B3C</vt:lpwstr>
  </property>
  <property fmtid="{D5CDD505-2E9C-101B-9397-08002B2CF9AE}" pid="3" name="KSOProductBuildVer">
    <vt:lpwstr>2052-11.1.0.13703</vt:lpwstr>
  </property>
</Properties>
</file>