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1"/>
  </p:notesMasterIdLst>
  <p:sldIdLst>
    <p:sldId id="256" r:id="rId4"/>
    <p:sldId id="257" r:id="rId5"/>
    <p:sldId id="485" r:id="rId6"/>
    <p:sldId id="259" r:id="rId7"/>
    <p:sldId id="486" r:id="rId8"/>
    <p:sldId id="487" r:id="rId9"/>
    <p:sldId id="488" r:id="rId10"/>
    <p:sldId id="489" r:id="rId11"/>
    <p:sldId id="490" r:id="rId12"/>
    <p:sldId id="491" r:id="rId13"/>
    <p:sldId id="494" r:id="rId14"/>
    <p:sldId id="492" r:id="rId15"/>
    <p:sldId id="265" r:id="rId16"/>
    <p:sldId id="270" r:id="rId17"/>
    <p:sldId id="495" r:id="rId18"/>
    <p:sldId id="271" r:id="rId19"/>
    <p:sldId id="272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54" d="100"/>
          <a:sy n="154" d="100"/>
        </p:scale>
        <p:origin x="-570" y="-96"/>
      </p:cViewPr>
      <p:guideLst>
        <p:guide orient="horz" pos="1620"/>
        <p:guide pos="288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CDA893-2857-4900-AFE5-AD49044089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029156-4D92-443C-8FFF-DFB6FE13A6B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5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5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5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40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40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5" y="204791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8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6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70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5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6" Type="http://schemas.openxmlformats.org/officeDocument/2006/relationships/theme" Target="../theme/theme2.xml"/><Relationship Id="rId25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0" Type="http://schemas.openxmlformats.org/officeDocument/2006/relationships/slideLayout" Target="../slideLayouts/slideLayout31.xml"/><Relationship Id="rId2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6" Type="http://schemas.openxmlformats.org/officeDocument/2006/relationships/slide" Target="slide13.xml"/><Relationship Id="rId5" Type="http://schemas.openxmlformats.org/officeDocument/2006/relationships/slide" Target="slide17.xml"/><Relationship Id="rId4" Type="http://schemas.openxmlformats.org/officeDocument/2006/relationships/slide" Target="slide16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49333" y="2355728"/>
            <a:ext cx="1425711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35700" y="1089715"/>
            <a:ext cx="6720155" cy="6848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剪纸中的数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分</a:t>
            </a:r>
            <a:r>
              <a:rPr lang="zh-CN" altLang="en-US" sz="28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数加减法（一）</a:t>
            </a:r>
            <a:endParaRPr lang="zh-CN" altLang="en-US" sz="40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1093633" y="1080016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31"/>
          <p:cNvGraphicFramePr/>
          <p:nvPr/>
        </p:nvGraphicFramePr>
        <p:xfrm>
          <a:off x="2167719" y="1679805"/>
          <a:ext cx="4808562" cy="2260242"/>
        </p:xfrm>
        <a:graphic>
          <a:graphicData uri="http://schemas.openxmlformats.org/drawingml/2006/table">
            <a:tbl>
              <a:tblPr/>
              <a:tblGrid>
                <a:gridCol w="2414383"/>
                <a:gridCol w="2394179"/>
              </a:tblGrid>
              <a:tr h="434354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长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7" marB="342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宽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7" marB="342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647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24÷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=24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7" marB="342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18÷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=18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7" marB="342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647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24÷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=12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7" marB="342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18÷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=9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7" marB="342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647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24÷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=8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7" marB="342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18÷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=6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7" marB="342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647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24÷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=4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7" marB="342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18÷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=3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7" marB="342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481824" y="883323"/>
            <a:ext cx="64743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dirty="0">
                <a:solidFill>
                  <a:schemeClr val="tx1"/>
                </a:solidFill>
                <a:ea typeface="楷体" panose="02010609060101010101" pitchFamily="49" charset="-122"/>
              </a:rPr>
              <a:t>1、2、3、6与24、18有什么关系呢？</a:t>
            </a:r>
            <a:endParaRPr lang="zh-CN" altLang="zh-CN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2003031" y="4044035"/>
            <a:ext cx="51379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它们既是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24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的因数，也是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18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的因数。</a:t>
            </a:r>
            <a:endParaRPr lang="zh-CN" altLang="en-US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2"/>
          <p:cNvSpPr>
            <a:spLocks noChangeArrowheads="1"/>
          </p:cNvSpPr>
          <p:nvPr/>
        </p:nvSpPr>
        <p:spPr bwMode="auto">
          <a:xfrm>
            <a:off x="1828800" y="1423988"/>
            <a:ext cx="2457450" cy="1485900"/>
          </a:xfrm>
          <a:prstGeom prst="ellipse">
            <a:avLst/>
          </a:prstGeom>
          <a:noFill/>
          <a:ln w="31750">
            <a:solidFill>
              <a:srgbClr val="00B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>
              <a:ea typeface="楷体" panose="02010609060101010101" pitchFamily="49" charset="-122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326485" y="883893"/>
            <a:ext cx="19597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24的因数</a:t>
            </a:r>
            <a:endParaRPr lang="zh-CN" altLang="zh-CN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349477" y="902943"/>
            <a:ext cx="18012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18的因数</a:t>
            </a:r>
            <a:endParaRPr lang="zh-CN" altLang="zh-CN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8" name="Oval 5"/>
          <p:cNvSpPr>
            <a:spLocks noChangeArrowheads="1"/>
          </p:cNvSpPr>
          <p:nvPr/>
        </p:nvSpPr>
        <p:spPr bwMode="auto">
          <a:xfrm>
            <a:off x="4857750" y="1423988"/>
            <a:ext cx="2457450" cy="1485900"/>
          </a:xfrm>
          <a:prstGeom prst="ellipse">
            <a:avLst/>
          </a:prstGeom>
          <a:noFill/>
          <a:ln w="31750">
            <a:solidFill>
              <a:srgbClr val="00B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2088357" y="1725218"/>
            <a:ext cx="5405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</a:rPr>
              <a:t>1、</a:t>
            </a:r>
            <a:endParaRPr lang="zh-CN" altLang="zh-CN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2501508" y="1725218"/>
            <a:ext cx="6119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</a:rPr>
              <a:t>2、</a:t>
            </a:r>
            <a:endParaRPr lang="zh-CN" altLang="zh-CN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2844408" y="1741887"/>
            <a:ext cx="5393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</a:rPr>
              <a:t>3、</a:t>
            </a:r>
            <a:endParaRPr lang="zh-CN" altLang="zh-CN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2105029" y="2166940"/>
            <a:ext cx="5238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</a:rPr>
              <a:t>8、</a:t>
            </a:r>
            <a:endParaRPr lang="zh-CN" altLang="zh-CN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2412211" y="2166940"/>
            <a:ext cx="7369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</a:rPr>
              <a:t>12、</a:t>
            </a:r>
            <a:endParaRPr lang="zh-CN" altLang="zh-CN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3239695" y="1720456"/>
            <a:ext cx="6846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</a:rPr>
              <a:t>4、</a:t>
            </a:r>
            <a:endParaRPr lang="zh-CN" altLang="zh-CN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2914654" y="2166940"/>
            <a:ext cx="5595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dirty="0">
                <a:solidFill>
                  <a:schemeClr val="tx1"/>
                </a:solidFill>
                <a:ea typeface="楷体" panose="02010609060101010101" pitchFamily="49" charset="-122"/>
              </a:rPr>
              <a:t>24</a:t>
            </a:r>
            <a:endParaRPr lang="zh-CN" altLang="zh-CN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3654033" y="1720456"/>
            <a:ext cx="5393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dirty="0">
                <a:solidFill>
                  <a:schemeClr val="tx1"/>
                </a:solidFill>
                <a:ea typeface="楷体" panose="02010609060101010101" pitchFamily="49" charset="-122"/>
              </a:rPr>
              <a:t>6、</a:t>
            </a:r>
            <a:endParaRPr lang="zh-CN" altLang="zh-CN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6462712" y="1734743"/>
            <a:ext cx="5393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</a:rPr>
              <a:t>6、</a:t>
            </a:r>
            <a:endParaRPr lang="zh-CN" altLang="zh-CN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21" name="Text Box 15"/>
          <p:cNvSpPr txBox="1">
            <a:spLocks noChangeArrowheads="1"/>
          </p:cNvSpPr>
          <p:nvPr/>
        </p:nvSpPr>
        <p:spPr bwMode="auto">
          <a:xfrm>
            <a:off x="5706670" y="1734743"/>
            <a:ext cx="5393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</a:rPr>
              <a:t>2、</a:t>
            </a:r>
            <a:endParaRPr lang="zh-CN" altLang="zh-CN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22" name="Text Box 16"/>
          <p:cNvSpPr txBox="1">
            <a:spLocks noChangeArrowheads="1"/>
          </p:cNvSpPr>
          <p:nvPr/>
        </p:nvSpPr>
        <p:spPr bwMode="auto">
          <a:xfrm>
            <a:off x="5328048" y="1734743"/>
            <a:ext cx="5405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</a:rPr>
              <a:t>1、</a:t>
            </a:r>
            <a:endParaRPr lang="zh-CN" altLang="zh-CN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23" name="Text Box 17"/>
          <p:cNvSpPr txBox="1">
            <a:spLocks noChangeArrowheads="1"/>
          </p:cNvSpPr>
          <p:nvPr/>
        </p:nvSpPr>
        <p:spPr bwMode="auto">
          <a:xfrm>
            <a:off x="6084098" y="1733552"/>
            <a:ext cx="5417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</a:rPr>
              <a:t>3、</a:t>
            </a:r>
            <a:endParaRPr lang="zh-CN" altLang="zh-CN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24" name="Text Box 18"/>
          <p:cNvSpPr txBox="1">
            <a:spLocks noChangeArrowheads="1"/>
          </p:cNvSpPr>
          <p:nvPr/>
        </p:nvSpPr>
        <p:spPr bwMode="auto">
          <a:xfrm>
            <a:off x="5328047" y="2166940"/>
            <a:ext cx="8084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</a:rPr>
              <a:t>9、</a:t>
            </a:r>
            <a:endParaRPr lang="zh-CN" altLang="zh-CN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5705475" y="2171702"/>
            <a:ext cx="971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</a:rPr>
              <a:t>18</a:t>
            </a:r>
            <a:endParaRPr lang="zh-CN" altLang="zh-CN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6" grpId="0" autoUpdateAnimBg="0"/>
      <p:bldP spid="8" grpId="0" animBg="1" autoUpdateAnimBg="0"/>
      <p:bldP spid="9" grpId="0" bldLvl="0" autoUpdateAnimBg="0"/>
      <p:bldP spid="9" grpId="3" bldLvl="0" autoUpdateAnimBg="0"/>
      <p:bldP spid="9" grpId="4" bldLvl="0" autoUpdateAnimBg="0"/>
      <p:bldP spid="10" grpId="0" bldLvl="0" autoUpdateAnimBg="0"/>
      <p:bldP spid="10" grpId="3" bldLvl="0" autoUpdateAnimBg="0"/>
      <p:bldP spid="10" grpId="5" bldLvl="0" autoUpdateAnimBg="0"/>
      <p:bldP spid="11" grpId="0" bldLvl="0" autoUpdateAnimBg="0"/>
      <p:bldP spid="11" grpId="3" bldLvl="0" autoUpdateAnimBg="0"/>
      <p:bldP spid="11" grpId="5" bldLvl="0" autoUpdateAnimBg="0"/>
      <p:bldP spid="12" grpId="1" bldLvl="0" autoUpdateAnimBg="0"/>
      <p:bldP spid="12" grpId="3" bldLvl="0" autoUpdateAnimBg="0"/>
      <p:bldP spid="13" grpId="1" bldLvl="0" autoUpdateAnimBg="0"/>
      <p:bldP spid="13" grpId="3" bldLvl="0" autoUpdateAnimBg="0"/>
      <p:bldP spid="14" grpId="0" bldLvl="0" autoUpdateAnimBg="0"/>
      <p:bldP spid="14" grpId="2" bldLvl="0" autoUpdateAnimBg="0"/>
      <p:bldP spid="15" grpId="1" bldLvl="0" autoUpdateAnimBg="0"/>
      <p:bldP spid="15" grpId="3" bldLvl="0" autoUpdateAnimBg="0"/>
      <p:bldP spid="19" grpId="0" bldLvl="0" autoUpdateAnimBg="0"/>
      <p:bldP spid="19" grpId="3" bldLvl="0" autoUpdateAnimBg="0"/>
      <p:bldP spid="19" grpId="5" bldLvl="0" autoUpdateAnimBg="0"/>
      <p:bldP spid="20" grpId="0" bldLvl="0" autoUpdateAnimBg="0"/>
      <p:bldP spid="20" grpId="3" bldLvl="0" autoUpdateAnimBg="0"/>
      <p:bldP spid="20" grpId="4" bldLvl="0" autoUpdateAnimBg="0"/>
      <p:bldP spid="21" grpId="0" bldLvl="0" autoUpdateAnimBg="0"/>
      <p:bldP spid="21" grpId="3" bldLvl="0" autoUpdateAnimBg="0"/>
      <p:bldP spid="22" grpId="0" bldLvl="0" autoUpdateAnimBg="0"/>
      <p:bldP spid="22" grpId="3" bldLvl="0" autoUpdateAnimBg="0"/>
      <p:bldP spid="23" grpId="0" bldLvl="0" autoUpdateAnimBg="0"/>
      <p:bldP spid="23" grpId="3" bldLvl="0" autoUpdateAnimBg="0"/>
      <p:bldP spid="24" grpId="0" bldLvl="0" autoUpdateAnimBg="0"/>
      <p:bldP spid="25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2"/>
          <p:cNvSpPr>
            <a:spLocks noChangeArrowheads="1"/>
          </p:cNvSpPr>
          <p:nvPr/>
        </p:nvSpPr>
        <p:spPr bwMode="auto">
          <a:xfrm>
            <a:off x="2772371" y="1286543"/>
            <a:ext cx="2457450" cy="1485900"/>
          </a:xfrm>
          <a:prstGeom prst="ellipse">
            <a:avLst/>
          </a:prstGeom>
          <a:noFill/>
          <a:ln w="31750">
            <a:solidFill>
              <a:srgbClr val="00B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sz="2000">
              <a:ea typeface="楷体" panose="02010609060101010101" pitchFamily="49" charset="-122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326485" y="699544"/>
            <a:ext cx="19597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24的因数</a:t>
            </a:r>
            <a:endParaRPr lang="zh-CN" altLang="zh-CN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349477" y="718594"/>
            <a:ext cx="18012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>
                <a:solidFill>
                  <a:srgbClr val="FF0000"/>
                </a:solidFill>
                <a:ea typeface="楷体" panose="02010609060101010101" pitchFamily="49" charset="-122"/>
              </a:rPr>
              <a:t>18的因数</a:t>
            </a:r>
            <a:endParaRPr lang="zh-CN" altLang="zh-CN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8" name="Oval 5"/>
          <p:cNvSpPr>
            <a:spLocks noChangeArrowheads="1"/>
          </p:cNvSpPr>
          <p:nvPr/>
        </p:nvSpPr>
        <p:spPr bwMode="auto">
          <a:xfrm>
            <a:off x="4073129" y="1312465"/>
            <a:ext cx="2457450" cy="1485900"/>
          </a:xfrm>
          <a:prstGeom prst="ellipse">
            <a:avLst/>
          </a:prstGeom>
          <a:noFill/>
          <a:ln w="31750">
            <a:solidFill>
              <a:srgbClr val="00B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sz="200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4238029" y="1636544"/>
            <a:ext cx="5405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>
                <a:solidFill>
                  <a:srgbClr val="FF0000"/>
                </a:solidFill>
                <a:ea typeface="楷体" panose="02010609060101010101" pitchFamily="49" charset="-122"/>
              </a:rPr>
              <a:t>1、</a:t>
            </a:r>
            <a:endParaRPr lang="zh-CN" altLang="zh-CN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4223801" y="2007284"/>
            <a:ext cx="5393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3、</a:t>
            </a:r>
            <a:endParaRPr lang="zh-CN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2861260" y="2037647"/>
            <a:ext cx="5238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</a:rPr>
              <a:t>8、</a:t>
            </a:r>
            <a:endParaRPr lang="zh-CN" altLang="zh-CN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3168442" y="2037647"/>
            <a:ext cx="7369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</a:rPr>
              <a:t>12、</a:t>
            </a:r>
            <a:endParaRPr lang="zh-CN" altLang="zh-CN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3239695" y="1536107"/>
            <a:ext cx="6846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</a:rPr>
              <a:t>4、</a:t>
            </a:r>
            <a:endParaRPr lang="zh-CN" altLang="zh-CN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3670884" y="2037647"/>
            <a:ext cx="5374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</a:rPr>
              <a:t>24</a:t>
            </a:r>
            <a:endParaRPr lang="zh-CN" altLang="zh-CN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3654033" y="1536107"/>
            <a:ext cx="5393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dirty="0">
                <a:solidFill>
                  <a:schemeClr val="tx1"/>
                </a:solidFill>
                <a:ea typeface="楷体" panose="02010609060101010101" pitchFamily="49" charset="-122"/>
              </a:rPr>
              <a:t>6、</a:t>
            </a:r>
            <a:endParaRPr lang="zh-CN" altLang="zh-CN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4664272" y="2029762"/>
            <a:ext cx="5393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6、</a:t>
            </a:r>
            <a:endParaRPr lang="zh-CN" altLang="zh-CN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1" name="Text Box 15"/>
          <p:cNvSpPr txBox="1">
            <a:spLocks noChangeArrowheads="1"/>
          </p:cNvSpPr>
          <p:nvPr/>
        </p:nvSpPr>
        <p:spPr bwMode="auto">
          <a:xfrm>
            <a:off x="4650527" y="1666295"/>
            <a:ext cx="5393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2、</a:t>
            </a:r>
            <a:endParaRPr lang="zh-CN" altLang="zh-CN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4" name="Text Box 18"/>
          <p:cNvSpPr txBox="1">
            <a:spLocks noChangeArrowheads="1"/>
          </p:cNvSpPr>
          <p:nvPr/>
        </p:nvSpPr>
        <p:spPr bwMode="auto">
          <a:xfrm>
            <a:off x="5313630" y="1850961"/>
            <a:ext cx="8084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dirty="0">
                <a:solidFill>
                  <a:schemeClr val="tx1"/>
                </a:solidFill>
                <a:ea typeface="楷体" panose="02010609060101010101" pitchFamily="49" charset="-122"/>
              </a:rPr>
              <a:t>9、</a:t>
            </a:r>
            <a:endParaRPr lang="zh-CN" altLang="zh-CN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5705475" y="1850961"/>
            <a:ext cx="971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</a:rPr>
              <a:t>18</a:t>
            </a:r>
            <a:endParaRPr lang="zh-CN" altLang="zh-CN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26" name="Line 20"/>
          <p:cNvSpPr>
            <a:spLocks noChangeShapeType="1"/>
          </p:cNvSpPr>
          <p:nvPr/>
        </p:nvSpPr>
        <p:spPr bwMode="auto">
          <a:xfrm>
            <a:off x="4621216" y="2555477"/>
            <a:ext cx="0" cy="485775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400"/>
          </a:p>
        </p:txBody>
      </p:sp>
      <p:sp>
        <p:nvSpPr>
          <p:cNvPr id="27" name="Text Box 21"/>
          <p:cNvSpPr txBox="1">
            <a:spLocks noChangeArrowheads="1"/>
          </p:cNvSpPr>
          <p:nvPr/>
        </p:nvSpPr>
        <p:spPr bwMode="auto">
          <a:xfrm>
            <a:off x="3552234" y="2931792"/>
            <a:ext cx="29783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24和18公有的因数</a:t>
            </a:r>
            <a:endParaRPr lang="zh-CN" altLang="zh-CN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8" name="Text Box 30"/>
          <p:cNvSpPr txBox="1">
            <a:spLocks noChangeArrowheads="1"/>
          </p:cNvSpPr>
          <p:nvPr/>
        </p:nvSpPr>
        <p:spPr bwMode="auto">
          <a:xfrm>
            <a:off x="510737" y="3395506"/>
            <a:ext cx="796547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   1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、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、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3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、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6</a:t>
            </a:r>
            <a:r>
              <a:rPr lang="zh-CN" altLang="en-US" dirty="0">
                <a:solidFill>
                  <a:srgbClr val="000000"/>
                </a:solidFill>
                <a:ea typeface="楷体" panose="02010609060101010101" pitchFamily="49" charset="-122"/>
              </a:rPr>
              <a:t>既是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24</a:t>
            </a:r>
            <a:r>
              <a:rPr lang="zh-CN" altLang="en-US" dirty="0">
                <a:solidFill>
                  <a:srgbClr val="000000"/>
                </a:solidFill>
                <a:ea typeface="楷体" panose="02010609060101010101" pitchFamily="49" charset="-122"/>
              </a:rPr>
              <a:t>的因数，也是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18</a:t>
            </a:r>
            <a:r>
              <a:rPr lang="zh-CN" altLang="en-US" dirty="0">
                <a:solidFill>
                  <a:srgbClr val="000000"/>
                </a:solidFill>
                <a:ea typeface="楷体" panose="02010609060101010101" pitchFamily="49" charset="-122"/>
              </a:rPr>
              <a:t>的因数，它们是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</a:rPr>
              <a:t>24</a:t>
            </a:r>
            <a:r>
              <a:rPr lang="zh-CN" altLang="en-US" dirty="0">
                <a:solidFill>
                  <a:srgbClr val="000000"/>
                </a:solidFill>
                <a:ea typeface="楷体" panose="02010609060101010101" pitchFamily="49" charset="-122"/>
              </a:rPr>
              <a:t>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</a:rPr>
              <a:t>18</a:t>
            </a:r>
            <a:r>
              <a:rPr lang="zh-CN" altLang="en-US" dirty="0">
                <a:solidFill>
                  <a:srgbClr val="000000"/>
                </a:solidFill>
                <a:ea typeface="楷体" panose="02010609060101010101" pitchFamily="49" charset="-122"/>
              </a:rPr>
              <a:t>的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公因数。</a:t>
            </a:r>
            <a:r>
              <a:rPr lang="zh-CN" altLang="en-US" dirty="0">
                <a:solidFill>
                  <a:srgbClr val="000000"/>
                </a:solidFill>
                <a:ea typeface="楷体" panose="02010609060101010101" pitchFamily="49" charset="-122"/>
              </a:rPr>
              <a:t>其中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6</a:t>
            </a:r>
            <a:r>
              <a:rPr lang="zh-CN" altLang="en-US" dirty="0">
                <a:solidFill>
                  <a:srgbClr val="000000"/>
                </a:solidFill>
                <a:ea typeface="楷体" panose="02010609060101010101" pitchFamily="49" charset="-122"/>
              </a:rPr>
              <a:t>是最大的，是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</a:rPr>
              <a:t>24</a:t>
            </a:r>
            <a:r>
              <a:rPr lang="zh-CN" altLang="en-US" dirty="0">
                <a:solidFill>
                  <a:srgbClr val="000000"/>
                </a:solidFill>
                <a:ea typeface="楷体" panose="02010609060101010101" pitchFamily="49" charset="-122"/>
              </a:rPr>
              <a:t>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</a:rPr>
              <a:t>18</a:t>
            </a:r>
            <a:r>
              <a:rPr lang="zh-CN" altLang="en-US" dirty="0">
                <a:solidFill>
                  <a:srgbClr val="000000"/>
                </a:solidFill>
                <a:ea typeface="楷体" panose="02010609060101010101" pitchFamily="49" charset="-122"/>
              </a:rPr>
              <a:t>的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最大公因数</a:t>
            </a:r>
            <a:r>
              <a:rPr lang="zh-CN" altLang="en-US" dirty="0">
                <a:solidFill>
                  <a:schemeClr val="accent2"/>
                </a:solidFill>
                <a:ea typeface="楷体" panose="02010609060101010101" pitchFamily="49" charset="-122"/>
              </a:rPr>
              <a:t>。</a:t>
            </a:r>
            <a:endParaRPr lang="zh-CN" altLang="en-US" dirty="0">
              <a:solidFill>
                <a:schemeClr val="accent2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3" bldLvl="0" autoUpdateAnimBg="0"/>
      <p:bldP spid="11" grpId="0" bldLvl="0" autoUpdateAnimBg="0"/>
      <p:bldP spid="11" grpId="3" bldLvl="0" autoUpdateAnimBg="0"/>
      <p:bldP spid="12" grpId="1" bldLvl="0" autoUpdateAnimBg="0"/>
      <p:bldP spid="13" grpId="1" bldLvl="0" autoUpdateAnimBg="0"/>
      <p:bldP spid="14" grpId="0" bldLvl="0" autoUpdateAnimBg="0"/>
      <p:bldP spid="15" grpId="1" bldLvl="0" autoUpdateAnimBg="0"/>
      <p:bldP spid="19" grpId="0" bldLvl="0" autoUpdateAnimBg="0"/>
      <p:bldP spid="19" grpId="3" bldLvl="0" autoUpdateAnimBg="0"/>
      <p:bldP spid="20" grpId="0" bldLvl="0" autoUpdateAnimBg="0"/>
      <p:bldP spid="20" grpId="4" bldLvl="0" autoUpdateAnimBg="0"/>
      <p:bldP spid="21" grpId="0" bldLvl="0" autoUpdateAnimBg="0"/>
      <p:bldP spid="27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61237" y="1105825"/>
            <a:ext cx="2154580" cy="504224"/>
            <a:chOff x="867040" y="1309509"/>
            <a:chExt cx="1778000" cy="50422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7040" y="1309509"/>
              <a:ext cx="1778000" cy="469900"/>
            </a:xfrm>
            <a:prstGeom prst="rect">
              <a:avLst/>
            </a:prstGeom>
          </p:spPr>
        </p:pic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19320" y="1333602"/>
              <a:ext cx="1673440" cy="480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en-US" altLang="zh-CN" b="1" dirty="0">
                  <a:solidFill>
                    <a:srgbClr val="000000"/>
                  </a:solidFill>
                  <a:ea typeface="楷体" panose="02010609060101010101" pitchFamily="49" charset="-122"/>
                </a:rPr>
                <a:t>1.</a:t>
              </a:r>
              <a:r>
                <a:rPr lang="zh-CN" altLang="en-US" b="1" dirty="0">
                  <a:solidFill>
                    <a:srgbClr val="000000"/>
                  </a:solidFill>
                  <a:ea typeface="楷体" panose="02010609060101010101" pitchFamily="49" charset="-122"/>
                </a:rPr>
                <a:t>找一找</a:t>
              </a:r>
              <a:endParaRPr lang="zh-CN" altLang="en-US" b="1" dirty="0">
                <a:solidFill>
                  <a:srgbClr val="000000"/>
                </a:solidFill>
                <a:ea typeface="楷体" panose="02010609060101010101" pitchFamily="49" charset="-122"/>
              </a:endParaRPr>
            </a:p>
          </p:txBody>
        </p:sp>
      </p:grpSp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1616501" y="1929224"/>
            <a:ext cx="6316333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15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的因数有</a:t>
            </a:r>
            <a:r>
              <a:rPr lang="zh-CN" altLang="en-US" u="sng" dirty="0">
                <a:solidFill>
                  <a:schemeClr val="tx1"/>
                </a:solidFill>
                <a:ea typeface="楷体" panose="02010609060101010101" pitchFamily="49" charset="-122"/>
              </a:rPr>
              <a:t>                  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。 </a:t>
            </a:r>
            <a:endParaRPr lang="zh-CN" altLang="en-US" dirty="0">
              <a:solidFill>
                <a:schemeClr val="tx1"/>
              </a:solidFill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40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的因数有</a:t>
            </a:r>
            <a:r>
              <a:rPr lang="en-US" altLang="zh-CN" u="sng" dirty="0">
                <a:solidFill>
                  <a:schemeClr val="tx1"/>
                </a:solidFill>
                <a:ea typeface="楷体" panose="02010609060101010101" pitchFamily="49" charset="-122"/>
              </a:rPr>
              <a:t>                           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。 </a:t>
            </a:r>
            <a:endParaRPr lang="zh-CN" altLang="en-US" dirty="0">
              <a:solidFill>
                <a:schemeClr val="tx1"/>
              </a:solidFill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15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和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40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的公因数有</a:t>
            </a:r>
            <a:r>
              <a:rPr lang="zh-CN" altLang="en-US" u="sng" dirty="0">
                <a:solidFill>
                  <a:schemeClr val="tx1"/>
                </a:solidFill>
                <a:ea typeface="楷体" panose="02010609060101010101" pitchFamily="49" charset="-122"/>
              </a:rPr>
              <a:t>     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，最大公因数是</a:t>
            </a:r>
            <a:r>
              <a:rPr lang="zh-CN" altLang="en-US" u="sng" dirty="0">
                <a:solidFill>
                  <a:schemeClr val="tx1"/>
                </a:solidFill>
                <a:ea typeface="楷体" panose="02010609060101010101" pitchFamily="49" charset="-122"/>
              </a:rPr>
              <a:t>   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。</a:t>
            </a:r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3457795" y="2030425"/>
            <a:ext cx="26337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1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3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5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15</a:t>
            </a:r>
            <a:endParaRPr lang="en-US" altLang="zh-CN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3251315" y="2784030"/>
            <a:ext cx="45299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1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2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4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5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8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10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20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40</a:t>
            </a:r>
            <a:endParaRPr lang="en-US" altLang="zh-CN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4152070" y="3466427"/>
            <a:ext cx="1245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1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5</a:t>
            </a:r>
            <a:endParaRPr lang="en-US" altLang="zh-CN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7082537" y="3466427"/>
            <a:ext cx="8357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5</a:t>
            </a:r>
            <a:endParaRPr lang="en-US" altLang="zh-CN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utoUpdateAnimBg="0"/>
      <p:bldP spid="13" grpId="0" autoUpdateAnimBg="0"/>
      <p:bldP spid="14" grpId="0" autoUpdateAnimBg="0"/>
      <p:bldP spid="16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28"/>
          <p:cNvSpPr>
            <a:spLocks noChangeArrowheads="1"/>
          </p:cNvSpPr>
          <p:nvPr/>
        </p:nvSpPr>
        <p:spPr bwMode="auto">
          <a:xfrm>
            <a:off x="2999656" y="1778511"/>
            <a:ext cx="2159794" cy="1188244"/>
          </a:xfrm>
          <a:prstGeom prst="ellipse">
            <a:avLst/>
          </a:prstGeom>
          <a:solidFill>
            <a:schemeClr val="accent1">
              <a:alpha val="0"/>
            </a:schemeClr>
          </a:solidFill>
          <a:ln w="25400">
            <a:solidFill>
              <a:srgbClr val="00B050"/>
            </a:solidFill>
            <a:round/>
          </a:ln>
        </p:spPr>
        <p:txBody>
          <a:bodyPr wrap="none" anchor="ctr"/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sz="2800">
              <a:latin typeface="黑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29"/>
          <p:cNvSpPr txBox="1">
            <a:spLocks noChangeArrowheads="1"/>
          </p:cNvSpPr>
          <p:nvPr/>
        </p:nvSpPr>
        <p:spPr bwMode="auto">
          <a:xfrm>
            <a:off x="2891313" y="1237969"/>
            <a:ext cx="14585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</a:rPr>
              <a:t>16</a:t>
            </a:r>
            <a:r>
              <a:rPr lang="zh-CN" altLang="en-US" dirty="0">
                <a:solidFill>
                  <a:srgbClr val="000000"/>
                </a:solidFill>
                <a:ea typeface="楷体" panose="02010609060101010101" pitchFamily="49" charset="-122"/>
              </a:rPr>
              <a:t>的因数</a:t>
            </a:r>
            <a:endParaRPr lang="zh-CN" altLang="en-US" dirty="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sp>
        <p:nvSpPr>
          <p:cNvPr id="7" name="Text Box 30"/>
          <p:cNvSpPr txBox="1">
            <a:spLocks noChangeArrowheads="1"/>
          </p:cNvSpPr>
          <p:nvPr/>
        </p:nvSpPr>
        <p:spPr bwMode="auto">
          <a:xfrm>
            <a:off x="4930849" y="1236779"/>
            <a:ext cx="14585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</a:rPr>
              <a:t>28</a:t>
            </a:r>
            <a:r>
              <a:rPr lang="zh-CN" altLang="en-US">
                <a:solidFill>
                  <a:srgbClr val="000000"/>
                </a:solidFill>
                <a:ea typeface="楷体" panose="02010609060101010101" pitchFamily="49" charset="-122"/>
              </a:rPr>
              <a:t>的因数</a:t>
            </a:r>
            <a:endParaRPr lang="zh-CN" altLang="en-US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sp>
        <p:nvSpPr>
          <p:cNvPr id="8" name="Oval 31"/>
          <p:cNvSpPr>
            <a:spLocks noChangeArrowheads="1"/>
          </p:cNvSpPr>
          <p:nvPr/>
        </p:nvSpPr>
        <p:spPr bwMode="auto">
          <a:xfrm>
            <a:off x="4025974" y="1778511"/>
            <a:ext cx="2159794" cy="1188244"/>
          </a:xfrm>
          <a:prstGeom prst="ellipse">
            <a:avLst/>
          </a:prstGeom>
          <a:solidFill>
            <a:schemeClr val="accent1">
              <a:alpha val="0"/>
            </a:schemeClr>
          </a:solidFill>
          <a:ln w="25400">
            <a:solidFill>
              <a:srgbClr val="00B050"/>
            </a:solidFill>
            <a:round/>
          </a:ln>
        </p:spPr>
        <p:txBody>
          <a:bodyPr wrap="none" anchor="ctr"/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endParaRPr lang="zh-CN" altLang="zh-CN" sz="20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" name="Text Box 32"/>
          <p:cNvSpPr txBox="1">
            <a:spLocks noChangeArrowheads="1"/>
          </p:cNvSpPr>
          <p:nvPr/>
        </p:nvSpPr>
        <p:spPr bwMode="auto">
          <a:xfrm>
            <a:off x="4133135" y="2070216"/>
            <a:ext cx="3786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1</a:t>
            </a:r>
            <a:endParaRPr lang="en-US" altLang="zh-CN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0" name="Text Box 33"/>
          <p:cNvSpPr txBox="1">
            <a:spLocks noChangeArrowheads="1"/>
          </p:cNvSpPr>
          <p:nvPr/>
        </p:nvSpPr>
        <p:spPr bwMode="auto">
          <a:xfrm>
            <a:off x="4693919" y="2070216"/>
            <a:ext cx="3786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2</a:t>
            </a:r>
            <a:endParaRPr lang="en-US" altLang="zh-CN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1" name="Text Box 36"/>
          <p:cNvSpPr txBox="1">
            <a:spLocks noChangeArrowheads="1"/>
          </p:cNvSpPr>
          <p:nvPr/>
        </p:nvSpPr>
        <p:spPr bwMode="auto">
          <a:xfrm>
            <a:off x="5591651" y="2059500"/>
            <a:ext cx="48696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14</a:t>
            </a:r>
            <a:endParaRPr lang="en-US" altLang="zh-CN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2" name="Text Box 34"/>
          <p:cNvSpPr txBox="1">
            <a:spLocks noChangeArrowheads="1"/>
          </p:cNvSpPr>
          <p:nvPr/>
        </p:nvSpPr>
        <p:spPr bwMode="auto">
          <a:xfrm>
            <a:off x="3140149" y="2182135"/>
            <a:ext cx="4869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8</a:t>
            </a:r>
            <a:endParaRPr lang="en-US" altLang="zh-CN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3" name="Text Box 35"/>
          <p:cNvSpPr txBox="1">
            <a:spLocks noChangeArrowheads="1"/>
          </p:cNvSpPr>
          <p:nvPr/>
        </p:nvSpPr>
        <p:spPr bwMode="auto">
          <a:xfrm>
            <a:off x="3517581" y="2167848"/>
            <a:ext cx="48696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16</a:t>
            </a:r>
            <a:endParaRPr lang="en-US" altLang="zh-CN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4" name="Text Box 37"/>
          <p:cNvSpPr txBox="1">
            <a:spLocks noChangeArrowheads="1"/>
          </p:cNvSpPr>
          <p:nvPr/>
        </p:nvSpPr>
        <p:spPr bwMode="auto">
          <a:xfrm>
            <a:off x="5214218" y="2059500"/>
            <a:ext cx="4869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7</a:t>
            </a:r>
            <a:endParaRPr lang="en-US" altLang="zh-CN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5" name="Text Box 38"/>
          <p:cNvSpPr txBox="1">
            <a:spLocks noChangeArrowheads="1"/>
          </p:cNvSpPr>
          <p:nvPr/>
        </p:nvSpPr>
        <p:spPr bwMode="auto">
          <a:xfrm>
            <a:off x="5207036" y="2428832"/>
            <a:ext cx="5834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28</a:t>
            </a:r>
            <a:endParaRPr lang="en-US" altLang="zh-CN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6" name="Text Box 39"/>
          <p:cNvSpPr txBox="1">
            <a:spLocks noChangeArrowheads="1"/>
          </p:cNvSpPr>
          <p:nvPr/>
        </p:nvSpPr>
        <p:spPr bwMode="auto">
          <a:xfrm>
            <a:off x="4414122" y="2372635"/>
            <a:ext cx="3250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4</a:t>
            </a:r>
            <a:endParaRPr lang="en-US" altLang="zh-CN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7" name="Line 40"/>
          <p:cNvSpPr>
            <a:spLocks noChangeShapeType="1"/>
          </p:cNvSpPr>
          <p:nvPr/>
        </p:nvSpPr>
        <p:spPr bwMode="auto">
          <a:xfrm>
            <a:off x="4586759" y="2803641"/>
            <a:ext cx="0" cy="432197"/>
          </a:xfrm>
          <a:prstGeom prst="line">
            <a:avLst/>
          </a:prstGeom>
          <a:noFill/>
          <a:ln w="57150">
            <a:solidFill>
              <a:srgbClr val="003366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400"/>
          </a:p>
        </p:txBody>
      </p:sp>
      <p:sp>
        <p:nvSpPr>
          <p:cNvPr id="18" name="Text Box 41"/>
          <p:cNvSpPr txBox="1">
            <a:spLocks noChangeArrowheads="1"/>
          </p:cNvSpPr>
          <p:nvPr/>
        </p:nvSpPr>
        <p:spPr bwMode="auto">
          <a:xfrm>
            <a:off x="3583066" y="3192975"/>
            <a:ext cx="23324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</a:rPr>
              <a:t>16</a:t>
            </a:r>
            <a:r>
              <a:rPr lang="zh-CN" altLang="en-US" dirty="0">
                <a:solidFill>
                  <a:srgbClr val="000000"/>
                </a:solidFill>
                <a:ea typeface="楷体" panose="02010609060101010101" pitchFamily="49" charset="-122"/>
              </a:rPr>
              <a:t>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</a:rPr>
              <a:t>28</a:t>
            </a:r>
            <a:r>
              <a:rPr lang="zh-CN" altLang="en-US" dirty="0">
                <a:solidFill>
                  <a:srgbClr val="000000"/>
                </a:solidFill>
                <a:ea typeface="楷体" panose="02010609060101010101" pitchFamily="49" charset="-122"/>
              </a:rPr>
              <a:t>的公因数</a:t>
            </a:r>
            <a:endParaRPr lang="zh-CN" altLang="en-US" dirty="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sp>
        <p:nvSpPr>
          <p:cNvPr id="19" name="Rectangle 42"/>
          <p:cNvSpPr>
            <a:spLocks noChangeArrowheads="1"/>
          </p:cNvSpPr>
          <p:nvPr/>
        </p:nvSpPr>
        <p:spPr bwMode="auto">
          <a:xfrm>
            <a:off x="2544841" y="3827887"/>
            <a:ext cx="46124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</a:rPr>
              <a:t>16</a:t>
            </a:r>
            <a:r>
              <a:rPr lang="zh-CN" altLang="en-US" dirty="0">
                <a:solidFill>
                  <a:srgbClr val="000000"/>
                </a:solidFill>
                <a:ea typeface="楷体" panose="02010609060101010101" pitchFamily="49" charset="-122"/>
              </a:rPr>
              <a:t>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</a:rPr>
              <a:t>28</a:t>
            </a:r>
            <a:r>
              <a:rPr lang="zh-CN" altLang="en-US" dirty="0">
                <a:solidFill>
                  <a:srgbClr val="000000"/>
                </a:solidFill>
                <a:ea typeface="楷体" panose="02010609060101010101" pitchFamily="49" charset="-122"/>
              </a:rPr>
              <a:t>的最大公因数是（   ）。</a:t>
            </a: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sp>
        <p:nvSpPr>
          <p:cNvPr id="21" name="Text Box 44"/>
          <p:cNvSpPr txBox="1">
            <a:spLocks noChangeArrowheads="1"/>
          </p:cNvSpPr>
          <p:nvPr/>
        </p:nvSpPr>
        <p:spPr bwMode="auto">
          <a:xfrm>
            <a:off x="6064325" y="3856461"/>
            <a:ext cx="3250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4</a:t>
            </a:r>
            <a:endParaRPr lang="en-US" altLang="zh-CN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2" name="Text Box 32"/>
          <p:cNvSpPr txBox="1">
            <a:spLocks noChangeArrowheads="1"/>
          </p:cNvSpPr>
          <p:nvPr/>
        </p:nvSpPr>
        <p:spPr bwMode="auto">
          <a:xfrm>
            <a:off x="4141469" y="2067835"/>
            <a:ext cx="3786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0000"/>
                </a:solidFill>
                <a:ea typeface="楷体" panose="02010609060101010101" pitchFamily="49" charset="-122"/>
              </a:rPr>
              <a:t>1</a:t>
            </a:r>
            <a:endParaRPr lang="en-US" altLang="zh-CN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3" name="Text Box 33"/>
          <p:cNvSpPr txBox="1">
            <a:spLocks noChangeArrowheads="1"/>
          </p:cNvSpPr>
          <p:nvPr/>
        </p:nvSpPr>
        <p:spPr bwMode="auto">
          <a:xfrm>
            <a:off x="4691536" y="2067835"/>
            <a:ext cx="3786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0000"/>
                </a:solidFill>
                <a:ea typeface="楷体" panose="02010609060101010101" pitchFamily="49" charset="-122"/>
              </a:rPr>
              <a:t>2</a:t>
            </a:r>
            <a:endParaRPr lang="en-US" altLang="zh-CN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4" name="Text Box 39"/>
          <p:cNvSpPr txBox="1">
            <a:spLocks noChangeArrowheads="1"/>
          </p:cNvSpPr>
          <p:nvPr/>
        </p:nvSpPr>
        <p:spPr bwMode="auto">
          <a:xfrm>
            <a:off x="4411741" y="2370254"/>
            <a:ext cx="3250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0000"/>
                </a:solidFill>
                <a:ea typeface="楷体" panose="02010609060101010101" pitchFamily="49" charset="-122"/>
              </a:rPr>
              <a:t>4</a:t>
            </a:r>
            <a:endParaRPr lang="en-US" altLang="zh-CN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5" name="Text Box 43"/>
          <p:cNvSpPr txBox="1">
            <a:spLocks noChangeArrowheads="1"/>
          </p:cNvSpPr>
          <p:nvPr/>
        </p:nvSpPr>
        <p:spPr bwMode="auto">
          <a:xfrm>
            <a:off x="1611387" y="1293929"/>
            <a:ext cx="10215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00000"/>
                </a:solidFill>
                <a:ea typeface="楷体" panose="02010609060101010101" pitchFamily="49" charset="-122"/>
              </a:rPr>
              <a:t>（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</a:rPr>
              <a:t>1</a:t>
            </a:r>
            <a:r>
              <a:rPr lang="zh-CN" altLang="en-US">
                <a:solidFill>
                  <a:srgbClr val="000000"/>
                </a:solidFill>
                <a:ea typeface="楷体" panose="02010609060101010101" pitchFamily="49" charset="-122"/>
              </a:rPr>
              <a:t>）</a:t>
            </a:r>
            <a:endParaRPr lang="zh-CN" altLang="en-US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32057" y="568545"/>
            <a:ext cx="2107451" cy="492329"/>
            <a:chOff x="867040" y="1309509"/>
            <a:chExt cx="1778000" cy="492328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7040" y="1309509"/>
              <a:ext cx="1778000" cy="469900"/>
            </a:xfrm>
            <a:prstGeom prst="rect">
              <a:avLst/>
            </a:prstGeom>
          </p:spPr>
        </p:pic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917357" y="1321707"/>
              <a:ext cx="1673440" cy="480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en-US" altLang="zh-CN" b="1" dirty="0">
                  <a:solidFill>
                    <a:srgbClr val="000000"/>
                  </a:solidFill>
                  <a:ea typeface="楷体" panose="02010609060101010101" pitchFamily="49" charset="-122"/>
                </a:rPr>
                <a:t>2.</a:t>
              </a:r>
              <a:r>
                <a:rPr lang="zh-CN" altLang="en-US" b="1" dirty="0">
                  <a:solidFill>
                    <a:srgbClr val="000000"/>
                  </a:solidFill>
                  <a:ea typeface="楷体" panose="02010609060101010101" pitchFamily="49" charset="-122"/>
                </a:rPr>
                <a:t>填一填</a:t>
              </a:r>
              <a:endParaRPr lang="zh-CN" altLang="en-US" b="1" dirty="0">
                <a:solidFill>
                  <a:srgbClr val="000000"/>
                </a:solidFill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12"/>
          <p:cNvSpPr>
            <a:spLocks noChangeArrowheads="1"/>
          </p:cNvSpPr>
          <p:nvPr/>
        </p:nvSpPr>
        <p:spPr bwMode="auto">
          <a:xfrm>
            <a:off x="2844405" y="1747170"/>
            <a:ext cx="2212135" cy="1188244"/>
          </a:xfrm>
          <a:prstGeom prst="ellipse">
            <a:avLst/>
          </a:prstGeom>
          <a:solidFill>
            <a:schemeClr val="accent1">
              <a:alpha val="0"/>
            </a:schemeClr>
          </a:solidFill>
          <a:ln w="25400">
            <a:solidFill>
              <a:srgbClr val="00B050"/>
            </a:solidFill>
            <a:round/>
          </a:ln>
        </p:spPr>
        <p:txBody>
          <a:bodyPr wrap="none" anchor="ctr"/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2809875" y="1261395"/>
            <a:ext cx="14938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</a:rPr>
              <a:t>36</a:t>
            </a:r>
            <a:r>
              <a:rPr lang="zh-CN" altLang="en-US" dirty="0">
                <a:solidFill>
                  <a:srgbClr val="000000"/>
                </a:solidFill>
                <a:ea typeface="楷体" panose="02010609060101010101" pitchFamily="49" charset="-122"/>
              </a:rPr>
              <a:t>的因数</a:t>
            </a:r>
            <a:endParaRPr lang="zh-CN" altLang="en-US" dirty="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4950619" y="1262586"/>
            <a:ext cx="14938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</a:rPr>
              <a:t>42</a:t>
            </a:r>
            <a:r>
              <a:rPr lang="zh-CN" altLang="en-US">
                <a:solidFill>
                  <a:srgbClr val="000000"/>
                </a:solidFill>
                <a:ea typeface="楷体" panose="02010609060101010101" pitchFamily="49" charset="-122"/>
              </a:rPr>
              <a:t>的因数</a:t>
            </a:r>
            <a:endParaRPr lang="zh-CN" altLang="en-US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sp>
        <p:nvSpPr>
          <p:cNvPr id="8" name="Oval 15"/>
          <p:cNvSpPr>
            <a:spLocks noChangeArrowheads="1"/>
          </p:cNvSpPr>
          <p:nvPr/>
        </p:nvSpPr>
        <p:spPr bwMode="auto">
          <a:xfrm>
            <a:off x="3869535" y="1769793"/>
            <a:ext cx="2212135" cy="1188244"/>
          </a:xfrm>
          <a:prstGeom prst="ellipse">
            <a:avLst/>
          </a:prstGeom>
          <a:solidFill>
            <a:schemeClr val="accent1">
              <a:alpha val="0"/>
            </a:schemeClr>
          </a:solidFill>
          <a:ln w="25400">
            <a:solidFill>
              <a:srgbClr val="00B050"/>
            </a:solidFill>
            <a:round/>
          </a:ln>
        </p:spPr>
        <p:txBody>
          <a:bodyPr wrap="none" anchor="ctr"/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endParaRPr lang="zh-CN" altLang="zh-CN" sz="20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auto">
          <a:xfrm>
            <a:off x="4052892" y="1975770"/>
            <a:ext cx="3877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1</a:t>
            </a:r>
            <a:endParaRPr lang="en-US" altLang="zh-CN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4495804" y="1975770"/>
            <a:ext cx="3877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2</a:t>
            </a:r>
            <a:endParaRPr lang="en-US" altLang="zh-CN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1" name="Text Box 23"/>
          <p:cNvSpPr txBox="1">
            <a:spLocks noChangeArrowheads="1"/>
          </p:cNvSpPr>
          <p:nvPr/>
        </p:nvSpPr>
        <p:spPr bwMode="auto">
          <a:xfrm>
            <a:off x="4042177" y="2299620"/>
            <a:ext cx="3877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3</a:t>
            </a:r>
            <a:endParaRPr lang="en-US" altLang="zh-CN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2" name="Text Box 24"/>
          <p:cNvSpPr txBox="1">
            <a:spLocks noChangeArrowheads="1"/>
          </p:cNvSpPr>
          <p:nvPr/>
        </p:nvSpPr>
        <p:spPr bwMode="auto">
          <a:xfrm>
            <a:off x="3371454" y="3262215"/>
            <a:ext cx="27847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36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和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42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的公因数</a:t>
            </a:r>
            <a:endParaRPr lang="zh-CN" altLang="en-US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3" name="Rectangle 25"/>
          <p:cNvSpPr>
            <a:spLocks noChangeArrowheads="1"/>
          </p:cNvSpPr>
          <p:nvPr/>
        </p:nvSpPr>
        <p:spPr bwMode="auto">
          <a:xfrm>
            <a:off x="2338212" y="3965772"/>
            <a:ext cx="46762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</a:rPr>
              <a:t>36</a:t>
            </a:r>
            <a:r>
              <a:rPr lang="zh-CN" altLang="en-US" dirty="0">
                <a:solidFill>
                  <a:srgbClr val="000000"/>
                </a:solidFill>
                <a:ea typeface="楷体" panose="02010609060101010101" pitchFamily="49" charset="-122"/>
              </a:rPr>
              <a:t>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</a:rPr>
              <a:t>42</a:t>
            </a:r>
            <a:r>
              <a:rPr lang="zh-CN" altLang="en-US" dirty="0">
                <a:solidFill>
                  <a:srgbClr val="000000"/>
                </a:solidFill>
                <a:ea typeface="楷体" panose="02010609060101010101" pitchFamily="49" charset="-122"/>
              </a:rPr>
              <a:t>的最大公因数是（   ）。</a:t>
            </a:r>
            <a:endParaRPr lang="zh-CN" altLang="en-US" dirty="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sp>
        <p:nvSpPr>
          <p:cNvPr id="14" name="Text Box 26"/>
          <p:cNvSpPr txBox="1">
            <a:spLocks noChangeArrowheads="1"/>
          </p:cNvSpPr>
          <p:nvPr/>
        </p:nvSpPr>
        <p:spPr bwMode="auto">
          <a:xfrm>
            <a:off x="4471988" y="2312717"/>
            <a:ext cx="3329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6</a:t>
            </a:r>
            <a:endParaRPr lang="en-US" altLang="zh-CN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5" name="Text Box 18"/>
          <p:cNvSpPr txBox="1">
            <a:spLocks noChangeArrowheads="1"/>
          </p:cNvSpPr>
          <p:nvPr/>
        </p:nvSpPr>
        <p:spPr bwMode="auto">
          <a:xfrm>
            <a:off x="3534966" y="1856708"/>
            <a:ext cx="3316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9</a:t>
            </a:r>
            <a:endParaRPr lang="en-US" altLang="zh-CN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6" name="Text Box 19"/>
          <p:cNvSpPr txBox="1">
            <a:spLocks noChangeArrowheads="1"/>
          </p:cNvSpPr>
          <p:nvPr/>
        </p:nvSpPr>
        <p:spPr bwMode="auto">
          <a:xfrm>
            <a:off x="2974184" y="2180558"/>
            <a:ext cx="4987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12</a:t>
            </a:r>
            <a:endParaRPr lang="en-US" altLang="zh-CN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5414966" y="1975770"/>
            <a:ext cx="4987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14</a:t>
            </a:r>
            <a:endParaRPr lang="en-US" altLang="zh-CN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8" name="Text Box 21"/>
          <p:cNvSpPr txBox="1">
            <a:spLocks noChangeArrowheads="1"/>
          </p:cNvSpPr>
          <p:nvPr/>
        </p:nvSpPr>
        <p:spPr bwMode="auto">
          <a:xfrm>
            <a:off x="5048253" y="1965055"/>
            <a:ext cx="4987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7</a:t>
            </a:r>
            <a:endParaRPr lang="en-US" altLang="zh-CN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9" name="Text Box 22"/>
          <p:cNvSpPr txBox="1">
            <a:spLocks noChangeArrowheads="1"/>
          </p:cNvSpPr>
          <p:nvPr/>
        </p:nvSpPr>
        <p:spPr bwMode="auto">
          <a:xfrm>
            <a:off x="4954192" y="2386536"/>
            <a:ext cx="4987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21</a:t>
            </a:r>
            <a:endParaRPr lang="en-US" altLang="zh-CN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20" name="Text Box 27"/>
          <p:cNvSpPr txBox="1">
            <a:spLocks noChangeArrowheads="1"/>
          </p:cNvSpPr>
          <p:nvPr/>
        </p:nvSpPr>
        <p:spPr bwMode="auto">
          <a:xfrm>
            <a:off x="3153966" y="1867424"/>
            <a:ext cx="3316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4</a:t>
            </a:r>
            <a:endParaRPr lang="en-US" altLang="zh-CN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21" name="Text Box 28"/>
          <p:cNvSpPr txBox="1">
            <a:spLocks noChangeArrowheads="1"/>
          </p:cNvSpPr>
          <p:nvPr/>
        </p:nvSpPr>
        <p:spPr bwMode="auto">
          <a:xfrm>
            <a:off x="3256360" y="2504408"/>
            <a:ext cx="4987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36</a:t>
            </a:r>
            <a:endParaRPr lang="en-US" altLang="zh-CN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22" name="Text Box 29"/>
          <p:cNvSpPr txBox="1">
            <a:spLocks noChangeArrowheads="1"/>
          </p:cNvSpPr>
          <p:nvPr/>
        </p:nvSpPr>
        <p:spPr bwMode="auto">
          <a:xfrm>
            <a:off x="3449242" y="2180558"/>
            <a:ext cx="4987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18</a:t>
            </a:r>
            <a:endParaRPr lang="en-US" altLang="zh-CN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23" name="Text Box 30"/>
          <p:cNvSpPr txBox="1">
            <a:spLocks noChangeArrowheads="1"/>
          </p:cNvSpPr>
          <p:nvPr/>
        </p:nvSpPr>
        <p:spPr bwMode="auto">
          <a:xfrm>
            <a:off x="5413773" y="2374630"/>
            <a:ext cx="4987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42</a:t>
            </a:r>
            <a:endParaRPr lang="en-US" altLang="zh-CN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24" name="Line 31"/>
          <p:cNvSpPr>
            <a:spLocks noChangeShapeType="1"/>
          </p:cNvSpPr>
          <p:nvPr/>
        </p:nvSpPr>
        <p:spPr bwMode="auto">
          <a:xfrm>
            <a:off x="4399360" y="2773490"/>
            <a:ext cx="0" cy="432197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400"/>
          </a:p>
        </p:txBody>
      </p:sp>
      <p:sp>
        <p:nvSpPr>
          <p:cNvPr id="25" name="Text Box 32"/>
          <p:cNvSpPr txBox="1">
            <a:spLocks noChangeArrowheads="1"/>
          </p:cNvSpPr>
          <p:nvPr/>
        </p:nvSpPr>
        <p:spPr bwMode="auto">
          <a:xfrm>
            <a:off x="5912539" y="3935587"/>
            <a:ext cx="3250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6</a:t>
            </a:r>
            <a:endParaRPr lang="en-US" altLang="zh-CN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6" name="Text Box 16"/>
          <p:cNvSpPr txBox="1">
            <a:spLocks noChangeArrowheads="1"/>
          </p:cNvSpPr>
          <p:nvPr/>
        </p:nvSpPr>
        <p:spPr bwMode="auto">
          <a:xfrm>
            <a:off x="4052892" y="1975770"/>
            <a:ext cx="3877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0000"/>
                </a:solidFill>
                <a:ea typeface="楷体" panose="02010609060101010101" pitchFamily="49" charset="-122"/>
              </a:rPr>
              <a:t>1</a:t>
            </a:r>
            <a:endParaRPr lang="en-US" altLang="zh-CN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7" name="Text Box 17"/>
          <p:cNvSpPr txBox="1">
            <a:spLocks noChangeArrowheads="1"/>
          </p:cNvSpPr>
          <p:nvPr/>
        </p:nvSpPr>
        <p:spPr bwMode="auto">
          <a:xfrm>
            <a:off x="4495804" y="1975770"/>
            <a:ext cx="3877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0000"/>
                </a:solidFill>
                <a:ea typeface="楷体" panose="02010609060101010101" pitchFamily="49" charset="-122"/>
              </a:rPr>
              <a:t>2</a:t>
            </a:r>
            <a:endParaRPr lang="en-US" altLang="zh-CN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8" name="Text Box 23"/>
          <p:cNvSpPr txBox="1">
            <a:spLocks noChangeArrowheads="1"/>
          </p:cNvSpPr>
          <p:nvPr/>
        </p:nvSpPr>
        <p:spPr bwMode="auto">
          <a:xfrm>
            <a:off x="4042177" y="2299620"/>
            <a:ext cx="3877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0000"/>
                </a:solidFill>
                <a:ea typeface="楷体" panose="02010609060101010101" pitchFamily="49" charset="-122"/>
              </a:rPr>
              <a:t>3</a:t>
            </a:r>
            <a:endParaRPr lang="en-US" altLang="zh-CN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9" name="Text Box 26"/>
          <p:cNvSpPr txBox="1">
            <a:spLocks noChangeArrowheads="1"/>
          </p:cNvSpPr>
          <p:nvPr/>
        </p:nvSpPr>
        <p:spPr bwMode="auto">
          <a:xfrm>
            <a:off x="4474369" y="2310336"/>
            <a:ext cx="3329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0000"/>
                </a:solidFill>
                <a:ea typeface="楷体" panose="02010609060101010101" pitchFamily="49" charset="-122"/>
              </a:rPr>
              <a:t>6</a:t>
            </a:r>
            <a:endParaRPr lang="en-US" altLang="zh-CN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31" name="Text Box 43"/>
          <p:cNvSpPr txBox="1">
            <a:spLocks noChangeArrowheads="1"/>
          </p:cNvSpPr>
          <p:nvPr/>
        </p:nvSpPr>
        <p:spPr bwMode="auto">
          <a:xfrm>
            <a:off x="1663378" y="1261394"/>
            <a:ext cx="10463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000000"/>
                </a:solidFill>
                <a:ea typeface="楷体" panose="02010609060101010101" pitchFamily="49" charset="-122"/>
              </a:rPr>
              <a:t>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ea typeface="楷体" panose="02010609060101010101" pitchFamily="49" charset="-122"/>
              </a:rPr>
              <a:t>）</a:t>
            </a:r>
            <a:endParaRPr lang="zh-CN" altLang="en-US" dirty="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632057" y="568545"/>
            <a:ext cx="2107451" cy="492329"/>
            <a:chOff x="867040" y="1309509"/>
            <a:chExt cx="1778000" cy="492328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7040" y="1309509"/>
              <a:ext cx="1778000" cy="469900"/>
            </a:xfrm>
            <a:prstGeom prst="rect">
              <a:avLst/>
            </a:prstGeom>
          </p:spPr>
        </p:pic>
        <p:sp>
          <p:nvSpPr>
            <p:cNvPr id="34" name="矩形 4"/>
            <p:cNvSpPr>
              <a:spLocks noChangeArrowheads="1"/>
            </p:cNvSpPr>
            <p:nvPr/>
          </p:nvSpPr>
          <p:spPr bwMode="auto">
            <a:xfrm>
              <a:off x="917357" y="1321707"/>
              <a:ext cx="1673440" cy="480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en-US" altLang="zh-CN" b="1" dirty="0">
                  <a:solidFill>
                    <a:srgbClr val="000000"/>
                  </a:solidFill>
                  <a:ea typeface="楷体" panose="02010609060101010101" pitchFamily="49" charset="-122"/>
                </a:rPr>
                <a:t>2.</a:t>
              </a:r>
              <a:r>
                <a:rPr lang="zh-CN" altLang="en-US" b="1" dirty="0">
                  <a:solidFill>
                    <a:srgbClr val="000000"/>
                  </a:solidFill>
                  <a:ea typeface="楷体" panose="02010609060101010101" pitchFamily="49" charset="-122"/>
                </a:rPr>
                <a:t>填一填</a:t>
              </a:r>
              <a:endParaRPr lang="zh-CN" altLang="en-US" b="1" dirty="0">
                <a:solidFill>
                  <a:srgbClr val="000000"/>
                </a:solidFill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0" grpId="0" autoUpdateAnimBg="0"/>
      <p:bldP spid="11" grpId="0" autoUpdateAnimBg="0"/>
      <p:bldP spid="14" grpId="0" autoUpdateAnimBg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5" grpId="0" autoUpdateAnimBg="0"/>
      <p:bldP spid="26" grpId="0" autoUpdateAnimBg="0"/>
      <p:bldP spid="27" grpId="0" autoUpdateAnimBg="0"/>
      <p:bldP spid="28" grpId="0" autoUpdateAnimBg="0"/>
      <p:bldP spid="29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48243" y="2341015"/>
            <a:ext cx="7247521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个数公有的因数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叫作这几个数的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公因数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其中最大的一个叫作这几个数的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最大公因数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40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YMM10.EPS" descr="id:2147500782;FounderCES"/>
          <p:cNvPicPr/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" y="1106820"/>
            <a:ext cx="6604983" cy="2355265"/>
          </a:xfrm>
          <a:prstGeom prst="rect">
            <a:avLst/>
          </a:prstGeom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80040" y="3548070"/>
            <a:ext cx="917179" cy="109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 flipH="1" flipV="1">
            <a:off x="1164324" y="3569215"/>
            <a:ext cx="4200764" cy="1122584"/>
            <a:chOff x="5195828" y="3213476"/>
            <a:chExt cx="2963773" cy="1122584"/>
          </a:xfrm>
        </p:grpSpPr>
        <p:sp>
          <p:nvSpPr>
            <p:cNvPr id="10" name="云形标注 82"/>
            <p:cNvSpPr>
              <a:spLocks noChangeArrowheads="1"/>
            </p:cNvSpPr>
            <p:nvPr/>
          </p:nvSpPr>
          <p:spPr bwMode="auto">
            <a:xfrm rot="170006">
              <a:off x="5298143" y="3217856"/>
              <a:ext cx="2861458" cy="111820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矩形 4"/>
            <p:cNvSpPr>
              <a:spLocks noChangeArrowheads="1"/>
            </p:cNvSpPr>
            <p:nvPr/>
          </p:nvSpPr>
          <p:spPr bwMode="auto">
            <a:xfrm flipV="1">
              <a:off x="5195828" y="3213476"/>
              <a:ext cx="2140386" cy="95923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从图中，你了解到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哪些数学信息？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6536447" y="1095008"/>
            <a:ext cx="241547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纸长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24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厘米，宽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18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厘米。</a:t>
            </a:r>
            <a:endParaRPr lang="zh-CN" altLang="en-US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6536445" y="2080729"/>
            <a:ext cx="240002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dirty="0">
                <a:solidFill>
                  <a:schemeClr val="tx1"/>
                </a:solidFill>
                <a:ea typeface="楷体" panose="02010609060101010101" pitchFamily="49" charset="-122"/>
              </a:rPr>
              <a:t>剪成边长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是</a:t>
            </a:r>
            <a:r>
              <a:rPr lang="zh-CN" altLang="zh-CN" dirty="0">
                <a:solidFill>
                  <a:schemeClr val="tx1"/>
                </a:solidFill>
                <a:ea typeface="楷体" panose="02010609060101010101" pitchFamily="49" charset="-122"/>
              </a:rPr>
              <a:t>整厘米的正方形。</a:t>
            </a:r>
            <a:endParaRPr lang="zh-CN" altLang="zh-CN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6536445" y="3066450"/>
            <a:ext cx="2753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dirty="0">
                <a:solidFill>
                  <a:schemeClr val="tx1"/>
                </a:solidFill>
                <a:ea typeface="楷体" panose="02010609060101010101" pitchFamily="49" charset="-122"/>
              </a:rPr>
              <a:t>剪完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后</a:t>
            </a:r>
            <a:r>
              <a:rPr lang="zh-CN" altLang="zh-CN" dirty="0">
                <a:solidFill>
                  <a:schemeClr val="tx1"/>
                </a:solidFill>
                <a:ea typeface="楷体" panose="02010609060101010101" pitchFamily="49" charset="-122"/>
              </a:rPr>
              <a:t>没有剩余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。</a:t>
            </a:r>
            <a:endParaRPr lang="zh-CN" altLang="zh-CN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  <p:bldP spid="13" grpId="0" autoUpdateAnimBg="0"/>
      <p:bldP spid="14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YMM10.EPS" descr="id:2147500782;FounderCES"/>
          <p:cNvPicPr/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" y="1106820"/>
            <a:ext cx="6604983" cy="2355265"/>
          </a:xfrm>
          <a:prstGeom prst="rect">
            <a:avLst/>
          </a:prstGeom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80040" y="3548070"/>
            <a:ext cx="917179" cy="109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6536447" y="1095008"/>
            <a:ext cx="241547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纸长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24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厘米，宽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18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厘米。</a:t>
            </a:r>
            <a:endParaRPr lang="zh-CN" altLang="en-US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6536445" y="2080729"/>
            <a:ext cx="240002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dirty="0">
                <a:solidFill>
                  <a:schemeClr val="tx1"/>
                </a:solidFill>
                <a:ea typeface="楷体" panose="02010609060101010101" pitchFamily="49" charset="-122"/>
              </a:rPr>
              <a:t>剪成边长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是</a:t>
            </a:r>
            <a:r>
              <a:rPr lang="zh-CN" altLang="zh-CN" dirty="0">
                <a:solidFill>
                  <a:schemeClr val="tx1"/>
                </a:solidFill>
                <a:ea typeface="楷体" panose="02010609060101010101" pitchFamily="49" charset="-122"/>
              </a:rPr>
              <a:t>整厘米的正方形。</a:t>
            </a:r>
            <a:endParaRPr lang="zh-CN" altLang="zh-CN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6536445" y="3066450"/>
            <a:ext cx="2753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dirty="0">
                <a:solidFill>
                  <a:schemeClr val="tx1"/>
                </a:solidFill>
                <a:ea typeface="楷体" panose="02010609060101010101" pitchFamily="49" charset="-122"/>
              </a:rPr>
              <a:t>剪完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后</a:t>
            </a:r>
            <a:r>
              <a:rPr lang="zh-CN" altLang="zh-CN" dirty="0">
                <a:solidFill>
                  <a:schemeClr val="tx1"/>
                </a:solidFill>
                <a:ea typeface="楷体" panose="02010609060101010101" pitchFamily="49" charset="-122"/>
              </a:rPr>
              <a:t>没有剩余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。</a:t>
            </a:r>
            <a:endParaRPr lang="zh-CN" altLang="zh-CN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 flipH="1" flipV="1">
            <a:off x="1164258" y="3571950"/>
            <a:ext cx="2979202" cy="1132850"/>
            <a:chOff x="5180468" y="3200475"/>
            <a:chExt cx="2979202" cy="1132850"/>
          </a:xfrm>
        </p:grpSpPr>
        <p:sp>
          <p:nvSpPr>
            <p:cNvPr id="16" name="云形标注 82"/>
            <p:cNvSpPr>
              <a:spLocks noChangeArrowheads="1"/>
            </p:cNvSpPr>
            <p:nvPr/>
          </p:nvSpPr>
          <p:spPr bwMode="auto">
            <a:xfrm rot="170006">
              <a:off x="5187551" y="3215121"/>
              <a:ext cx="2972119" cy="111820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矩形 4"/>
            <p:cNvSpPr>
              <a:spLocks noChangeArrowheads="1"/>
            </p:cNvSpPr>
            <p:nvPr/>
          </p:nvSpPr>
          <p:spPr bwMode="auto">
            <a:xfrm flipV="1">
              <a:off x="5180468" y="3200475"/>
              <a:ext cx="2140386" cy="92333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l">
                <a:spcBef>
                  <a:spcPct val="50000"/>
                </a:spcBef>
                <a:buNone/>
              </a:pPr>
              <a:r>
                <a:rPr lang="zh-CN" altLang="en-US" sz="2000" b="1" dirty="0">
                  <a:ea typeface="楷体" panose="02010609060101010101" pitchFamily="49" charset="-122"/>
                </a:rPr>
                <a:t>根据这些信息，你能提出什么问题？</a:t>
              </a:r>
              <a:endParaRPr lang="zh-CN" altLang="en-US" sz="1600" b="1" dirty="0">
                <a:ea typeface="楷体" panose="02010609060101010101" pitchFamily="49" charset="-122"/>
              </a:endParaRPr>
            </a:p>
          </p:txBody>
        </p:sp>
      </p:grp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4572000" y="3659287"/>
            <a:ext cx="386672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正方形的边长可以是几厘米？</a:t>
            </a:r>
            <a:endParaRPr lang="en-US" altLang="zh-CN" dirty="0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最长是几厘米？</a:t>
            </a:r>
            <a:endParaRPr lang="zh-CN" altLang="zh-CN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270383" y="1040469"/>
            <a:ext cx="65363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dirty="0">
                <a:solidFill>
                  <a:schemeClr val="tx1"/>
                </a:solidFill>
                <a:ea typeface="楷体" panose="02010609060101010101" pitchFamily="49" charset="-122"/>
              </a:rPr>
              <a:t>正方形的边长可以是几厘米？最长是几厘米？</a:t>
            </a:r>
            <a:endParaRPr lang="zh-CN" altLang="zh-CN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5" name="Text Box 161"/>
          <p:cNvSpPr txBox="1">
            <a:spLocks noChangeArrowheads="1"/>
          </p:cNvSpPr>
          <p:nvPr/>
        </p:nvSpPr>
        <p:spPr bwMode="auto">
          <a:xfrm>
            <a:off x="-270147" y="1641961"/>
            <a:ext cx="94141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     分别用边长是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厘米、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厘米、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3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厘米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……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的正方形纸片摆一摆。</a:t>
            </a:r>
            <a:endParaRPr lang="zh-CN" altLang="en-US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915009" y="1066079"/>
            <a:ext cx="360833" cy="360833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7" name="Group 62"/>
          <p:cNvGraphicFramePr>
            <a:graphicFrameLocks noGrp="1"/>
          </p:cNvGraphicFramePr>
          <p:nvPr/>
        </p:nvGraphicFramePr>
        <p:xfrm>
          <a:off x="827584" y="2759295"/>
          <a:ext cx="7190264" cy="1758554"/>
        </p:xfrm>
        <a:graphic>
          <a:graphicData uri="http://schemas.openxmlformats.org/drawingml/2006/table">
            <a:tbl>
              <a:tblPr/>
              <a:tblGrid>
                <a:gridCol w="1908983"/>
                <a:gridCol w="756051"/>
                <a:gridCol w="753282"/>
                <a:gridCol w="753282"/>
                <a:gridCol w="754666"/>
                <a:gridCol w="756051"/>
                <a:gridCol w="751898"/>
                <a:gridCol w="756051"/>
              </a:tblGrid>
              <a:tr h="4738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长方形纸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47700" algn="l"/>
                        </a:tabLst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长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24cm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、宽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18cm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8001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正方形边长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1cm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2cm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3cm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4cm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5cm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6cm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7cm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45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能否摆满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" name="Text Box 161"/>
          <p:cNvSpPr txBox="1">
            <a:spLocks noChangeArrowheads="1"/>
          </p:cNvSpPr>
          <p:nvPr/>
        </p:nvSpPr>
        <p:spPr bwMode="auto">
          <a:xfrm>
            <a:off x="918254" y="2144698"/>
            <a:ext cx="175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操作记录单：</a:t>
            </a:r>
            <a:endParaRPr lang="zh-CN" altLang="en-US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4" grpId="0" animBg="1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53"/>
          <p:cNvSpPr txBox="1">
            <a:spLocks noChangeArrowheads="1"/>
          </p:cNvSpPr>
          <p:nvPr/>
        </p:nvSpPr>
        <p:spPr bwMode="auto">
          <a:xfrm>
            <a:off x="1026918" y="591353"/>
            <a:ext cx="45208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用边长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厘米的正方形   来摆。</a:t>
            </a:r>
            <a:endParaRPr lang="zh-CN" altLang="en-US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6" name="Rectangle 2"/>
          <p:cNvSpPr>
            <a:spLocks noChangeAspect="1" noChangeArrowheads="1"/>
          </p:cNvSpPr>
          <p:nvPr/>
        </p:nvSpPr>
        <p:spPr bwMode="auto">
          <a:xfrm>
            <a:off x="2554589" y="1324519"/>
            <a:ext cx="3882629" cy="29146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endParaRPr lang="zh-CN" altLang="en-US" sz="1800">
              <a:ea typeface="楷体" panose="02010609060101010101" pitchFamily="49" charset="-122"/>
            </a:endParaRPr>
          </a:p>
        </p:txBody>
      </p:sp>
      <p:grpSp>
        <p:nvGrpSpPr>
          <p:cNvPr id="7" name="组合 3"/>
          <p:cNvGrpSpPr/>
          <p:nvPr/>
        </p:nvGrpSpPr>
        <p:grpSpPr bwMode="auto">
          <a:xfrm>
            <a:off x="2717701" y="1485253"/>
            <a:ext cx="3723084" cy="2753916"/>
            <a:chOff x="2195513" y="1946275"/>
            <a:chExt cx="4964112" cy="3671888"/>
          </a:xfrm>
        </p:grpSpPr>
        <p:sp>
          <p:nvSpPr>
            <p:cNvPr id="8" name="Rectangle 45"/>
            <p:cNvSpPr>
              <a:spLocks noChangeAspect="1" noChangeArrowheads="1"/>
            </p:cNvSpPr>
            <p:nvPr/>
          </p:nvSpPr>
          <p:spPr bwMode="auto">
            <a:xfrm>
              <a:off x="2195513" y="19462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9" name="Rectangle 46"/>
            <p:cNvSpPr>
              <a:spLocks noChangeAspect="1" noChangeArrowheads="1"/>
            </p:cNvSpPr>
            <p:nvPr/>
          </p:nvSpPr>
          <p:spPr bwMode="auto">
            <a:xfrm>
              <a:off x="2411413" y="19462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0" name="Rectangle 47"/>
            <p:cNvSpPr>
              <a:spLocks noChangeAspect="1" noChangeArrowheads="1"/>
            </p:cNvSpPr>
            <p:nvPr/>
          </p:nvSpPr>
          <p:spPr bwMode="auto">
            <a:xfrm>
              <a:off x="2627313" y="1946275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1" name="Rectangle 48"/>
            <p:cNvSpPr>
              <a:spLocks noChangeAspect="1" noChangeArrowheads="1"/>
            </p:cNvSpPr>
            <p:nvPr/>
          </p:nvSpPr>
          <p:spPr bwMode="auto">
            <a:xfrm>
              <a:off x="2843213" y="19462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2" name="Rectangle 49"/>
            <p:cNvSpPr>
              <a:spLocks noChangeAspect="1" noChangeArrowheads="1"/>
            </p:cNvSpPr>
            <p:nvPr/>
          </p:nvSpPr>
          <p:spPr bwMode="auto">
            <a:xfrm>
              <a:off x="3059113" y="19462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3" name="Rectangle 50"/>
            <p:cNvSpPr>
              <a:spLocks noChangeAspect="1" noChangeArrowheads="1"/>
            </p:cNvSpPr>
            <p:nvPr/>
          </p:nvSpPr>
          <p:spPr bwMode="auto">
            <a:xfrm>
              <a:off x="3275013" y="19462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4" name="Rectangle 51"/>
            <p:cNvSpPr>
              <a:spLocks noChangeAspect="1" noChangeArrowheads="1"/>
            </p:cNvSpPr>
            <p:nvPr/>
          </p:nvSpPr>
          <p:spPr bwMode="auto">
            <a:xfrm>
              <a:off x="3490913" y="19462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5" name="Rectangle 52"/>
            <p:cNvSpPr>
              <a:spLocks noChangeAspect="1" noChangeArrowheads="1"/>
            </p:cNvSpPr>
            <p:nvPr/>
          </p:nvSpPr>
          <p:spPr bwMode="auto">
            <a:xfrm>
              <a:off x="3706813" y="19462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9" name="Rectangle 53"/>
            <p:cNvSpPr>
              <a:spLocks noChangeAspect="1" noChangeArrowheads="1"/>
            </p:cNvSpPr>
            <p:nvPr/>
          </p:nvSpPr>
          <p:spPr bwMode="auto">
            <a:xfrm>
              <a:off x="3922713" y="1946275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0" name="Rectangle 54"/>
            <p:cNvSpPr>
              <a:spLocks noChangeAspect="1" noChangeArrowheads="1"/>
            </p:cNvSpPr>
            <p:nvPr/>
          </p:nvSpPr>
          <p:spPr bwMode="auto">
            <a:xfrm>
              <a:off x="4138613" y="19462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1" name="Rectangle 55"/>
            <p:cNvSpPr>
              <a:spLocks noChangeAspect="1" noChangeArrowheads="1"/>
            </p:cNvSpPr>
            <p:nvPr/>
          </p:nvSpPr>
          <p:spPr bwMode="auto">
            <a:xfrm>
              <a:off x="4354513" y="1946275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2" name="Rectangle 56"/>
            <p:cNvSpPr>
              <a:spLocks noChangeAspect="1" noChangeArrowheads="1"/>
            </p:cNvSpPr>
            <p:nvPr/>
          </p:nvSpPr>
          <p:spPr bwMode="auto">
            <a:xfrm>
              <a:off x="4568825" y="19462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3" name="Rectangle 57"/>
            <p:cNvSpPr>
              <a:spLocks noChangeAspect="1" noChangeArrowheads="1"/>
            </p:cNvSpPr>
            <p:nvPr/>
          </p:nvSpPr>
          <p:spPr bwMode="auto">
            <a:xfrm>
              <a:off x="4784725" y="19462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4" name="Rectangle 58"/>
            <p:cNvSpPr>
              <a:spLocks noChangeAspect="1" noChangeArrowheads="1"/>
            </p:cNvSpPr>
            <p:nvPr/>
          </p:nvSpPr>
          <p:spPr bwMode="auto">
            <a:xfrm>
              <a:off x="5002213" y="1946275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5" name="Rectangle 59"/>
            <p:cNvSpPr>
              <a:spLocks noChangeAspect="1" noChangeArrowheads="1"/>
            </p:cNvSpPr>
            <p:nvPr/>
          </p:nvSpPr>
          <p:spPr bwMode="auto">
            <a:xfrm>
              <a:off x="5216525" y="19462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6" name="Rectangle 60"/>
            <p:cNvSpPr>
              <a:spLocks noChangeAspect="1" noChangeArrowheads="1"/>
            </p:cNvSpPr>
            <p:nvPr/>
          </p:nvSpPr>
          <p:spPr bwMode="auto">
            <a:xfrm>
              <a:off x="5432425" y="19462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7" name="Rectangle 61"/>
            <p:cNvSpPr>
              <a:spLocks noChangeAspect="1" noChangeArrowheads="1"/>
            </p:cNvSpPr>
            <p:nvPr/>
          </p:nvSpPr>
          <p:spPr bwMode="auto">
            <a:xfrm>
              <a:off x="5648325" y="19462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8" name="Rectangle 62"/>
            <p:cNvSpPr>
              <a:spLocks noChangeAspect="1" noChangeArrowheads="1"/>
            </p:cNvSpPr>
            <p:nvPr/>
          </p:nvSpPr>
          <p:spPr bwMode="auto">
            <a:xfrm>
              <a:off x="5864225" y="19462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9" name="Rectangle 63"/>
            <p:cNvSpPr>
              <a:spLocks noChangeAspect="1" noChangeArrowheads="1"/>
            </p:cNvSpPr>
            <p:nvPr/>
          </p:nvSpPr>
          <p:spPr bwMode="auto">
            <a:xfrm>
              <a:off x="6080125" y="19462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0" name="Rectangle 64"/>
            <p:cNvSpPr>
              <a:spLocks noChangeAspect="1" noChangeArrowheads="1"/>
            </p:cNvSpPr>
            <p:nvPr/>
          </p:nvSpPr>
          <p:spPr bwMode="auto">
            <a:xfrm>
              <a:off x="6296025" y="19462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1" name="Rectangle 65"/>
            <p:cNvSpPr>
              <a:spLocks noChangeAspect="1" noChangeArrowheads="1"/>
            </p:cNvSpPr>
            <p:nvPr/>
          </p:nvSpPr>
          <p:spPr bwMode="auto">
            <a:xfrm>
              <a:off x="6511925" y="19462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2" name="Rectangle 66"/>
            <p:cNvSpPr>
              <a:spLocks noChangeAspect="1" noChangeArrowheads="1"/>
            </p:cNvSpPr>
            <p:nvPr/>
          </p:nvSpPr>
          <p:spPr bwMode="auto">
            <a:xfrm>
              <a:off x="6727825" y="19462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3" name="Rectangle 67"/>
            <p:cNvSpPr>
              <a:spLocks noChangeAspect="1" noChangeArrowheads="1"/>
            </p:cNvSpPr>
            <p:nvPr/>
          </p:nvSpPr>
          <p:spPr bwMode="auto">
            <a:xfrm>
              <a:off x="6943725" y="19462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4" name="Rectangle 68"/>
            <p:cNvSpPr>
              <a:spLocks noChangeAspect="1" noChangeArrowheads="1"/>
            </p:cNvSpPr>
            <p:nvPr/>
          </p:nvSpPr>
          <p:spPr bwMode="auto">
            <a:xfrm>
              <a:off x="2195513" y="21637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5" name="Rectangle 69"/>
            <p:cNvSpPr>
              <a:spLocks noChangeAspect="1" noChangeArrowheads="1"/>
            </p:cNvSpPr>
            <p:nvPr/>
          </p:nvSpPr>
          <p:spPr bwMode="auto">
            <a:xfrm>
              <a:off x="2411413" y="21637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6" name="Rectangle 70"/>
            <p:cNvSpPr>
              <a:spLocks noChangeAspect="1" noChangeArrowheads="1"/>
            </p:cNvSpPr>
            <p:nvPr/>
          </p:nvSpPr>
          <p:spPr bwMode="auto">
            <a:xfrm>
              <a:off x="2627313" y="2163763"/>
              <a:ext cx="214312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7" name="Rectangle 71"/>
            <p:cNvSpPr>
              <a:spLocks noChangeAspect="1" noChangeArrowheads="1"/>
            </p:cNvSpPr>
            <p:nvPr/>
          </p:nvSpPr>
          <p:spPr bwMode="auto">
            <a:xfrm>
              <a:off x="2843213" y="21637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8" name="Rectangle 72"/>
            <p:cNvSpPr>
              <a:spLocks noChangeAspect="1" noChangeArrowheads="1"/>
            </p:cNvSpPr>
            <p:nvPr/>
          </p:nvSpPr>
          <p:spPr bwMode="auto">
            <a:xfrm>
              <a:off x="3059113" y="21637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9" name="Rectangle 73"/>
            <p:cNvSpPr>
              <a:spLocks noChangeAspect="1" noChangeArrowheads="1"/>
            </p:cNvSpPr>
            <p:nvPr/>
          </p:nvSpPr>
          <p:spPr bwMode="auto">
            <a:xfrm>
              <a:off x="3275013" y="21637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0" name="Rectangle 74"/>
            <p:cNvSpPr>
              <a:spLocks noChangeAspect="1" noChangeArrowheads="1"/>
            </p:cNvSpPr>
            <p:nvPr/>
          </p:nvSpPr>
          <p:spPr bwMode="auto">
            <a:xfrm>
              <a:off x="3490913" y="21637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1" name="Rectangle 75"/>
            <p:cNvSpPr>
              <a:spLocks noChangeAspect="1" noChangeArrowheads="1"/>
            </p:cNvSpPr>
            <p:nvPr/>
          </p:nvSpPr>
          <p:spPr bwMode="auto">
            <a:xfrm>
              <a:off x="3706813" y="21637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2" name="Rectangle 76"/>
            <p:cNvSpPr>
              <a:spLocks noChangeAspect="1" noChangeArrowheads="1"/>
            </p:cNvSpPr>
            <p:nvPr/>
          </p:nvSpPr>
          <p:spPr bwMode="auto">
            <a:xfrm>
              <a:off x="3922713" y="2163763"/>
              <a:ext cx="214312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3" name="Rectangle 77"/>
            <p:cNvSpPr>
              <a:spLocks noChangeAspect="1" noChangeArrowheads="1"/>
            </p:cNvSpPr>
            <p:nvPr/>
          </p:nvSpPr>
          <p:spPr bwMode="auto">
            <a:xfrm>
              <a:off x="4138613" y="21637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4" name="Rectangle 78"/>
            <p:cNvSpPr>
              <a:spLocks noChangeAspect="1" noChangeArrowheads="1"/>
            </p:cNvSpPr>
            <p:nvPr/>
          </p:nvSpPr>
          <p:spPr bwMode="auto">
            <a:xfrm>
              <a:off x="4354513" y="2163763"/>
              <a:ext cx="214312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5" name="Rectangle 79"/>
            <p:cNvSpPr>
              <a:spLocks noChangeAspect="1" noChangeArrowheads="1"/>
            </p:cNvSpPr>
            <p:nvPr/>
          </p:nvSpPr>
          <p:spPr bwMode="auto">
            <a:xfrm>
              <a:off x="4568825" y="21637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6" name="Rectangle 80"/>
            <p:cNvSpPr>
              <a:spLocks noChangeAspect="1" noChangeArrowheads="1"/>
            </p:cNvSpPr>
            <p:nvPr/>
          </p:nvSpPr>
          <p:spPr bwMode="auto">
            <a:xfrm>
              <a:off x="4784725" y="21637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7" name="Rectangle 81"/>
            <p:cNvSpPr>
              <a:spLocks noChangeAspect="1" noChangeArrowheads="1"/>
            </p:cNvSpPr>
            <p:nvPr/>
          </p:nvSpPr>
          <p:spPr bwMode="auto">
            <a:xfrm>
              <a:off x="5002213" y="2163763"/>
              <a:ext cx="214312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8" name="Rectangle 82"/>
            <p:cNvSpPr>
              <a:spLocks noChangeAspect="1" noChangeArrowheads="1"/>
            </p:cNvSpPr>
            <p:nvPr/>
          </p:nvSpPr>
          <p:spPr bwMode="auto">
            <a:xfrm>
              <a:off x="5216525" y="21637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9" name="Rectangle 83"/>
            <p:cNvSpPr>
              <a:spLocks noChangeAspect="1" noChangeArrowheads="1"/>
            </p:cNvSpPr>
            <p:nvPr/>
          </p:nvSpPr>
          <p:spPr bwMode="auto">
            <a:xfrm>
              <a:off x="5432425" y="21637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50" name="Rectangle 84"/>
            <p:cNvSpPr>
              <a:spLocks noChangeAspect="1" noChangeArrowheads="1"/>
            </p:cNvSpPr>
            <p:nvPr/>
          </p:nvSpPr>
          <p:spPr bwMode="auto">
            <a:xfrm>
              <a:off x="5648325" y="21637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51" name="Rectangle 85"/>
            <p:cNvSpPr>
              <a:spLocks noChangeAspect="1" noChangeArrowheads="1"/>
            </p:cNvSpPr>
            <p:nvPr/>
          </p:nvSpPr>
          <p:spPr bwMode="auto">
            <a:xfrm>
              <a:off x="5864225" y="21637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52" name="Rectangle 86"/>
            <p:cNvSpPr>
              <a:spLocks noChangeAspect="1" noChangeArrowheads="1"/>
            </p:cNvSpPr>
            <p:nvPr/>
          </p:nvSpPr>
          <p:spPr bwMode="auto">
            <a:xfrm>
              <a:off x="6080125" y="21637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53" name="Rectangle 87"/>
            <p:cNvSpPr>
              <a:spLocks noChangeAspect="1" noChangeArrowheads="1"/>
            </p:cNvSpPr>
            <p:nvPr/>
          </p:nvSpPr>
          <p:spPr bwMode="auto">
            <a:xfrm>
              <a:off x="6296025" y="21637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54" name="Rectangle 88"/>
            <p:cNvSpPr>
              <a:spLocks noChangeAspect="1" noChangeArrowheads="1"/>
            </p:cNvSpPr>
            <p:nvPr/>
          </p:nvSpPr>
          <p:spPr bwMode="auto">
            <a:xfrm>
              <a:off x="6511925" y="21637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55" name="Rectangle 89"/>
            <p:cNvSpPr>
              <a:spLocks noChangeAspect="1" noChangeArrowheads="1"/>
            </p:cNvSpPr>
            <p:nvPr/>
          </p:nvSpPr>
          <p:spPr bwMode="auto">
            <a:xfrm>
              <a:off x="6727825" y="21637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56" name="Rectangle 90"/>
            <p:cNvSpPr>
              <a:spLocks noChangeAspect="1" noChangeArrowheads="1"/>
            </p:cNvSpPr>
            <p:nvPr/>
          </p:nvSpPr>
          <p:spPr bwMode="auto">
            <a:xfrm>
              <a:off x="6943725" y="21637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57" name="Rectangle 91"/>
            <p:cNvSpPr>
              <a:spLocks noChangeAspect="1" noChangeArrowheads="1"/>
            </p:cNvSpPr>
            <p:nvPr/>
          </p:nvSpPr>
          <p:spPr bwMode="auto">
            <a:xfrm>
              <a:off x="2195513" y="23796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58" name="Rectangle 92"/>
            <p:cNvSpPr>
              <a:spLocks noChangeAspect="1" noChangeArrowheads="1"/>
            </p:cNvSpPr>
            <p:nvPr/>
          </p:nvSpPr>
          <p:spPr bwMode="auto">
            <a:xfrm>
              <a:off x="2411413" y="23796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59" name="Rectangle 93"/>
            <p:cNvSpPr>
              <a:spLocks noChangeAspect="1" noChangeArrowheads="1"/>
            </p:cNvSpPr>
            <p:nvPr/>
          </p:nvSpPr>
          <p:spPr bwMode="auto">
            <a:xfrm>
              <a:off x="2627313" y="2379663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60" name="Rectangle 94"/>
            <p:cNvSpPr>
              <a:spLocks noChangeAspect="1" noChangeArrowheads="1"/>
            </p:cNvSpPr>
            <p:nvPr/>
          </p:nvSpPr>
          <p:spPr bwMode="auto">
            <a:xfrm>
              <a:off x="2843213" y="23796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61" name="Rectangle 95"/>
            <p:cNvSpPr>
              <a:spLocks noChangeAspect="1" noChangeArrowheads="1"/>
            </p:cNvSpPr>
            <p:nvPr/>
          </p:nvSpPr>
          <p:spPr bwMode="auto">
            <a:xfrm>
              <a:off x="3059113" y="23796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62" name="Rectangle 96"/>
            <p:cNvSpPr>
              <a:spLocks noChangeAspect="1" noChangeArrowheads="1"/>
            </p:cNvSpPr>
            <p:nvPr/>
          </p:nvSpPr>
          <p:spPr bwMode="auto">
            <a:xfrm>
              <a:off x="3275013" y="23796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63" name="Rectangle 97"/>
            <p:cNvSpPr>
              <a:spLocks noChangeAspect="1" noChangeArrowheads="1"/>
            </p:cNvSpPr>
            <p:nvPr/>
          </p:nvSpPr>
          <p:spPr bwMode="auto">
            <a:xfrm>
              <a:off x="3490913" y="23796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64" name="Rectangle 98"/>
            <p:cNvSpPr>
              <a:spLocks noChangeAspect="1" noChangeArrowheads="1"/>
            </p:cNvSpPr>
            <p:nvPr/>
          </p:nvSpPr>
          <p:spPr bwMode="auto">
            <a:xfrm>
              <a:off x="3706813" y="23796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65" name="Rectangle 99"/>
            <p:cNvSpPr>
              <a:spLocks noChangeAspect="1" noChangeArrowheads="1"/>
            </p:cNvSpPr>
            <p:nvPr/>
          </p:nvSpPr>
          <p:spPr bwMode="auto">
            <a:xfrm>
              <a:off x="3922713" y="2379663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66" name="Rectangle 100"/>
            <p:cNvSpPr>
              <a:spLocks noChangeAspect="1" noChangeArrowheads="1"/>
            </p:cNvSpPr>
            <p:nvPr/>
          </p:nvSpPr>
          <p:spPr bwMode="auto">
            <a:xfrm>
              <a:off x="4138613" y="23796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67" name="Rectangle 101"/>
            <p:cNvSpPr>
              <a:spLocks noChangeAspect="1" noChangeArrowheads="1"/>
            </p:cNvSpPr>
            <p:nvPr/>
          </p:nvSpPr>
          <p:spPr bwMode="auto">
            <a:xfrm>
              <a:off x="4354513" y="2379663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68" name="Rectangle 102"/>
            <p:cNvSpPr>
              <a:spLocks noChangeAspect="1" noChangeArrowheads="1"/>
            </p:cNvSpPr>
            <p:nvPr/>
          </p:nvSpPr>
          <p:spPr bwMode="auto">
            <a:xfrm>
              <a:off x="4568825" y="23796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69" name="Rectangle 103"/>
            <p:cNvSpPr>
              <a:spLocks noChangeAspect="1" noChangeArrowheads="1"/>
            </p:cNvSpPr>
            <p:nvPr/>
          </p:nvSpPr>
          <p:spPr bwMode="auto">
            <a:xfrm>
              <a:off x="4784725" y="23796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70" name="Rectangle 104"/>
            <p:cNvSpPr>
              <a:spLocks noChangeAspect="1" noChangeArrowheads="1"/>
            </p:cNvSpPr>
            <p:nvPr/>
          </p:nvSpPr>
          <p:spPr bwMode="auto">
            <a:xfrm>
              <a:off x="5002213" y="2379663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71" name="Rectangle 105"/>
            <p:cNvSpPr>
              <a:spLocks noChangeAspect="1" noChangeArrowheads="1"/>
            </p:cNvSpPr>
            <p:nvPr/>
          </p:nvSpPr>
          <p:spPr bwMode="auto">
            <a:xfrm>
              <a:off x="5216525" y="23796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72" name="Rectangle 106"/>
            <p:cNvSpPr>
              <a:spLocks noChangeAspect="1" noChangeArrowheads="1"/>
            </p:cNvSpPr>
            <p:nvPr/>
          </p:nvSpPr>
          <p:spPr bwMode="auto">
            <a:xfrm>
              <a:off x="5432425" y="23796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73" name="Rectangle 107"/>
            <p:cNvSpPr>
              <a:spLocks noChangeAspect="1" noChangeArrowheads="1"/>
            </p:cNvSpPr>
            <p:nvPr/>
          </p:nvSpPr>
          <p:spPr bwMode="auto">
            <a:xfrm>
              <a:off x="5648325" y="23796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74" name="Rectangle 108"/>
            <p:cNvSpPr>
              <a:spLocks noChangeAspect="1" noChangeArrowheads="1"/>
            </p:cNvSpPr>
            <p:nvPr/>
          </p:nvSpPr>
          <p:spPr bwMode="auto">
            <a:xfrm>
              <a:off x="5864225" y="23796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75" name="Rectangle 109"/>
            <p:cNvSpPr>
              <a:spLocks noChangeAspect="1" noChangeArrowheads="1"/>
            </p:cNvSpPr>
            <p:nvPr/>
          </p:nvSpPr>
          <p:spPr bwMode="auto">
            <a:xfrm>
              <a:off x="6080125" y="23796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76" name="Rectangle 110"/>
            <p:cNvSpPr>
              <a:spLocks noChangeAspect="1" noChangeArrowheads="1"/>
            </p:cNvSpPr>
            <p:nvPr/>
          </p:nvSpPr>
          <p:spPr bwMode="auto">
            <a:xfrm>
              <a:off x="6296025" y="23796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77" name="Rectangle 111"/>
            <p:cNvSpPr>
              <a:spLocks noChangeAspect="1" noChangeArrowheads="1"/>
            </p:cNvSpPr>
            <p:nvPr/>
          </p:nvSpPr>
          <p:spPr bwMode="auto">
            <a:xfrm>
              <a:off x="6511925" y="23796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78" name="Rectangle 112"/>
            <p:cNvSpPr>
              <a:spLocks noChangeAspect="1" noChangeArrowheads="1"/>
            </p:cNvSpPr>
            <p:nvPr/>
          </p:nvSpPr>
          <p:spPr bwMode="auto">
            <a:xfrm>
              <a:off x="6727825" y="23796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79" name="Rectangle 113"/>
            <p:cNvSpPr>
              <a:spLocks noChangeAspect="1" noChangeArrowheads="1"/>
            </p:cNvSpPr>
            <p:nvPr/>
          </p:nvSpPr>
          <p:spPr bwMode="auto">
            <a:xfrm>
              <a:off x="6943725" y="23796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80" name="Rectangle 114"/>
            <p:cNvSpPr>
              <a:spLocks noChangeAspect="1" noChangeArrowheads="1"/>
            </p:cNvSpPr>
            <p:nvPr/>
          </p:nvSpPr>
          <p:spPr bwMode="auto">
            <a:xfrm>
              <a:off x="2195513" y="2576513"/>
              <a:ext cx="215900" cy="23812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81" name="Rectangle 115"/>
            <p:cNvSpPr>
              <a:spLocks noChangeAspect="1" noChangeArrowheads="1"/>
            </p:cNvSpPr>
            <p:nvPr/>
          </p:nvSpPr>
          <p:spPr bwMode="auto">
            <a:xfrm>
              <a:off x="2411413" y="2576513"/>
              <a:ext cx="215900" cy="23812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82" name="Rectangle 116"/>
            <p:cNvSpPr>
              <a:spLocks noChangeAspect="1" noChangeArrowheads="1"/>
            </p:cNvSpPr>
            <p:nvPr/>
          </p:nvSpPr>
          <p:spPr bwMode="auto">
            <a:xfrm>
              <a:off x="2627313" y="2576513"/>
              <a:ext cx="214312" cy="23812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83" name="Rectangle 117"/>
            <p:cNvSpPr>
              <a:spLocks noChangeAspect="1" noChangeArrowheads="1"/>
            </p:cNvSpPr>
            <p:nvPr/>
          </p:nvSpPr>
          <p:spPr bwMode="auto">
            <a:xfrm>
              <a:off x="2843213" y="2576513"/>
              <a:ext cx="215900" cy="23812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84" name="Rectangle 118"/>
            <p:cNvSpPr>
              <a:spLocks noChangeAspect="1" noChangeArrowheads="1"/>
            </p:cNvSpPr>
            <p:nvPr/>
          </p:nvSpPr>
          <p:spPr bwMode="auto">
            <a:xfrm>
              <a:off x="3059113" y="2576513"/>
              <a:ext cx="215900" cy="23812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85" name="Rectangle 119"/>
            <p:cNvSpPr>
              <a:spLocks noChangeAspect="1" noChangeArrowheads="1"/>
            </p:cNvSpPr>
            <p:nvPr/>
          </p:nvSpPr>
          <p:spPr bwMode="auto">
            <a:xfrm>
              <a:off x="3275013" y="2576513"/>
              <a:ext cx="215900" cy="23812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86" name="Rectangle 120"/>
            <p:cNvSpPr>
              <a:spLocks noChangeAspect="1" noChangeArrowheads="1"/>
            </p:cNvSpPr>
            <p:nvPr/>
          </p:nvSpPr>
          <p:spPr bwMode="auto">
            <a:xfrm>
              <a:off x="3490913" y="2576513"/>
              <a:ext cx="215900" cy="23812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87" name="Rectangle 121"/>
            <p:cNvSpPr>
              <a:spLocks noChangeAspect="1" noChangeArrowheads="1"/>
            </p:cNvSpPr>
            <p:nvPr/>
          </p:nvSpPr>
          <p:spPr bwMode="auto">
            <a:xfrm>
              <a:off x="3706813" y="2576513"/>
              <a:ext cx="215900" cy="23812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88" name="Rectangle 122"/>
            <p:cNvSpPr>
              <a:spLocks noChangeAspect="1" noChangeArrowheads="1"/>
            </p:cNvSpPr>
            <p:nvPr/>
          </p:nvSpPr>
          <p:spPr bwMode="auto">
            <a:xfrm>
              <a:off x="3922713" y="2576513"/>
              <a:ext cx="214312" cy="23812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89" name="Rectangle 123"/>
            <p:cNvSpPr>
              <a:spLocks noChangeAspect="1" noChangeArrowheads="1"/>
            </p:cNvSpPr>
            <p:nvPr/>
          </p:nvSpPr>
          <p:spPr bwMode="auto">
            <a:xfrm>
              <a:off x="4138613" y="2576513"/>
              <a:ext cx="215900" cy="23812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90" name="Rectangle 124"/>
            <p:cNvSpPr>
              <a:spLocks noChangeAspect="1" noChangeArrowheads="1"/>
            </p:cNvSpPr>
            <p:nvPr/>
          </p:nvSpPr>
          <p:spPr bwMode="auto">
            <a:xfrm>
              <a:off x="4354513" y="2576513"/>
              <a:ext cx="214312" cy="23812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91" name="Rectangle 125"/>
            <p:cNvSpPr>
              <a:spLocks noChangeAspect="1" noChangeArrowheads="1"/>
            </p:cNvSpPr>
            <p:nvPr/>
          </p:nvSpPr>
          <p:spPr bwMode="auto">
            <a:xfrm>
              <a:off x="4568825" y="2576513"/>
              <a:ext cx="215900" cy="23812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92" name="Rectangle 126"/>
            <p:cNvSpPr>
              <a:spLocks noChangeAspect="1" noChangeArrowheads="1"/>
            </p:cNvSpPr>
            <p:nvPr/>
          </p:nvSpPr>
          <p:spPr bwMode="auto">
            <a:xfrm>
              <a:off x="4784725" y="2576513"/>
              <a:ext cx="215900" cy="23812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93" name="Rectangle 127"/>
            <p:cNvSpPr>
              <a:spLocks noChangeAspect="1" noChangeArrowheads="1"/>
            </p:cNvSpPr>
            <p:nvPr/>
          </p:nvSpPr>
          <p:spPr bwMode="auto">
            <a:xfrm>
              <a:off x="5002213" y="2576513"/>
              <a:ext cx="214312" cy="23812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94" name="Rectangle 128"/>
            <p:cNvSpPr>
              <a:spLocks noChangeAspect="1" noChangeArrowheads="1"/>
            </p:cNvSpPr>
            <p:nvPr/>
          </p:nvSpPr>
          <p:spPr bwMode="auto">
            <a:xfrm>
              <a:off x="5216525" y="2576513"/>
              <a:ext cx="215900" cy="23812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95" name="Rectangle 129"/>
            <p:cNvSpPr>
              <a:spLocks noChangeAspect="1" noChangeArrowheads="1"/>
            </p:cNvSpPr>
            <p:nvPr/>
          </p:nvSpPr>
          <p:spPr bwMode="auto">
            <a:xfrm>
              <a:off x="5432425" y="2576513"/>
              <a:ext cx="215900" cy="23812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96" name="Rectangle 130"/>
            <p:cNvSpPr>
              <a:spLocks noChangeAspect="1" noChangeArrowheads="1"/>
            </p:cNvSpPr>
            <p:nvPr/>
          </p:nvSpPr>
          <p:spPr bwMode="auto">
            <a:xfrm>
              <a:off x="5648325" y="2576513"/>
              <a:ext cx="215900" cy="23812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97" name="Rectangle 131"/>
            <p:cNvSpPr>
              <a:spLocks noChangeAspect="1" noChangeArrowheads="1"/>
            </p:cNvSpPr>
            <p:nvPr/>
          </p:nvSpPr>
          <p:spPr bwMode="auto">
            <a:xfrm>
              <a:off x="5864225" y="2576513"/>
              <a:ext cx="215900" cy="23812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98" name="Rectangle 132"/>
            <p:cNvSpPr>
              <a:spLocks noChangeAspect="1" noChangeArrowheads="1"/>
            </p:cNvSpPr>
            <p:nvPr/>
          </p:nvSpPr>
          <p:spPr bwMode="auto">
            <a:xfrm>
              <a:off x="6080125" y="2576513"/>
              <a:ext cx="215900" cy="23812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99" name="Rectangle 133"/>
            <p:cNvSpPr>
              <a:spLocks noChangeAspect="1" noChangeArrowheads="1"/>
            </p:cNvSpPr>
            <p:nvPr/>
          </p:nvSpPr>
          <p:spPr bwMode="auto">
            <a:xfrm>
              <a:off x="6296025" y="2576513"/>
              <a:ext cx="215900" cy="23812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00" name="Rectangle 134"/>
            <p:cNvSpPr>
              <a:spLocks noChangeAspect="1" noChangeArrowheads="1"/>
            </p:cNvSpPr>
            <p:nvPr/>
          </p:nvSpPr>
          <p:spPr bwMode="auto">
            <a:xfrm>
              <a:off x="6511925" y="2576513"/>
              <a:ext cx="215900" cy="23812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01" name="Rectangle 135"/>
            <p:cNvSpPr>
              <a:spLocks noChangeAspect="1" noChangeArrowheads="1"/>
            </p:cNvSpPr>
            <p:nvPr/>
          </p:nvSpPr>
          <p:spPr bwMode="auto">
            <a:xfrm>
              <a:off x="6727825" y="2576513"/>
              <a:ext cx="215900" cy="23812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02" name="Rectangle 136"/>
            <p:cNvSpPr>
              <a:spLocks noChangeAspect="1" noChangeArrowheads="1"/>
            </p:cNvSpPr>
            <p:nvPr/>
          </p:nvSpPr>
          <p:spPr bwMode="auto">
            <a:xfrm>
              <a:off x="6943725" y="2576513"/>
              <a:ext cx="215900" cy="23812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03" name="Rectangle 137"/>
            <p:cNvSpPr>
              <a:spLocks noChangeAspect="1" noChangeArrowheads="1"/>
            </p:cNvSpPr>
            <p:nvPr/>
          </p:nvSpPr>
          <p:spPr bwMode="auto">
            <a:xfrm>
              <a:off x="2195513" y="28114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04" name="Rectangle 138"/>
            <p:cNvSpPr>
              <a:spLocks noChangeAspect="1" noChangeArrowheads="1"/>
            </p:cNvSpPr>
            <p:nvPr/>
          </p:nvSpPr>
          <p:spPr bwMode="auto">
            <a:xfrm>
              <a:off x="2411413" y="28114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05" name="Rectangle 139"/>
            <p:cNvSpPr>
              <a:spLocks noChangeAspect="1" noChangeArrowheads="1"/>
            </p:cNvSpPr>
            <p:nvPr/>
          </p:nvSpPr>
          <p:spPr bwMode="auto">
            <a:xfrm>
              <a:off x="2627313" y="2811463"/>
              <a:ext cx="214312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06" name="Rectangle 140"/>
            <p:cNvSpPr>
              <a:spLocks noChangeAspect="1" noChangeArrowheads="1"/>
            </p:cNvSpPr>
            <p:nvPr/>
          </p:nvSpPr>
          <p:spPr bwMode="auto">
            <a:xfrm>
              <a:off x="2843213" y="28114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07" name="Rectangle 141"/>
            <p:cNvSpPr>
              <a:spLocks noChangeAspect="1" noChangeArrowheads="1"/>
            </p:cNvSpPr>
            <p:nvPr/>
          </p:nvSpPr>
          <p:spPr bwMode="auto">
            <a:xfrm>
              <a:off x="3059113" y="28114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08" name="Rectangle 142"/>
            <p:cNvSpPr>
              <a:spLocks noChangeAspect="1" noChangeArrowheads="1"/>
            </p:cNvSpPr>
            <p:nvPr/>
          </p:nvSpPr>
          <p:spPr bwMode="auto">
            <a:xfrm>
              <a:off x="3275013" y="28114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09" name="Rectangle 143"/>
            <p:cNvSpPr>
              <a:spLocks noChangeAspect="1" noChangeArrowheads="1"/>
            </p:cNvSpPr>
            <p:nvPr/>
          </p:nvSpPr>
          <p:spPr bwMode="auto">
            <a:xfrm>
              <a:off x="3490913" y="28114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10" name="Rectangle 144"/>
            <p:cNvSpPr>
              <a:spLocks noChangeAspect="1" noChangeArrowheads="1"/>
            </p:cNvSpPr>
            <p:nvPr/>
          </p:nvSpPr>
          <p:spPr bwMode="auto">
            <a:xfrm>
              <a:off x="3706813" y="28114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11" name="Rectangle 145"/>
            <p:cNvSpPr>
              <a:spLocks noChangeAspect="1" noChangeArrowheads="1"/>
            </p:cNvSpPr>
            <p:nvPr/>
          </p:nvSpPr>
          <p:spPr bwMode="auto">
            <a:xfrm>
              <a:off x="3922713" y="2811463"/>
              <a:ext cx="214312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12" name="Rectangle 146"/>
            <p:cNvSpPr>
              <a:spLocks noChangeAspect="1" noChangeArrowheads="1"/>
            </p:cNvSpPr>
            <p:nvPr/>
          </p:nvSpPr>
          <p:spPr bwMode="auto">
            <a:xfrm>
              <a:off x="4138613" y="28114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13" name="Rectangle 147"/>
            <p:cNvSpPr>
              <a:spLocks noChangeAspect="1" noChangeArrowheads="1"/>
            </p:cNvSpPr>
            <p:nvPr/>
          </p:nvSpPr>
          <p:spPr bwMode="auto">
            <a:xfrm>
              <a:off x="4354513" y="2811463"/>
              <a:ext cx="214312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14" name="Rectangle 148"/>
            <p:cNvSpPr>
              <a:spLocks noChangeAspect="1" noChangeArrowheads="1"/>
            </p:cNvSpPr>
            <p:nvPr/>
          </p:nvSpPr>
          <p:spPr bwMode="auto">
            <a:xfrm>
              <a:off x="4568825" y="28114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15" name="Rectangle 149"/>
            <p:cNvSpPr>
              <a:spLocks noChangeAspect="1" noChangeArrowheads="1"/>
            </p:cNvSpPr>
            <p:nvPr/>
          </p:nvSpPr>
          <p:spPr bwMode="auto">
            <a:xfrm>
              <a:off x="4784725" y="28114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16" name="Rectangle 150"/>
            <p:cNvSpPr>
              <a:spLocks noChangeAspect="1" noChangeArrowheads="1"/>
            </p:cNvSpPr>
            <p:nvPr/>
          </p:nvSpPr>
          <p:spPr bwMode="auto">
            <a:xfrm>
              <a:off x="5002213" y="2811463"/>
              <a:ext cx="214312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17" name="Rectangle 151"/>
            <p:cNvSpPr>
              <a:spLocks noChangeAspect="1" noChangeArrowheads="1"/>
            </p:cNvSpPr>
            <p:nvPr/>
          </p:nvSpPr>
          <p:spPr bwMode="auto">
            <a:xfrm>
              <a:off x="5216525" y="28114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18" name="Rectangle 152"/>
            <p:cNvSpPr>
              <a:spLocks noChangeAspect="1" noChangeArrowheads="1"/>
            </p:cNvSpPr>
            <p:nvPr/>
          </p:nvSpPr>
          <p:spPr bwMode="auto">
            <a:xfrm>
              <a:off x="5432425" y="28114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19" name="Rectangle 153"/>
            <p:cNvSpPr>
              <a:spLocks noChangeAspect="1" noChangeArrowheads="1"/>
            </p:cNvSpPr>
            <p:nvPr/>
          </p:nvSpPr>
          <p:spPr bwMode="auto">
            <a:xfrm>
              <a:off x="5648325" y="28114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20" name="Rectangle 154"/>
            <p:cNvSpPr>
              <a:spLocks noChangeAspect="1" noChangeArrowheads="1"/>
            </p:cNvSpPr>
            <p:nvPr/>
          </p:nvSpPr>
          <p:spPr bwMode="auto">
            <a:xfrm>
              <a:off x="5864225" y="28114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21" name="Rectangle 155"/>
            <p:cNvSpPr>
              <a:spLocks noChangeAspect="1" noChangeArrowheads="1"/>
            </p:cNvSpPr>
            <p:nvPr/>
          </p:nvSpPr>
          <p:spPr bwMode="auto">
            <a:xfrm>
              <a:off x="6080125" y="28114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22" name="Rectangle 156"/>
            <p:cNvSpPr>
              <a:spLocks noChangeAspect="1" noChangeArrowheads="1"/>
            </p:cNvSpPr>
            <p:nvPr/>
          </p:nvSpPr>
          <p:spPr bwMode="auto">
            <a:xfrm>
              <a:off x="6296025" y="28114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23" name="Rectangle 157"/>
            <p:cNvSpPr>
              <a:spLocks noChangeAspect="1" noChangeArrowheads="1"/>
            </p:cNvSpPr>
            <p:nvPr/>
          </p:nvSpPr>
          <p:spPr bwMode="auto">
            <a:xfrm>
              <a:off x="6511925" y="28114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24" name="Rectangle 158"/>
            <p:cNvSpPr>
              <a:spLocks noChangeAspect="1" noChangeArrowheads="1"/>
            </p:cNvSpPr>
            <p:nvPr/>
          </p:nvSpPr>
          <p:spPr bwMode="auto">
            <a:xfrm>
              <a:off x="6727825" y="28114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25" name="Rectangle 159"/>
            <p:cNvSpPr>
              <a:spLocks noChangeAspect="1" noChangeArrowheads="1"/>
            </p:cNvSpPr>
            <p:nvPr/>
          </p:nvSpPr>
          <p:spPr bwMode="auto">
            <a:xfrm>
              <a:off x="6943725" y="28114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26" name="Rectangle 160"/>
            <p:cNvSpPr>
              <a:spLocks noChangeAspect="1" noChangeArrowheads="1"/>
            </p:cNvSpPr>
            <p:nvPr/>
          </p:nvSpPr>
          <p:spPr bwMode="auto">
            <a:xfrm>
              <a:off x="2195513" y="30257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27" name="Rectangle 161"/>
            <p:cNvSpPr>
              <a:spLocks noChangeAspect="1" noChangeArrowheads="1"/>
            </p:cNvSpPr>
            <p:nvPr/>
          </p:nvSpPr>
          <p:spPr bwMode="auto">
            <a:xfrm>
              <a:off x="2411413" y="30257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28" name="Rectangle 162"/>
            <p:cNvSpPr>
              <a:spLocks noChangeAspect="1" noChangeArrowheads="1"/>
            </p:cNvSpPr>
            <p:nvPr/>
          </p:nvSpPr>
          <p:spPr bwMode="auto">
            <a:xfrm>
              <a:off x="2627313" y="3025775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29" name="Rectangle 163"/>
            <p:cNvSpPr>
              <a:spLocks noChangeAspect="1" noChangeArrowheads="1"/>
            </p:cNvSpPr>
            <p:nvPr/>
          </p:nvSpPr>
          <p:spPr bwMode="auto">
            <a:xfrm>
              <a:off x="2843213" y="30257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30" name="Rectangle 164"/>
            <p:cNvSpPr>
              <a:spLocks noChangeAspect="1" noChangeArrowheads="1"/>
            </p:cNvSpPr>
            <p:nvPr/>
          </p:nvSpPr>
          <p:spPr bwMode="auto">
            <a:xfrm>
              <a:off x="3059113" y="30257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31" name="Rectangle 165"/>
            <p:cNvSpPr>
              <a:spLocks noChangeAspect="1" noChangeArrowheads="1"/>
            </p:cNvSpPr>
            <p:nvPr/>
          </p:nvSpPr>
          <p:spPr bwMode="auto">
            <a:xfrm>
              <a:off x="3275013" y="30257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32" name="Rectangle 166"/>
            <p:cNvSpPr>
              <a:spLocks noChangeAspect="1" noChangeArrowheads="1"/>
            </p:cNvSpPr>
            <p:nvPr/>
          </p:nvSpPr>
          <p:spPr bwMode="auto">
            <a:xfrm>
              <a:off x="3490913" y="30257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33" name="Rectangle 167"/>
            <p:cNvSpPr>
              <a:spLocks noChangeAspect="1" noChangeArrowheads="1"/>
            </p:cNvSpPr>
            <p:nvPr/>
          </p:nvSpPr>
          <p:spPr bwMode="auto">
            <a:xfrm>
              <a:off x="3706813" y="30257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34" name="Rectangle 168"/>
            <p:cNvSpPr>
              <a:spLocks noChangeAspect="1" noChangeArrowheads="1"/>
            </p:cNvSpPr>
            <p:nvPr/>
          </p:nvSpPr>
          <p:spPr bwMode="auto">
            <a:xfrm>
              <a:off x="3922713" y="3025775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35" name="Rectangle 169"/>
            <p:cNvSpPr>
              <a:spLocks noChangeAspect="1" noChangeArrowheads="1"/>
            </p:cNvSpPr>
            <p:nvPr/>
          </p:nvSpPr>
          <p:spPr bwMode="auto">
            <a:xfrm>
              <a:off x="4138613" y="30257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36" name="Rectangle 170"/>
            <p:cNvSpPr>
              <a:spLocks noChangeAspect="1" noChangeArrowheads="1"/>
            </p:cNvSpPr>
            <p:nvPr/>
          </p:nvSpPr>
          <p:spPr bwMode="auto">
            <a:xfrm>
              <a:off x="4354513" y="3025775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37" name="Rectangle 171"/>
            <p:cNvSpPr>
              <a:spLocks noChangeAspect="1" noChangeArrowheads="1"/>
            </p:cNvSpPr>
            <p:nvPr/>
          </p:nvSpPr>
          <p:spPr bwMode="auto">
            <a:xfrm>
              <a:off x="4568825" y="30257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38" name="Rectangle 172"/>
            <p:cNvSpPr>
              <a:spLocks noChangeAspect="1" noChangeArrowheads="1"/>
            </p:cNvSpPr>
            <p:nvPr/>
          </p:nvSpPr>
          <p:spPr bwMode="auto">
            <a:xfrm>
              <a:off x="4784725" y="30257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39" name="Rectangle 173"/>
            <p:cNvSpPr>
              <a:spLocks noChangeAspect="1" noChangeArrowheads="1"/>
            </p:cNvSpPr>
            <p:nvPr/>
          </p:nvSpPr>
          <p:spPr bwMode="auto">
            <a:xfrm>
              <a:off x="5002213" y="3025775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40" name="Rectangle 174"/>
            <p:cNvSpPr>
              <a:spLocks noChangeAspect="1" noChangeArrowheads="1"/>
            </p:cNvSpPr>
            <p:nvPr/>
          </p:nvSpPr>
          <p:spPr bwMode="auto">
            <a:xfrm>
              <a:off x="5216525" y="30257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41" name="Rectangle 175"/>
            <p:cNvSpPr>
              <a:spLocks noChangeAspect="1" noChangeArrowheads="1"/>
            </p:cNvSpPr>
            <p:nvPr/>
          </p:nvSpPr>
          <p:spPr bwMode="auto">
            <a:xfrm>
              <a:off x="5432425" y="30257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42" name="Rectangle 176"/>
            <p:cNvSpPr>
              <a:spLocks noChangeAspect="1" noChangeArrowheads="1"/>
            </p:cNvSpPr>
            <p:nvPr/>
          </p:nvSpPr>
          <p:spPr bwMode="auto">
            <a:xfrm>
              <a:off x="5648325" y="30257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43" name="Rectangle 177"/>
            <p:cNvSpPr>
              <a:spLocks noChangeAspect="1" noChangeArrowheads="1"/>
            </p:cNvSpPr>
            <p:nvPr/>
          </p:nvSpPr>
          <p:spPr bwMode="auto">
            <a:xfrm>
              <a:off x="5864225" y="30257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44" name="Rectangle 178"/>
            <p:cNvSpPr>
              <a:spLocks noChangeAspect="1" noChangeArrowheads="1"/>
            </p:cNvSpPr>
            <p:nvPr/>
          </p:nvSpPr>
          <p:spPr bwMode="auto">
            <a:xfrm>
              <a:off x="6080125" y="30257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45" name="Rectangle 179"/>
            <p:cNvSpPr>
              <a:spLocks noChangeAspect="1" noChangeArrowheads="1"/>
            </p:cNvSpPr>
            <p:nvPr/>
          </p:nvSpPr>
          <p:spPr bwMode="auto">
            <a:xfrm>
              <a:off x="6296025" y="30257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46" name="Rectangle 180"/>
            <p:cNvSpPr>
              <a:spLocks noChangeAspect="1" noChangeArrowheads="1"/>
            </p:cNvSpPr>
            <p:nvPr/>
          </p:nvSpPr>
          <p:spPr bwMode="auto">
            <a:xfrm>
              <a:off x="6511925" y="30257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47" name="Rectangle 181"/>
            <p:cNvSpPr>
              <a:spLocks noChangeAspect="1" noChangeArrowheads="1"/>
            </p:cNvSpPr>
            <p:nvPr/>
          </p:nvSpPr>
          <p:spPr bwMode="auto">
            <a:xfrm>
              <a:off x="6727825" y="30257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48" name="Rectangle 182"/>
            <p:cNvSpPr>
              <a:spLocks noChangeAspect="1" noChangeArrowheads="1"/>
            </p:cNvSpPr>
            <p:nvPr/>
          </p:nvSpPr>
          <p:spPr bwMode="auto">
            <a:xfrm>
              <a:off x="6943725" y="30257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49" name="Rectangle 183"/>
            <p:cNvSpPr>
              <a:spLocks noChangeAspect="1" noChangeArrowheads="1"/>
            </p:cNvSpPr>
            <p:nvPr/>
          </p:nvSpPr>
          <p:spPr bwMode="auto">
            <a:xfrm>
              <a:off x="2195513" y="32432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50" name="Rectangle 184"/>
            <p:cNvSpPr>
              <a:spLocks noChangeAspect="1" noChangeArrowheads="1"/>
            </p:cNvSpPr>
            <p:nvPr/>
          </p:nvSpPr>
          <p:spPr bwMode="auto">
            <a:xfrm>
              <a:off x="2411413" y="32432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51" name="Rectangle 185"/>
            <p:cNvSpPr>
              <a:spLocks noChangeAspect="1" noChangeArrowheads="1"/>
            </p:cNvSpPr>
            <p:nvPr/>
          </p:nvSpPr>
          <p:spPr bwMode="auto">
            <a:xfrm>
              <a:off x="2627313" y="3243263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52" name="Rectangle 186"/>
            <p:cNvSpPr>
              <a:spLocks noChangeAspect="1" noChangeArrowheads="1"/>
            </p:cNvSpPr>
            <p:nvPr/>
          </p:nvSpPr>
          <p:spPr bwMode="auto">
            <a:xfrm>
              <a:off x="2843213" y="32432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53" name="Rectangle 187"/>
            <p:cNvSpPr>
              <a:spLocks noChangeAspect="1" noChangeArrowheads="1"/>
            </p:cNvSpPr>
            <p:nvPr/>
          </p:nvSpPr>
          <p:spPr bwMode="auto">
            <a:xfrm>
              <a:off x="3059113" y="32432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54" name="Rectangle 188"/>
            <p:cNvSpPr>
              <a:spLocks noChangeAspect="1" noChangeArrowheads="1"/>
            </p:cNvSpPr>
            <p:nvPr/>
          </p:nvSpPr>
          <p:spPr bwMode="auto">
            <a:xfrm>
              <a:off x="3275013" y="32432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55" name="Rectangle 189"/>
            <p:cNvSpPr>
              <a:spLocks noChangeAspect="1" noChangeArrowheads="1"/>
            </p:cNvSpPr>
            <p:nvPr/>
          </p:nvSpPr>
          <p:spPr bwMode="auto">
            <a:xfrm>
              <a:off x="3490913" y="32432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56" name="Rectangle 190"/>
            <p:cNvSpPr>
              <a:spLocks noChangeAspect="1" noChangeArrowheads="1"/>
            </p:cNvSpPr>
            <p:nvPr/>
          </p:nvSpPr>
          <p:spPr bwMode="auto">
            <a:xfrm>
              <a:off x="3706813" y="32432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57" name="Rectangle 191"/>
            <p:cNvSpPr>
              <a:spLocks noChangeAspect="1" noChangeArrowheads="1"/>
            </p:cNvSpPr>
            <p:nvPr/>
          </p:nvSpPr>
          <p:spPr bwMode="auto">
            <a:xfrm>
              <a:off x="3922713" y="3243263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58" name="Rectangle 192"/>
            <p:cNvSpPr>
              <a:spLocks noChangeAspect="1" noChangeArrowheads="1"/>
            </p:cNvSpPr>
            <p:nvPr/>
          </p:nvSpPr>
          <p:spPr bwMode="auto">
            <a:xfrm>
              <a:off x="4138613" y="32432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59" name="Rectangle 193"/>
            <p:cNvSpPr>
              <a:spLocks noChangeAspect="1" noChangeArrowheads="1"/>
            </p:cNvSpPr>
            <p:nvPr/>
          </p:nvSpPr>
          <p:spPr bwMode="auto">
            <a:xfrm>
              <a:off x="4354513" y="3243263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60" name="Rectangle 194"/>
            <p:cNvSpPr>
              <a:spLocks noChangeAspect="1" noChangeArrowheads="1"/>
            </p:cNvSpPr>
            <p:nvPr/>
          </p:nvSpPr>
          <p:spPr bwMode="auto">
            <a:xfrm>
              <a:off x="4568825" y="32432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61" name="Rectangle 195"/>
            <p:cNvSpPr>
              <a:spLocks noChangeAspect="1" noChangeArrowheads="1"/>
            </p:cNvSpPr>
            <p:nvPr/>
          </p:nvSpPr>
          <p:spPr bwMode="auto">
            <a:xfrm>
              <a:off x="4784725" y="32432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62" name="Rectangle 196"/>
            <p:cNvSpPr>
              <a:spLocks noChangeAspect="1" noChangeArrowheads="1"/>
            </p:cNvSpPr>
            <p:nvPr/>
          </p:nvSpPr>
          <p:spPr bwMode="auto">
            <a:xfrm>
              <a:off x="5002213" y="3243263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63" name="Rectangle 197"/>
            <p:cNvSpPr>
              <a:spLocks noChangeAspect="1" noChangeArrowheads="1"/>
            </p:cNvSpPr>
            <p:nvPr/>
          </p:nvSpPr>
          <p:spPr bwMode="auto">
            <a:xfrm>
              <a:off x="5216525" y="32432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64" name="Rectangle 198"/>
            <p:cNvSpPr>
              <a:spLocks noChangeAspect="1" noChangeArrowheads="1"/>
            </p:cNvSpPr>
            <p:nvPr/>
          </p:nvSpPr>
          <p:spPr bwMode="auto">
            <a:xfrm>
              <a:off x="5432425" y="32432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65" name="Rectangle 199"/>
            <p:cNvSpPr>
              <a:spLocks noChangeAspect="1" noChangeArrowheads="1"/>
            </p:cNvSpPr>
            <p:nvPr/>
          </p:nvSpPr>
          <p:spPr bwMode="auto">
            <a:xfrm>
              <a:off x="5648325" y="32432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66" name="Rectangle 200"/>
            <p:cNvSpPr>
              <a:spLocks noChangeAspect="1" noChangeArrowheads="1"/>
            </p:cNvSpPr>
            <p:nvPr/>
          </p:nvSpPr>
          <p:spPr bwMode="auto">
            <a:xfrm>
              <a:off x="5864225" y="32432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67" name="Rectangle 201"/>
            <p:cNvSpPr>
              <a:spLocks noChangeAspect="1" noChangeArrowheads="1"/>
            </p:cNvSpPr>
            <p:nvPr/>
          </p:nvSpPr>
          <p:spPr bwMode="auto">
            <a:xfrm>
              <a:off x="6080125" y="32432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68" name="Rectangle 202"/>
            <p:cNvSpPr>
              <a:spLocks noChangeAspect="1" noChangeArrowheads="1"/>
            </p:cNvSpPr>
            <p:nvPr/>
          </p:nvSpPr>
          <p:spPr bwMode="auto">
            <a:xfrm>
              <a:off x="6296025" y="32432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69" name="Rectangle 203"/>
            <p:cNvSpPr>
              <a:spLocks noChangeAspect="1" noChangeArrowheads="1"/>
            </p:cNvSpPr>
            <p:nvPr/>
          </p:nvSpPr>
          <p:spPr bwMode="auto">
            <a:xfrm>
              <a:off x="6511925" y="32432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70" name="Rectangle 204"/>
            <p:cNvSpPr>
              <a:spLocks noChangeAspect="1" noChangeArrowheads="1"/>
            </p:cNvSpPr>
            <p:nvPr/>
          </p:nvSpPr>
          <p:spPr bwMode="auto">
            <a:xfrm>
              <a:off x="6727825" y="32432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71" name="Rectangle 205"/>
            <p:cNvSpPr>
              <a:spLocks noChangeAspect="1" noChangeArrowheads="1"/>
            </p:cNvSpPr>
            <p:nvPr/>
          </p:nvSpPr>
          <p:spPr bwMode="auto">
            <a:xfrm>
              <a:off x="6943725" y="32432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72" name="Rectangle 206"/>
            <p:cNvSpPr>
              <a:spLocks noChangeAspect="1" noChangeArrowheads="1"/>
            </p:cNvSpPr>
            <p:nvPr/>
          </p:nvSpPr>
          <p:spPr bwMode="auto">
            <a:xfrm>
              <a:off x="2195513" y="34591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73" name="Rectangle 207"/>
            <p:cNvSpPr>
              <a:spLocks noChangeAspect="1" noChangeArrowheads="1"/>
            </p:cNvSpPr>
            <p:nvPr/>
          </p:nvSpPr>
          <p:spPr bwMode="auto">
            <a:xfrm>
              <a:off x="2411413" y="34591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74" name="Rectangle 208"/>
            <p:cNvSpPr>
              <a:spLocks noChangeAspect="1" noChangeArrowheads="1"/>
            </p:cNvSpPr>
            <p:nvPr/>
          </p:nvSpPr>
          <p:spPr bwMode="auto">
            <a:xfrm>
              <a:off x="2627313" y="3459163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75" name="Rectangle 209"/>
            <p:cNvSpPr>
              <a:spLocks noChangeAspect="1" noChangeArrowheads="1"/>
            </p:cNvSpPr>
            <p:nvPr/>
          </p:nvSpPr>
          <p:spPr bwMode="auto">
            <a:xfrm>
              <a:off x="2843213" y="34591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76" name="Rectangle 210"/>
            <p:cNvSpPr>
              <a:spLocks noChangeAspect="1" noChangeArrowheads="1"/>
            </p:cNvSpPr>
            <p:nvPr/>
          </p:nvSpPr>
          <p:spPr bwMode="auto">
            <a:xfrm>
              <a:off x="3059113" y="34591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77" name="Rectangle 211"/>
            <p:cNvSpPr>
              <a:spLocks noChangeAspect="1" noChangeArrowheads="1"/>
            </p:cNvSpPr>
            <p:nvPr/>
          </p:nvSpPr>
          <p:spPr bwMode="auto">
            <a:xfrm>
              <a:off x="3275013" y="34591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78" name="Rectangle 212"/>
            <p:cNvSpPr>
              <a:spLocks noChangeAspect="1" noChangeArrowheads="1"/>
            </p:cNvSpPr>
            <p:nvPr/>
          </p:nvSpPr>
          <p:spPr bwMode="auto">
            <a:xfrm>
              <a:off x="3490913" y="34591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79" name="Rectangle 213"/>
            <p:cNvSpPr>
              <a:spLocks noChangeAspect="1" noChangeArrowheads="1"/>
            </p:cNvSpPr>
            <p:nvPr/>
          </p:nvSpPr>
          <p:spPr bwMode="auto">
            <a:xfrm>
              <a:off x="3706813" y="34591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80" name="Rectangle 214"/>
            <p:cNvSpPr>
              <a:spLocks noChangeAspect="1" noChangeArrowheads="1"/>
            </p:cNvSpPr>
            <p:nvPr/>
          </p:nvSpPr>
          <p:spPr bwMode="auto">
            <a:xfrm>
              <a:off x="3922713" y="3459163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81" name="Rectangle 215"/>
            <p:cNvSpPr>
              <a:spLocks noChangeAspect="1" noChangeArrowheads="1"/>
            </p:cNvSpPr>
            <p:nvPr/>
          </p:nvSpPr>
          <p:spPr bwMode="auto">
            <a:xfrm>
              <a:off x="4138613" y="34591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82" name="Rectangle 216"/>
            <p:cNvSpPr>
              <a:spLocks noChangeAspect="1" noChangeArrowheads="1"/>
            </p:cNvSpPr>
            <p:nvPr/>
          </p:nvSpPr>
          <p:spPr bwMode="auto">
            <a:xfrm>
              <a:off x="4354513" y="3459163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83" name="Rectangle 217"/>
            <p:cNvSpPr>
              <a:spLocks noChangeAspect="1" noChangeArrowheads="1"/>
            </p:cNvSpPr>
            <p:nvPr/>
          </p:nvSpPr>
          <p:spPr bwMode="auto">
            <a:xfrm>
              <a:off x="4568825" y="34591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84" name="Rectangle 218"/>
            <p:cNvSpPr>
              <a:spLocks noChangeAspect="1" noChangeArrowheads="1"/>
            </p:cNvSpPr>
            <p:nvPr/>
          </p:nvSpPr>
          <p:spPr bwMode="auto">
            <a:xfrm>
              <a:off x="4784725" y="34591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85" name="Rectangle 219"/>
            <p:cNvSpPr>
              <a:spLocks noChangeAspect="1" noChangeArrowheads="1"/>
            </p:cNvSpPr>
            <p:nvPr/>
          </p:nvSpPr>
          <p:spPr bwMode="auto">
            <a:xfrm>
              <a:off x="5002213" y="3459163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86" name="Rectangle 220"/>
            <p:cNvSpPr>
              <a:spLocks noChangeAspect="1" noChangeArrowheads="1"/>
            </p:cNvSpPr>
            <p:nvPr/>
          </p:nvSpPr>
          <p:spPr bwMode="auto">
            <a:xfrm>
              <a:off x="5216525" y="34591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87" name="Rectangle 221"/>
            <p:cNvSpPr>
              <a:spLocks noChangeAspect="1" noChangeArrowheads="1"/>
            </p:cNvSpPr>
            <p:nvPr/>
          </p:nvSpPr>
          <p:spPr bwMode="auto">
            <a:xfrm>
              <a:off x="5432425" y="34591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88" name="Rectangle 222"/>
            <p:cNvSpPr>
              <a:spLocks noChangeAspect="1" noChangeArrowheads="1"/>
            </p:cNvSpPr>
            <p:nvPr/>
          </p:nvSpPr>
          <p:spPr bwMode="auto">
            <a:xfrm>
              <a:off x="5648325" y="34591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89" name="Rectangle 223"/>
            <p:cNvSpPr>
              <a:spLocks noChangeAspect="1" noChangeArrowheads="1"/>
            </p:cNvSpPr>
            <p:nvPr/>
          </p:nvSpPr>
          <p:spPr bwMode="auto">
            <a:xfrm>
              <a:off x="5864225" y="34591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90" name="Rectangle 224"/>
            <p:cNvSpPr>
              <a:spLocks noChangeAspect="1" noChangeArrowheads="1"/>
            </p:cNvSpPr>
            <p:nvPr/>
          </p:nvSpPr>
          <p:spPr bwMode="auto">
            <a:xfrm>
              <a:off x="6080125" y="34591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91" name="Rectangle 225"/>
            <p:cNvSpPr>
              <a:spLocks noChangeAspect="1" noChangeArrowheads="1"/>
            </p:cNvSpPr>
            <p:nvPr/>
          </p:nvSpPr>
          <p:spPr bwMode="auto">
            <a:xfrm>
              <a:off x="6296025" y="34591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92" name="Rectangle 226"/>
            <p:cNvSpPr>
              <a:spLocks noChangeAspect="1" noChangeArrowheads="1"/>
            </p:cNvSpPr>
            <p:nvPr/>
          </p:nvSpPr>
          <p:spPr bwMode="auto">
            <a:xfrm>
              <a:off x="6511925" y="34591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93" name="Rectangle 227"/>
            <p:cNvSpPr>
              <a:spLocks noChangeAspect="1" noChangeArrowheads="1"/>
            </p:cNvSpPr>
            <p:nvPr/>
          </p:nvSpPr>
          <p:spPr bwMode="auto">
            <a:xfrm>
              <a:off x="6727825" y="34591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94" name="Rectangle 228"/>
            <p:cNvSpPr>
              <a:spLocks noChangeAspect="1" noChangeArrowheads="1"/>
            </p:cNvSpPr>
            <p:nvPr/>
          </p:nvSpPr>
          <p:spPr bwMode="auto">
            <a:xfrm>
              <a:off x="6943725" y="34591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95" name="Rectangle 229"/>
            <p:cNvSpPr>
              <a:spLocks noChangeAspect="1" noChangeArrowheads="1"/>
            </p:cNvSpPr>
            <p:nvPr/>
          </p:nvSpPr>
          <p:spPr bwMode="auto">
            <a:xfrm>
              <a:off x="2195513" y="3675063"/>
              <a:ext cx="215900" cy="21907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96" name="Rectangle 230"/>
            <p:cNvSpPr>
              <a:spLocks noChangeAspect="1" noChangeArrowheads="1"/>
            </p:cNvSpPr>
            <p:nvPr/>
          </p:nvSpPr>
          <p:spPr bwMode="auto">
            <a:xfrm>
              <a:off x="2411413" y="3675063"/>
              <a:ext cx="215900" cy="21907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97" name="Rectangle 231"/>
            <p:cNvSpPr>
              <a:spLocks noChangeAspect="1" noChangeArrowheads="1"/>
            </p:cNvSpPr>
            <p:nvPr/>
          </p:nvSpPr>
          <p:spPr bwMode="auto">
            <a:xfrm>
              <a:off x="2627313" y="3675063"/>
              <a:ext cx="214312" cy="21907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98" name="Rectangle 232"/>
            <p:cNvSpPr>
              <a:spLocks noChangeAspect="1" noChangeArrowheads="1"/>
            </p:cNvSpPr>
            <p:nvPr/>
          </p:nvSpPr>
          <p:spPr bwMode="auto">
            <a:xfrm>
              <a:off x="2843213" y="3675063"/>
              <a:ext cx="215900" cy="21907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199" name="Rectangle 233"/>
            <p:cNvSpPr>
              <a:spLocks noChangeAspect="1" noChangeArrowheads="1"/>
            </p:cNvSpPr>
            <p:nvPr/>
          </p:nvSpPr>
          <p:spPr bwMode="auto">
            <a:xfrm>
              <a:off x="3059113" y="3675063"/>
              <a:ext cx="215900" cy="21907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00" name="Rectangle 234"/>
            <p:cNvSpPr>
              <a:spLocks noChangeAspect="1" noChangeArrowheads="1"/>
            </p:cNvSpPr>
            <p:nvPr/>
          </p:nvSpPr>
          <p:spPr bwMode="auto">
            <a:xfrm>
              <a:off x="3275013" y="3675063"/>
              <a:ext cx="215900" cy="21907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01" name="Rectangle 235"/>
            <p:cNvSpPr>
              <a:spLocks noChangeAspect="1" noChangeArrowheads="1"/>
            </p:cNvSpPr>
            <p:nvPr/>
          </p:nvSpPr>
          <p:spPr bwMode="auto">
            <a:xfrm>
              <a:off x="3490913" y="3675063"/>
              <a:ext cx="215900" cy="21907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02" name="Rectangle 236"/>
            <p:cNvSpPr>
              <a:spLocks noChangeAspect="1" noChangeArrowheads="1"/>
            </p:cNvSpPr>
            <p:nvPr/>
          </p:nvSpPr>
          <p:spPr bwMode="auto">
            <a:xfrm>
              <a:off x="3706813" y="3675063"/>
              <a:ext cx="215900" cy="21907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03" name="Rectangle 237"/>
            <p:cNvSpPr>
              <a:spLocks noChangeAspect="1" noChangeArrowheads="1"/>
            </p:cNvSpPr>
            <p:nvPr/>
          </p:nvSpPr>
          <p:spPr bwMode="auto">
            <a:xfrm>
              <a:off x="3922713" y="3675063"/>
              <a:ext cx="214312" cy="21907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04" name="Rectangle 238"/>
            <p:cNvSpPr>
              <a:spLocks noChangeAspect="1" noChangeArrowheads="1"/>
            </p:cNvSpPr>
            <p:nvPr/>
          </p:nvSpPr>
          <p:spPr bwMode="auto">
            <a:xfrm>
              <a:off x="4138613" y="3675063"/>
              <a:ext cx="215900" cy="21907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05" name="Rectangle 239"/>
            <p:cNvSpPr>
              <a:spLocks noChangeAspect="1" noChangeArrowheads="1"/>
            </p:cNvSpPr>
            <p:nvPr/>
          </p:nvSpPr>
          <p:spPr bwMode="auto">
            <a:xfrm>
              <a:off x="4354513" y="3675063"/>
              <a:ext cx="214312" cy="21907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06" name="Rectangle 240"/>
            <p:cNvSpPr>
              <a:spLocks noChangeAspect="1" noChangeArrowheads="1"/>
            </p:cNvSpPr>
            <p:nvPr/>
          </p:nvSpPr>
          <p:spPr bwMode="auto">
            <a:xfrm>
              <a:off x="4568825" y="3675063"/>
              <a:ext cx="215900" cy="21907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07" name="Rectangle 241"/>
            <p:cNvSpPr>
              <a:spLocks noChangeAspect="1" noChangeArrowheads="1"/>
            </p:cNvSpPr>
            <p:nvPr/>
          </p:nvSpPr>
          <p:spPr bwMode="auto">
            <a:xfrm>
              <a:off x="4784725" y="3675063"/>
              <a:ext cx="215900" cy="21907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08" name="Rectangle 242"/>
            <p:cNvSpPr>
              <a:spLocks noChangeAspect="1" noChangeArrowheads="1"/>
            </p:cNvSpPr>
            <p:nvPr/>
          </p:nvSpPr>
          <p:spPr bwMode="auto">
            <a:xfrm>
              <a:off x="5002213" y="3675063"/>
              <a:ext cx="214312" cy="21907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09" name="Rectangle 243"/>
            <p:cNvSpPr>
              <a:spLocks noChangeAspect="1" noChangeArrowheads="1"/>
            </p:cNvSpPr>
            <p:nvPr/>
          </p:nvSpPr>
          <p:spPr bwMode="auto">
            <a:xfrm>
              <a:off x="5216525" y="3675063"/>
              <a:ext cx="215900" cy="21907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10" name="Rectangle 244"/>
            <p:cNvSpPr>
              <a:spLocks noChangeAspect="1" noChangeArrowheads="1"/>
            </p:cNvSpPr>
            <p:nvPr/>
          </p:nvSpPr>
          <p:spPr bwMode="auto">
            <a:xfrm>
              <a:off x="5432425" y="3675063"/>
              <a:ext cx="215900" cy="21907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11" name="Rectangle 245"/>
            <p:cNvSpPr>
              <a:spLocks noChangeAspect="1" noChangeArrowheads="1"/>
            </p:cNvSpPr>
            <p:nvPr/>
          </p:nvSpPr>
          <p:spPr bwMode="auto">
            <a:xfrm>
              <a:off x="5648325" y="3675063"/>
              <a:ext cx="215900" cy="21907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12" name="Rectangle 246"/>
            <p:cNvSpPr>
              <a:spLocks noChangeAspect="1" noChangeArrowheads="1"/>
            </p:cNvSpPr>
            <p:nvPr/>
          </p:nvSpPr>
          <p:spPr bwMode="auto">
            <a:xfrm>
              <a:off x="5864225" y="3675063"/>
              <a:ext cx="215900" cy="21907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13" name="Rectangle 247"/>
            <p:cNvSpPr>
              <a:spLocks noChangeAspect="1" noChangeArrowheads="1"/>
            </p:cNvSpPr>
            <p:nvPr/>
          </p:nvSpPr>
          <p:spPr bwMode="auto">
            <a:xfrm>
              <a:off x="6080125" y="3675063"/>
              <a:ext cx="215900" cy="21907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14" name="Rectangle 248"/>
            <p:cNvSpPr>
              <a:spLocks noChangeAspect="1" noChangeArrowheads="1"/>
            </p:cNvSpPr>
            <p:nvPr/>
          </p:nvSpPr>
          <p:spPr bwMode="auto">
            <a:xfrm>
              <a:off x="6296025" y="3675063"/>
              <a:ext cx="215900" cy="21907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15" name="Rectangle 249"/>
            <p:cNvSpPr>
              <a:spLocks noChangeAspect="1" noChangeArrowheads="1"/>
            </p:cNvSpPr>
            <p:nvPr/>
          </p:nvSpPr>
          <p:spPr bwMode="auto">
            <a:xfrm>
              <a:off x="6511925" y="3675063"/>
              <a:ext cx="215900" cy="21907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16" name="Rectangle 250"/>
            <p:cNvSpPr>
              <a:spLocks noChangeAspect="1" noChangeArrowheads="1"/>
            </p:cNvSpPr>
            <p:nvPr/>
          </p:nvSpPr>
          <p:spPr bwMode="auto">
            <a:xfrm>
              <a:off x="6727825" y="3675063"/>
              <a:ext cx="215900" cy="21907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17" name="Rectangle 251"/>
            <p:cNvSpPr>
              <a:spLocks noChangeAspect="1" noChangeArrowheads="1"/>
            </p:cNvSpPr>
            <p:nvPr/>
          </p:nvSpPr>
          <p:spPr bwMode="auto">
            <a:xfrm>
              <a:off x="6943725" y="3675063"/>
              <a:ext cx="215900" cy="21907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18" name="Rectangle 252"/>
            <p:cNvSpPr>
              <a:spLocks noChangeAspect="1" noChangeArrowheads="1"/>
            </p:cNvSpPr>
            <p:nvPr/>
          </p:nvSpPr>
          <p:spPr bwMode="auto">
            <a:xfrm>
              <a:off x="2195513" y="38909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19" name="Rectangle 253"/>
            <p:cNvSpPr>
              <a:spLocks noChangeAspect="1" noChangeArrowheads="1"/>
            </p:cNvSpPr>
            <p:nvPr/>
          </p:nvSpPr>
          <p:spPr bwMode="auto">
            <a:xfrm>
              <a:off x="2411413" y="38909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20" name="Rectangle 254"/>
            <p:cNvSpPr>
              <a:spLocks noChangeAspect="1" noChangeArrowheads="1"/>
            </p:cNvSpPr>
            <p:nvPr/>
          </p:nvSpPr>
          <p:spPr bwMode="auto">
            <a:xfrm>
              <a:off x="2627313" y="3890963"/>
              <a:ext cx="214312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21" name="Rectangle 255"/>
            <p:cNvSpPr>
              <a:spLocks noChangeAspect="1" noChangeArrowheads="1"/>
            </p:cNvSpPr>
            <p:nvPr/>
          </p:nvSpPr>
          <p:spPr bwMode="auto">
            <a:xfrm>
              <a:off x="2843213" y="38909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22" name="Rectangle 256"/>
            <p:cNvSpPr>
              <a:spLocks noChangeAspect="1" noChangeArrowheads="1"/>
            </p:cNvSpPr>
            <p:nvPr/>
          </p:nvSpPr>
          <p:spPr bwMode="auto">
            <a:xfrm>
              <a:off x="3059113" y="38909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23" name="Rectangle 257"/>
            <p:cNvSpPr>
              <a:spLocks noChangeAspect="1" noChangeArrowheads="1"/>
            </p:cNvSpPr>
            <p:nvPr/>
          </p:nvSpPr>
          <p:spPr bwMode="auto">
            <a:xfrm>
              <a:off x="3275013" y="38909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24" name="Rectangle 258"/>
            <p:cNvSpPr>
              <a:spLocks noChangeAspect="1" noChangeArrowheads="1"/>
            </p:cNvSpPr>
            <p:nvPr/>
          </p:nvSpPr>
          <p:spPr bwMode="auto">
            <a:xfrm>
              <a:off x="3490913" y="38909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25" name="Rectangle 259"/>
            <p:cNvSpPr>
              <a:spLocks noChangeAspect="1" noChangeArrowheads="1"/>
            </p:cNvSpPr>
            <p:nvPr/>
          </p:nvSpPr>
          <p:spPr bwMode="auto">
            <a:xfrm>
              <a:off x="3706813" y="38909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26" name="Rectangle 260"/>
            <p:cNvSpPr>
              <a:spLocks noChangeAspect="1" noChangeArrowheads="1"/>
            </p:cNvSpPr>
            <p:nvPr/>
          </p:nvSpPr>
          <p:spPr bwMode="auto">
            <a:xfrm>
              <a:off x="3922713" y="3890963"/>
              <a:ext cx="214312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27" name="Rectangle 261"/>
            <p:cNvSpPr>
              <a:spLocks noChangeAspect="1" noChangeArrowheads="1"/>
            </p:cNvSpPr>
            <p:nvPr/>
          </p:nvSpPr>
          <p:spPr bwMode="auto">
            <a:xfrm>
              <a:off x="4138613" y="38909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28" name="Rectangle 262"/>
            <p:cNvSpPr>
              <a:spLocks noChangeAspect="1" noChangeArrowheads="1"/>
            </p:cNvSpPr>
            <p:nvPr/>
          </p:nvSpPr>
          <p:spPr bwMode="auto">
            <a:xfrm>
              <a:off x="4354513" y="3890963"/>
              <a:ext cx="214312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29" name="Rectangle 263"/>
            <p:cNvSpPr>
              <a:spLocks noChangeAspect="1" noChangeArrowheads="1"/>
            </p:cNvSpPr>
            <p:nvPr/>
          </p:nvSpPr>
          <p:spPr bwMode="auto">
            <a:xfrm>
              <a:off x="4568825" y="38909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30" name="Rectangle 264"/>
            <p:cNvSpPr>
              <a:spLocks noChangeAspect="1" noChangeArrowheads="1"/>
            </p:cNvSpPr>
            <p:nvPr/>
          </p:nvSpPr>
          <p:spPr bwMode="auto">
            <a:xfrm>
              <a:off x="4784725" y="38909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31" name="Rectangle 265"/>
            <p:cNvSpPr>
              <a:spLocks noChangeAspect="1" noChangeArrowheads="1"/>
            </p:cNvSpPr>
            <p:nvPr/>
          </p:nvSpPr>
          <p:spPr bwMode="auto">
            <a:xfrm>
              <a:off x="5002213" y="3890963"/>
              <a:ext cx="214312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32" name="Rectangle 266"/>
            <p:cNvSpPr>
              <a:spLocks noChangeAspect="1" noChangeArrowheads="1"/>
            </p:cNvSpPr>
            <p:nvPr/>
          </p:nvSpPr>
          <p:spPr bwMode="auto">
            <a:xfrm>
              <a:off x="5216525" y="38909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33" name="Rectangle 267"/>
            <p:cNvSpPr>
              <a:spLocks noChangeAspect="1" noChangeArrowheads="1"/>
            </p:cNvSpPr>
            <p:nvPr/>
          </p:nvSpPr>
          <p:spPr bwMode="auto">
            <a:xfrm>
              <a:off x="5432425" y="38909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34" name="Rectangle 268"/>
            <p:cNvSpPr>
              <a:spLocks noChangeAspect="1" noChangeArrowheads="1"/>
            </p:cNvSpPr>
            <p:nvPr/>
          </p:nvSpPr>
          <p:spPr bwMode="auto">
            <a:xfrm>
              <a:off x="5648325" y="38909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35" name="Rectangle 269"/>
            <p:cNvSpPr>
              <a:spLocks noChangeAspect="1" noChangeArrowheads="1"/>
            </p:cNvSpPr>
            <p:nvPr/>
          </p:nvSpPr>
          <p:spPr bwMode="auto">
            <a:xfrm>
              <a:off x="5864225" y="38909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36" name="Rectangle 270"/>
            <p:cNvSpPr>
              <a:spLocks noChangeAspect="1" noChangeArrowheads="1"/>
            </p:cNvSpPr>
            <p:nvPr/>
          </p:nvSpPr>
          <p:spPr bwMode="auto">
            <a:xfrm>
              <a:off x="6080125" y="38909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37" name="Rectangle 271"/>
            <p:cNvSpPr>
              <a:spLocks noChangeAspect="1" noChangeArrowheads="1"/>
            </p:cNvSpPr>
            <p:nvPr/>
          </p:nvSpPr>
          <p:spPr bwMode="auto">
            <a:xfrm>
              <a:off x="6296025" y="38909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38" name="Rectangle 272"/>
            <p:cNvSpPr>
              <a:spLocks noChangeAspect="1" noChangeArrowheads="1"/>
            </p:cNvSpPr>
            <p:nvPr/>
          </p:nvSpPr>
          <p:spPr bwMode="auto">
            <a:xfrm>
              <a:off x="6511925" y="38909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39" name="Rectangle 273"/>
            <p:cNvSpPr>
              <a:spLocks noChangeAspect="1" noChangeArrowheads="1"/>
            </p:cNvSpPr>
            <p:nvPr/>
          </p:nvSpPr>
          <p:spPr bwMode="auto">
            <a:xfrm>
              <a:off x="6727825" y="38909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40" name="Rectangle 274"/>
            <p:cNvSpPr>
              <a:spLocks noChangeAspect="1" noChangeArrowheads="1"/>
            </p:cNvSpPr>
            <p:nvPr/>
          </p:nvSpPr>
          <p:spPr bwMode="auto">
            <a:xfrm>
              <a:off x="6943725" y="38909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41" name="Rectangle 275"/>
            <p:cNvSpPr>
              <a:spLocks noChangeAspect="1" noChangeArrowheads="1"/>
            </p:cNvSpPr>
            <p:nvPr/>
          </p:nvSpPr>
          <p:spPr bwMode="auto">
            <a:xfrm>
              <a:off x="2195513" y="41052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42" name="Rectangle 276"/>
            <p:cNvSpPr>
              <a:spLocks noChangeAspect="1" noChangeArrowheads="1"/>
            </p:cNvSpPr>
            <p:nvPr/>
          </p:nvSpPr>
          <p:spPr bwMode="auto">
            <a:xfrm>
              <a:off x="2411413" y="41052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43" name="Rectangle 277"/>
            <p:cNvSpPr>
              <a:spLocks noChangeAspect="1" noChangeArrowheads="1"/>
            </p:cNvSpPr>
            <p:nvPr/>
          </p:nvSpPr>
          <p:spPr bwMode="auto">
            <a:xfrm>
              <a:off x="2627313" y="4105275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44" name="Rectangle 278"/>
            <p:cNvSpPr>
              <a:spLocks noChangeAspect="1" noChangeArrowheads="1"/>
            </p:cNvSpPr>
            <p:nvPr/>
          </p:nvSpPr>
          <p:spPr bwMode="auto">
            <a:xfrm>
              <a:off x="2843213" y="41052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45" name="Rectangle 279"/>
            <p:cNvSpPr>
              <a:spLocks noChangeAspect="1" noChangeArrowheads="1"/>
            </p:cNvSpPr>
            <p:nvPr/>
          </p:nvSpPr>
          <p:spPr bwMode="auto">
            <a:xfrm>
              <a:off x="3059113" y="41052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46" name="Rectangle 280"/>
            <p:cNvSpPr>
              <a:spLocks noChangeAspect="1" noChangeArrowheads="1"/>
            </p:cNvSpPr>
            <p:nvPr/>
          </p:nvSpPr>
          <p:spPr bwMode="auto">
            <a:xfrm>
              <a:off x="3275013" y="41052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47" name="Rectangle 281"/>
            <p:cNvSpPr>
              <a:spLocks noChangeAspect="1" noChangeArrowheads="1"/>
            </p:cNvSpPr>
            <p:nvPr/>
          </p:nvSpPr>
          <p:spPr bwMode="auto">
            <a:xfrm>
              <a:off x="3490913" y="41052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48" name="Rectangle 282"/>
            <p:cNvSpPr>
              <a:spLocks noChangeAspect="1" noChangeArrowheads="1"/>
            </p:cNvSpPr>
            <p:nvPr/>
          </p:nvSpPr>
          <p:spPr bwMode="auto">
            <a:xfrm>
              <a:off x="3706813" y="41052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49" name="Rectangle 283"/>
            <p:cNvSpPr>
              <a:spLocks noChangeAspect="1" noChangeArrowheads="1"/>
            </p:cNvSpPr>
            <p:nvPr/>
          </p:nvSpPr>
          <p:spPr bwMode="auto">
            <a:xfrm>
              <a:off x="3922713" y="4105275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50" name="Rectangle 284"/>
            <p:cNvSpPr>
              <a:spLocks noChangeAspect="1" noChangeArrowheads="1"/>
            </p:cNvSpPr>
            <p:nvPr/>
          </p:nvSpPr>
          <p:spPr bwMode="auto">
            <a:xfrm>
              <a:off x="4138613" y="41052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51" name="Rectangle 285"/>
            <p:cNvSpPr>
              <a:spLocks noChangeAspect="1" noChangeArrowheads="1"/>
            </p:cNvSpPr>
            <p:nvPr/>
          </p:nvSpPr>
          <p:spPr bwMode="auto">
            <a:xfrm>
              <a:off x="4354513" y="4105275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52" name="Rectangle 286"/>
            <p:cNvSpPr>
              <a:spLocks noChangeAspect="1" noChangeArrowheads="1"/>
            </p:cNvSpPr>
            <p:nvPr/>
          </p:nvSpPr>
          <p:spPr bwMode="auto">
            <a:xfrm>
              <a:off x="4568825" y="41052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53" name="Rectangle 287"/>
            <p:cNvSpPr>
              <a:spLocks noChangeAspect="1" noChangeArrowheads="1"/>
            </p:cNvSpPr>
            <p:nvPr/>
          </p:nvSpPr>
          <p:spPr bwMode="auto">
            <a:xfrm>
              <a:off x="4784725" y="41052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54" name="Rectangle 288"/>
            <p:cNvSpPr>
              <a:spLocks noChangeAspect="1" noChangeArrowheads="1"/>
            </p:cNvSpPr>
            <p:nvPr/>
          </p:nvSpPr>
          <p:spPr bwMode="auto">
            <a:xfrm>
              <a:off x="5002213" y="4105275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55" name="Rectangle 289"/>
            <p:cNvSpPr>
              <a:spLocks noChangeAspect="1" noChangeArrowheads="1"/>
            </p:cNvSpPr>
            <p:nvPr/>
          </p:nvSpPr>
          <p:spPr bwMode="auto">
            <a:xfrm>
              <a:off x="5216525" y="41052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56" name="Rectangle 290"/>
            <p:cNvSpPr>
              <a:spLocks noChangeAspect="1" noChangeArrowheads="1"/>
            </p:cNvSpPr>
            <p:nvPr/>
          </p:nvSpPr>
          <p:spPr bwMode="auto">
            <a:xfrm>
              <a:off x="5432425" y="41052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57" name="Rectangle 291"/>
            <p:cNvSpPr>
              <a:spLocks noChangeAspect="1" noChangeArrowheads="1"/>
            </p:cNvSpPr>
            <p:nvPr/>
          </p:nvSpPr>
          <p:spPr bwMode="auto">
            <a:xfrm>
              <a:off x="5648325" y="41052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58" name="Rectangle 292"/>
            <p:cNvSpPr>
              <a:spLocks noChangeAspect="1" noChangeArrowheads="1"/>
            </p:cNvSpPr>
            <p:nvPr/>
          </p:nvSpPr>
          <p:spPr bwMode="auto">
            <a:xfrm>
              <a:off x="5864225" y="41052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59" name="Rectangle 293"/>
            <p:cNvSpPr>
              <a:spLocks noChangeAspect="1" noChangeArrowheads="1"/>
            </p:cNvSpPr>
            <p:nvPr/>
          </p:nvSpPr>
          <p:spPr bwMode="auto">
            <a:xfrm>
              <a:off x="6080125" y="41052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60" name="Rectangle 294"/>
            <p:cNvSpPr>
              <a:spLocks noChangeAspect="1" noChangeArrowheads="1"/>
            </p:cNvSpPr>
            <p:nvPr/>
          </p:nvSpPr>
          <p:spPr bwMode="auto">
            <a:xfrm>
              <a:off x="6296025" y="41052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61" name="Rectangle 295"/>
            <p:cNvSpPr>
              <a:spLocks noChangeAspect="1" noChangeArrowheads="1"/>
            </p:cNvSpPr>
            <p:nvPr/>
          </p:nvSpPr>
          <p:spPr bwMode="auto">
            <a:xfrm>
              <a:off x="6511925" y="41052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62" name="Rectangle 296"/>
            <p:cNvSpPr>
              <a:spLocks noChangeAspect="1" noChangeArrowheads="1"/>
            </p:cNvSpPr>
            <p:nvPr/>
          </p:nvSpPr>
          <p:spPr bwMode="auto">
            <a:xfrm>
              <a:off x="6727825" y="41052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63" name="Rectangle 297"/>
            <p:cNvSpPr>
              <a:spLocks noChangeAspect="1" noChangeArrowheads="1"/>
            </p:cNvSpPr>
            <p:nvPr/>
          </p:nvSpPr>
          <p:spPr bwMode="auto">
            <a:xfrm>
              <a:off x="6943725" y="41052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64" name="Rectangle 298"/>
            <p:cNvSpPr>
              <a:spLocks noChangeAspect="1" noChangeArrowheads="1"/>
            </p:cNvSpPr>
            <p:nvPr/>
          </p:nvSpPr>
          <p:spPr bwMode="auto">
            <a:xfrm>
              <a:off x="2195513" y="43211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65" name="Rectangle 299"/>
            <p:cNvSpPr>
              <a:spLocks noChangeAspect="1" noChangeArrowheads="1"/>
            </p:cNvSpPr>
            <p:nvPr/>
          </p:nvSpPr>
          <p:spPr bwMode="auto">
            <a:xfrm>
              <a:off x="2411413" y="43211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66" name="Rectangle 300"/>
            <p:cNvSpPr>
              <a:spLocks noChangeAspect="1" noChangeArrowheads="1"/>
            </p:cNvSpPr>
            <p:nvPr/>
          </p:nvSpPr>
          <p:spPr bwMode="auto">
            <a:xfrm>
              <a:off x="2627313" y="4321175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67" name="Rectangle 301"/>
            <p:cNvSpPr>
              <a:spLocks noChangeAspect="1" noChangeArrowheads="1"/>
            </p:cNvSpPr>
            <p:nvPr/>
          </p:nvSpPr>
          <p:spPr bwMode="auto">
            <a:xfrm>
              <a:off x="2843213" y="43211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68" name="Rectangle 302"/>
            <p:cNvSpPr>
              <a:spLocks noChangeAspect="1" noChangeArrowheads="1"/>
            </p:cNvSpPr>
            <p:nvPr/>
          </p:nvSpPr>
          <p:spPr bwMode="auto">
            <a:xfrm>
              <a:off x="3059113" y="43211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69" name="Rectangle 303"/>
            <p:cNvSpPr>
              <a:spLocks noChangeAspect="1" noChangeArrowheads="1"/>
            </p:cNvSpPr>
            <p:nvPr/>
          </p:nvSpPr>
          <p:spPr bwMode="auto">
            <a:xfrm>
              <a:off x="3275013" y="43211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70" name="Rectangle 304"/>
            <p:cNvSpPr>
              <a:spLocks noChangeAspect="1" noChangeArrowheads="1"/>
            </p:cNvSpPr>
            <p:nvPr/>
          </p:nvSpPr>
          <p:spPr bwMode="auto">
            <a:xfrm>
              <a:off x="3490913" y="43211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71" name="Rectangle 305"/>
            <p:cNvSpPr>
              <a:spLocks noChangeAspect="1" noChangeArrowheads="1"/>
            </p:cNvSpPr>
            <p:nvPr/>
          </p:nvSpPr>
          <p:spPr bwMode="auto">
            <a:xfrm>
              <a:off x="3706813" y="43211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72" name="Rectangle 306"/>
            <p:cNvSpPr>
              <a:spLocks noChangeAspect="1" noChangeArrowheads="1"/>
            </p:cNvSpPr>
            <p:nvPr/>
          </p:nvSpPr>
          <p:spPr bwMode="auto">
            <a:xfrm>
              <a:off x="3922713" y="4321175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73" name="Rectangle 307"/>
            <p:cNvSpPr>
              <a:spLocks noChangeAspect="1" noChangeArrowheads="1"/>
            </p:cNvSpPr>
            <p:nvPr/>
          </p:nvSpPr>
          <p:spPr bwMode="auto">
            <a:xfrm>
              <a:off x="4138613" y="43211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74" name="Rectangle 308"/>
            <p:cNvSpPr>
              <a:spLocks noChangeAspect="1" noChangeArrowheads="1"/>
            </p:cNvSpPr>
            <p:nvPr/>
          </p:nvSpPr>
          <p:spPr bwMode="auto">
            <a:xfrm>
              <a:off x="4354513" y="4321175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75" name="Rectangle 309"/>
            <p:cNvSpPr>
              <a:spLocks noChangeAspect="1" noChangeArrowheads="1"/>
            </p:cNvSpPr>
            <p:nvPr/>
          </p:nvSpPr>
          <p:spPr bwMode="auto">
            <a:xfrm>
              <a:off x="4568825" y="43211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76" name="Rectangle 310"/>
            <p:cNvSpPr>
              <a:spLocks noChangeAspect="1" noChangeArrowheads="1"/>
            </p:cNvSpPr>
            <p:nvPr/>
          </p:nvSpPr>
          <p:spPr bwMode="auto">
            <a:xfrm>
              <a:off x="4784725" y="43211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77" name="Rectangle 311"/>
            <p:cNvSpPr>
              <a:spLocks noChangeAspect="1" noChangeArrowheads="1"/>
            </p:cNvSpPr>
            <p:nvPr/>
          </p:nvSpPr>
          <p:spPr bwMode="auto">
            <a:xfrm>
              <a:off x="5002213" y="4321175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78" name="Rectangle 312"/>
            <p:cNvSpPr>
              <a:spLocks noChangeAspect="1" noChangeArrowheads="1"/>
            </p:cNvSpPr>
            <p:nvPr/>
          </p:nvSpPr>
          <p:spPr bwMode="auto">
            <a:xfrm>
              <a:off x="5216525" y="43211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79" name="Rectangle 313"/>
            <p:cNvSpPr>
              <a:spLocks noChangeAspect="1" noChangeArrowheads="1"/>
            </p:cNvSpPr>
            <p:nvPr/>
          </p:nvSpPr>
          <p:spPr bwMode="auto">
            <a:xfrm>
              <a:off x="5432425" y="43211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80" name="Rectangle 314"/>
            <p:cNvSpPr>
              <a:spLocks noChangeAspect="1" noChangeArrowheads="1"/>
            </p:cNvSpPr>
            <p:nvPr/>
          </p:nvSpPr>
          <p:spPr bwMode="auto">
            <a:xfrm>
              <a:off x="5648325" y="43211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81" name="Rectangle 315"/>
            <p:cNvSpPr>
              <a:spLocks noChangeAspect="1" noChangeArrowheads="1"/>
            </p:cNvSpPr>
            <p:nvPr/>
          </p:nvSpPr>
          <p:spPr bwMode="auto">
            <a:xfrm>
              <a:off x="5864225" y="43211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82" name="Rectangle 316"/>
            <p:cNvSpPr>
              <a:spLocks noChangeAspect="1" noChangeArrowheads="1"/>
            </p:cNvSpPr>
            <p:nvPr/>
          </p:nvSpPr>
          <p:spPr bwMode="auto">
            <a:xfrm>
              <a:off x="6080125" y="43211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83" name="Rectangle 317"/>
            <p:cNvSpPr>
              <a:spLocks noChangeAspect="1" noChangeArrowheads="1"/>
            </p:cNvSpPr>
            <p:nvPr/>
          </p:nvSpPr>
          <p:spPr bwMode="auto">
            <a:xfrm>
              <a:off x="6296025" y="43211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84" name="Rectangle 318"/>
            <p:cNvSpPr>
              <a:spLocks noChangeAspect="1" noChangeArrowheads="1"/>
            </p:cNvSpPr>
            <p:nvPr/>
          </p:nvSpPr>
          <p:spPr bwMode="auto">
            <a:xfrm>
              <a:off x="6511925" y="43211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85" name="Rectangle 319"/>
            <p:cNvSpPr>
              <a:spLocks noChangeAspect="1" noChangeArrowheads="1"/>
            </p:cNvSpPr>
            <p:nvPr/>
          </p:nvSpPr>
          <p:spPr bwMode="auto">
            <a:xfrm>
              <a:off x="6727825" y="43211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86" name="Rectangle 320"/>
            <p:cNvSpPr>
              <a:spLocks noChangeAspect="1" noChangeArrowheads="1"/>
            </p:cNvSpPr>
            <p:nvPr/>
          </p:nvSpPr>
          <p:spPr bwMode="auto">
            <a:xfrm>
              <a:off x="6943725" y="43211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87" name="Rectangle 321"/>
            <p:cNvSpPr>
              <a:spLocks noChangeAspect="1" noChangeArrowheads="1"/>
            </p:cNvSpPr>
            <p:nvPr/>
          </p:nvSpPr>
          <p:spPr bwMode="auto">
            <a:xfrm>
              <a:off x="2195513" y="45386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88" name="Rectangle 322"/>
            <p:cNvSpPr>
              <a:spLocks noChangeAspect="1" noChangeArrowheads="1"/>
            </p:cNvSpPr>
            <p:nvPr/>
          </p:nvSpPr>
          <p:spPr bwMode="auto">
            <a:xfrm>
              <a:off x="2411413" y="45386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89" name="Rectangle 323"/>
            <p:cNvSpPr>
              <a:spLocks noChangeAspect="1" noChangeArrowheads="1"/>
            </p:cNvSpPr>
            <p:nvPr/>
          </p:nvSpPr>
          <p:spPr bwMode="auto">
            <a:xfrm>
              <a:off x="2627313" y="4538663"/>
              <a:ext cx="214312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90" name="Rectangle 324"/>
            <p:cNvSpPr>
              <a:spLocks noChangeAspect="1" noChangeArrowheads="1"/>
            </p:cNvSpPr>
            <p:nvPr/>
          </p:nvSpPr>
          <p:spPr bwMode="auto">
            <a:xfrm>
              <a:off x="2843213" y="45386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91" name="Rectangle 325"/>
            <p:cNvSpPr>
              <a:spLocks noChangeAspect="1" noChangeArrowheads="1"/>
            </p:cNvSpPr>
            <p:nvPr/>
          </p:nvSpPr>
          <p:spPr bwMode="auto">
            <a:xfrm>
              <a:off x="3059113" y="45386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92" name="Rectangle 326"/>
            <p:cNvSpPr>
              <a:spLocks noChangeAspect="1" noChangeArrowheads="1"/>
            </p:cNvSpPr>
            <p:nvPr/>
          </p:nvSpPr>
          <p:spPr bwMode="auto">
            <a:xfrm>
              <a:off x="3275013" y="45386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93" name="Rectangle 327"/>
            <p:cNvSpPr>
              <a:spLocks noChangeAspect="1" noChangeArrowheads="1"/>
            </p:cNvSpPr>
            <p:nvPr/>
          </p:nvSpPr>
          <p:spPr bwMode="auto">
            <a:xfrm>
              <a:off x="3490913" y="45386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94" name="Rectangle 328"/>
            <p:cNvSpPr>
              <a:spLocks noChangeAspect="1" noChangeArrowheads="1"/>
            </p:cNvSpPr>
            <p:nvPr/>
          </p:nvSpPr>
          <p:spPr bwMode="auto">
            <a:xfrm>
              <a:off x="3706813" y="45386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95" name="Rectangle 329"/>
            <p:cNvSpPr>
              <a:spLocks noChangeAspect="1" noChangeArrowheads="1"/>
            </p:cNvSpPr>
            <p:nvPr/>
          </p:nvSpPr>
          <p:spPr bwMode="auto">
            <a:xfrm>
              <a:off x="3922713" y="4538663"/>
              <a:ext cx="214312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96" name="Rectangle 330"/>
            <p:cNvSpPr>
              <a:spLocks noChangeAspect="1" noChangeArrowheads="1"/>
            </p:cNvSpPr>
            <p:nvPr/>
          </p:nvSpPr>
          <p:spPr bwMode="auto">
            <a:xfrm>
              <a:off x="4138613" y="45386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97" name="Rectangle 331"/>
            <p:cNvSpPr>
              <a:spLocks noChangeAspect="1" noChangeArrowheads="1"/>
            </p:cNvSpPr>
            <p:nvPr/>
          </p:nvSpPr>
          <p:spPr bwMode="auto">
            <a:xfrm>
              <a:off x="4354513" y="4538663"/>
              <a:ext cx="214312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98" name="Rectangle 332"/>
            <p:cNvSpPr>
              <a:spLocks noChangeAspect="1" noChangeArrowheads="1"/>
            </p:cNvSpPr>
            <p:nvPr/>
          </p:nvSpPr>
          <p:spPr bwMode="auto">
            <a:xfrm>
              <a:off x="4568825" y="45386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299" name="Rectangle 333"/>
            <p:cNvSpPr>
              <a:spLocks noChangeAspect="1" noChangeArrowheads="1"/>
            </p:cNvSpPr>
            <p:nvPr/>
          </p:nvSpPr>
          <p:spPr bwMode="auto">
            <a:xfrm>
              <a:off x="4784725" y="45386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00" name="Rectangle 334"/>
            <p:cNvSpPr>
              <a:spLocks noChangeAspect="1" noChangeArrowheads="1"/>
            </p:cNvSpPr>
            <p:nvPr/>
          </p:nvSpPr>
          <p:spPr bwMode="auto">
            <a:xfrm>
              <a:off x="5002213" y="4538663"/>
              <a:ext cx="214312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01" name="Rectangle 335"/>
            <p:cNvSpPr>
              <a:spLocks noChangeAspect="1" noChangeArrowheads="1"/>
            </p:cNvSpPr>
            <p:nvPr/>
          </p:nvSpPr>
          <p:spPr bwMode="auto">
            <a:xfrm>
              <a:off x="5216525" y="45386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02" name="Rectangle 336"/>
            <p:cNvSpPr>
              <a:spLocks noChangeAspect="1" noChangeArrowheads="1"/>
            </p:cNvSpPr>
            <p:nvPr/>
          </p:nvSpPr>
          <p:spPr bwMode="auto">
            <a:xfrm>
              <a:off x="5432425" y="45386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03" name="Rectangle 337"/>
            <p:cNvSpPr>
              <a:spLocks noChangeAspect="1" noChangeArrowheads="1"/>
            </p:cNvSpPr>
            <p:nvPr/>
          </p:nvSpPr>
          <p:spPr bwMode="auto">
            <a:xfrm>
              <a:off x="5648325" y="45386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04" name="Rectangle 338"/>
            <p:cNvSpPr>
              <a:spLocks noChangeAspect="1" noChangeArrowheads="1"/>
            </p:cNvSpPr>
            <p:nvPr/>
          </p:nvSpPr>
          <p:spPr bwMode="auto">
            <a:xfrm>
              <a:off x="5864225" y="45386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05" name="Rectangle 339"/>
            <p:cNvSpPr>
              <a:spLocks noChangeAspect="1" noChangeArrowheads="1"/>
            </p:cNvSpPr>
            <p:nvPr/>
          </p:nvSpPr>
          <p:spPr bwMode="auto">
            <a:xfrm>
              <a:off x="6080125" y="45386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06" name="Rectangle 340"/>
            <p:cNvSpPr>
              <a:spLocks noChangeAspect="1" noChangeArrowheads="1"/>
            </p:cNvSpPr>
            <p:nvPr/>
          </p:nvSpPr>
          <p:spPr bwMode="auto">
            <a:xfrm>
              <a:off x="6296025" y="45386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07" name="Rectangle 341"/>
            <p:cNvSpPr>
              <a:spLocks noChangeAspect="1" noChangeArrowheads="1"/>
            </p:cNvSpPr>
            <p:nvPr/>
          </p:nvSpPr>
          <p:spPr bwMode="auto">
            <a:xfrm>
              <a:off x="6511925" y="45386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08" name="Rectangle 342"/>
            <p:cNvSpPr>
              <a:spLocks noChangeAspect="1" noChangeArrowheads="1"/>
            </p:cNvSpPr>
            <p:nvPr/>
          </p:nvSpPr>
          <p:spPr bwMode="auto">
            <a:xfrm>
              <a:off x="6727825" y="45386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09" name="Rectangle 343"/>
            <p:cNvSpPr>
              <a:spLocks noChangeAspect="1" noChangeArrowheads="1"/>
            </p:cNvSpPr>
            <p:nvPr/>
          </p:nvSpPr>
          <p:spPr bwMode="auto">
            <a:xfrm>
              <a:off x="6943725" y="45386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10" name="Rectangle 344"/>
            <p:cNvSpPr>
              <a:spLocks noChangeAspect="1" noChangeArrowheads="1"/>
            </p:cNvSpPr>
            <p:nvPr/>
          </p:nvSpPr>
          <p:spPr bwMode="auto">
            <a:xfrm>
              <a:off x="2195513" y="47529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11" name="Rectangle 345"/>
            <p:cNvSpPr>
              <a:spLocks noChangeAspect="1" noChangeArrowheads="1"/>
            </p:cNvSpPr>
            <p:nvPr/>
          </p:nvSpPr>
          <p:spPr bwMode="auto">
            <a:xfrm>
              <a:off x="2411413" y="47529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12" name="Rectangle 346"/>
            <p:cNvSpPr>
              <a:spLocks noChangeAspect="1" noChangeArrowheads="1"/>
            </p:cNvSpPr>
            <p:nvPr/>
          </p:nvSpPr>
          <p:spPr bwMode="auto">
            <a:xfrm>
              <a:off x="2627313" y="4752975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13" name="Rectangle 347"/>
            <p:cNvSpPr>
              <a:spLocks noChangeAspect="1" noChangeArrowheads="1"/>
            </p:cNvSpPr>
            <p:nvPr/>
          </p:nvSpPr>
          <p:spPr bwMode="auto">
            <a:xfrm>
              <a:off x="2843213" y="47529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14" name="Rectangle 348"/>
            <p:cNvSpPr>
              <a:spLocks noChangeAspect="1" noChangeArrowheads="1"/>
            </p:cNvSpPr>
            <p:nvPr/>
          </p:nvSpPr>
          <p:spPr bwMode="auto">
            <a:xfrm>
              <a:off x="3059113" y="47529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15" name="Rectangle 349"/>
            <p:cNvSpPr>
              <a:spLocks noChangeAspect="1" noChangeArrowheads="1"/>
            </p:cNvSpPr>
            <p:nvPr/>
          </p:nvSpPr>
          <p:spPr bwMode="auto">
            <a:xfrm>
              <a:off x="3275013" y="47529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16" name="Rectangle 350"/>
            <p:cNvSpPr>
              <a:spLocks noChangeAspect="1" noChangeArrowheads="1"/>
            </p:cNvSpPr>
            <p:nvPr/>
          </p:nvSpPr>
          <p:spPr bwMode="auto">
            <a:xfrm>
              <a:off x="3490913" y="47529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17" name="Rectangle 351"/>
            <p:cNvSpPr>
              <a:spLocks noChangeAspect="1" noChangeArrowheads="1"/>
            </p:cNvSpPr>
            <p:nvPr/>
          </p:nvSpPr>
          <p:spPr bwMode="auto">
            <a:xfrm>
              <a:off x="3706813" y="47529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18" name="Rectangle 352"/>
            <p:cNvSpPr>
              <a:spLocks noChangeAspect="1" noChangeArrowheads="1"/>
            </p:cNvSpPr>
            <p:nvPr/>
          </p:nvSpPr>
          <p:spPr bwMode="auto">
            <a:xfrm>
              <a:off x="3922713" y="4752975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19" name="Rectangle 353"/>
            <p:cNvSpPr>
              <a:spLocks noChangeAspect="1" noChangeArrowheads="1"/>
            </p:cNvSpPr>
            <p:nvPr/>
          </p:nvSpPr>
          <p:spPr bwMode="auto">
            <a:xfrm>
              <a:off x="4138613" y="47529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20" name="Rectangle 354"/>
            <p:cNvSpPr>
              <a:spLocks noChangeAspect="1" noChangeArrowheads="1"/>
            </p:cNvSpPr>
            <p:nvPr/>
          </p:nvSpPr>
          <p:spPr bwMode="auto">
            <a:xfrm>
              <a:off x="4354513" y="4752975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21" name="Rectangle 355"/>
            <p:cNvSpPr>
              <a:spLocks noChangeAspect="1" noChangeArrowheads="1"/>
            </p:cNvSpPr>
            <p:nvPr/>
          </p:nvSpPr>
          <p:spPr bwMode="auto">
            <a:xfrm>
              <a:off x="4568825" y="47529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22" name="Rectangle 356"/>
            <p:cNvSpPr>
              <a:spLocks noChangeAspect="1" noChangeArrowheads="1"/>
            </p:cNvSpPr>
            <p:nvPr/>
          </p:nvSpPr>
          <p:spPr bwMode="auto">
            <a:xfrm>
              <a:off x="4784725" y="47529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23" name="Rectangle 357"/>
            <p:cNvSpPr>
              <a:spLocks noChangeAspect="1" noChangeArrowheads="1"/>
            </p:cNvSpPr>
            <p:nvPr/>
          </p:nvSpPr>
          <p:spPr bwMode="auto">
            <a:xfrm>
              <a:off x="5002213" y="4752975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24" name="Rectangle 358"/>
            <p:cNvSpPr>
              <a:spLocks noChangeAspect="1" noChangeArrowheads="1"/>
            </p:cNvSpPr>
            <p:nvPr/>
          </p:nvSpPr>
          <p:spPr bwMode="auto">
            <a:xfrm>
              <a:off x="5216525" y="47529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25" name="Rectangle 359"/>
            <p:cNvSpPr>
              <a:spLocks noChangeAspect="1" noChangeArrowheads="1"/>
            </p:cNvSpPr>
            <p:nvPr/>
          </p:nvSpPr>
          <p:spPr bwMode="auto">
            <a:xfrm>
              <a:off x="5432425" y="47529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26" name="Rectangle 360"/>
            <p:cNvSpPr>
              <a:spLocks noChangeAspect="1" noChangeArrowheads="1"/>
            </p:cNvSpPr>
            <p:nvPr/>
          </p:nvSpPr>
          <p:spPr bwMode="auto">
            <a:xfrm>
              <a:off x="5648325" y="47529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27" name="Rectangle 361"/>
            <p:cNvSpPr>
              <a:spLocks noChangeAspect="1" noChangeArrowheads="1"/>
            </p:cNvSpPr>
            <p:nvPr/>
          </p:nvSpPr>
          <p:spPr bwMode="auto">
            <a:xfrm>
              <a:off x="5864225" y="47529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28" name="Rectangle 362"/>
            <p:cNvSpPr>
              <a:spLocks noChangeAspect="1" noChangeArrowheads="1"/>
            </p:cNvSpPr>
            <p:nvPr/>
          </p:nvSpPr>
          <p:spPr bwMode="auto">
            <a:xfrm>
              <a:off x="6080125" y="47529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29" name="Rectangle 363"/>
            <p:cNvSpPr>
              <a:spLocks noChangeAspect="1" noChangeArrowheads="1"/>
            </p:cNvSpPr>
            <p:nvPr/>
          </p:nvSpPr>
          <p:spPr bwMode="auto">
            <a:xfrm>
              <a:off x="6296025" y="47529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30" name="Rectangle 364"/>
            <p:cNvSpPr>
              <a:spLocks noChangeAspect="1" noChangeArrowheads="1"/>
            </p:cNvSpPr>
            <p:nvPr/>
          </p:nvSpPr>
          <p:spPr bwMode="auto">
            <a:xfrm>
              <a:off x="6511925" y="47529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31" name="Rectangle 365"/>
            <p:cNvSpPr>
              <a:spLocks noChangeAspect="1" noChangeArrowheads="1"/>
            </p:cNvSpPr>
            <p:nvPr/>
          </p:nvSpPr>
          <p:spPr bwMode="auto">
            <a:xfrm>
              <a:off x="6727825" y="47529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32" name="Rectangle 366"/>
            <p:cNvSpPr>
              <a:spLocks noChangeAspect="1" noChangeArrowheads="1"/>
            </p:cNvSpPr>
            <p:nvPr/>
          </p:nvSpPr>
          <p:spPr bwMode="auto">
            <a:xfrm>
              <a:off x="6943725" y="47529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33" name="Rectangle 367"/>
            <p:cNvSpPr>
              <a:spLocks noChangeAspect="1" noChangeArrowheads="1"/>
            </p:cNvSpPr>
            <p:nvPr/>
          </p:nvSpPr>
          <p:spPr bwMode="auto">
            <a:xfrm>
              <a:off x="2195513" y="49688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34" name="Rectangle 368"/>
            <p:cNvSpPr>
              <a:spLocks noChangeAspect="1" noChangeArrowheads="1"/>
            </p:cNvSpPr>
            <p:nvPr/>
          </p:nvSpPr>
          <p:spPr bwMode="auto">
            <a:xfrm>
              <a:off x="2411413" y="49688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35" name="Rectangle 369"/>
            <p:cNvSpPr>
              <a:spLocks noChangeAspect="1" noChangeArrowheads="1"/>
            </p:cNvSpPr>
            <p:nvPr/>
          </p:nvSpPr>
          <p:spPr bwMode="auto">
            <a:xfrm>
              <a:off x="2627313" y="4968875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36" name="Rectangle 370"/>
            <p:cNvSpPr>
              <a:spLocks noChangeAspect="1" noChangeArrowheads="1"/>
            </p:cNvSpPr>
            <p:nvPr/>
          </p:nvSpPr>
          <p:spPr bwMode="auto">
            <a:xfrm>
              <a:off x="2843213" y="49688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37" name="Rectangle 371"/>
            <p:cNvSpPr>
              <a:spLocks noChangeAspect="1" noChangeArrowheads="1"/>
            </p:cNvSpPr>
            <p:nvPr/>
          </p:nvSpPr>
          <p:spPr bwMode="auto">
            <a:xfrm>
              <a:off x="3059113" y="49688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38" name="Rectangle 372"/>
            <p:cNvSpPr>
              <a:spLocks noChangeAspect="1" noChangeArrowheads="1"/>
            </p:cNvSpPr>
            <p:nvPr/>
          </p:nvSpPr>
          <p:spPr bwMode="auto">
            <a:xfrm>
              <a:off x="3275013" y="49688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39" name="Rectangle 373"/>
            <p:cNvSpPr>
              <a:spLocks noChangeAspect="1" noChangeArrowheads="1"/>
            </p:cNvSpPr>
            <p:nvPr/>
          </p:nvSpPr>
          <p:spPr bwMode="auto">
            <a:xfrm>
              <a:off x="3490913" y="49688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40" name="Rectangle 374"/>
            <p:cNvSpPr>
              <a:spLocks noChangeAspect="1" noChangeArrowheads="1"/>
            </p:cNvSpPr>
            <p:nvPr/>
          </p:nvSpPr>
          <p:spPr bwMode="auto">
            <a:xfrm>
              <a:off x="3706813" y="49688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41" name="Rectangle 375"/>
            <p:cNvSpPr>
              <a:spLocks noChangeAspect="1" noChangeArrowheads="1"/>
            </p:cNvSpPr>
            <p:nvPr/>
          </p:nvSpPr>
          <p:spPr bwMode="auto">
            <a:xfrm>
              <a:off x="3922713" y="4968875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42" name="Rectangle 376"/>
            <p:cNvSpPr>
              <a:spLocks noChangeAspect="1" noChangeArrowheads="1"/>
            </p:cNvSpPr>
            <p:nvPr/>
          </p:nvSpPr>
          <p:spPr bwMode="auto">
            <a:xfrm>
              <a:off x="4138613" y="49688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43" name="Rectangle 377"/>
            <p:cNvSpPr>
              <a:spLocks noChangeAspect="1" noChangeArrowheads="1"/>
            </p:cNvSpPr>
            <p:nvPr/>
          </p:nvSpPr>
          <p:spPr bwMode="auto">
            <a:xfrm>
              <a:off x="4354513" y="4968875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44" name="Rectangle 378"/>
            <p:cNvSpPr>
              <a:spLocks noChangeAspect="1" noChangeArrowheads="1"/>
            </p:cNvSpPr>
            <p:nvPr/>
          </p:nvSpPr>
          <p:spPr bwMode="auto">
            <a:xfrm>
              <a:off x="4568825" y="49688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45" name="Rectangle 379"/>
            <p:cNvSpPr>
              <a:spLocks noChangeAspect="1" noChangeArrowheads="1"/>
            </p:cNvSpPr>
            <p:nvPr/>
          </p:nvSpPr>
          <p:spPr bwMode="auto">
            <a:xfrm>
              <a:off x="4784725" y="49688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46" name="Rectangle 380"/>
            <p:cNvSpPr>
              <a:spLocks noChangeAspect="1" noChangeArrowheads="1"/>
            </p:cNvSpPr>
            <p:nvPr/>
          </p:nvSpPr>
          <p:spPr bwMode="auto">
            <a:xfrm>
              <a:off x="5002213" y="4968875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47" name="Rectangle 381"/>
            <p:cNvSpPr>
              <a:spLocks noChangeAspect="1" noChangeArrowheads="1"/>
            </p:cNvSpPr>
            <p:nvPr/>
          </p:nvSpPr>
          <p:spPr bwMode="auto">
            <a:xfrm>
              <a:off x="5216525" y="49688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48" name="Rectangle 382"/>
            <p:cNvSpPr>
              <a:spLocks noChangeAspect="1" noChangeArrowheads="1"/>
            </p:cNvSpPr>
            <p:nvPr/>
          </p:nvSpPr>
          <p:spPr bwMode="auto">
            <a:xfrm>
              <a:off x="5432425" y="49688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49" name="Rectangle 383"/>
            <p:cNvSpPr>
              <a:spLocks noChangeAspect="1" noChangeArrowheads="1"/>
            </p:cNvSpPr>
            <p:nvPr/>
          </p:nvSpPr>
          <p:spPr bwMode="auto">
            <a:xfrm>
              <a:off x="5648325" y="49688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50" name="Rectangle 384"/>
            <p:cNvSpPr>
              <a:spLocks noChangeAspect="1" noChangeArrowheads="1"/>
            </p:cNvSpPr>
            <p:nvPr/>
          </p:nvSpPr>
          <p:spPr bwMode="auto">
            <a:xfrm>
              <a:off x="5864225" y="49688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51" name="Rectangle 385"/>
            <p:cNvSpPr>
              <a:spLocks noChangeAspect="1" noChangeArrowheads="1"/>
            </p:cNvSpPr>
            <p:nvPr/>
          </p:nvSpPr>
          <p:spPr bwMode="auto">
            <a:xfrm>
              <a:off x="6080125" y="49688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52" name="Rectangle 386"/>
            <p:cNvSpPr>
              <a:spLocks noChangeAspect="1" noChangeArrowheads="1"/>
            </p:cNvSpPr>
            <p:nvPr/>
          </p:nvSpPr>
          <p:spPr bwMode="auto">
            <a:xfrm>
              <a:off x="6296025" y="49688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53" name="Rectangle 387"/>
            <p:cNvSpPr>
              <a:spLocks noChangeAspect="1" noChangeArrowheads="1"/>
            </p:cNvSpPr>
            <p:nvPr/>
          </p:nvSpPr>
          <p:spPr bwMode="auto">
            <a:xfrm>
              <a:off x="6511925" y="49688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54" name="Rectangle 388"/>
            <p:cNvSpPr>
              <a:spLocks noChangeAspect="1" noChangeArrowheads="1"/>
            </p:cNvSpPr>
            <p:nvPr/>
          </p:nvSpPr>
          <p:spPr bwMode="auto">
            <a:xfrm>
              <a:off x="6727825" y="49688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55" name="Rectangle 389"/>
            <p:cNvSpPr>
              <a:spLocks noChangeAspect="1" noChangeArrowheads="1"/>
            </p:cNvSpPr>
            <p:nvPr/>
          </p:nvSpPr>
          <p:spPr bwMode="auto">
            <a:xfrm>
              <a:off x="6943725" y="49688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56" name="Rectangle 390"/>
            <p:cNvSpPr>
              <a:spLocks noChangeAspect="1" noChangeArrowheads="1"/>
            </p:cNvSpPr>
            <p:nvPr/>
          </p:nvSpPr>
          <p:spPr bwMode="auto">
            <a:xfrm>
              <a:off x="2195513" y="51863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57" name="Rectangle 391"/>
            <p:cNvSpPr>
              <a:spLocks noChangeAspect="1" noChangeArrowheads="1"/>
            </p:cNvSpPr>
            <p:nvPr/>
          </p:nvSpPr>
          <p:spPr bwMode="auto">
            <a:xfrm>
              <a:off x="2411413" y="51863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58" name="Rectangle 392"/>
            <p:cNvSpPr>
              <a:spLocks noChangeAspect="1" noChangeArrowheads="1"/>
            </p:cNvSpPr>
            <p:nvPr/>
          </p:nvSpPr>
          <p:spPr bwMode="auto">
            <a:xfrm>
              <a:off x="2627313" y="5186363"/>
              <a:ext cx="214312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59" name="Rectangle 393"/>
            <p:cNvSpPr>
              <a:spLocks noChangeAspect="1" noChangeArrowheads="1"/>
            </p:cNvSpPr>
            <p:nvPr/>
          </p:nvSpPr>
          <p:spPr bwMode="auto">
            <a:xfrm>
              <a:off x="2843213" y="51863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60" name="Rectangle 394"/>
            <p:cNvSpPr>
              <a:spLocks noChangeAspect="1" noChangeArrowheads="1"/>
            </p:cNvSpPr>
            <p:nvPr/>
          </p:nvSpPr>
          <p:spPr bwMode="auto">
            <a:xfrm>
              <a:off x="3059113" y="51863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61" name="Rectangle 395"/>
            <p:cNvSpPr>
              <a:spLocks noChangeAspect="1" noChangeArrowheads="1"/>
            </p:cNvSpPr>
            <p:nvPr/>
          </p:nvSpPr>
          <p:spPr bwMode="auto">
            <a:xfrm>
              <a:off x="3275013" y="51863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62" name="Rectangle 396"/>
            <p:cNvSpPr>
              <a:spLocks noChangeAspect="1" noChangeArrowheads="1"/>
            </p:cNvSpPr>
            <p:nvPr/>
          </p:nvSpPr>
          <p:spPr bwMode="auto">
            <a:xfrm>
              <a:off x="3490913" y="51863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63" name="Rectangle 397"/>
            <p:cNvSpPr>
              <a:spLocks noChangeAspect="1" noChangeArrowheads="1"/>
            </p:cNvSpPr>
            <p:nvPr/>
          </p:nvSpPr>
          <p:spPr bwMode="auto">
            <a:xfrm>
              <a:off x="3706813" y="51863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64" name="Rectangle 398"/>
            <p:cNvSpPr>
              <a:spLocks noChangeAspect="1" noChangeArrowheads="1"/>
            </p:cNvSpPr>
            <p:nvPr/>
          </p:nvSpPr>
          <p:spPr bwMode="auto">
            <a:xfrm>
              <a:off x="3922713" y="5186363"/>
              <a:ext cx="214312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65" name="Rectangle 399"/>
            <p:cNvSpPr>
              <a:spLocks noChangeAspect="1" noChangeArrowheads="1"/>
            </p:cNvSpPr>
            <p:nvPr/>
          </p:nvSpPr>
          <p:spPr bwMode="auto">
            <a:xfrm>
              <a:off x="4138613" y="51863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66" name="Rectangle 400"/>
            <p:cNvSpPr>
              <a:spLocks noChangeAspect="1" noChangeArrowheads="1"/>
            </p:cNvSpPr>
            <p:nvPr/>
          </p:nvSpPr>
          <p:spPr bwMode="auto">
            <a:xfrm>
              <a:off x="4354513" y="5186363"/>
              <a:ext cx="214312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67" name="Rectangle 401"/>
            <p:cNvSpPr>
              <a:spLocks noChangeAspect="1" noChangeArrowheads="1"/>
            </p:cNvSpPr>
            <p:nvPr/>
          </p:nvSpPr>
          <p:spPr bwMode="auto">
            <a:xfrm>
              <a:off x="4568825" y="51863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68" name="Rectangle 402"/>
            <p:cNvSpPr>
              <a:spLocks noChangeAspect="1" noChangeArrowheads="1"/>
            </p:cNvSpPr>
            <p:nvPr/>
          </p:nvSpPr>
          <p:spPr bwMode="auto">
            <a:xfrm>
              <a:off x="4784725" y="51863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69" name="Rectangle 403"/>
            <p:cNvSpPr>
              <a:spLocks noChangeAspect="1" noChangeArrowheads="1"/>
            </p:cNvSpPr>
            <p:nvPr/>
          </p:nvSpPr>
          <p:spPr bwMode="auto">
            <a:xfrm>
              <a:off x="5002213" y="5186363"/>
              <a:ext cx="214312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70" name="Rectangle 404"/>
            <p:cNvSpPr>
              <a:spLocks noChangeAspect="1" noChangeArrowheads="1"/>
            </p:cNvSpPr>
            <p:nvPr/>
          </p:nvSpPr>
          <p:spPr bwMode="auto">
            <a:xfrm>
              <a:off x="5216525" y="51863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71" name="Rectangle 405"/>
            <p:cNvSpPr>
              <a:spLocks noChangeAspect="1" noChangeArrowheads="1"/>
            </p:cNvSpPr>
            <p:nvPr/>
          </p:nvSpPr>
          <p:spPr bwMode="auto">
            <a:xfrm>
              <a:off x="5432425" y="51863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72" name="Rectangle 406"/>
            <p:cNvSpPr>
              <a:spLocks noChangeAspect="1" noChangeArrowheads="1"/>
            </p:cNvSpPr>
            <p:nvPr/>
          </p:nvSpPr>
          <p:spPr bwMode="auto">
            <a:xfrm>
              <a:off x="5648325" y="51863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73" name="Rectangle 407"/>
            <p:cNvSpPr>
              <a:spLocks noChangeAspect="1" noChangeArrowheads="1"/>
            </p:cNvSpPr>
            <p:nvPr/>
          </p:nvSpPr>
          <p:spPr bwMode="auto">
            <a:xfrm>
              <a:off x="5864225" y="51863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74" name="Rectangle 408"/>
            <p:cNvSpPr>
              <a:spLocks noChangeAspect="1" noChangeArrowheads="1"/>
            </p:cNvSpPr>
            <p:nvPr/>
          </p:nvSpPr>
          <p:spPr bwMode="auto">
            <a:xfrm>
              <a:off x="6080125" y="51863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75" name="Rectangle 409"/>
            <p:cNvSpPr>
              <a:spLocks noChangeAspect="1" noChangeArrowheads="1"/>
            </p:cNvSpPr>
            <p:nvPr/>
          </p:nvSpPr>
          <p:spPr bwMode="auto">
            <a:xfrm>
              <a:off x="6296025" y="51863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76" name="Rectangle 410"/>
            <p:cNvSpPr>
              <a:spLocks noChangeAspect="1" noChangeArrowheads="1"/>
            </p:cNvSpPr>
            <p:nvPr/>
          </p:nvSpPr>
          <p:spPr bwMode="auto">
            <a:xfrm>
              <a:off x="6511925" y="51863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77" name="Rectangle 411"/>
            <p:cNvSpPr>
              <a:spLocks noChangeAspect="1" noChangeArrowheads="1"/>
            </p:cNvSpPr>
            <p:nvPr/>
          </p:nvSpPr>
          <p:spPr bwMode="auto">
            <a:xfrm>
              <a:off x="6727825" y="51863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78" name="Rectangle 412"/>
            <p:cNvSpPr>
              <a:spLocks noChangeAspect="1" noChangeArrowheads="1"/>
            </p:cNvSpPr>
            <p:nvPr/>
          </p:nvSpPr>
          <p:spPr bwMode="auto">
            <a:xfrm>
              <a:off x="6943725" y="51863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79" name="Rectangle 413"/>
            <p:cNvSpPr>
              <a:spLocks noChangeAspect="1" noChangeArrowheads="1"/>
            </p:cNvSpPr>
            <p:nvPr/>
          </p:nvSpPr>
          <p:spPr bwMode="auto">
            <a:xfrm>
              <a:off x="2195513" y="54022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80" name="Rectangle 414"/>
            <p:cNvSpPr>
              <a:spLocks noChangeAspect="1" noChangeArrowheads="1"/>
            </p:cNvSpPr>
            <p:nvPr/>
          </p:nvSpPr>
          <p:spPr bwMode="auto">
            <a:xfrm>
              <a:off x="2411413" y="54022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81" name="Rectangle 415"/>
            <p:cNvSpPr>
              <a:spLocks noChangeAspect="1" noChangeArrowheads="1"/>
            </p:cNvSpPr>
            <p:nvPr/>
          </p:nvSpPr>
          <p:spPr bwMode="auto">
            <a:xfrm>
              <a:off x="2627313" y="5402263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82" name="Rectangle 416"/>
            <p:cNvSpPr>
              <a:spLocks noChangeAspect="1" noChangeArrowheads="1"/>
            </p:cNvSpPr>
            <p:nvPr/>
          </p:nvSpPr>
          <p:spPr bwMode="auto">
            <a:xfrm>
              <a:off x="2843213" y="54022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83" name="Rectangle 417"/>
            <p:cNvSpPr>
              <a:spLocks noChangeAspect="1" noChangeArrowheads="1"/>
            </p:cNvSpPr>
            <p:nvPr/>
          </p:nvSpPr>
          <p:spPr bwMode="auto">
            <a:xfrm>
              <a:off x="3059113" y="54022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84" name="Rectangle 418"/>
            <p:cNvSpPr>
              <a:spLocks noChangeAspect="1" noChangeArrowheads="1"/>
            </p:cNvSpPr>
            <p:nvPr/>
          </p:nvSpPr>
          <p:spPr bwMode="auto">
            <a:xfrm>
              <a:off x="3275013" y="54022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85" name="Rectangle 419"/>
            <p:cNvSpPr>
              <a:spLocks noChangeAspect="1" noChangeArrowheads="1"/>
            </p:cNvSpPr>
            <p:nvPr/>
          </p:nvSpPr>
          <p:spPr bwMode="auto">
            <a:xfrm>
              <a:off x="3490913" y="54022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86" name="Rectangle 420"/>
            <p:cNvSpPr>
              <a:spLocks noChangeAspect="1" noChangeArrowheads="1"/>
            </p:cNvSpPr>
            <p:nvPr/>
          </p:nvSpPr>
          <p:spPr bwMode="auto">
            <a:xfrm>
              <a:off x="3706813" y="54022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87" name="Rectangle 421"/>
            <p:cNvSpPr>
              <a:spLocks noChangeAspect="1" noChangeArrowheads="1"/>
            </p:cNvSpPr>
            <p:nvPr/>
          </p:nvSpPr>
          <p:spPr bwMode="auto">
            <a:xfrm>
              <a:off x="3922713" y="5402263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88" name="Rectangle 422"/>
            <p:cNvSpPr>
              <a:spLocks noChangeAspect="1" noChangeArrowheads="1"/>
            </p:cNvSpPr>
            <p:nvPr/>
          </p:nvSpPr>
          <p:spPr bwMode="auto">
            <a:xfrm>
              <a:off x="4138613" y="54022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89" name="Rectangle 423"/>
            <p:cNvSpPr>
              <a:spLocks noChangeAspect="1" noChangeArrowheads="1"/>
            </p:cNvSpPr>
            <p:nvPr/>
          </p:nvSpPr>
          <p:spPr bwMode="auto">
            <a:xfrm>
              <a:off x="4354513" y="5402263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90" name="Rectangle 424"/>
            <p:cNvSpPr>
              <a:spLocks noChangeAspect="1" noChangeArrowheads="1"/>
            </p:cNvSpPr>
            <p:nvPr/>
          </p:nvSpPr>
          <p:spPr bwMode="auto">
            <a:xfrm>
              <a:off x="4568825" y="54022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91" name="Rectangle 425"/>
            <p:cNvSpPr>
              <a:spLocks noChangeAspect="1" noChangeArrowheads="1"/>
            </p:cNvSpPr>
            <p:nvPr/>
          </p:nvSpPr>
          <p:spPr bwMode="auto">
            <a:xfrm>
              <a:off x="4784725" y="54022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92" name="Rectangle 426"/>
            <p:cNvSpPr>
              <a:spLocks noChangeAspect="1" noChangeArrowheads="1"/>
            </p:cNvSpPr>
            <p:nvPr/>
          </p:nvSpPr>
          <p:spPr bwMode="auto">
            <a:xfrm>
              <a:off x="5002213" y="5402263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93" name="Rectangle 427"/>
            <p:cNvSpPr>
              <a:spLocks noChangeAspect="1" noChangeArrowheads="1"/>
            </p:cNvSpPr>
            <p:nvPr/>
          </p:nvSpPr>
          <p:spPr bwMode="auto">
            <a:xfrm>
              <a:off x="5216525" y="54022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94" name="Rectangle 428"/>
            <p:cNvSpPr>
              <a:spLocks noChangeAspect="1" noChangeArrowheads="1"/>
            </p:cNvSpPr>
            <p:nvPr/>
          </p:nvSpPr>
          <p:spPr bwMode="auto">
            <a:xfrm>
              <a:off x="5432425" y="54022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95" name="Rectangle 429"/>
            <p:cNvSpPr>
              <a:spLocks noChangeAspect="1" noChangeArrowheads="1"/>
            </p:cNvSpPr>
            <p:nvPr/>
          </p:nvSpPr>
          <p:spPr bwMode="auto">
            <a:xfrm>
              <a:off x="5648325" y="54022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96" name="Rectangle 430"/>
            <p:cNvSpPr>
              <a:spLocks noChangeAspect="1" noChangeArrowheads="1"/>
            </p:cNvSpPr>
            <p:nvPr/>
          </p:nvSpPr>
          <p:spPr bwMode="auto">
            <a:xfrm>
              <a:off x="5864225" y="54022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97" name="Rectangle 431"/>
            <p:cNvSpPr>
              <a:spLocks noChangeAspect="1" noChangeArrowheads="1"/>
            </p:cNvSpPr>
            <p:nvPr/>
          </p:nvSpPr>
          <p:spPr bwMode="auto">
            <a:xfrm>
              <a:off x="6080125" y="54022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98" name="Rectangle 432"/>
            <p:cNvSpPr>
              <a:spLocks noChangeAspect="1" noChangeArrowheads="1"/>
            </p:cNvSpPr>
            <p:nvPr/>
          </p:nvSpPr>
          <p:spPr bwMode="auto">
            <a:xfrm>
              <a:off x="6296025" y="54022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399" name="Rectangle 433"/>
            <p:cNvSpPr>
              <a:spLocks noChangeAspect="1" noChangeArrowheads="1"/>
            </p:cNvSpPr>
            <p:nvPr/>
          </p:nvSpPr>
          <p:spPr bwMode="auto">
            <a:xfrm>
              <a:off x="6511925" y="54022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00" name="Rectangle 434"/>
            <p:cNvSpPr>
              <a:spLocks noChangeAspect="1" noChangeArrowheads="1"/>
            </p:cNvSpPr>
            <p:nvPr/>
          </p:nvSpPr>
          <p:spPr bwMode="auto">
            <a:xfrm>
              <a:off x="6727825" y="54022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01" name="Rectangle 435"/>
            <p:cNvSpPr>
              <a:spLocks noChangeAspect="1" noChangeArrowheads="1"/>
            </p:cNvSpPr>
            <p:nvPr/>
          </p:nvSpPr>
          <p:spPr bwMode="auto">
            <a:xfrm>
              <a:off x="6943725" y="54022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</p:grpSp>
      <p:grpSp>
        <p:nvGrpSpPr>
          <p:cNvPr id="402" name="组合 1"/>
          <p:cNvGrpSpPr/>
          <p:nvPr/>
        </p:nvGrpSpPr>
        <p:grpSpPr bwMode="auto">
          <a:xfrm>
            <a:off x="2555780" y="1320947"/>
            <a:ext cx="3885009" cy="161925"/>
            <a:chOff x="1979613" y="1727200"/>
            <a:chExt cx="5180012" cy="215900"/>
          </a:xfrm>
        </p:grpSpPr>
        <p:sp>
          <p:nvSpPr>
            <p:cNvPr id="403" name="Rectangle 27"/>
            <p:cNvSpPr>
              <a:spLocks noChangeAspect="1" noChangeArrowheads="1"/>
            </p:cNvSpPr>
            <p:nvPr/>
          </p:nvSpPr>
          <p:spPr bwMode="auto">
            <a:xfrm>
              <a:off x="1979613" y="1727200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04" name="Rectangle 45"/>
            <p:cNvSpPr>
              <a:spLocks noChangeAspect="1" noChangeArrowheads="1"/>
            </p:cNvSpPr>
            <p:nvPr/>
          </p:nvSpPr>
          <p:spPr bwMode="auto">
            <a:xfrm>
              <a:off x="2195513" y="1727200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05" name="Rectangle 46"/>
            <p:cNvSpPr>
              <a:spLocks noChangeAspect="1" noChangeArrowheads="1"/>
            </p:cNvSpPr>
            <p:nvPr/>
          </p:nvSpPr>
          <p:spPr bwMode="auto">
            <a:xfrm>
              <a:off x="2411413" y="1727200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06" name="Rectangle 47"/>
            <p:cNvSpPr>
              <a:spLocks noChangeAspect="1" noChangeArrowheads="1"/>
            </p:cNvSpPr>
            <p:nvPr/>
          </p:nvSpPr>
          <p:spPr bwMode="auto">
            <a:xfrm>
              <a:off x="2627313" y="1727200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07" name="Rectangle 48"/>
            <p:cNvSpPr>
              <a:spLocks noChangeAspect="1" noChangeArrowheads="1"/>
            </p:cNvSpPr>
            <p:nvPr/>
          </p:nvSpPr>
          <p:spPr bwMode="auto">
            <a:xfrm>
              <a:off x="2843213" y="1727200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08" name="Rectangle 49"/>
            <p:cNvSpPr>
              <a:spLocks noChangeAspect="1" noChangeArrowheads="1"/>
            </p:cNvSpPr>
            <p:nvPr/>
          </p:nvSpPr>
          <p:spPr bwMode="auto">
            <a:xfrm>
              <a:off x="3059113" y="1727200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09" name="Rectangle 50"/>
            <p:cNvSpPr>
              <a:spLocks noChangeAspect="1" noChangeArrowheads="1"/>
            </p:cNvSpPr>
            <p:nvPr/>
          </p:nvSpPr>
          <p:spPr bwMode="auto">
            <a:xfrm>
              <a:off x="3275013" y="1727200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10" name="Rectangle 51"/>
            <p:cNvSpPr>
              <a:spLocks noChangeAspect="1" noChangeArrowheads="1"/>
            </p:cNvSpPr>
            <p:nvPr/>
          </p:nvSpPr>
          <p:spPr bwMode="auto">
            <a:xfrm>
              <a:off x="3490913" y="1727200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11" name="Rectangle 52"/>
            <p:cNvSpPr>
              <a:spLocks noChangeAspect="1" noChangeArrowheads="1"/>
            </p:cNvSpPr>
            <p:nvPr/>
          </p:nvSpPr>
          <p:spPr bwMode="auto">
            <a:xfrm>
              <a:off x="3706813" y="1727200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12" name="Rectangle 53"/>
            <p:cNvSpPr>
              <a:spLocks noChangeAspect="1" noChangeArrowheads="1"/>
            </p:cNvSpPr>
            <p:nvPr/>
          </p:nvSpPr>
          <p:spPr bwMode="auto">
            <a:xfrm>
              <a:off x="3922713" y="1727200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13" name="Rectangle 54"/>
            <p:cNvSpPr>
              <a:spLocks noChangeAspect="1" noChangeArrowheads="1"/>
            </p:cNvSpPr>
            <p:nvPr/>
          </p:nvSpPr>
          <p:spPr bwMode="auto">
            <a:xfrm>
              <a:off x="4138613" y="1727200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14" name="Rectangle 55"/>
            <p:cNvSpPr>
              <a:spLocks noChangeAspect="1" noChangeArrowheads="1"/>
            </p:cNvSpPr>
            <p:nvPr/>
          </p:nvSpPr>
          <p:spPr bwMode="auto">
            <a:xfrm>
              <a:off x="4354513" y="1727200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15" name="Rectangle 56"/>
            <p:cNvSpPr>
              <a:spLocks noChangeAspect="1" noChangeArrowheads="1"/>
            </p:cNvSpPr>
            <p:nvPr/>
          </p:nvSpPr>
          <p:spPr bwMode="auto">
            <a:xfrm>
              <a:off x="4568825" y="1727200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16" name="Rectangle 57"/>
            <p:cNvSpPr>
              <a:spLocks noChangeAspect="1" noChangeArrowheads="1"/>
            </p:cNvSpPr>
            <p:nvPr/>
          </p:nvSpPr>
          <p:spPr bwMode="auto">
            <a:xfrm>
              <a:off x="4784725" y="1727200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17" name="Rectangle 58"/>
            <p:cNvSpPr>
              <a:spLocks noChangeAspect="1" noChangeArrowheads="1"/>
            </p:cNvSpPr>
            <p:nvPr/>
          </p:nvSpPr>
          <p:spPr bwMode="auto">
            <a:xfrm>
              <a:off x="5002213" y="1727200"/>
              <a:ext cx="214312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18" name="Rectangle 59"/>
            <p:cNvSpPr>
              <a:spLocks noChangeAspect="1" noChangeArrowheads="1"/>
            </p:cNvSpPr>
            <p:nvPr/>
          </p:nvSpPr>
          <p:spPr bwMode="auto">
            <a:xfrm>
              <a:off x="5216525" y="1727200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19" name="Rectangle 60"/>
            <p:cNvSpPr>
              <a:spLocks noChangeAspect="1" noChangeArrowheads="1"/>
            </p:cNvSpPr>
            <p:nvPr/>
          </p:nvSpPr>
          <p:spPr bwMode="auto">
            <a:xfrm>
              <a:off x="5432425" y="1727200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20" name="Rectangle 61"/>
            <p:cNvSpPr>
              <a:spLocks noChangeAspect="1" noChangeArrowheads="1"/>
            </p:cNvSpPr>
            <p:nvPr/>
          </p:nvSpPr>
          <p:spPr bwMode="auto">
            <a:xfrm>
              <a:off x="5648325" y="1727200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21" name="Rectangle 62"/>
            <p:cNvSpPr>
              <a:spLocks noChangeAspect="1" noChangeArrowheads="1"/>
            </p:cNvSpPr>
            <p:nvPr/>
          </p:nvSpPr>
          <p:spPr bwMode="auto">
            <a:xfrm>
              <a:off x="5864225" y="1727200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22" name="Rectangle 63"/>
            <p:cNvSpPr>
              <a:spLocks noChangeAspect="1" noChangeArrowheads="1"/>
            </p:cNvSpPr>
            <p:nvPr/>
          </p:nvSpPr>
          <p:spPr bwMode="auto">
            <a:xfrm>
              <a:off x="6080125" y="1727200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23" name="Rectangle 64"/>
            <p:cNvSpPr>
              <a:spLocks noChangeAspect="1" noChangeArrowheads="1"/>
            </p:cNvSpPr>
            <p:nvPr/>
          </p:nvSpPr>
          <p:spPr bwMode="auto">
            <a:xfrm>
              <a:off x="6296025" y="1727200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24" name="Rectangle 65"/>
            <p:cNvSpPr>
              <a:spLocks noChangeAspect="1" noChangeArrowheads="1"/>
            </p:cNvSpPr>
            <p:nvPr/>
          </p:nvSpPr>
          <p:spPr bwMode="auto">
            <a:xfrm>
              <a:off x="6511925" y="1727200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25" name="Rectangle 66"/>
            <p:cNvSpPr>
              <a:spLocks noChangeAspect="1" noChangeArrowheads="1"/>
            </p:cNvSpPr>
            <p:nvPr/>
          </p:nvSpPr>
          <p:spPr bwMode="auto">
            <a:xfrm>
              <a:off x="6727825" y="1727200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26" name="Rectangle 67"/>
            <p:cNvSpPr>
              <a:spLocks noChangeAspect="1" noChangeArrowheads="1"/>
            </p:cNvSpPr>
            <p:nvPr/>
          </p:nvSpPr>
          <p:spPr bwMode="auto">
            <a:xfrm>
              <a:off x="6943725" y="1727200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</p:grpSp>
      <p:grpSp>
        <p:nvGrpSpPr>
          <p:cNvPr id="427" name="组合 2"/>
          <p:cNvGrpSpPr/>
          <p:nvPr/>
        </p:nvGrpSpPr>
        <p:grpSpPr bwMode="auto">
          <a:xfrm>
            <a:off x="2555780" y="1320949"/>
            <a:ext cx="161925" cy="2918222"/>
            <a:chOff x="1979613" y="1726429"/>
            <a:chExt cx="215900" cy="3891734"/>
          </a:xfrm>
        </p:grpSpPr>
        <p:sp>
          <p:nvSpPr>
            <p:cNvPr id="428" name="Rectangle 27"/>
            <p:cNvSpPr>
              <a:spLocks noChangeAspect="1" noChangeArrowheads="1"/>
            </p:cNvSpPr>
            <p:nvPr/>
          </p:nvSpPr>
          <p:spPr bwMode="auto">
            <a:xfrm>
              <a:off x="1979613" y="19462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29" name="Rectangle 28"/>
            <p:cNvSpPr>
              <a:spLocks noChangeAspect="1" noChangeArrowheads="1"/>
            </p:cNvSpPr>
            <p:nvPr/>
          </p:nvSpPr>
          <p:spPr bwMode="auto">
            <a:xfrm>
              <a:off x="1979613" y="21637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30" name="Rectangle 29"/>
            <p:cNvSpPr>
              <a:spLocks noChangeAspect="1" noChangeArrowheads="1"/>
            </p:cNvSpPr>
            <p:nvPr/>
          </p:nvSpPr>
          <p:spPr bwMode="auto">
            <a:xfrm>
              <a:off x="1979613" y="23796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31" name="Rectangle 30"/>
            <p:cNvSpPr>
              <a:spLocks noChangeAspect="1" noChangeArrowheads="1"/>
            </p:cNvSpPr>
            <p:nvPr/>
          </p:nvSpPr>
          <p:spPr bwMode="auto">
            <a:xfrm>
              <a:off x="1979613" y="2576513"/>
              <a:ext cx="215900" cy="23812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32" name="Rectangle 31"/>
            <p:cNvSpPr>
              <a:spLocks noChangeAspect="1" noChangeArrowheads="1"/>
            </p:cNvSpPr>
            <p:nvPr/>
          </p:nvSpPr>
          <p:spPr bwMode="auto">
            <a:xfrm>
              <a:off x="1979613" y="28114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33" name="Rectangle 32"/>
            <p:cNvSpPr>
              <a:spLocks noChangeAspect="1" noChangeArrowheads="1"/>
            </p:cNvSpPr>
            <p:nvPr/>
          </p:nvSpPr>
          <p:spPr bwMode="auto">
            <a:xfrm>
              <a:off x="1979613" y="30257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34" name="Rectangle 33"/>
            <p:cNvSpPr>
              <a:spLocks noChangeAspect="1" noChangeArrowheads="1"/>
            </p:cNvSpPr>
            <p:nvPr/>
          </p:nvSpPr>
          <p:spPr bwMode="auto">
            <a:xfrm>
              <a:off x="1979613" y="32432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35" name="Rectangle 34"/>
            <p:cNvSpPr>
              <a:spLocks noChangeAspect="1" noChangeArrowheads="1"/>
            </p:cNvSpPr>
            <p:nvPr/>
          </p:nvSpPr>
          <p:spPr bwMode="auto">
            <a:xfrm>
              <a:off x="1979613" y="34591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36" name="Rectangle 35"/>
            <p:cNvSpPr>
              <a:spLocks noChangeAspect="1" noChangeArrowheads="1"/>
            </p:cNvSpPr>
            <p:nvPr/>
          </p:nvSpPr>
          <p:spPr bwMode="auto">
            <a:xfrm>
              <a:off x="1979613" y="3675063"/>
              <a:ext cx="215900" cy="21907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37" name="Rectangle 36"/>
            <p:cNvSpPr>
              <a:spLocks noChangeAspect="1" noChangeArrowheads="1"/>
            </p:cNvSpPr>
            <p:nvPr/>
          </p:nvSpPr>
          <p:spPr bwMode="auto">
            <a:xfrm>
              <a:off x="1979613" y="38909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38" name="Rectangle 37"/>
            <p:cNvSpPr>
              <a:spLocks noChangeAspect="1" noChangeArrowheads="1"/>
            </p:cNvSpPr>
            <p:nvPr/>
          </p:nvSpPr>
          <p:spPr bwMode="auto">
            <a:xfrm>
              <a:off x="1979613" y="41052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39" name="Rectangle 38"/>
            <p:cNvSpPr>
              <a:spLocks noChangeAspect="1" noChangeArrowheads="1"/>
            </p:cNvSpPr>
            <p:nvPr/>
          </p:nvSpPr>
          <p:spPr bwMode="auto">
            <a:xfrm>
              <a:off x="1979613" y="43211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40" name="Rectangle 39"/>
            <p:cNvSpPr>
              <a:spLocks noChangeAspect="1" noChangeArrowheads="1"/>
            </p:cNvSpPr>
            <p:nvPr/>
          </p:nvSpPr>
          <p:spPr bwMode="auto">
            <a:xfrm>
              <a:off x="1979613" y="45386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41" name="Rectangle 40"/>
            <p:cNvSpPr>
              <a:spLocks noChangeAspect="1" noChangeArrowheads="1"/>
            </p:cNvSpPr>
            <p:nvPr/>
          </p:nvSpPr>
          <p:spPr bwMode="auto">
            <a:xfrm>
              <a:off x="1979613" y="47529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42" name="Rectangle 41"/>
            <p:cNvSpPr>
              <a:spLocks noChangeAspect="1" noChangeArrowheads="1"/>
            </p:cNvSpPr>
            <p:nvPr/>
          </p:nvSpPr>
          <p:spPr bwMode="auto">
            <a:xfrm>
              <a:off x="1979613" y="4968875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43" name="Rectangle 42"/>
            <p:cNvSpPr>
              <a:spLocks noChangeAspect="1" noChangeArrowheads="1"/>
            </p:cNvSpPr>
            <p:nvPr/>
          </p:nvSpPr>
          <p:spPr bwMode="auto">
            <a:xfrm>
              <a:off x="1979613" y="5186363"/>
              <a:ext cx="215900" cy="21431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44" name="Rectangle 43"/>
            <p:cNvSpPr>
              <a:spLocks noChangeAspect="1" noChangeArrowheads="1"/>
            </p:cNvSpPr>
            <p:nvPr/>
          </p:nvSpPr>
          <p:spPr bwMode="auto">
            <a:xfrm>
              <a:off x="1979613" y="5402263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  <p:sp>
          <p:nvSpPr>
            <p:cNvPr id="445" name="Rectangle 27"/>
            <p:cNvSpPr>
              <a:spLocks noChangeAspect="1" noChangeArrowheads="1"/>
            </p:cNvSpPr>
            <p:nvPr/>
          </p:nvSpPr>
          <p:spPr bwMode="auto">
            <a:xfrm>
              <a:off x="1979613" y="1726429"/>
              <a:ext cx="215900" cy="2159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endParaRPr lang="zh-CN" altLang="en-US" sz="1800">
                <a:ea typeface="楷体" panose="02010609060101010101" pitchFamily="49" charset="-122"/>
              </a:endParaRPr>
            </a:p>
          </p:txBody>
        </p:sp>
      </p:grpSp>
      <p:sp>
        <p:nvSpPr>
          <p:cNvPr id="446" name="Text Box 6"/>
          <p:cNvSpPr txBox="1">
            <a:spLocks noChangeArrowheads="1"/>
          </p:cNvSpPr>
          <p:nvPr/>
        </p:nvSpPr>
        <p:spPr bwMode="auto">
          <a:xfrm>
            <a:off x="6551696" y="1366160"/>
            <a:ext cx="18621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FF0000"/>
                </a:solidFill>
                <a:ea typeface="楷体" panose="02010609060101010101" pitchFamily="49" charset="-122"/>
              </a:rPr>
              <a:t>24÷1=24</a:t>
            </a:r>
            <a:r>
              <a:rPr lang="zh-CN" altLang="en-US" sz="2000" dirty="0">
                <a:solidFill>
                  <a:srgbClr val="FF0000"/>
                </a:solidFill>
                <a:ea typeface="楷体" panose="02010609060101010101" pitchFamily="49" charset="-122"/>
              </a:rPr>
              <a:t>（个）</a:t>
            </a:r>
            <a:endParaRPr lang="zh-CN" altLang="en-US" sz="200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447" name="Text Box 8"/>
          <p:cNvSpPr txBox="1">
            <a:spLocks noChangeArrowheads="1"/>
          </p:cNvSpPr>
          <p:nvPr/>
        </p:nvSpPr>
        <p:spPr bwMode="auto">
          <a:xfrm>
            <a:off x="791865" y="2925203"/>
            <a:ext cx="20693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FF0000"/>
                </a:solidFill>
                <a:ea typeface="楷体" panose="02010609060101010101" pitchFamily="49" charset="-122"/>
              </a:rPr>
              <a:t>18÷1=18</a:t>
            </a:r>
            <a:r>
              <a:rPr lang="zh-CN" altLang="en-US" sz="2000" dirty="0">
                <a:solidFill>
                  <a:srgbClr val="FF0000"/>
                </a:solidFill>
                <a:ea typeface="楷体" panose="02010609060101010101" pitchFamily="49" charset="-122"/>
              </a:rPr>
              <a:t>（个）</a:t>
            </a:r>
            <a:endParaRPr lang="zh-CN" altLang="en-US" sz="200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448" name="Rectangle 454"/>
          <p:cNvSpPr>
            <a:spLocks noChangeArrowheads="1"/>
          </p:cNvSpPr>
          <p:nvPr/>
        </p:nvSpPr>
        <p:spPr bwMode="auto">
          <a:xfrm>
            <a:off x="1902717" y="4333882"/>
            <a:ext cx="53518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chemeClr val="tx1"/>
                </a:solidFill>
                <a:ea typeface="楷体" panose="02010609060101010101" pitchFamily="49" charset="-122"/>
              </a:rPr>
              <a:t>用边长是</a:t>
            </a:r>
            <a:r>
              <a:rPr lang="en-US" altLang="zh-CN" sz="2000" dirty="0">
                <a:solidFill>
                  <a:schemeClr val="tx1"/>
                </a:solidFill>
                <a:ea typeface="楷体" panose="02010609060101010101" pitchFamily="49" charset="-122"/>
              </a:rPr>
              <a:t>1</a:t>
            </a:r>
            <a:r>
              <a:rPr lang="zh-CN" altLang="en-US" sz="2000" dirty="0">
                <a:solidFill>
                  <a:schemeClr val="tx1"/>
                </a:solidFill>
                <a:ea typeface="楷体" panose="02010609060101010101" pitchFamily="49" charset="-122"/>
              </a:rPr>
              <a:t>厘米的正方形纸片摆，正好摆满。</a:t>
            </a:r>
            <a:endParaRPr lang="zh-CN" altLang="en-US" sz="2000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449" name="Rectangle 452"/>
          <p:cNvSpPr>
            <a:spLocks noChangeAspect="1" noChangeArrowheads="1"/>
          </p:cNvSpPr>
          <p:nvPr/>
        </p:nvSpPr>
        <p:spPr bwMode="auto">
          <a:xfrm>
            <a:off x="4205961" y="771550"/>
            <a:ext cx="150019" cy="151209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sz="1800">
              <a:ea typeface="楷体" panose="02010609060101010101" pitchFamily="49" charset="-122"/>
            </a:endParaRPr>
          </a:p>
        </p:txBody>
      </p:sp>
      <p:sp>
        <p:nvSpPr>
          <p:cNvPr id="451" name="Text Box 457"/>
          <p:cNvSpPr txBox="1">
            <a:spLocks noChangeArrowheads="1"/>
          </p:cNvSpPr>
          <p:nvPr/>
        </p:nvSpPr>
        <p:spPr bwMode="auto">
          <a:xfrm>
            <a:off x="4220957" y="928249"/>
            <a:ext cx="12037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chemeClr val="tx1"/>
                </a:solidFill>
                <a:ea typeface="楷体" panose="02010609060101010101" pitchFamily="49" charset="-122"/>
              </a:rPr>
              <a:t>24</a:t>
            </a:r>
            <a:r>
              <a:rPr lang="zh-CN" altLang="en-US" sz="2000" dirty="0">
                <a:solidFill>
                  <a:schemeClr val="tx1"/>
                </a:solidFill>
                <a:ea typeface="楷体" panose="02010609060101010101" pitchFamily="49" charset="-122"/>
              </a:rPr>
              <a:t>厘米</a:t>
            </a:r>
            <a:endParaRPr lang="zh-CN" altLang="en-US" sz="2000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452" name="Text Box 458"/>
          <p:cNvSpPr txBox="1">
            <a:spLocks noChangeArrowheads="1"/>
          </p:cNvSpPr>
          <p:nvPr/>
        </p:nvSpPr>
        <p:spPr bwMode="auto">
          <a:xfrm>
            <a:off x="1407266" y="2467491"/>
            <a:ext cx="121465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chemeClr val="tx1"/>
                </a:solidFill>
                <a:ea typeface="楷体" panose="02010609060101010101" pitchFamily="49" charset="-122"/>
              </a:rPr>
              <a:t>18</a:t>
            </a:r>
            <a:r>
              <a:rPr lang="zh-CN" altLang="en-US" sz="2000" dirty="0">
                <a:solidFill>
                  <a:schemeClr val="tx1"/>
                </a:solidFill>
                <a:ea typeface="楷体" panose="02010609060101010101" pitchFamily="49" charset="-122"/>
              </a:rPr>
              <a:t>厘米</a:t>
            </a:r>
            <a:endParaRPr lang="zh-CN" altLang="en-US" sz="2000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46" grpId="0" autoUpdateAnimBg="0"/>
      <p:bldP spid="447" grpId="0" autoUpdateAnimBg="0"/>
      <p:bldP spid="448" grpId="0" autoUpdateAnimBg="0"/>
      <p:bldP spid="44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53"/>
          <p:cNvSpPr txBox="1">
            <a:spLocks noChangeArrowheads="1"/>
          </p:cNvSpPr>
          <p:nvPr/>
        </p:nvSpPr>
        <p:spPr bwMode="auto">
          <a:xfrm>
            <a:off x="2211590" y="764934"/>
            <a:ext cx="45208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tx1"/>
                </a:solidFill>
                <a:ea typeface="楷体" panose="02010609060101010101" pitchFamily="49" charset="-122"/>
              </a:rPr>
              <a:t>用边长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2</a:t>
            </a:r>
            <a:r>
              <a:rPr lang="zh-CN" altLang="en-US">
                <a:solidFill>
                  <a:schemeClr val="tx1"/>
                </a:solidFill>
                <a:ea typeface="楷体" panose="02010609060101010101" pitchFamily="49" charset="-122"/>
              </a:rPr>
              <a:t>厘米的正方形   来摆。</a:t>
            </a:r>
            <a:endParaRPr lang="zh-CN" altLang="en-US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470435" y="1606092"/>
            <a:ext cx="3882628" cy="2912269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sz="1800">
              <a:ea typeface="楷体" panose="02010609060101010101" pitchFamily="49" charset="-122"/>
            </a:endParaRPr>
          </a:p>
        </p:txBody>
      </p:sp>
      <p:grpSp>
        <p:nvGrpSpPr>
          <p:cNvPr id="7" name="Group 124"/>
          <p:cNvGrpSpPr/>
          <p:nvPr/>
        </p:nvGrpSpPr>
        <p:grpSpPr bwMode="auto">
          <a:xfrm>
            <a:off x="2474010" y="1606090"/>
            <a:ext cx="3882629" cy="323850"/>
            <a:chOff x="1114" y="1136"/>
            <a:chExt cx="3261" cy="272"/>
          </a:xfrm>
          <a:solidFill>
            <a:srgbClr val="92D050"/>
          </a:solidFill>
        </p:grpSpPr>
        <p:sp>
          <p:nvSpPr>
            <p:cNvPr id="8" name="Rectangle 3"/>
            <p:cNvSpPr>
              <a:spLocks noChangeArrowheads="1"/>
            </p:cNvSpPr>
            <p:nvPr/>
          </p:nvSpPr>
          <p:spPr bwMode="auto">
            <a:xfrm>
              <a:off x="1114" y="1136"/>
              <a:ext cx="271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9" name="Rectangle 4"/>
            <p:cNvSpPr>
              <a:spLocks noChangeArrowheads="1"/>
            </p:cNvSpPr>
            <p:nvPr/>
          </p:nvSpPr>
          <p:spPr bwMode="auto">
            <a:xfrm>
              <a:off x="1385" y="1136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10" name="Rectangle 5"/>
            <p:cNvSpPr>
              <a:spLocks noChangeArrowheads="1"/>
            </p:cNvSpPr>
            <p:nvPr/>
          </p:nvSpPr>
          <p:spPr bwMode="auto">
            <a:xfrm>
              <a:off x="1657" y="1136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11" name="Rectangle 6"/>
            <p:cNvSpPr>
              <a:spLocks noChangeArrowheads="1"/>
            </p:cNvSpPr>
            <p:nvPr/>
          </p:nvSpPr>
          <p:spPr bwMode="auto">
            <a:xfrm>
              <a:off x="1928" y="1136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12" name="Rectangle 7"/>
            <p:cNvSpPr>
              <a:spLocks noChangeArrowheads="1"/>
            </p:cNvSpPr>
            <p:nvPr/>
          </p:nvSpPr>
          <p:spPr bwMode="auto">
            <a:xfrm>
              <a:off x="2200" y="1136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13" name="Rectangle 8"/>
            <p:cNvSpPr>
              <a:spLocks noChangeArrowheads="1"/>
            </p:cNvSpPr>
            <p:nvPr/>
          </p:nvSpPr>
          <p:spPr bwMode="auto">
            <a:xfrm>
              <a:off x="2472" y="1136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14" name="Rectangle 9"/>
            <p:cNvSpPr>
              <a:spLocks noChangeArrowheads="1"/>
            </p:cNvSpPr>
            <p:nvPr/>
          </p:nvSpPr>
          <p:spPr bwMode="auto">
            <a:xfrm>
              <a:off x="2744" y="1136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15" name="Rectangle 10"/>
            <p:cNvSpPr>
              <a:spLocks noChangeArrowheads="1"/>
            </p:cNvSpPr>
            <p:nvPr/>
          </p:nvSpPr>
          <p:spPr bwMode="auto">
            <a:xfrm>
              <a:off x="3016" y="1136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19" name="Rectangle 11"/>
            <p:cNvSpPr>
              <a:spLocks noChangeArrowheads="1"/>
            </p:cNvSpPr>
            <p:nvPr/>
          </p:nvSpPr>
          <p:spPr bwMode="auto">
            <a:xfrm>
              <a:off x="3288" y="1136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20" name="Rectangle 12"/>
            <p:cNvSpPr>
              <a:spLocks noChangeArrowheads="1"/>
            </p:cNvSpPr>
            <p:nvPr/>
          </p:nvSpPr>
          <p:spPr bwMode="auto">
            <a:xfrm>
              <a:off x="3560" y="1136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21" name="Rectangle 13"/>
            <p:cNvSpPr>
              <a:spLocks noChangeArrowheads="1"/>
            </p:cNvSpPr>
            <p:nvPr/>
          </p:nvSpPr>
          <p:spPr bwMode="auto">
            <a:xfrm>
              <a:off x="3832" y="1136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22" name="Rectangle 14"/>
            <p:cNvSpPr>
              <a:spLocks noChangeArrowheads="1"/>
            </p:cNvSpPr>
            <p:nvPr/>
          </p:nvSpPr>
          <p:spPr bwMode="auto">
            <a:xfrm>
              <a:off x="4103" y="1136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Group 23"/>
          <p:cNvGrpSpPr/>
          <p:nvPr/>
        </p:nvGrpSpPr>
        <p:grpSpPr bwMode="auto">
          <a:xfrm>
            <a:off x="2797860" y="1929940"/>
            <a:ext cx="3558779" cy="2590800"/>
            <a:chOff x="1386" y="1408"/>
            <a:chExt cx="2989" cy="2176"/>
          </a:xfrm>
          <a:solidFill>
            <a:srgbClr val="92D050"/>
          </a:solidFill>
        </p:grpSpPr>
        <p:sp>
          <p:nvSpPr>
            <p:cNvPr id="24" name="Rectangle 17"/>
            <p:cNvSpPr>
              <a:spLocks noChangeArrowheads="1"/>
            </p:cNvSpPr>
            <p:nvPr/>
          </p:nvSpPr>
          <p:spPr bwMode="auto">
            <a:xfrm>
              <a:off x="1386" y="1408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25" name="Rectangle 18"/>
            <p:cNvSpPr>
              <a:spLocks noChangeArrowheads="1"/>
            </p:cNvSpPr>
            <p:nvPr/>
          </p:nvSpPr>
          <p:spPr bwMode="auto">
            <a:xfrm>
              <a:off x="1658" y="1408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26" name="Rectangle 19"/>
            <p:cNvSpPr>
              <a:spLocks noChangeArrowheads="1"/>
            </p:cNvSpPr>
            <p:nvPr/>
          </p:nvSpPr>
          <p:spPr bwMode="auto">
            <a:xfrm>
              <a:off x="1929" y="1408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27" name="Rectangle 20"/>
            <p:cNvSpPr>
              <a:spLocks noChangeArrowheads="1"/>
            </p:cNvSpPr>
            <p:nvPr/>
          </p:nvSpPr>
          <p:spPr bwMode="auto">
            <a:xfrm>
              <a:off x="2201" y="1408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28" name="Rectangle 21"/>
            <p:cNvSpPr>
              <a:spLocks noChangeArrowheads="1"/>
            </p:cNvSpPr>
            <p:nvPr/>
          </p:nvSpPr>
          <p:spPr bwMode="auto">
            <a:xfrm>
              <a:off x="2473" y="1408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29" name="Rectangle 22"/>
            <p:cNvSpPr>
              <a:spLocks noChangeArrowheads="1"/>
            </p:cNvSpPr>
            <p:nvPr/>
          </p:nvSpPr>
          <p:spPr bwMode="auto">
            <a:xfrm>
              <a:off x="2745" y="1408"/>
              <a:ext cx="271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30" name="Rectangle 23"/>
            <p:cNvSpPr>
              <a:spLocks noChangeArrowheads="1"/>
            </p:cNvSpPr>
            <p:nvPr/>
          </p:nvSpPr>
          <p:spPr bwMode="auto">
            <a:xfrm>
              <a:off x="3016" y="1408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31" name="Rectangle 24"/>
            <p:cNvSpPr>
              <a:spLocks noChangeArrowheads="1"/>
            </p:cNvSpPr>
            <p:nvPr/>
          </p:nvSpPr>
          <p:spPr bwMode="auto">
            <a:xfrm>
              <a:off x="3288" y="1408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32" name="Rectangle 25"/>
            <p:cNvSpPr>
              <a:spLocks noChangeArrowheads="1"/>
            </p:cNvSpPr>
            <p:nvPr/>
          </p:nvSpPr>
          <p:spPr bwMode="auto">
            <a:xfrm>
              <a:off x="3560" y="1408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33" name="Rectangle 26"/>
            <p:cNvSpPr>
              <a:spLocks noChangeArrowheads="1"/>
            </p:cNvSpPr>
            <p:nvPr/>
          </p:nvSpPr>
          <p:spPr bwMode="auto">
            <a:xfrm>
              <a:off x="3832" y="1408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34" name="Rectangle 27"/>
            <p:cNvSpPr>
              <a:spLocks noChangeArrowheads="1"/>
            </p:cNvSpPr>
            <p:nvPr/>
          </p:nvSpPr>
          <p:spPr bwMode="auto">
            <a:xfrm>
              <a:off x="4103" y="1408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35" name="Rectangle 30"/>
            <p:cNvSpPr>
              <a:spLocks noChangeArrowheads="1"/>
            </p:cNvSpPr>
            <p:nvPr/>
          </p:nvSpPr>
          <p:spPr bwMode="auto">
            <a:xfrm>
              <a:off x="1386" y="1680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36" name="Rectangle 31"/>
            <p:cNvSpPr>
              <a:spLocks noChangeArrowheads="1"/>
            </p:cNvSpPr>
            <p:nvPr/>
          </p:nvSpPr>
          <p:spPr bwMode="auto">
            <a:xfrm>
              <a:off x="1658" y="1680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37" name="Rectangle 32"/>
            <p:cNvSpPr>
              <a:spLocks noChangeArrowheads="1"/>
            </p:cNvSpPr>
            <p:nvPr/>
          </p:nvSpPr>
          <p:spPr bwMode="auto">
            <a:xfrm>
              <a:off x="1929" y="1680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38" name="Rectangle 33"/>
            <p:cNvSpPr>
              <a:spLocks noChangeArrowheads="1"/>
            </p:cNvSpPr>
            <p:nvPr/>
          </p:nvSpPr>
          <p:spPr bwMode="auto">
            <a:xfrm>
              <a:off x="2201" y="1680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39" name="Rectangle 34"/>
            <p:cNvSpPr>
              <a:spLocks noChangeArrowheads="1"/>
            </p:cNvSpPr>
            <p:nvPr/>
          </p:nvSpPr>
          <p:spPr bwMode="auto">
            <a:xfrm>
              <a:off x="2473" y="1680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40" name="Rectangle 35"/>
            <p:cNvSpPr>
              <a:spLocks noChangeArrowheads="1"/>
            </p:cNvSpPr>
            <p:nvPr/>
          </p:nvSpPr>
          <p:spPr bwMode="auto">
            <a:xfrm>
              <a:off x="2745" y="1680"/>
              <a:ext cx="271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41" name="Rectangle 36"/>
            <p:cNvSpPr>
              <a:spLocks noChangeArrowheads="1"/>
            </p:cNvSpPr>
            <p:nvPr/>
          </p:nvSpPr>
          <p:spPr bwMode="auto">
            <a:xfrm>
              <a:off x="3016" y="1680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42" name="Rectangle 37"/>
            <p:cNvSpPr>
              <a:spLocks noChangeArrowheads="1"/>
            </p:cNvSpPr>
            <p:nvPr/>
          </p:nvSpPr>
          <p:spPr bwMode="auto">
            <a:xfrm>
              <a:off x="3288" y="1680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43" name="Rectangle 38"/>
            <p:cNvSpPr>
              <a:spLocks noChangeArrowheads="1"/>
            </p:cNvSpPr>
            <p:nvPr/>
          </p:nvSpPr>
          <p:spPr bwMode="auto">
            <a:xfrm>
              <a:off x="3560" y="1680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44" name="Rectangle 39"/>
            <p:cNvSpPr>
              <a:spLocks noChangeArrowheads="1"/>
            </p:cNvSpPr>
            <p:nvPr/>
          </p:nvSpPr>
          <p:spPr bwMode="auto">
            <a:xfrm>
              <a:off x="3832" y="1680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45" name="Rectangle 40"/>
            <p:cNvSpPr>
              <a:spLocks noChangeArrowheads="1"/>
            </p:cNvSpPr>
            <p:nvPr/>
          </p:nvSpPr>
          <p:spPr bwMode="auto">
            <a:xfrm>
              <a:off x="4103" y="1680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46" name="Rectangle 43"/>
            <p:cNvSpPr>
              <a:spLocks noChangeArrowheads="1"/>
            </p:cNvSpPr>
            <p:nvPr/>
          </p:nvSpPr>
          <p:spPr bwMode="auto">
            <a:xfrm>
              <a:off x="1386" y="1952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47" name="Rectangle 44"/>
            <p:cNvSpPr>
              <a:spLocks noChangeArrowheads="1"/>
            </p:cNvSpPr>
            <p:nvPr/>
          </p:nvSpPr>
          <p:spPr bwMode="auto">
            <a:xfrm>
              <a:off x="1658" y="1952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48" name="Rectangle 45"/>
            <p:cNvSpPr>
              <a:spLocks noChangeArrowheads="1"/>
            </p:cNvSpPr>
            <p:nvPr/>
          </p:nvSpPr>
          <p:spPr bwMode="auto">
            <a:xfrm>
              <a:off x="1929" y="1952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49" name="Rectangle 46"/>
            <p:cNvSpPr>
              <a:spLocks noChangeArrowheads="1"/>
            </p:cNvSpPr>
            <p:nvPr/>
          </p:nvSpPr>
          <p:spPr bwMode="auto">
            <a:xfrm>
              <a:off x="2201" y="1952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50" name="Rectangle 47"/>
            <p:cNvSpPr>
              <a:spLocks noChangeArrowheads="1"/>
            </p:cNvSpPr>
            <p:nvPr/>
          </p:nvSpPr>
          <p:spPr bwMode="auto">
            <a:xfrm>
              <a:off x="2473" y="1952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51" name="Rectangle 48"/>
            <p:cNvSpPr>
              <a:spLocks noChangeArrowheads="1"/>
            </p:cNvSpPr>
            <p:nvPr/>
          </p:nvSpPr>
          <p:spPr bwMode="auto">
            <a:xfrm>
              <a:off x="2745" y="1952"/>
              <a:ext cx="271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52" name="Rectangle 49"/>
            <p:cNvSpPr>
              <a:spLocks noChangeArrowheads="1"/>
            </p:cNvSpPr>
            <p:nvPr/>
          </p:nvSpPr>
          <p:spPr bwMode="auto">
            <a:xfrm>
              <a:off x="3016" y="1952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53" name="Rectangle 50"/>
            <p:cNvSpPr>
              <a:spLocks noChangeArrowheads="1"/>
            </p:cNvSpPr>
            <p:nvPr/>
          </p:nvSpPr>
          <p:spPr bwMode="auto">
            <a:xfrm>
              <a:off x="3288" y="1952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54" name="Rectangle 51"/>
            <p:cNvSpPr>
              <a:spLocks noChangeArrowheads="1"/>
            </p:cNvSpPr>
            <p:nvPr/>
          </p:nvSpPr>
          <p:spPr bwMode="auto">
            <a:xfrm>
              <a:off x="3560" y="1952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55" name="Rectangle 52"/>
            <p:cNvSpPr>
              <a:spLocks noChangeArrowheads="1"/>
            </p:cNvSpPr>
            <p:nvPr/>
          </p:nvSpPr>
          <p:spPr bwMode="auto">
            <a:xfrm>
              <a:off x="3832" y="1952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56" name="Rectangle 53"/>
            <p:cNvSpPr>
              <a:spLocks noChangeArrowheads="1"/>
            </p:cNvSpPr>
            <p:nvPr/>
          </p:nvSpPr>
          <p:spPr bwMode="auto">
            <a:xfrm>
              <a:off x="4103" y="1952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57" name="Rectangle 56"/>
            <p:cNvSpPr>
              <a:spLocks noChangeArrowheads="1"/>
            </p:cNvSpPr>
            <p:nvPr/>
          </p:nvSpPr>
          <p:spPr bwMode="auto">
            <a:xfrm>
              <a:off x="1386" y="2224"/>
              <a:ext cx="272" cy="27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58" name="Rectangle 57"/>
            <p:cNvSpPr>
              <a:spLocks noChangeArrowheads="1"/>
            </p:cNvSpPr>
            <p:nvPr/>
          </p:nvSpPr>
          <p:spPr bwMode="auto">
            <a:xfrm>
              <a:off x="1658" y="2224"/>
              <a:ext cx="272" cy="27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59" name="Rectangle 58"/>
            <p:cNvSpPr>
              <a:spLocks noChangeArrowheads="1"/>
            </p:cNvSpPr>
            <p:nvPr/>
          </p:nvSpPr>
          <p:spPr bwMode="auto">
            <a:xfrm>
              <a:off x="1929" y="2224"/>
              <a:ext cx="272" cy="27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60" name="Rectangle 59"/>
            <p:cNvSpPr>
              <a:spLocks noChangeArrowheads="1"/>
            </p:cNvSpPr>
            <p:nvPr/>
          </p:nvSpPr>
          <p:spPr bwMode="auto">
            <a:xfrm>
              <a:off x="2201" y="2224"/>
              <a:ext cx="272" cy="27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61" name="Rectangle 60"/>
            <p:cNvSpPr>
              <a:spLocks noChangeArrowheads="1"/>
            </p:cNvSpPr>
            <p:nvPr/>
          </p:nvSpPr>
          <p:spPr bwMode="auto">
            <a:xfrm>
              <a:off x="2473" y="2224"/>
              <a:ext cx="272" cy="27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62" name="Rectangle 61"/>
            <p:cNvSpPr>
              <a:spLocks noChangeArrowheads="1"/>
            </p:cNvSpPr>
            <p:nvPr/>
          </p:nvSpPr>
          <p:spPr bwMode="auto">
            <a:xfrm>
              <a:off x="2745" y="2224"/>
              <a:ext cx="271" cy="27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63" name="Rectangle 62"/>
            <p:cNvSpPr>
              <a:spLocks noChangeArrowheads="1"/>
            </p:cNvSpPr>
            <p:nvPr/>
          </p:nvSpPr>
          <p:spPr bwMode="auto">
            <a:xfrm>
              <a:off x="3016" y="2224"/>
              <a:ext cx="272" cy="27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64" name="Rectangle 63"/>
            <p:cNvSpPr>
              <a:spLocks noChangeArrowheads="1"/>
            </p:cNvSpPr>
            <p:nvPr/>
          </p:nvSpPr>
          <p:spPr bwMode="auto">
            <a:xfrm>
              <a:off x="3288" y="2224"/>
              <a:ext cx="272" cy="27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65" name="Rectangle 64"/>
            <p:cNvSpPr>
              <a:spLocks noChangeArrowheads="1"/>
            </p:cNvSpPr>
            <p:nvPr/>
          </p:nvSpPr>
          <p:spPr bwMode="auto">
            <a:xfrm>
              <a:off x="3560" y="2224"/>
              <a:ext cx="272" cy="27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66" name="Rectangle 65"/>
            <p:cNvSpPr>
              <a:spLocks noChangeArrowheads="1"/>
            </p:cNvSpPr>
            <p:nvPr/>
          </p:nvSpPr>
          <p:spPr bwMode="auto">
            <a:xfrm>
              <a:off x="3832" y="2224"/>
              <a:ext cx="272" cy="27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67" name="Rectangle 66"/>
            <p:cNvSpPr>
              <a:spLocks noChangeArrowheads="1"/>
            </p:cNvSpPr>
            <p:nvPr/>
          </p:nvSpPr>
          <p:spPr bwMode="auto">
            <a:xfrm>
              <a:off x="4103" y="2224"/>
              <a:ext cx="272" cy="27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68" name="Rectangle 69"/>
            <p:cNvSpPr>
              <a:spLocks noChangeArrowheads="1"/>
            </p:cNvSpPr>
            <p:nvPr/>
          </p:nvSpPr>
          <p:spPr bwMode="auto">
            <a:xfrm>
              <a:off x="1386" y="2495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69" name="Rectangle 70"/>
            <p:cNvSpPr>
              <a:spLocks noChangeArrowheads="1"/>
            </p:cNvSpPr>
            <p:nvPr/>
          </p:nvSpPr>
          <p:spPr bwMode="auto">
            <a:xfrm>
              <a:off x="1658" y="2495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70" name="Rectangle 71"/>
            <p:cNvSpPr>
              <a:spLocks noChangeArrowheads="1"/>
            </p:cNvSpPr>
            <p:nvPr/>
          </p:nvSpPr>
          <p:spPr bwMode="auto">
            <a:xfrm>
              <a:off x="1929" y="2495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71" name="Rectangle 72"/>
            <p:cNvSpPr>
              <a:spLocks noChangeArrowheads="1"/>
            </p:cNvSpPr>
            <p:nvPr/>
          </p:nvSpPr>
          <p:spPr bwMode="auto">
            <a:xfrm>
              <a:off x="2201" y="2495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72" name="Rectangle 73"/>
            <p:cNvSpPr>
              <a:spLocks noChangeArrowheads="1"/>
            </p:cNvSpPr>
            <p:nvPr/>
          </p:nvSpPr>
          <p:spPr bwMode="auto">
            <a:xfrm>
              <a:off x="2473" y="2495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73" name="Rectangle 74"/>
            <p:cNvSpPr>
              <a:spLocks noChangeArrowheads="1"/>
            </p:cNvSpPr>
            <p:nvPr/>
          </p:nvSpPr>
          <p:spPr bwMode="auto">
            <a:xfrm>
              <a:off x="2745" y="2495"/>
              <a:ext cx="271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74" name="Rectangle 75"/>
            <p:cNvSpPr>
              <a:spLocks noChangeArrowheads="1"/>
            </p:cNvSpPr>
            <p:nvPr/>
          </p:nvSpPr>
          <p:spPr bwMode="auto">
            <a:xfrm>
              <a:off x="3016" y="2495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75" name="Rectangle 76"/>
            <p:cNvSpPr>
              <a:spLocks noChangeArrowheads="1"/>
            </p:cNvSpPr>
            <p:nvPr/>
          </p:nvSpPr>
          <p:spPr bwMode="auto">
            <a:xfrm>
              <a:off x="3288" y="2495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76" name="Rectangle 77"/>
            <p:cNvSpPr>
              <a:spLocks noChangeArrowheads="1"/>
            </p:cNvSpPr>
            <p:nvPr/>
          </p:nvSpPr>
          <p:spPr bwMode="auto">
            <a:xfrm>
              <a:off x="3560" y="2495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77" name="Rectangle 78"/>
            <p:cNvSpPr>
              <a:spLocks noChangeArrowheads="1"/>
            </p:cNvSpPr>
            <p:nvPr/>
          </p:nvSpPr>
          <p:spPr bwMode="auto">
            <a:xfrm>
              <a:off x="3832" y="2495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78" name="Rectangle 79"/>
            <p:cNvSpPr>
              <a:spLocks noChangeArrowheads="1"/>
            </p:cNvSpPr>
            <p:nvPr/>
          </p:nvSpPr>
          <p:spPr bwMode="auto">
            <a:xfrm>
              <a:off x="4103" y="2495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79" name="Rectangle 82"/>
            <p:cNvSpPr>
              <a:spLocks noChangeArrowheads="1"/>
            </p:cNvSpPr>
            <p:nvPr/>
          </p:nvSpPr>
          <p:spPr bwMode="auto">
            <a:xfrm>
              <a:off x="1386" y="2767"/>
              <a:ext cx="272" cy="273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80" name="Rectangle 83"/>
            <p:cNvSpPr>
              <a:spLocks noChangeArrowheads="1"/>
            </p:cNvSpPr>
            <p:nvPr/>
          </p:nvSpPr>
          <p:spPr bwMode="auto">
            <a:xfrm>
              <a:off x="1658" y="2767"/>
              <a:ext cx="272" cy="273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81" name="Rectangle 84"/>
            <p:cNvSpPr>
              <a:spLocks noChangeArrowheads="1"/>
            </p:cNvSpPr>
            <p:nvPr/>
          </p:nvSpPr>
          <p:spPr bwMode="auto">
            <a:xfrm>
              <a:off x="1929" y="2767"/>
              <a:ext cx="272" cy="273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82" name="Rectangle 85"/>
            <p:cNvSpPr>
              <a:spLocks noChangeArrowheads="1"/>
            </p:cNvSpPr>
            <p:nvPr/>
          </p:nvSpPr>
          <p:spPr bwMode="auto">
            <a:xfrm>
              <a:off x="2201" y="2767"/>
              <a:ext cx="272" cy="273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83" name="Rectangle 86"/>
            <p:cNvSpPr>
              <a:spLocks noChangeArrowheads="1"/>
            </p:cNvSpPr>
            <p:nvPr/>
          </p:nvSpPr>
          <p:spPr bwMode="auto">
            <a:xfrm>
              <a:off x="2473" y="2767"/>
              <a:ext cx="272" cy="273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84" name="Rectangle 87"/>
            <p:cNvSpPr>
              <a:spLocks noChangeArrowheads="1"/>
            </p:cNvSpPr>
            <p:nvPr/>
          </p:nvSpPr>
          <p:spPr bwMode="auto">
            <a:xfrm>
              <a:off x="2745" y="2767"/>
              <a:ext cx="271" cy="273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85" name="Rectangle 88"/>
            <p:cNvSpPr>
              <a:spLocks noChangeArrowheads="1"/>
            </p:cNvSpPr>
            <p:nvPr/>
          </p:nvSpPr>
          <p:spPr bwMode="auto">
            <a:xfrm>
              <a:off x="3016" y="2767"/>
              <a:ext cx="272" cy="273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86" name="Rectangle 89"/>
            <p:cNvSpPr>
              <a:spLocks noChangeArrowheads="1"/>
            </p:cNvSpPr>
            <p:nvPr/>
          </p:nvSpPr>
          <p:spPr bwMode="auto">
            <a:xfrm>
              <a:off x="3288" y="2767"/>
              <a:ext cx="272" cy="273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87" name="Rectangle 90"/>
            <p:cNvSpPr>
              <a:spLocks noChangeArrowheads="1"/>
            </p:cNvSpPr>
            <p:nvPr/>
          </p:nvSpPr>
          <p:spPr bwMode="auto">
            <a:xfrm>
              <a:off x="3560" y="2767"/>
              <a:ext cx="272" cy="273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88" name="Rectangle 91"/>
            <p:cNvSpPr>
              <a:spLocks noChangeArrowheads="1"/>
            </p:cNvSpPr>
            <p:nvPr/>
          </p:nvSpPr>
          <p:spPr bwMode="auto">
            <a:xfrm>
              <a:off x="3832" y="2767"/>
              <a:ext cx="272" cy="273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89" name="Rectangle 92"/>
            <p:cNvSpPr>
              <a:spLocks noChangeArrowheads="1"/>
            </p:cNvSpPr>
            <p:nvPr/>
          </p:nvSpPr>
          <p:spPr bwMode="auto">
            <a:xfrm>
              <a:off x="4103" y="2767"/>
              <a:ext cx="272" cy="273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90" name="Rectangle 95"/>
            <p:cNvSpPr>
              <a:spLocks noChangeArrowheads="1"/>
            </p:cNvSpPr>
            <p:nvPr/>
          </p:nvSpPr>
          <p:spPr bwMode="auto">
            <a:xfrm>
              <a:off x="1386" y="3040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91" name="Rectangle 96"/>
            <p:cNvSpPr>
              <a:spLocks noChangeArrowheads="1"/>
            </p:cNvSpPr>
            <p:nvPr/>
          </p:nvSpPr>
          <p:spPr bwMode="auto">
            <a:xfrm>
              <a:off x="1658" y="3040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92" name="Rectangle 97"/>
            <p:cNvSpPr>
              <a:spLocks noChangeArrowheads="1"/>
            </p:cNvSpPr>
            <p:nvPr/>
          </p:nvSpPr>
          <p:spPr bwMode="auto">
            <a:xfrm>
              <a:off x="1929" y="3040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93" name="Rectangle 98"/>
            <p:cNvSpPr>
              <a:spLocks noChangeArrowheads="1"/>
            </p:cNvSpPr>
            <p:nvPr/>
          </p:nvSpPr>
          <p:spPr bwMode="auto">
            <a:xfrm>
              <a:off x="2201" y="3040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94" name="Rectangle 99"/>
            <p:cNvSpPr>
              <a:spLocks noChangeArrowheads="1"/>
            </p:cNvSpPr>
            <p:nvPr/>
          </p:nvSpPr>
          <p:spPr bwMode="auto">
            <a:xfrm>
              <a:off x="2473" y="3040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95" name="Rectangle 100"/>
            <p:cNvSpPr>
              <a:spLocks noChangeArrowheads="1"/>
            </p:cNvSpPr>
            <p:nvPr/>
          </p:nvSpPr>
          <p:spPr bwMode="auto">
            <a:xfrm>
              <a:off x="2745" y="3040"/>
              <a:ext cx="271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96" name="Rectangle 101"/>
            <p:cNvSpPr>
              <a:spLocks noChangeArrowheads="1"/>
            </p:cNvSpPr>
            <p:nvPr/>
          </p:nvSpPr>
          <p:spPr bwMode="auto">
            <a:xfrm>
              <a:off x="3016" y="3040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97" name="Rectangle 102"/>
            <p:cNvSpPr>
              <a:spLocks noChangeArrowheads="1"/>
            </p:cNvSpPr>
            <p:nvPr/>
          </p:nvSpPr>
          <p:spPr bwMode="auto">
            <a:xfrm>
              <a:off x="3288" y="3040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98" name="Rectangle 103"/>
            <p:cNvSpPr>
              <a:spLocks noChangeArrowheads="1"/>
            </p:cNvSpPr>
            <p:nvPr/>
          </p:nvSpPr>
          <p:spPr bwMode="auto">
            <a:xfrm>
              <a:off x="3560" y="3040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99" name="Rectangle 104"/>
            <p:cNvSpPr>
              <a:spLocks noChangeArrowheads="1"/>
            </p:cNvSpPr>
            <p:nvPr/>
          </p:nvSpPr>
          <p:spPr bwMode="auto">
            <a:xfrm>
              <a:off x="3832" y="3040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100" name="Rectangle 105"/>
            <p:cNvSpPr>
              <a:spLocks noChangeArrowheads="1"/>
            </p:cNvSpPr>
            <p:nvPr/>
          </p:nvSpPr>
          <p:spPr bwMode="auto">
            <a:xfrm>
              <a:off x="4103" y="3040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101" name="Rectangle 108"/>
            <p:cNvSpPr>
              <a:spLocks noChangeArrowheads="1"/>
            </p:cNvSpPr>
            <p:nvPr/>
          </p:nvSpPr>
          <p:spPr bwMode="auto">
            <a:xfrm>
              <a:off x="1386" y="3312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102" name="Rectangle 109"/>
            <p:cNvSpPr>
              <a:spLocks noChangeArrowheads="1"/>
            </p:cNvSpPr>
            <p:nvPr/>
          </p:nvSpPr>
          <p:spPr bwMode="auto">
            <a:xfrm>
              <a:off x="1658" y="3312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103" name="Rectangle 110"/>
            <p:cNvSpPr>
              <a:spLocks noChangeArrowheads="1"/>
            </p:cNvSpPr>
            <p:nvPr/>
          </p:nvSpPr>
          <p:spPr bwMode="auto">
            <a:xfrm>
              <a:off x="1929" y="3312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104" name="Rectangle 111"/>
            <p:cNvSpPr>
              <a:spLocks noChangeArrowheads="1"/>
            </p:cNvSpPr>
            <p:nvPr/>
          </p:nvSpPr>
          <p:spPr bwMode="auto">
            <a:xfrm>
              <a:off x="2201" y="3312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105" name="Rectangle 112"/>
            <p:cNvSpPr>
              <a:spLocks noChangeArrowheads="1"/>
            </p:cNvSpPr>
            <p:nvPr/>
          </p:nvSpPr>
          <p:spPr bwMode="auto">
            <a:xfrm>
              <a:off x="2473" y="3312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106" name="Rectangle 113"/>
            <p:cNvSpPr>
              <a:spLocks noChangeArrowheads="1"/>
            </p:cNvSpPr>
            <p:nvPr/>
          </p:nvSpPr>
          <p:spPr bwMode="auto">
            <a:xfrm>
              <a:off x="2745" y="3312"/>
              <a:ext cx="271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107" name="Rectangle 114"/>
            <p:cNvSpPr>
              <a:spLocks noChangeArrowheads="1"/>
            </p:cNvSpPr>
            <p:nvPr/>
          </p:nvSpPr>
          <p:spPr bwMode="auto">
            <a:xfrm>
              <a:off x="3016" y="3312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108" name="Rectangle 115"/>
            <p:cNvSpPr>
              <a:spLocks noChangeArrowheads="1"/>
            </p:cNvSpPr>
            <p:nvPr/>
          </p:nvSpPr>
          <p:spPr bwMode="auto">
            <a:xfrm>
              <a:off x="3288" y="3312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109" name="Rectangle 116"/>
            <p:cNvSpPr>
              <a:spLocks noChangeArrowheads="1"/>
            </p:cNvSpPr>
            <p:nvPr/>
          </p:nvSpPr>
          <p:spPr bwMode="auto">
            <a:xfrm>
              <a:off x="3560" y="3312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110" name="Rectangle 117"/>
            <p:cNvSpPr>
              <a:spLocks noChangeArrowheads="1"/>
            </p:cNvSpPr>
            <p:nvPr/>
          </p:nvSpPr>
          <p:spPr bwMode="auto">
            <a:xfrm>
              <a:off x="3832" y="3312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111" name="Rectangle 118"/>
            <p:cNvSpPr>
              <a:spLocks noChangeArrowheads="1"/>
            </p:cNvSpPr>
            <p:nvPr/>
          </p:nvSpPr>
          <p:spPr bwMode="auto">
            <a:xfrm>
              <a:off x="4103" y="3312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</p:grpSp>
      <p:sp>
        <p:nvSpPr>
          <p:cNvPr id="112" name="Text Box 127"/>
          <p:cNvSpPr txBox="1">
            <a:spLocks noChangeArrowheads="1"/>
          </p:cNvSpPr>
          <p:nvPr/>
        </p:nvSpPr>
        <p:spPr bwMode="auto">
          <a:xfrm>
            <a:off x="4100403" y="1203598"/>
            <a:ext cx="96916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FF0000"/>
                </a:solidFill>
                <a:ea typeface="楷体" panose="02010609060101010101" pitchFamily="49" charset="-122"/>
              </a:rPr>
              <a:t>24</a:t>
            </a:r>
            <a:r>
              <a:rPr lang="zh-CN" altLang="en-US" sz="2000" dirty="0">
                <a:solidFill>
                  <a:srgbClr val="FF0000"/>
                </a:solidFill>
                <a:ea typeface="楷体" panose="02010609060101010101" pitchFamily="49" charset="-122"/>
              </a:rPr>
              <a:t>厘米</a:t>
            </a:r>
            <a:endParaRPr lang="zh-CN" altLang="en-US" sz="200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13" name="Text Box 128"/>
          <p:cNvSpPr txBox="1">
            <a:spLocks noChangeArrowheads="1"/>
          </p:cNvSpPr>
          <p:nvPr/>
        </p:nvSpPr>
        <p:spPr bwMode="auto">
          <a:xfrm>
            <a:off x="1408719" y="2831779"/>
            <a:ext cx="12608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0000"/>
                </a:solidFill>
                <a:ea typeface="楷体" panose="02010609060101010101" pitchFamily="49" charset="-122"/>
              </a:rPr>
              <a:t>18</a:t>
            </a:r>
            <a:r>
              <a:rPr lang="zh-CN" altLang="en-US" sz="2000">
                <a:solidFill>
                  <a:srgbClr val="FF0000"/>
                </a:solidFill>
                <a:ea typeface="楷体" panose="02010609060101010101" pitchFamily="49" charset="-122"/>
              </a:rPr>
              <a:t>厘米</a:t>
            </a:r>
            <a:endParaRPr lang="zh-CN" altLang="en-US" sz="200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14" name="Rectangle 119"/>
          <p:cNvSpPr>
            <a:spLocks noChangeArrowheads="1"/>
          </p:cNvSpPr>
          <p:nvPr/>
        </p:nvSpPr>
        <p:spPr bwMode="auto">
          <a:xfrm>
            <a:off x="5304899" y="845790"/>
            <a:ext cx="323850" cy="323850"/>
          </a:xfrm>
          <a:prstGeom prst="rect">
            <a:avLst/>
          </a:prstGeom>
          <a:solidFill>
            <a:srgbClr val="92D05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sz="1800">
              <a:ea typeface="楷体" panose="02010609060101010101" pitchFamily="49" charset="-122"/>
            </a:endParaRPr>
          </a:p>
        </p:txBody>
      </p:sp>
      <p:sp>
        <p:nvSpPr>
          <p:cNvPr id="115" name="Text Box 6"/>
          <p:cNvSpPr txBox="1">
            <a:spLocks noChangeArrowheads="1"/>
          </p:cNvSpPr>
          <p:nvPr/>
        </p:nvSpPr>
        <p:spPr bwMode="auto">
          <a:xfrm>
            <a:off x="6551901" y="1545068"/>
            <a:ext cx="186451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FF0000"/>
                </a:solidFill>
                <a:ea typeface="楷体" panose="02010609060101010101" pitchFamily="49" charset="-122"/>
              </a:rPr>
              <a:t>24÷2=12</a:t>
            </a:r>
            <a:r>
              <a:rPr lang="zh-CN" altLang="en-US" sz="2000" dirty="0">
                <a:solidFill>
                  <a:srgbClr val="FF0000"/>
                </a:solidFill>
                <a:ea typeface="楷体" panose="02010609060101010101" pitchFamily="49" charset="-122"/>
              </a:rPr>
              <a:t>（个）</a:t>
            </a:r>
            <a:endParaRPr lang="zh-CN" altLang="en-US" sz="200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16" name="Text Box 6"/>
          <p:cNvSpPr txBox="1">
            <a:spLocks noChangeArrowheads="1"/>
          </p:cNvSpPr>
          <p:nvPr/>
        </p:nvSpPr>
        <p:spPr bwMode="auto">
          <a:xfrm>
            <a:off x="683568" y="3733618"/>
            <a:ext cx="192524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FF0000"/>
                </a:solidFill>
                <a:ea typeface="楷体" panose="02010609060101010101" pitchFamily="49" charset="-122"/>
              </a:rPr>
              <a:t>18÷2=9</a:t>
            </a:r>
            <a:r>
              <a:rPr lang="zh-CN" altLang="en-US" sz="2000" dirty="0">
                <a:solidFill>
                  <a:srgbClr val="FF0000"/>
                </a:solidFill>
                <a:ea typeface="楷体" panose="02010609060101010101" pitchFamily="49" charset="-122"/>
              </a:rPr>
              <a:t>（个）</a:t>
            </a:r>
            <a:endParaRPr lang="zh-CN" altLang="en-US" sz="200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17" name="Rectangle 121"/>
          <p:cNvSpPr>
            <a:spLocks noChangeArrowheads="1"/>
          </p:cNvSpPr>
          <p:nvPr/>
        </p:nvSpPr>
        <p:spPr bwMode="auto">
          <a:xfrm>
            <a:off x="6732389" y="2467847"/>
            <a:ext cx="1909542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chemeClr val="tx1"/>
                </a:solidFill>
                <a:ea typeface="楷体" panose="02010609060101010101" pitchFamily="49" charset="-122"/>
              </a:rPr>
              <a:t>用边长是</a:t>
            </a:r>
            <a:r>
              <a:rPr lang="en-US" altLang="zh-CN" sz="2000" dirty="0">
                <a:solidFill>
                  <a:schemeClr val="tx1"/>
                </a:solidFill>
                <a:ea typeface="楷体" panose="02010609060101010101" pitchFamily="49" charset="-122"/>
              </a:rPr>
              <a:t>2</a:t>
            </a:r>
            <a:r>
              <a:rPr lang="zh-CN" altLang="en-US" sz="2000" dirty="0">
                <a:solidFill>
                  <a:schemeClr val="tx1"/>
                </a:solidFill>
                <a:ea typeface="楷体" panose="02010609060101010101" pitchFamily="49" charset="-122"/>
              </a:rPr>
              <a:t>厘米的正方形纸片摆，正好摆满。</a:t>
            </a:r>
            <a:endParaRPr lang="zh-CN" altLang="en-US" sz="2000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grpSp>
        <p:nvGrpSpPr>
          <p:cNvPr id="118" name="Group 125"/>
          <p:cNvGrpSpPr/>
          <p:nvPr/>
        </p:nvGrpSpPr>
        <p:grpSpPr bwMode="auto">
          <a:xfrm>
            <a:off x="2474006" y="1607283"/>
            <a:ext cx="323850" cy="2913460"/>
            <a:chOff x="1114" y="1137"/>
            <a:chExt cx="272" cy="2447"/>
          </a:xfrm>
          <a:solidFill>
            <a:srgbClr val="92D050"/>
          </a:solidFill>
        </p:grpSpPr>
        <p:sp>
          <p:nvSpPr>
            <p:cNvPr id="119" name="Rectangle 16"/>
            <p:cNvSpPr>
              <a:spLocks noChangeArrowheads="1"/>
            </p:cNvSpPr>
            <p:nvPr/>
          </p:nvSpPr>
          <p:spPr bwMode="auto">
            <a:xfrm>
              <a:off x="1114" y="1408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120" name="Rectangle 29"/>
            <p:cNvSpPr>
              <a:spLocks noChangeArrowheads="1"/>
            </p:cNvSpPr>
            <p:nvPr/>
          </p:nvSpPr>
          <p:spPr bwMode="auto">
            <a:xfrm>
              <a:off x="1114" y="1680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121" name="Rectangle 42"/>
            <p:cNvSpPr>
              <a:spLocks noChangeArrowheads="1"/>
            </p:cNvSpPr>
            <p:nvPr/>
          </p:nvSpPr>
          <p:spPr bwMode="auto">
            <a:xfrm>
              <a:off x="1114" y="1952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122" name="Rectangle 55"/>
            <p:cNvSpPr>
              <a:spLocks noChangeArrowheads="1"/>
            </p:cNvSpPr>
            <p:nvPr/>
          </p:nvSpPr>
          <p:spPr bwMode="auto">
            <a:xfrm>
              <a:off x="1114" y="2224"/>
              <a:ext cx="272" cy="27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123" name="Rectangle 68"/>
            <p:cNvSpPr>
              <a:spLocks noChangeArrowheads="1"/>
            </p:cNvSpPr>
            <p:nvPr/>
          </p:nvSpPr>
          <p:spPr bwMode="auto">
            <a:xfrm>
              <a:off x="1114" y="2495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124" name="Rectangle 81"/>
            <p:cNvSpPr>
              <a:spLocks noChangeArrowheads="1"/>
            </p:cNvSpPr>
            <p:nvPr/>
          </p:nvSpPr>
          <p:spPr bwMode="auto">
            <a:xfrm>
              <a:off x="1114" y="2767"/>
              <a:ext cx="272" cy="273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125" name="Rectangle 94"/>
            <p:cNvSpPr>
              <a:spLocks noChangeArrowheads="1"/>
            </p:cNvSpPr>
            <p:nvPr/>
          </p:nvSpPr>
          <p:spPr bwMode="auto">
            <a:xfrm>
              <a:off x="1114" y="3040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126" name="Rectangle 107"/>
            <p:cNvSpPr>
              <a:spLocks noChangeArrowheads="1"/>
            </p:cNvSpPr>
            <p:nvPr/>
          </p:nvSpPr>
          <p:spPr bwMode="auto">
            <a:xfrm>
              <a:off x="1114" y="3312"/>
              <a:ext cx="272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127" name="Rectangle 3"/>
            <p:cNvSpPr>
              <a:spLocks noChangeArrowheads="1"/>
            </p:cNvSpPr>
            <p:nvPr/>
          </p:nvSpPr>
          <p:spPr bwMode="auto">
            <a:xfrm>
              <a:off x="1115" y="1137"/>
              <a:ext cx="271" cy="27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4" grpId="0" animBg="1"/>
      <p:bldP spid="115" grpId="0"/>
      <p:bldP spid="116" grpId="0"/>
      <p:bldP spid="117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575323" y="1899047"/>
            <a:ext cx="3882628" cy="2913459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sz="1800">
              <a:ea typeface="楷体" panose="02010609060101010101" pitchFamily="49" charset="-122"/>
            </a:endParaRPr>
          </a:p>
        </p:txBody>
      </p:sp>
      <p:grpSp>
        <p:nvGrpSpPr>
          <p:cNvPr id="6" name="Group 3"/>
          <p:cNvGrpSpPr/>
          <p:nvPr/>
        </p:nvGrpSpPr>
        <p:grpSpPr bwMode="auto">
          <a:xfrm>
            <a:off x="2575322" y="1899047"/>
            <a:ext cx="3886200" cy="485775"/>
            <a:chOff x="0" y="0"/>
            <a:chExt cx="3264" cy="408"/>
          </a:xfrm>
          <a:solidFill>
            <a:srgbClr val="FFC000"/>
          </a:solidFill>
        </p:grpSpPr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408" cy="408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8" name="Rectangle 5"/>
            <p:cNvSpPr>
              <a:spLocks noChangeArrowheads="1"/>
            </p:cNvSpPr>
            <p:nvPr/>
          </p:nvSpPr>
          <p:spPr bwMode="auto">
            <a:xfrm>
              <a:off x="411" y="0"/>
              <a:ext cx="407" cy="408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818" y="0"/>
              <a:ext cx="408" cy="408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1226" y="0"/>
              <a:ext cx="407" cy="408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1634" y="0"/>
              <a:ext cx="407" cy="408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2041" y="0"/>
              <a:ext cx="408" cy="408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2449" y="0"/>
              <a:ext cx="407" cy="408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14" name="Rectangle 11"/>
            <p:cNvSpPr>
              <a:spLocks noChangeArrowheads="1"/>
            </p:cNvSpPr>
            <p:nvPr/>
          </p:nvSpPr>
          <p:spPr bwMode="auto">
            <a:xfrm>
              <a:off x="2856" y="0"/>
              <a:ext cx="408" cy="408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Group 12"/>
          <p:cNvGrpSpPr/>
          <p:nvPr/>
        </p:nvGrpSpPr>
        <p:grpSpPr bwMode="auto">
          <a:xfrm>
            <a:off x="2577708" y="2384822"/>
            <a:ext cx="3883819" cy="485775"/>
            <a:chOff x="0" y="0"/>
            <a:chExt cx="4354" cy="544"/>
          </a:xfrm>
          <a:solidFill>
            <a:srgbClr val="FFC000"/>
          </a:solidFill>
        </p:grpSpPr>
        <p:sp>
          <p:nvSpPr>
            <p:cNvPr id="19" name="Rectangle 13"/>
            <p:cNvSpPr>
              <a:spLocks noChangeArrowheads="1"/>
            </p:cNvSpPr>
            <p:nvPr/>
          </p:nvSpPr>
          <p:spPr bwMode="auto">
            <a:xfrm>
              <a:off x="0" y="0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20" name="Rectangle 14"/>
            <p:cNvSpPr>
              <a:spLocks noChangeArrowheads="1"/>
            </p:cNvSpPr>
            <p:nvPr/>
          </p:nvSpPr>
          <p:spPr bwMode="auto">
            <a:xfrm>
              <a:off x="545" y="0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21" name="Rectangle 15"/>
            <p:cNvSpPr>
              <a:spLocks noChangeArrowheads="1"/>
            </p:cNvSpPr>
            <p:nvPr/>
          </p:nvSpPr>
          <p:spPr bwMode="auto">
            <a:xfrm>
              <a:off x="1089" y="0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22" name="Rectangle 16"/>
            <p:cNvSpPr>
              <a:spLocks noChangeArrowheads="1"/>
            </p:cNvSpPr>
            <p:nvPr/>
          </p:nvSpPr>
          <p:spPr bwMode="auto">
            <a:xfrm>
              <a:off x="1633" y="0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23" name="Rectangle 17"/>
            <p:cNvSpPr>
              <a:spLocks noChangeArrowheads="1"/>
            </p:cNvSpPr>
            <p:nvPr/>
          </p:nvSpPr>
          <p:spPr bwMode="auto">
            <a:xfrm>
              <a:off x="2178" y="0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24" name="Rectangle 18"/>
            <p:cNvSpPr>
              <a:spLocks noChangeArrowheads="1"/>
            </p:cNvSpPr>
            <p:nvPr/>
          </p:nvSpPr>
          <p:spPr bwMode="auto">
            <a:xfrm>
              <a:off x="2722" y="0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25" name="Rectangle 19"/>
            <p:cNvSpPr>
              <a:spLocks noChangeArrowheads="1"/>
            </p:cNvSpPr>
            <p:nvPr/>
          </p:nvSpPr>
          <p:spPr bwMode="auto">
            <a:xfrm>
              <a:off x="3266" y="0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26" name="Rectangle 20"/>
            <p:cNvSpPr>
              <a:spLocks noChangeArrowheads="1"/>
            </p:cNvSpPr>
            <p:nvPr/>
          </p:nvSpPr>
          <p:spPr bwMode="auto">
            <a:xfrm>
              <a:off x="3810" y="0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Group 21"/>
          <p:cNvGrpSpPr/>
          <p:nvPr/>
        </p:nvGrpSpPr>
        <p:grpSpPr bwMode="auto">
          <a:xfrm>
            <a:off x="2577708" y="2870597"/>
            <a:ext cx="3883819" cy="485775"/>
            <a:chOff x="0" y="0"/>
            <a:chExt cx="4354" cy="544"/>
          </a:xfrm>
          <a:solidFill>
            <a:srgbClr val="FFC000"/>
          </a:solidFill>
        </p:grpSpPr>
        <p:sp>
          <p:nvSpPr>
            <p:cNvPr id="28" name="Rectangle 22"/>
            <p:cNvSpPr>
              <a:spLocks noChangeArrowheads="1"/>
            </p:cNvSpPr>
            <p:nvPr/>
          </p:nvSpPr>
          <p:spPr bwMode="auto">
            <a:xfrm>
              <a:off x="0" y="0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29" name="Rectangle 23"/>
            <p:cNvSpPr>
              <a:spLocks noChangeArrowheads="1"/>
            </p:cNvSpPr>
            <p:nvPr/>
          </p:nvSpPr>
          <p:spPr bwMode="auto">
            <a:xfrm>
              <a:off x="545" y="0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30" name="Rectangle 24"/>
            <p:cNvSpPr>
              <a:spLocks noChangeArrowheads="1"/>
            </p:cNvSpPr>
            <p:nvPr/>
          </p:nvSpPr>
          <p:spPr bwMode="auto">
            <a:xfrm>
              <a:off x="1089" y="0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31" name="Rectangle 25"/>
            <p:cNvSpPr>
              <a:spLocks noChangeArrowheads="1"/>
            </p:cNvSpPr>
            <p:nvPr/>
          </p:nvSpPr>
          <p:spPr bwMode="auto">
            <a:xfrm>
              <a:off x="1633" y="0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32" name="Rectangle 26"/>
            <p:cNvSpPr>
              <a:spLocks noChangeArrowheads="1"/>
            </p:cNvSpPr>
            <p:nvPr/>
          </p:nvSpPr>
          <p:spPr bwMode="auto">
            <a:xfrm>
              <a:off x="2178" y="0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33" name="Rectangle 27"/>
            <p:cNvSpPr>
              <a:spLocks noChangeArrowheads="1"/>
            </p:cNvSpPr>
            <p:nvPr/>
          </p:nvSpPr>
          <p:spPr bwMode="auto">
            <a:xfrm>
              <a:off x="2722" y="0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34" name="Rectangle 28"/>
            <p:cNvSpPr>
              <a:spLocks noChangeArrowheads="1"/>
            </p:cNvSpPr>
            <p:nvPr/>
          </p:nvSpPr>
          <p:spPr bwMode="auto">
            <a:xfrm>
              <a:off x="3266" y="0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35" name="Rectangle 29"/>
            <p:cNvSpPr>
              <a:spLocks noChangeArrowheads="1"/>
            </p:cNvSpPr>
            <p:nvPr/>
          </p:nvSpPr>
          <p:spPr bwMode="auto">
            <a:xfrm>
              <a:off x="3810" y="0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</p:grpSp>
      <p:grpSp>
        <p:nvGrpSpPr>
          <p:cNvPr id="36" name="Group 30"/>
          <p:cNvGrpSpPr/>
          <p:nvPr/>
        </p:nvGrpSpPr>
        <p:grpSpPr bwMode="auto">
          <a:xfrm>
            <a:off x="2577708" y="3356372"/>
            <a:ext cx="3883819" cy="485775"/>
            <a:chOff x="0" y="0"/>
            <a:chExt cx="4354" cy="544"/>
          </a:xfrm>
          <a:solidFill>
            <a:srgbClr val="FFC000"/>
          </a:solidFill>
        </p:grpSpPr>
        <p:sp>
          <p:nvSpPr>
            <p:cNvPr id="37" name="Rectangle 31"/>
            <p:cNvSpPr>
              <a:spLocks noChangeArrowheads="1"/>
            </p:cNvSpPr>
            <p:nvPr/>
          </p:nvSpPr>
          <p:spPr bwMode="auto">
            <a:xfrm>
              <a:off x="0" y="0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38" name="Rectangle 32"/>
            <p:cNvSpPr>
              <a:spLocks noChangeArrowheads="1"/>
            </p:cNvSpPr>
            <p:nvPr/>
          </p:nvSpPr>
          <p:spPr bwMode="auto">
            <a:xfrm>
              <a:off x="545" y="0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39" name="Rectangle 33"/>
            <p:cNvSpPr>
              <a:spLocks noChangeArrowheads="1"/>
            </p:cNvSpPr>
            <p:nvPr/>
          </p:nvSpPr>
          <p:spPr bwMode="auto">
            <a:xfrm>
              <a:off x="1089" y="0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40" name="Rectangle 34"/>
            <p:cNvSpPr>
              <a:spLocks noChangeArrowheads="1"/>
            </p:cNvSpPr>
            <p:nvPr/>
          </p:nvSpPr>
          <p:spPr bwMode="auto">
            <a:xfrm>
              <a:off x="1633" y="0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41" name="Rectangle 35"/>
            <p:cNvSpPr>
              <a:spLocks noChangeArrowheads="1"/>
            </p:cNvSpPr>
            <p:nvPr/>
          </p:nvSpPr>
          <p:spPr bwMode="auto">
            <a:xfrm>
              <a:off x="2178" y="0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42" name="Rectangle 36"/>
            <p:cNvSpPr>
              <a:spLocks noChangeArrowheads="1"/>
            </p:cNvSpPr>
            <p:nvPr/>
          </p:nvSpPr>
          <p:spPr bwMode="auto">
            <a:xfrm>
              <a:off x="2722" y="0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43" name="Rectangle 37"/>
            <p:cNvSpPr>
              <a:spLocks noChangeArrowheads="1"/>
            </p:cNvSpPr>
            <p:nvPr/>
          </p:nvSpPr>
          <p:spPr bwMode="auto">
            <a:xfrm>
              <a:off x="3266" y="0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44" name="Rectangle 38"/>
            <p:cNvSpPr>
              <a:spLocks noChangeArrowheads="1"/>
            </p:cNvSpPr>
            <p:nvPr/>
          </p:nvSpPr>
          <p:spPr bwMode="auto">
            <a:xfrm>
              <a:off x="3810" y="0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</p:grpSp>
      <p:grpSp>
        <p:nvGrpSpPr>
          <p:cNvPr id="45" name="Group 39"/>
          <p:cNvGrpSpPr/>
          <p:nvPr/>
        </p:nvGrpSpPr>
        <p:grpSpPr bwMode="auto">
          <a:xfrm>
            <a:off x="2577708" y="3842147"/>
            <a:ext cx="3883819" cy="485775"/>
            <a:chOff x="0" y="0"/>
            <a:chExt cx="4354" cy="544"/>
          </a:xfrm>
          <a:solidFill>
            <a:srgbClr val="FFC000"/>
          </a:solidFill>
        </p:grpSpPr>
        <p:sp>
          <p:nvSpPr>
            <p:cNvPr id="46" name="Rectangle 40"/>
            <p:cNvSpPr>
              <a:spLocks noChangeArrowheads="1"/>
            </p:cNvSpPr>
            <p:nvPr/>
          </p:nvSpPr>
          <p:spPr bwMode="auto">
            <a:xfrm>
              <a:off x="0" y="0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47" name="Rectangle 41"/>
            <p:cNvSpPr>
              <a:spLocks noChangeArrowheads="1"/>
            </p:cNvSpPr>
            <p:nvPr/>
          </p:nvSpPr>
          <p:spPr bwMode="auto">
            <a:xfrm>
              <a:off x="545" y="0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48" name="Rectangle 42"/>
            <p:cNvSpPr>
              <a:spLocks noChangeArrowheads="1"/>
            </p:cNvSpPr>
            <p:nvPr/>
          </p:nvSpPr>
          <p:spPr bwMode="auto">
            <a:xfrm>
              <a:off x="1089" y="0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49" name="Rectangle 43"/>
            <p:cNvSpPr>
              <a:spLocks noChangeArrowheads="1"/>
            </p:cNvSpPr>
            <p:nvPr/>
          </p:nvSpPr>
          <p:spPr bwMode="auto">
            <a:xfrm>
              <a:off x="1633" y="0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50" name="Rectangle 44"/>
            <p:cNvSpPr>
              <a:spLocks noChangeArrowheads="1"/>
            </p:cNvSpPr>
            <p:nvPr/>
          </p:nvSpPr>
          <p:spPr bwMode="auto">
            <a:xfrm>
              <a:off x="2178" y="0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51" name="Rectangle 45"/>
            <p:cNvSpPr>
              <a:spLocks noChangeArrowheads="1"/>
            </p:cNvSpPr>
            <p:nvPr/>
          </p:nvSpPr>
          <p:spPr bwMode="auto">
            <a:xfrm>
              <a:off x="2722" y="0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52" name="Rectangle 46"/>
            <p:cNvSpPr>
              <a:spLocks noChangeArrowheads="1"/>
            </p:cNvSpPr>
            <p:nvPr/>
          </p:nvSpPr>
          <p:spPr bwMode="auto">
            <a:xfrm>
              <a:off x="3266" y="0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53" name="Rectangle 47"/>
            <p:cNvSpPr>
              <a:spLocks noChangeArrowheads="1"/>
            </p:cNvSpPr>
            <p:nvPr/>
          </p:nvSpPr>
          <p:spPr bwMode="auto">
            <a:xfrm>
              <a:off x="3810" y="0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</p:grpSp>
      <p:grpSp>
        <p:nvGrpSpPr>
          <p:cNvPr id="54" name="Group 48"/>
          <p:cNvGrpSpPr/>
          <p:nvPr/>
        </p:nvGrpSpPr>
        <p:grpSpPr bwMode="auto">
          <a:xfrm>
            <a:off x="2577708" y="4327922"/>
            <a:ext cx="3883819" cy="485775"/>
            <a:chOff x="0" y="0"/>
            <a:chExt cx="4354" cy="544"/>
          </a:xfrm>
          <a:solidFill>
            <a:srgbClr val="FFC000"/>
          </a:solidFill>
        </p:grpSpPr>
        <p:sp>
          <p:nvSpPr>
            <p:cNvPr id="55" name="Rectangle 49"/>
            <p:cNvSpPr>
              <a:spLocks noChangeArrowheads="1"/>
            </p:cNvSpPr>
            <p:nvPr/>
          </p:nvSpPr>
          <p:spPr bwMode="auto">
            <a:xfrm>
              <a:off x="0" y="0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56" name="Rectangle 50"/>
            <p:cNvSpPr>
              <a:spLocks noChangeArrowheads="1"/>
            </p:cNvSpPr>
            <p:nvPr/>
          </p:nvSpPr>
          <p:spPr bwMode="auto">
            <a:xfrm>
              <a:off x="545" y="0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57" name="Rectangle 51"/>
            <p:cNvSpPr>
              <a:spLocks noChangeArrowheads="1"/>
            </p:cNvSpPr>
            <p:nvPr/>
          </p:nvSpPr>
          <p:spPr bwMode="auto">
            <a:xfrm>
              <a:off x="1089" y="0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58" name="Rectangle 52"/>
            <p:cNvSpPr>
              <a:spLocks noChangeArrowheads="1"/>
            </p:cNvSpPr>
            <p:nvPr/>
          </p:nvSpPr>
          <p:spPr bwMode="auto">
            <a:xfrm>
              <a:off x="1633" y="0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59" name="Rectangle 53"/>
            <p:cNvSpPr>
              <a:spLocks noChangeArrowheads="1"/>
            </p:cNvSpPr>
            <p:nvPr/>
          </p:nvSpPr>
          <p:spPr bwMode="auto">
            <a:xfrm>
              <a:off x="2178" y="0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60" name="Rectangle 54"/>
            <p:cNvSpPr>
              <a:spLocks noChangeArrowheads="1"/>
            </p:cNvSpPr>
            <p:nvPr/>
          </p:nvSpPr>
          <p:spPr bwMode="auto">
            <a:xfrm>
              <a:off x="2722" y="0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61" name="Rectangle 55"/>
            <p:cNvSpPr>
              <a:spLocks noChangeArrowheads="1"/>
            </p:cNvSpPr>
            <p:nvPr/>
          </p:nvSpPr>
          <p:spPr bwMode="auto">
            <a:xfrm>
              <a:off x="3266" y="0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62" name="Rectangle 56"/>
            <p:cNvSpPr>
              <a:spLocks noChangeArrowheads="1"/>
            </p:cNvSpPr>
            <p:nvPr/>
          </p:nvSpPr>
          <p:spPr bwMode="auto">
            <a:xfrm>
              <a:off x="3810" y="0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</p:grpSp>
      <p:sp>
        <p:nvSpPr>
          <p:cNvPr id="63" name="Rectangle 58"/>
          <p:cNvSpPr>
            <a:spLocks noChangeArrowheads="1"/>
          </p:cNvSpPr>
          <p:nvPr/>
        </p:nvSpPr>
        <p:spPr bwMode="auto">
          <a:xfrm>
            <a:off x="1097069" y="569342"/>
            <a:ext cx="51877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不用摆，算一算就知道能不能摆满：</a:t>
            </a:r>
            <a:endParaRPr lang="en-US" altLang="zh-CN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64" name="Text Box 6"/>
          <p:cNvSpPr txBox="1">
            <a:spLocks noChangeArrowheads="1"/>
          </p:cNvSpPr>
          <p:nvPr/>
        </p:nvSpPr>
        <p:spPr bwMode="auto">
          <a:xfrm>
            <a:off x="5803979" y="546660"/>
            <a:ext cx="13739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24÷3=8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，</a:t>
            </a:r>
            <a:endParaRPr lang="zh-CN" altLang="en-US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65" name="Rectangle 60"/>
          <p:cNvSpPr>
            <a:spLocks noChangeArrowheads="1"/>
          </p:cNvSpPr>
          <p:nvPr/>
        </p:nvSpPr>
        <p:spPr bwMode="auto">
          <a:xfrm>
            <a:off x="1035832" y="1120814"/>
            <a:ext cx="78737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用边长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3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厘米的正方形纸片摆，正好可以摆满没有剩余。</a:t>
            </a:r>
            <a:endParaRPr lang="zh-CN" altLang="en-US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66" name="Text Box 6"/>
          <p:cNvSpPr txBox="1">
            <a:spLocks noChangeArrowheads="1"/>
          </p:cNvSpPr>
          <p:nvPr/>
        </p:nvSpPr>
        <p:spPr bwMode="auto">
          <a:xfrm>
            <a:off x="7058323" y="557843"/>
            <a:ext cx="13561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18÷3=6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。</a:t>
            </a:r>
            <a:endParaRPr lang="zh-CN" altLang="en-US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grpSp>
        <p:nvGrpSpPr>
          <p:cNvPr id="67" name="Group 61"/>
          <p:cNvGrpSpPr/>
          <p:nvPr/>
        </p:nvGrpSpPr>
        <p:grpSpPr bwMode="auto">
          <a:xfrm>
            <a:off x="6860387" y="1681164"/>
            <a:ext cx="925115" cy="878683"/>
            <a:chOff x="-23" y="0"/>
            <a:chExt cx="777" cy="738"/>
          </a:xfrm>
        </p:grpSpPr>
        <p:sp>
          <p:nvSpPr>
            <p:cNvPr id="68" name="Rectangle 57"/>
            <p:cNvSpPr>
              <a:spLocks noChangeArrowheads="1"/>
            </p:cNvSpPr>
            <p:nvPr/>
          </p:nvSpPr>
          <p:spPr bwMode="auto">
            <a:xfrm>
              <a:off x="91" y="0"/>
              <a:ext cx="408" cy="408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69" name="Text Box 62"/>
            <p:cNvSpPr txBox="1">
              <a:spLocks noChangeArrowheads="1"/>
            </p:cNvSpPr>
            <p:nvPr/>
          </p:nvSpPr>
          <p:spPr bwMode="auto">
            <a:xfrm>
              <a:off x="-23" y="402"/>
              <a:ext cx="777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000" dirty="0">
                  <a:solidFill>
                    <a:srgbClr val="FF0000"/>
                  </a:solidFill>
                  <a:ea typeface="楷体" panose="02010609060101010101" pitchFamily="49" charset="-122"/>
                </a:rPr>
                <a:t>3</a:t>
              </a:r>
              <a:r>
                <a:rPr lang="zh-CN" altLang="en-US" sz="2000" dirty="0">
                  <a:solidFill>
                    <a:srgbClr val="FF0000"/>
                  </a:solidFill>
                  <a:ea typeface="楷体" panose="02010609060101010101" pitchFamily="49" charset="-122"/>
                </a:rPr>
                <a:t>厘米</a:t>
              </a:r>
              <a:endParaRPr lang="zh-CN" altLang="en-US" sz="2000" dirty="0">
                <a:solidFill>
                  <a:srgbClr val="FF0000"/>
                </a:solidFill>
                <a:ea typeface="楷体" panose="02010609060101010101" pitchFamily="49" charset="-122"/>
              </a:endParaRPr>
            </a:p>
          </p:txBody>
        </p:sp>
      </p:grpSp>
      <p:sp>
        <p:nvSpPr>
          <p:cNvPr id="70" name="Text Box 66"/>
          <p:cNvSpPr txBox="1">
            <a:spLocks noChangeArrowheads="1"/>
          </p:cNvSpPr>
          <p:nvPr/>
        </p:nvSpPr>
        <p:spPr bwMode="auto">
          <a:xfrm>
            <a:off x="4151114" y="1535634"/>
            <a:ext cx="159186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0000"/>
                </a:solidFill>
                <a:ea typeface="楷体" panose="02010609060101010101" pitchFamily="49" charset="-122"/>
              </a:rPr>
              <a:t>24</a:t>
            </a:r>
            <a:r>
              <a:rPr lang="zh-CN" altLang="en-US" sz="2000">
                <a:solidFill>
                  <a:srgbClr val="FF0000"/>
                </a:solidFill>
                <a:ea typeface="楷体" panose="02010609060101010101" pitchFamily="49" charset="-122"/>
              </a:rPr>
              <a:t>厘米</a:t>
            </a:r>
            <a:endParaRPr lang="zh-CN" altLang="en-US" sz="200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71" name="Text Box 67"/>
          <p:cNvSpPr txBox="1">
            <a:spLocks noChangeArrowheads="1"/>
          </p:cNvSpPr>
          <p:nvPr/>
        </p:nvSpPr>
        <p:spPr bwMode="auto">
          <a:xfrm>
            <a:off x="1667473" y="2957241"/>
            <a:ext cx="13764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FF0000"/>
                </a:solidFill>
                <a:ea typeface="楷体" panose="02010609060101010101" pitchFamily="49" charset="-122"/>
              </a:rPr>
              <a:t>18</a:t>
            </a:r>
            <a:r>
              <a:rPr lang="zh-CN" altLang="en-US" sz="2000" dirty="0">
                <a:solidFill>
                  <a:srgbClr val="FF0000"/>
                </a:solidFill>
                <a:ea typeface="楷体" panose="02010609060101010101" pitchFamily="49" charset="-122"/>
              </a:rPr>
              <a:t>厘米</a:t>
            </a:r>
            <a:endParaRPr lang="zh-CN" altLang="en-US" sz="200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grpSp>
        <p:nvGrpSpPr>
          <p:cNvPr id="72" name="Group 71"/>
          <p:cNvGrpSpPr/>
          <p:nvPr/>
        </p:nvGrpSpPr>
        <p:grpSpPr bwMode="auto">
          <a:xfrm>
            <a:off x="2576513" y="1899047"/>
            <a:ext cx="488156" cy="2913459"/>
            <a:chOff x="1249" y="1586"/>
            <a:chExt cx="410" cy="2447"/>
          </a:xfrm>
          <a:solidFill>
            <a:srgbClr val="FFC000"/>
          </a:solidFill>
        </p:grpSpPr>
        <p:sp>
          <p:nvSpPr>
            <p:cNvPr id="73" name="Rectangle 22"/>
            <p:cNvSpPr>
              <a:spLocks noChangeArrowheads="1"/>
            </p:cNvSpPr>
            <p:nvPr/>
          </p:nvSpPr>
          <p:spPr bwMode="auto">
            <a:xfrm rot="5400000">
              <a:off x="1251" y="1586"/>
              <a:ext cx="408" cy="408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74" name="Rectangle 23"/>
            <p:cNvSpPr>
              <a:spLocks noChangeArrowheads="1"/>
            </p:cNvSpPr>
            <p:nvPr/>
          </p:nvSpPr>
          <p:spPr bwMode="auto">
            <a:xfrm rot="5400000">
              <a:off x="1251" y="1994"/>
              <a:ext cx="408" cy="408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75" name="Rectangle 24"/>
            <p:cNvSpPr>
              <a:spLocks noChangeArrowheads="1"/>
            </p:cNvSpPr>
            <p:nvPr/>
          </p:nvSpPr>
          <p:spPr bwMode="auto">
            <a:xfrm rot="5400000">
              <a:off x="1251" y="2402"/>
              <a:ext cx="408" cy="408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76" name="Rectangle 25"/>
            <p:cNvSpPr>
              <a:spLocks noChangeArrowheads="1"/>
            </p:cNvSpPr>
            <p:nvPr/>
          </p:nvSpPr>
          <p:spPr bwMode="auto">
            <a:xfrm rot="5400000">
              <a:off x="1250" y="2811"/>
              <a:ext cx="410" cy="408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77" name="Rectangle 26"/>
            <p:cNvSpPr>
              <a:spLocks noChangeArrowheads="1"/>
            </p:cNvSpPr>
            <p:nvPr/>
          </p:nvSpPr>
          <p:spPr bwMode="auto">
            <a:xfrm rot="5400000">
              <a:off x="1251" y="3218"/>
              <a:ext cx="407" cy="408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78" name="Rectangle 27"/>
            <p:cNvSpPr>
              <a:spLocks noChangeArrowheads="1"/>
            </p:cNvSpPr>
            <p:nvPr/>
          </p:nvSpPr>
          <p:spPr bwMode="auto">
            <a:xfrm rot="5400000">
              <a:off x="1250" y="3624"/>
              <a:ext cx="408" cy="410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utoUpdateAnimBg="0"/>
      <p:bldP spid="64" grpId="0" autoUpdateAnimBg="0"/>
      <p:bldP spid="65" grpId="0" autoUpdateAnimBg="0"/>
      <p:bldP spid="66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301483" y="1834754"/>
            <a:ext cx="3885009" cy="29146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sz="1800">
              <a:ea typeface="楷体" panose="02010609060101010101" pitchFamily="49" charset="-122"/>
            </a:endParaRPr>
          </a:p>
        </p:txBody>
      </p:sp>
      <p:sp>
        <p:nvSpPr>
          <p:cNvPr id="6" name="Rectangle 3"/>
          <p:cNvSpPr>
            <a:spLocks noChangeAspect="1" noChangeArrowheads="1"/>
          </p:cNvSpPr>
          <p:nvPr/>
        </p:nvSpPr>
        <p:spPr bwMode="auto">
          <a:xfrm>
            <a:off x="2301479" y="1834754"/>
            <a:ext cx="647700" cy="647700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sz="1800">
              <a:ea typeface="楷体" panose="02010609060101010101" pitchFamily="49" charset="-122"/>
            </a:endParaRPr>
          </a:p>
        </p:txBody>
      </p:sp>
      <p:sp>
        <p:nvSpPr>
          <p:cNvPr id="7" name="Rectangle 4"/>
          <p:cNvSpPr>
            <a:spLocks noChangeAspect="1" noChangeArrowheads="1"/>
          </p:cNvSpPr>
          <p:nvPr/>
        </p:nvSpPr>
        <p:spPr bwMode="auto">
          <a:xfrm>
            <a:off x="2946801" y="1834754"/>
            <a:ext cx="652463" cy="647700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sz="1800">
              <a:ea typeface="楷体" panose="02010609060101010101" pitchFamily="49" charset="-122"/>
            </a:endParaRPr>
          </a:p>
        </p:txBody>
      </p:sp>
      <p:sp>
        <p:nvSpPr>
          <p:cNvPr id="8" name="Rectangle 5"/>
          <p:cNvSpPr>
            <a:spLocks noChangeAspect="1" noChangeArrowheads="1"/>
          </p:cNvSpPr>
          <p:nvPr/>
        </p:nvSpPr>
        <p:spPr bwMode="auto">
          <a:xfrm>
            <a:off x="3595692" y="1834754"/>
            <a:ext cx="650081" cy="647700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sz="1800">
              <a:ea typeface="楷体" panose="02010609060101010101" pitchFamily="49" charset="-122"/>
            </a:endParaRPr>
          </a:p>
        </p:txBody>
      </p:sp>
      <p:sp>
        <p:nvSpPr>
          <p:cNvPr id="9" name="Rectangle 6"/>
          <p:cNvSpPr>
            <a:spLocks noChangeAspect="1" noChangeArrowheads="1"/>
          </p:cNvSpPr>
          <p:nvPr/>
        </p:nvSpPr>
        <p:spPr bwMode="auto">
          <a:xfrm>
            <a:off x="4244579" y="1834754"/>
            <a:ext cx="647700" cy="647700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sz="1800">
              <a:ea typeface="楷体" panose="02010609060101010101" pitchFamily="49" charset="-122"/>
            </a:endParaRPr>
          </a:p>
        </p:txBody>
      </p:sp>
      <p:sp>
        <p:nvSpPr>
          <p:cNvPr id="10" name="Rectangle 7"/>
          <p:cNvSpPr>
            <a:spLocks noChangeAspect="1" noChangeArrowheads="1"/>
          </p:cNvSpPr>
          <p:nvPr/>
        </p:nvSpPr>
        <p:spPr bwMode="auto">
          <a:xfrm>
            <a:off x="4893469" y="1834754"/>
            <a:ext cx="646510" cy="647700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sz="1800">
              <a:ea typeface="楷体" panose="02010609060101010101" pitchFamily="49" charset="-122"/>
            </a:endParaRPr>
          </a:p>
        </p:txBody>
      </p:sp>
      <p:sp>
        <p:nvSpPr>
          <p:cNvPr id="11" name="Rectangle 8"/>
          <p:cNvSpPr>
            <a:spLocks noChangeAspect="1" noChangeArrowheads="1"/>
          </p:cNvSpPr>
          <p:nvPr/>
        </p:nvSpPr>
        <p:spPr bwMode="auto">
          <a:xfrm>
            <a:off x="5539979" y="1834754"/>
            <a:ext cx="647700" cy="647700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sz="1800">
              <a:ea typeface="楷体" panose="02010609060101010101" pitchFamily="49" charset="-122"/>
            </a:endParaRPr>
          </a:p>
        </p:txBody>
      </p:sp>
      <p:grpSp>
        <p:nvGrpSpPr>
          <p:cNvPr id="12" name="Group 9"/>
          <p:cNvGrpSpPr/>
          <p:nvPr/>
        </p:nvGrpSpPr>
        <p:grpSpPr bwMode="auto">
          <a:xfrm>
            <a:off x="2949179" y="2483645"/>
            <a:ext cx="3238500" cy="1941910"/>
            <a:chOff x="1883" y="2161"/>
            <a:chExt cx="2720" cy="1631"/>
          </a:xfrm>
          <a:solidFill>
            <a:srgbClr val="FFC000"/>
          </a:solidFill>
        </p:grpSpPr>
        <p:sp>
          <p:nvSpPr>
            <p:cNvPr id="13" name="Rectangle 11"/>
            <p:cNvSpPr>
              <a:spLocks noChangeAspect="1" noChangeArrowheads="1"/>
            </p:cNvSpPr>
            <p:nvPr/>
          </p:nvSpPr>
          <p:spPr bwMode="auto">
            <a:xfrm>
              <a:off x="1883" y="2161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14" name="Rectangle 12"/>
            <p:cNvSpPr>
              <a:spLocks noChangeAspect="1" noChangeArrowheads="1"/>
            </p:cNvSpPr>
            <p:nvPr/>
          </p:nvSpPr>
          <p:spPr bwMode="auto">
            <a:xfrm>
              <a:off x="2427" y="2161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15" name="Rectangle 13"/>
            <p:cNvSpPr>
              <a:spLocks noChangeAspect="1" noChangeArrowheads="1"/>
            </p:cNvSpPr>
            <p:nvPr/>
          </p:nvSpPr>
          <p:spPr bwMode="auto">
            <a:xfrm>
              <a:off x="2972" y="2161"/>
              <a:ext cx="543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19" name="Rectangle 14"/>
            <p:cNvSpPr>
              <a:spLocks noChangeAspect="1" noChangeArrowheads="1"/>
            </p:cNvSpPr>
            <p:nvPr/>
          </p:nvSpPr>
          <p:spPr bwMode="auto">
            <a:xfrm>
              <a:off x="3516" y="2161"/>
              <a:ext cx="543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20" name="Rectangle 15"/>
            <p:cNvSpPr>
              <a:spLocks noChangeAspect="1" noChangeArrowheads="1"/>
            </p:cNvSpPr>
            <p:nvPr/>
          </p:nvSpPr>
          <p:spPr bwMode="auto">
            <a:xfrm>
              <a:off x="4059" y="2161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21" name="Rectangle 18"/>
            <p:cNvSpPr>
              <a:spLocks noChangeAspect="1" noChangeArrowheads="1"/>
            </p:cNvSpPr>
            <p:nvPr/>
          </p:nvSpPr>
          <p:spPr bwMode="auto">
            <a:xfrm>
              <a:off x="1883" y="2705"/>
              <a:ext cx="544" cy="543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22" name="Rectangle 19"/>
            <p:cNvSpPr>
              <a:spLocks noChangeAspect="1" noChangeArrowheads="1"/>
            </p:cNvSpPr>
            <p:nvPr/>
          </p:nvSpPr>
          <p:spPr bwMode="auto">
            <a:xfrm>
              <a:off x="2427" y="2705"/>
              <a:ext cx="544" cy="543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23" name="Rectangle 20"/>
            <p:cNvSpPr>
              <a:spLocks noChangeAspect="1" noChangeArrowheads="1"/>
            </p:cNvSpPr>
            <p:nvPr/>
          </p:nvSpPr>
          <p:spPr bwMode="auto">
            <a:xfrm>
              <a:off x="2972" y="2705"/>
              <a:ext cx="543" cy="543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24" name="Rectangle 21"/>
            <p:cNvSpPr>
              <a:spLocks noChangeAspect="1" noChangeArrowheads="1"/>
            </p:cNvSpPr>
            <p:nvPr/>
          </p:nvSpPr>
          <p:spPr bwMode="auto">
            <a:xfrm>
              <a:off x="3516" y="2705"/>
              <a:ext cx="543" cy="543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25" name="Rectangle 22"/>
            <p:cNvSpPr>
              <a:spLocks noChangeAspect="1" noChangeArrowheads="1"/>
            </p:cNvSpPr>
            <p:nvPr/>
          </p:nvSpPr>
          <p:spPr bwMode="auto">
            <a:xfrm>
              <a:off x="4059" y="2705"/>
              <a:ext cx="544" cy="543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26" name="Rectangle 25"/>
            <p:cNvSpPr>
              <a:spLocks noChangeAspect="1" noChangeArrowheads="1"/>
            </p:cNvSpPr>
            <p:nvPr/>
          </p:nvSpPr>
          <p:spPr bwMode="auto">
            <a:xfrm>
              <a:off x="1883" y="3248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27" name="Rectangle 26"/>
            <p:cNvSpPr>
              <a:spLocks noChangeAspect="1" noChangeArrowheads="1"/>
            </p:cNvSpPr>
            <p:nvPr/>
          </p:nvSpPr>
          <p:spPr bwMode="auto">
            <a:xfrm>
              <a:off x="2427" y="3248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28" name="Rectangle 27"/>
            <p:cNvSpPr>
              <a:spLocks noChangeAspect="1" noChangeArrowheads="1"/>
            </p:cNvSpPr>
            <p:nvPr/>
          </p:nvSpPr>
          <p:spPr bwMode="auto">
            <a:xfrm>
              <a:off x="2972" y="3248"/>
              <a:ext cx="543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29" name="Rectangle 28"/>
            <p:cNvSpPr>
              <a:spLocks noChangeAspect="1" noChangeArrowheads="1"/>
            </p:cNvSpPr>
            <p:nvPr/>
          </p:nvSpPr>
          <p:spPr bwMode="auto">
            <a:xfrm>
              <a:off x="3516" y="3248"/>
              <a:ext cx="543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30" name="Rectangle 29"/>
            <p:cNvSpPr>
              <a:spLocks noChangeAspect="1" noChangeArrowheads="1"/>
            </p:cNvSpPr>
            <p:nvPr/>
          </p:nvSpPr>
          <p:spPr bwMode="auto">
            <a:xfrm>
              <a:off x="4059" y="3248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Group 26"/>
          <p:cNvGrpSpPr/>
          <p:nvPr/>
        </p:nvGrpSpPr>
        <p:grpSpPr bwMode="auto">
          <a:xfrm>
            <a:off x="2302669" y="1834754"/>
            <a:ext cx="647700" cy="2590800"/>
            <a:chOff x="1452" y="1729"/>
            <a:chExt cx="544" cy="2176"/>
          </a:xfrm>
          <a:solidFill>
            <a:srgbClr val="FFC000"/>
          </a:solidFill>
        </p:grpSpPr>
        <p:sp>
          <p:nvSpPr>
            <p:cNvPr id="32" name="Rectangle 3"/>
            <p:cNvSpPr>
              <a:spLocks noChangeAspect="1" noChangeArrowheads="1"/>
            </p:cNvSpPr>
            <p:nvPr/>
          </p:nvSpPr>
          <p:spPr bwMode="auto">
            <a:xfrm>
              <a:off x="1452" y="1729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33" name="Rectangle 10"/>
            <p:cNvSpPr>
              <a:spLocks noChangeAspect="1" noChangeArrowheads="1"/>
            </p:cNvSpPr>
            <p:nvPr/>
          </p:nvSpPr>
          <p:spPr bwMode="auto">
            <a:xfrm>
              <a:off x="1452" y="2274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34" name="Rectangle 17"/>
            <p:cNvSpPr>
              <a:spLocks noChangeAspect="1" noChangeArrowheads="1"/>
            </p:cNvSpPr>
            <p:nvPr/>
          </p:nvSpPr>
          <p:spPr bwMode="auto">
            <a:xfrm>
              <a:off x="1452" y="2818"/>
              <a:ext cx="544" cy="543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  <p:sp>
          <p:nvSpPr>
            <p:cNvPr id="35" name="Rectangle 24"/>
            <p:cNvSpPr>
              <a:spLocks noChangeAspect="1" noChangeArrowheads="1"/>
            </p:cNvSpPr>
            <p:nvPr/>
          </p:nvSpPr>
          <p:spPr bwMode="auto">
            <a:xfrm>
              <a:off x="1452" y="3361"/>
              <a:ext cx="544" cy="54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1800">
                <a:ea typeface="楷体" panose="02010609060101010101" pitchFamily="49" charset="-122"/>
              </a:endParaRPr>
            </a:p>
          </p:txBody>
        </p:sp>
      </p:grpSp>
      <p:sp>
        <p:nvSpPr>
          <p:cNvPr id="36" name="Text Box 42"/>
          <p:cNvSpPr txBox="1">
            <a:spLocks noChangeArrowheads="1"/>
          </p:cNvSpPr>
          <p:nvPr/>
        </p:nvSpPr>
        <p:spPr bwMode="auto">
          <a:xfrm>
            <a:off x="3795831" y="1365648"/>
            <a:ext cx="15933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0000"/>
                </a:solidFill>
                <a:ea typeface="楷体" panose="02010609060101010101" pitchFamily="49" charset="-122"/>
              </a:rPr>
              <a:t>24</a:t>
            </a:r>
            <a:r>
              <a:rPr lang="zh-CN" altLang="en-US">
                <a:solidFill>
                  <a:srgbClr val="FF0000"/>
                </a:solidFill>
                <a:ea typeface="楷体" panose="02010609060101010101" pitchFamily="49" charset="-122"/>
              </a:rPr>
              <a:t>厘米</a:t>
            </a:r>
            <a:endParaRPr lang="zh-CN" altLang="en-US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37" name="Text Box 43"/>
          <p:cNvSpPr txBox="1">
            <a:spLocks noChangeArrowheads="1"/>
          </p:cNvSpPr>
          <p:nvPr/>
        </p:nvSpPr>
        <p:spPr bwMode="auto">
          <a:xfrm>
            <a:off x="1253060" y="2896792"/>
            <a:ext cx="18392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18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厘米</a:t>
            </a:r>
            <a:endParaRPr lang="zh-CN" altLang="en-US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38" name="Rectangle 30"/>
          <p:cNvSpPr>
            <a:spLocks noChangeAspect="1" noChangeArrowheads="1"/>
          </p:cNvSpPr>
          <p:nvPr/>
        </p:nvSpPr>
        <p:spPr bwMode="auto">
          <a:xfrm>
            <a:off x="6444854" y="1549004"/>
            <a:ext cx="647700" cy="647700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sz="1500">
              <a:ea typeface="楷体" panose="02010609060101010101" pitchFamily="49" charset="-122"/>
            </a:endParaRPr>
          </a:p>
        </p:txBody>
      </p:sp>
      <p:sp>
        <p:nvSpPr>
          <p:cNvPr id="39" name="Text Box 31"/>
          <p:cNvSpPr txBox="1">
            <a:spLocks noChangeArrowheads="1"/>
          </p:cNvSpPr>
          <p:nvPr/>
        </p:nvSpPr>
        <p:spPr bwMode="auto">
          <a:xfrm>
            <a:off x="6315266" y="2184836"/>
            <a:ext cx="9687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FF0000"/>
                </a:solidFill>
                <a:ea typeface="楷体" panose="02010609060101010101" pitchFamily="49" charset="-122"/>
              </a:rPr>
              <a:t>4</a:t>
            </a:r>
            <a:r>
              <a:rPr lang="zh-CN" altLang="en-US" sz="2000" dirty="0">
                <a:solidFill>
                  <a:srgbClr val="FF0000"/>
                </a:solidFill>
                <a:ea typeface="楷体" panose="02010609060101010101" pitchFamily="49" charset="-122"/>
              </a:rPr>
              <a:t>厘米</a:t>
            </a:r>
            <a:endParaRPr lang="zh-CN" altLang="en-US" sz="200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40" name="Rectangle 32"/>
          <p:cNvSpPr>
            <a:spLocks noChangeArrowheads="1"/>
          </p:cNvSpPr>
          <p:nvPr/>
        </p:nvSpPr>
        <p:spPr bwMode="auto">
          <a:xfrm>
            <a:off x="1007162" y="558437"/>
            <a:ext cx="51793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用边长是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4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厘米的正方形纸片摆：</a:t>
            </a:r>
            <a:endParaRPr lang="zh-CN" altLang="en-US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41" name="Text Box 6"/>
          <p:cNvSpPr txBox="1">
            <a:spLocks noChangeArrowheads="1"/>
          </p:cNvSpPr>
          <p:nvPr/>
        </p:nvSpPr>
        <p:spPr bwMode="auto">
          <a:xfrm>
            <a:off x="5409010" y="636756"/>
            <a:ext cx="1390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24÷4=6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，</a:t>
            </a:r>
            <a:endParaRPr lang="zh-CN" altLang="en-US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42" name="Text Box 6"/>
          <p:cNvSpPr txBox="1">
            <a:spLocks noChangeArrowheads="1"/>
          </p:cNvSpPr>
          <p:nvPr/>
        </p:nvSpPr>
        <p:spPr bwMode="auto">
          <a:xfrm>
            <a:off x="6632608" y="636756"/>
            <a:ext cx="25064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18÷4=4</a:t>
            </a:r>
            <a:r>
              <a:rPr lang="en-US" altLang="zh-CN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……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2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。</a:t>
            </a:r>
            <a:endParaRPr lang="zh-CN" altLang="en-US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43" name="Text Box 39"/>
          <p:cNvSpPr txBox="1">
            <a:spLocks noChangeArrowheads="1"/>
          </p:cNvSpPr>
          <p:nvPr/>
        </p:nvSpPr>
        <p:spPr bwMode="auto">
          <a:xfrm>
            <a:off x="1034658" y="1037067"/>
            <a:ext cx="3857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dirty="0">
                <a:solidFill>
                  <a:schemeClr val="tx1"/>
                </a:solidFill>
                <a:ea typeface="楷体" panose="02010609060101010101" pitchFamily="49" charset="-122"/>
              </a:rPr>
              <a:t>不能摆满，有剩余。</a:t>
            </a:r>
            <a:endParaRPr lang="zh-CN" altLang="zh-CN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44" name="Text Box 42"/>
          <p:cNvSpPr txBox="1">
            <a:spLocks noChangeArrowheads="1"/>
          </p:cNvSpPr>
          <p:nvPr/>
        </p:nvSpPr>
        <p:spPr bwMode="auto">
          <a:xfrm>
            <a:off x="6353178" y="4399360"/>
            <a:ext cx="158948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F0000"/>
                </a:solidFill>
                <a:ea typeface="楷体" panose="02010609060101010101" pitchFamily="49" charset="-122"/>
              </a:rPr>
              <a:t>剩余</a:t>
            </a:r>
            <a:r>
              <a:rPr lang="en-US" altLang="zh-CN" sz="2000" dirty="0">
                <a:solidFill>
                  <a:srgbClr val="FF0000"/>
                </a:solidFill>
                <a:ea typeface="楷体" panose="02010609060101010101" pitchFamily="49" charset="-122"/>
              </a:rPr>
              <a:t>2</a:t>
            </a:r>
            <a:r>
              <a:rPr lang="zh-CN" altLang="en-US" sz="2000" dirty="0">
                <a:solidFill>
                  <a:srgbClr val="FF0000"/>
                </a:solidFill>
                <a:ea typeface="楷体" panose="02010609060101010101" pitchFamily="49" charset="-122"/>
              </a:rPr>
              <a:t>厘米</a:t>
            </a:r>
            <a:endParaRPr lang="zh-CN" altLang="en-US" sz="200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45" name="Line 43"/>
          <p:cNvSpPr>
            <a:spLocks noChangeShapeType="1"/>
          </p:cNvSpPr>
          <p:nvPr/>
        </p:nvSpPr>
        <p:spPr bwMode="auto">
          <a:xfrm>
            <a:off x="5999564" y="4587479"/>
            <a:ext cx="413147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3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3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40" grpId="0"/>
      <p:bldP spid="42" grpId="0" autoUpdateAnimBg="0"/>
      <p:bldP spid="43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200001" y="1939902"/>
            <a:ext cx="465226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  <a:ea typeface="楷体" panose="02010609060101010101" pitchFamily="49" charset="-122"/>
              </a:rPr>
              <a:t>边长</a:t>
            </a:r>
            <a:r>
              <a:rPr lang="en-US" altLang="zh-CN" sz="2000">
                <a:solidFill>
                  <a:schemeClr val="tx1"/>
                </a:solidFill>
                <a:ea typeface="楷体" panose="02010609060101010101" pitchFamily="49" charset="-122"/>
              </a:rPr>
              <a:t>6</a:t>
            </a:r>
            <a:r>
              <a:rPr lang="zh-CN" altLang="en-US" sz="2000">
                <a:solidFill>
                  <a:schemeClr val="tx1"/>
                </a:solidFill>
                <a:ea typeface="楷体" panose="02010609060101010101" pitchFamily="49" charset="-122"/>
              </a:rPr>
              <a:t>厘米：</a:t>
            </a:r>
            <a:r>
              <a:rPr lang="en-US" altLang="zh-CN" sz="2000">
                <a:solidFill>
                  <a:srgbClr val="FF0000"/>
                </a:solidFill>
                <a:ea typeface="楷体" panose="02010609060101010101" pitchFamily="49" charset="-122"/>
              </a:rPr>
              <a:t>24÷6=4</a:t>
            </a:r>
            <a:r>
              <a:rPr lang="zh-CN" altLang="en-US" sz="2000">
                <a:solidFill>
                  <a:srgbClr val="FF0000"/>
                </a:solidFill>
                <a:ea typeface="楷体" panose="02010609060101010101" pitchFamily="49" charset="-122"/>
              </a:rPr>
              <a:t>，</a:t>
            </a:r>
            <a:r>
              <a:rPr lang="en-US" altLang="zh-CN" sz="2000">
                <a:solidFill>
                  <a:srgbClr val="FF0000"/>
                </a:solidFill>
                <a:ea typeface="楷体" panose="02010609060101010101" pitchFamily="49" charset="-122"/>
              </a:rPr>
              <a:t>18÷6=3</a:t>
            </a:r>
            <a:r>
              <a:rPr lang="zh-CN" altLang="en-US" sz="2000">
                <a:solidFill>
                  <a:srgbClr val="FF0000"/>
                </a:solidFill>
                <a:ea typeface="楷体" panose="02010609060101010101" pitchFamily="49" charset="-122"/>
              </a:rPr>
              <a:t>。</a:t>
            </a:r>
            <a:r>
              <a:rPr lang="zh-CN" altLang="en-US" sz="2000">
                <a:solidFill>
                  <a:schemeClr val="tx1"/>
                </a:solidFill>
                <a:ea typeface="楷体" panose="02010609060101010101" pitchFamily="49" charset="-122"/>
              </a:rPr>
              <a:t> </a:t>
            </a:r>
            <a:endParaRPr lang="zh-CN" altLang="en-US" sz="200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210717" y="2323283"/>
            <a:ext cx="60893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  <a:ea typeface="楷体" panose="02010609060101010101" pitchFamily="49" charset="-122"/>
              </a:rPr>
              <a:t>边长</a:t>
            </a:r>
            <a:r>
              <a:rPr lang="en-US" altLang="zh-CN" sz="2000">
                <a:solidFill>
                  <a:schemeClr val="tx1"/>
                </a:solidFill>
                <a:ea typeface="楷体" panose="02010609060101010101" pitchFamily="49" charset="-122"/>
              </a:rPr>
              <a:t>7</a:t>
            </a:r>
            <a:r>
              <a:rPr lang="zh-CN" altLang="en-US" sz="2000">
                <a:solidFill>
                  <a:schemeClr val="tx1"/>
                </a:solidFill>
                <a:ea typeface="楷体" panose="02010609060101010101" pitchFamily="49" charset="-122"/>
              </a:rPr>
              <a:t>厘米：</a:t>
            </a:r>
            <a:r>
              <a:rPr lang="en-US" altLang="zh-CN" sz="2000">
                <a:solidFill>
                  <a:srgbClr val="FF0000"/>
                </a:solidFill>
                <a:ea typeface="楷体" panose="02010609060101010101" pitchFamily="49" charset="-122"/>
              </a:rPr>
              <a:t>24÷7=3……3</a:t>
            </a:r>
            <a:r>
              <a:rPr lang="zh-CN" altLang="en-US" sz="2000">
                <a:solidFill>
                  <a:srgbClr val="FF0000"/>
                </a:solidFill>
                <a:ea typeface="楷体" panose="02010609060101010101" pitchFamily="49" charset="-122"/>
              </a:rPr>
              <a:t>，</a:t>
            </a:r>
            <a:r>
              <a:rPr lang="en-US" altLang="zh-CN" sz="2000">
                <a:solidFill>
                  <a:srgbClr val="FF0000"/>
                </a:solidFill>
                <a:ea typeface="楷体" panose="02010609060101010101" pitchFamily="49" charset="-122"/>
              </a:rPr>
              <a:t>18÷7=2……4</a:t>
            </a:r>
            <a:r>
              <a:rPr lang="zh-CN" altLang="en-US" sz="2000">
                <a:solidFill>
                  <a:srgbClr val="FF0000"/>
                </a:solidFill>
                <a:ea typeface="楷体" panose="02010609060101010101" pitchFamily="49" charset="-122"/>
              </a:rPr>
              <a:t>。</a:t>
            </a:r>
            <a:endParaRPr lang="zh-CN" altLang="en-US" sz="200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6272273" y="1554634"/>
            <a:ext cx="167172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chemeClr val="tx1"/>
                </a:solidFill>
                <a:ea typeface="楷体" panose="02010609060101010101" pitchFamily="49" charset="-122"/>
              </a:rPr>
              <a:t>不能摆满</a:t>
            </a:r>
            <a:r>
              <a:rPr lang="zh-CN" altLang="zh-CN" sz="2000" dirty="0">
                <a:solidFill>
                  <a:schemeClr val="tx1"/>
                </a:solidFill>
                <a:ea typeface="楷体" panose="02010609060101010101" pitchFamily="49" charset="-122"/>
              </a:rPr>
              <a:t>。</a:t>
            </a:r>
            <a:endParaRPr lang="zh-CN" altLang="zh-CN" sz="2000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4840987" y="1934008"/>
            <a:ext cx="16032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chemeClr val="tx1"/>
                </a:solidFill>
                <a:ea typeface="楷体" panose="02010609060101010101" pitchFamily="49" charset="-122"/>
              </a:rPr>
              <a:t>能摆满</a:t>
            </a:r>
            <a:r>
              <a:rPr lang="zh-CN" altLang="zh-CN" sz="2000" dirty="0">
                <a:solidFill>
                  <a:schemeClr val="tx1"/>
                </a:solidFill>
                <a:ea typeface="楷体" panose="02010609060101010101" pitchFamily="49" charset="-122"/>
              </a:rPr>
              <a:t>。</a:t>
            </a:r>
            <a:endParaRPr lang="zh-CN" altLang="zh-CN" sz="2000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1211911" y="1533898"/>
            <a:ext cx="523230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chemeClr val="tx1"/>
                </a:solidFill>
                <a:ea typeface="楷体" panose="02010609060101010101" pitchFamily="49" charset="-122"/>
              </a:rPr>
              <a:t>边长</a:t>
            </a:r>
            <a:r>
              <a:rPr lang="en-US" altLang="zh-CN" sz="2000" dirty="0">
                <a:solidFill>
                  <a:schemeClr val="tx1"/>
                </a:solidFill>
                <a:ea typeface="楷体" panose="02010609060101010101" pitchFamily="49" charset="-122"/>
              </a:rPr>
              <a:t>5</a:t>
            </a:r>
            <a:r>
              <a:rPr lang="zh-CN" altLang="en-US" sz="2000" dirty="0">
                <a:solidFill>
                  <a:schemeClr val="tx1"/>
                </a:solidFill>
                <a:ea typeface="楷体" panose="02010609060101010101" pitchFamily="49" charset="-122"/>
              </a:rPr>
              <a:t>厘米：</a:t>
            </a:r>
            <a:r>
              <a:rPr lang="en-US" altLang="zh-CN" sz="2000" dirty="0">
                <a:solidFill>
                  <a:srgbClr val="FF0000"/>
                </a:solidFill>
                <a:ea typeface="楷体" panose="02010609060101010101" pitchFamily="49" charset="-122"/>
              </a:rPr>
              <a:t>24÷5=4……4</a:t>
            </a:r>
            <a:r>
              <a:rPr lang="zh-CN" altLang="en-US" sz="2000" dirty="0">
                <a:solidFill>
                  <a:srgbClr val="FF0000"/>
                </a:solidFill>
                <a:ea typeface="楷体" panose="02010609060101010101" pitchFamily="49" charset="-122"/>
              </a:rPr>
              <a:t>，</a:t>
            </a:r>
            <a:r>
              <a:rPr lang="en-US" altLang="zh-CN" sz="2000" dirty="0">
                <a:solidFill>
                  <a:srgbClr val="FF0000"/>
                </a:solidFill>
                <a:ea typeface="楷体" panose="02010609060101010101" pitchFamily="49" charset="-122"/>
              </a:rPr>
              <a:t>18÷5=3……3</a:t>
            </a:r>
            <a:r>
              <a:rPr lang="zh-CN" altLang="en-US" sz="2000" dirty="0">
                <a:solidFill>
                  <a:srgbClr val="FF0000"/>
                </a:solidFill>
                <a:ea typeface="楷体" panose="02010609060101010101" pitchFamily="49" charset="-122"/>
              </a:rPr>
              <a:t>。</a:t>
            </a:r>
            <a:endParaRPr lang="zh-CN" altLang="en-US" sz="200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1168598" y="493291"/>
            <a:ext cx="748874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根据上面的规律，不用摆，直接算，可以知道边长是</a:t>
            </a:r>
            <a:endParaRPr lang="en-US" altLang="zh-CN" dirty="0">
              <a:solidFill>
                <a:schemeClr val="tx1"/>
              </a:solidFill>
              <a:ea typeface="楷体" panose="02010609060101010101" pitchFamily="49" charset="-122"/>
            </a:endParaRPr>
          </a:p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5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、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6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、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7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厘米的正方形纸片能不能摆满。</a:t>
            </a:r>
            <a:endParaRPr lang="zh-CN" altLang="en-US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6272277" y="2282862"/>
            <a:ext cx="170670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chemeClr val="tx1"/>
                </a:solidFill>
                <a:ea typeface="楷体" panose="02010609060101010101" pitchFamily="49" charset="-122"/>
              </a:rPr>
              <a:t>不能摆满</a:t>
            </a:r>
            <a:r>
              <a:rPr lang="zh-CN" altLang="zh-CN" sz="2000" dirty="0">
                <a:solidFill>
                  <a:schemeClr val="tx1"/>
                </a:solidFill>
                <a:ea typeface="楷体" panose="02010609060101010101" pitchFamily="49" charset="-122"/>
              </a:rPr>
              <a:t>。</a:t>
            </a:r>
            <a:endParaRPr lang="zh-CN" altLang="zh-CN" sz="2000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097069" y="2921343"/>
            <a:ext cx="7201394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chemeClr val="tx1"/>
                </a:solidFill>
                <a:ea typeface="楷体" panose="02010609060101010101" pitchFamily="49" charset="-122"/>
              </a:rPr>
              <a:t>    用边长</a:t>
            </a:r>
            <a:r>
              <a:rPr lang="en-US" altLang="zh-CN" sz="2000" dirty="0">
                <a:solidFill>
                  <a:schemeClr val="tx1"/>
                </a:solidFill>
                <a:ea typeface="楷体" panose="02010609060101010101" pitchFamily="49" charset="-122"/>
              </a:rPr>
              <a:t>1</a:t>
            </a:r>
            <a:r>
              <a:rPr lang="zh-CN" altLang="en-US" sz="2000" dirty="0">
                <a:solidFill>
                  <a:schemeClr val="tx1"/>
                </a:solidFill>
                <a:ea typeface="楷体" panose="02010609060101010101" pitchFamily="49" charset="-122"/>
              </a:rPr>
              <a:t>厘米、</a:t>
            </a:r>
            <a:r>
              <a:rPr lang="en-US" altLang="zh-CN" sz="2000" dirty="0">
                <a:solidFill>
                  <a:schemeClr val="tx1"/>
                </a:solidFill>
                <a:ea typeface="楷体" panose="02010609060101010101" pitchFamily="49" charset="-122"/>
              </a:rPr>
              <a:t>2</a:t>
            </a:r>
            <a:r>
              <a:rPr lang="zh-CN" altLang="en-US" sz="2000" dirty="0">
                <a:solidFill>
                  <a:schemeClr val="tx1"/>
                </a:solidFill>
                <a:ea typeface="楷体" panose="02010609060101010101" pitchFamily="49" charset="-122"/>
              </a:rPr>
              <a:t>厘米、</a:t>
            </a:r>
            <a:r>
              <a:rPr lang="en-US" altLang="zh-CN" sz="2000" dirty="0">
                <a:solidFill>
                  <a:schemeClr val="tx1"/>
                </a:solidFill>
                <a:ea typeface="楷体" panose="02010609060101010101" pitchFamily="49" charset="-122"/>
              </a:rPr>
              <a:t>3</a:t>
            </a:r>
            <a:r>
              <a:rPr lang="zh-CN" altLang="en-US" sz="2000" dirty="0">
                <a:solidFill>
                  <a:schemeClr val="tx1"/>
                </a:solidFill>
                <a:ea typeface="楷体" panose="02010609060101010101" pitchFamily="49" charset="-122"/>
              </a:rPr>
              <a:t>厘米、</a:t>
            </a:r>
            <a:r>
              <a:rPr lang="en-US" altLang="zh-CN" sz="2000" dirty="0">
                <a:solidFill>
                  <a:schemeClr val="tx1"/>
                </a:solidFill>
                <a:ea typeface="楷体" panose="02010609060101010101" pitchFamily="49" charset="-122"/>
              </a:rPr>
              <a:t>6</a:t>
            </a:r>
            <a:r>
              <a:rPr lang="zh-CN" altLang="en-US" sz="2000" dirty="0">
                <a:solidFill>
                  <a:schemeClr val="tx1"/>
                </a:solidFill>
                <a:ea typeface="楷体" panose="02010609060101010101" pitchFamily="49" charset="-122"/>
              </a:rPr>
              <a:t>厘米的正方形纸片摆，都正好摆满，没有剩余；用边长</a:t>
            </a:r>
            <a:r>
              <a:rPr lang="en-US" altLang="zh-CN" sz="2000" dirty="0">
                <a:solidFill>
                  <a:schemeClr val="tx1"/>
                </a:solidFill>
                <a:ea typeface="楷体" panose="02010609060101010101" pitchFamily="49" charset="-122"/>
              </a:rPr>
              <a:t>4</a:t>
            </a:r>
            <a:r>
              <a:rPr lang="zh-CN" altLang="en-US" sz="2000" dirty="0">
                <a:solidFill>
                  <a:schemeClr val="tx1"/>
                </a:solidFill>
                <a:ea typeface="楷体" panose="02010609060101010101" pitchFamily="49" charset="-122"/>
              </a:rPr>
              <a:t>厘米、</a:t>
            </a:r>
            <a:r>
              <a:rPr lang="en-US" altLang="zh-CN" sz="2000" dirty="0">
                <a:solidFill>
                  <a:schemeClr val="tx1"/>
                </a:solidFill>
                <a:ea typeface="楷体" panose="02010609060101010101" pitchFamily="49" charset="-122"/>
              </a:rPr>
              <a:t>5</a:t>
            </a:r>
            <a:r>
              <a:rPr lang="zh-CN" altLang="en-US" sz="2000" dirty="0">
                <a:solidFill>
                  <a:schemeClr val="tx1"/>
                </a:solidFill>
                <a:ea typeface="楷体" panose="02010609060101010101" pitchFamily="49" charset="-122"/>
              </a:rPr>
              <a:t>厘米</a:t>
            </a:r>
            <a:r>
              <a:rPr lang="en-US" altLang="zh-CN" sz="2000" dirty="0">
                <a:solidFill>
                  <a:schemeClr val="tx1"/>
                </a:solidFill>
                <a:ea typeface="楷体" panose="02010609060101010101" pitchFamily="49" charset="-122"/>
              </a:rPr>
              <a:t>……</a:t>
            </a:r>
            <a:r>
              <a:rPr lang="zh-CN" altLang="en-US" sz="2000" dirty="0">
                <a:solidFill>
                  <a:schemeClr val="tx1"/>
                </a:solidFill>
                <a:ea typeface="楷体" panose="02010609060101010101" pitchFamily="49" charset="-122"/>
              </a:rPr>
              <a:t>的正方形纸片摆，有剩余。</a:t>
            </a:r>
            <a:endParaRPr lang="zh-CN" altLang="en-US" sz="2000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3" name="Rectangle 19"/>
          <p:cNvSpPr>
            <a:spLocks noChangeArrowheads="1"/>
          </p:cNvSpPr>
          <p:nvPr/>
        </p:nvSpPr>
        <p:spPr bwMode="auto">
          <a:xfrm>
            <a:off x="386402" y="4059245"/>
            <a:ext cx="862273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chemeClr val="tx1"/>
                </a:solidFill>
                <a:ea typeface="楷体" panose="02010609060101010101" pitchFamily="49" charset="-122"/>
              </a:rPr>
              <a:t>    正方形的边长可以是</a:t>
            </a:r>
            <a:r>
              <a:rPr lang="en-US" altLang="zh-CN" sz="2000" dirty="0">
                <a:solidFill>
                  <a:srgbClr val="FF0000"/>
                </a:solidFill>
                <a:ea typeface="楷体" panose="02010609060101010101" pitchFamily="49" charset="-122"/>
              </a:rPr>
              <a:t>1</a:t>
            </a:r>
            <a:r>
              <a:rPr lang="zh-CN" altLang="en-US" sz="2000" dirty="0">
                <a:solidFill>
                  <a:srgbClr val="FF0000"/>
                </a:solidFill>
                <a:ea typeface="楷体" panose="02010609060101010101" pitchFamily="49" charset="-122"/>
              </a:rPr>
              <a:t>厘米、</a:t>
            </a:r>
            <a:r>
              <a:rPr lang="en-US" altLang="zh-CN" sz="2000" dirty="0">
                <a:solidFill>
                  <a:srgbClr val="FF0000"/>
                </a:solidFill>
                <a:ea typeface="楷体" panose="02010609060101010101" pitchFamily="49" charset="-122"/>
              </a:rPr>
              <a:t>2</a:t>
            </a:r>
            <a:r>
              <a:rPr lang="zh-CN" altLang="en-US" sz="2000" dirty="0">
                <a:solidFill>
                  <a:srgbClr val="FF0000"/>
                </a:solidFill>
                <a:ea typeface="楷体" panose="02010609060101010101" pitchFamily="49" charset="-122"/>
              </a:rPr>
              <a:t>厘米、</a:t>
            </a:r>
            <a:r>
              <a:rPr lang="en-US" altLang="zh-CN" sz="2000" dirty="0">
                <a:solidFill>
                  <a:srgbClr val="FF0000"/>
                </a:solidFill>
                <a:ea typeface="楷体" panose="02010609060101010101" pitchFamily="49" charset="-122"/>
              </a:rPr>
              <a:t>3</a:t>
            </a:r>
            <a:r>
              <a:rPr lang="zh-CN" altLang="en-US" sz="2000" dirty="0">
                <a:solidFill>
                  <a:srgbClr val="FF0000"/>
                </a:solidFill>
                <a:ea typeface="楷体" panose="02010609060101010101" pitchFamily="49" charset="-122"/>
              </a:rPr>
              <a:t>厘米、</a:t>
            </a:r>
            <a:r>
              <a:rPr lang="en-US" altLang="zh-CN" sz="2000" dirty="0">
                <a:solidFill>
                  <a:srgbClr val="FF0000"/>
                </a:solidFill>
                <a:ea typeface="楷体" panose="02010609060101010101" pitchFamily="49" charset="-122"/>
              </a:rPr>
              <a:t>6</a:t>
            </a:r>
            <a:r>
              <a:rPr lang="zh-CN" altLang="en-US" sz="2000" dirty="0">
                <a:solidFill>
                  <a:srgbClr val="FF0000"/>
                </a:solidFill>
                <a:ea typeface="楷体" panose="02010609060101010101" pitchFamily="49" charset="-122"/>
              </a:rPr>
              <a:t>厘米</a:t>
            </a:r>
            <a:r>
              <a:rPr lang="zh-CN" altLang="en-US" sz="2000" dirty="0">
                <a:solidFill>
                  <a:schemeClr val="tx1"/>
                </a:solidFill>
                <a:ea typeface="楷体" panose="02010609060101010101" pitchFamily="49" charset="-122"/>
              </a:rPr>
              <a:t>。</a:t>
            </a:r>
            <a:r>
              <a:rPr lang="zh-CN" altLang="en-US" sz="2000" dirty="0">
                <a:solidFill>
                  <a:srgbClr val="FF0000"/>
                </a:solidFill>
                <a:ea typeface="楷体" panose="02010609060101010101" pitchFamily="49" charset="-122"/>
              </a:rPr>
              <a:t>最长是</a:t>
            </a:r>
            <a:r>
              <a:rPr lang="en-US" altLang="zh-CN" sz="2000" dirty="0">
                <a:solidFill>
                  <a:srgbClr val="FF0000"/>
                </a:solidFill>
                <a:ea typeface="楷体" panose="02010609060101010101" pitchFamily="49" charset="-122"/>
              </a:rPr>
              <a:t>6</a:t>
            </a:r>
            <a:r>
              <a:rPr lang="zh-CN" altLang="en-US" sz="2000" dirty="0">
                <a:solidFill>
                  <a:srgbClr val="FF0000"/>
                </a:solidFill>
                <a:ea typeface="楷体" panose="02010609060101010101" pitchFamily="49" charset="-122"/>
              </a:rPr>
              <a:t>厘米。</a:t>
            </a:r>
            <a:endParaRPr lang="zh-CN" altLang="en-US" sz="200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7" grpId="0" autoUpdateAnimBg="0"/>
      <p:bldP spid="8" grpId="0" autoUpdateAnimBg="0"/>
      <p:bldP spid="10" grpId="0"/>
      <p:bldP spid="11" grpId="0" autoUpdateAnimBg="0"/>
      <p:bldP spid="12" grpId="0" animBg="1" autoUpdateAnimBg="0"/>
      <p:bldP spid="13" grpId="0"/>
    </p:bldLst>
  </p:timing>
</p:sld>
</file>

<file path=ppt/tags/tag1.xml><?xml version="1.0" encoding="utf-8"?>
<p:tagLst xmlns:p="http://schemas.openxmlformats.org/presentationml/2006/main">
  <p:tag name="KSO_WPP_MARK_KEY" val="deca84e2-ca52-4102-9bd1-3e8c91339de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1403</Words>
  <Application>WPS 演示</Application>
  <PresentationFormat>全屏显示(16:9)</PresentationFormat>
  <Paragraphs>355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5" baseType="lpstr">
      <vt:lpstr>Arial</vt:lpstr>
      <vt:lpstr>宋体</vt:lpstr>
      <vt:lpstr>Wingdings</vt:lpstr>
      <vt:lpstr>黑体</vt:lpstr>
      <vt:lpstr>微软雅黑</vt:lpstr>
      <vt:lpstr>华文楷体</vt:lpstr>
      <vt:lpstr>幼圆</vt:lpstr>
      <vt:lpstr>等线</vt:lpstr>
      <vt:lpstr>楷体</vt:lpstr>
      <vt:lpstr>楷体_GB2312</vt:lpstr>
      <vt:lpstr>Times New Roman</vt:lpstr>
      <vt:lpstr>新宋体</vt:lpstr>
      <vt:lpstr>华文行楷</vt:lpstr>
      <vt:lpstr>Calibri</vt:lpstr>
      <vt:lpstr>Arial</vt:lpstr>
      <vt:lpstr>Arial Unicode MS</vt:lpstr>
      <vt:lpstr>第一PPT模板网-WWW.1PPT.COM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43</cp:revision>
  <dcterms:created xsi:type="dcterms:W3CDTF">2018-09-11T05:46:00Z</dcterms:created>
  <dcterms:modified xsi:type="dcterms:W3CDTF">2023-02-08T07:19:59Z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5934EC6A350344A8A17E295918D9DFF1</vt:lpwstr>
  </property>
</Properties>
</file>