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emf" ContentType="image/x-emf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21"/>
  </p:notesMasterIdLst>
  <p:sldIdLst>
    <p:sldId id="256" r:id="rId4"/>
    <p:sldId id="257" r:id="rId5"/>
    <p:sldId id="373" r:id="rId6"/>
    <p:sldId id="259" r:id="rId7"/>
    <p:sldId id="363" r:id="rId8"/>
    <p:sldId id="366" r:id="rId9"/>
    <p:sldId id="367" r:id="rId10"/>
    <p:sldId id="364" r:id="rId11"/>
    <p:sldId id="369" r:id="rId12"/>
    <p:sldId id="365" r:id="rId13"/>
    <p:sldId id="374" r:id="rId14"/>
    <p:sldId id="270" r:id="rId15"/>
    <p:sldId id="370" r:id="rId16"/>
    <p:sldId id="371" r:id="rId17"/>
    <p:sldId id="372" r:id="rId18"/>
    <p:sldId id="271" r:id="rId19"/>
    <p:sldId id="272" r:id="rId20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 varScale="1">
        <p:scale>
          <a:sx n="154" d="100"/>
          <a:sy n="154" d="100"/>
        </p:scale>
        <p:origin x="-570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4" Type="http://schemas.openxmlformats.org/officeDocument/2006/relationships/image" Target="../media/image25.wmf"/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drawings/_rels/vmlDrawing4.vml.rels><?xml version="1.0" encoding="UTF-8" standalone="yes"?>
<Relationships xmlns="http://schemas.openxmlformats.org/package/2006/relationships"><Relationship Id="rId4" Type="http://schemas.openxmlformats.org/officeDocument/2006/relationships/image" Target="../media/image27.wmf"/><Relationship Id="rId3" Type="http://schemas.openxmlformats.org/officeDocument/2006/relationships/image" Target="../media/image23.wmf"/><Relationship Id="rId2" Type="http://schemas.openxmlformats.org/officeDocument/2006/relationships/image" Target="../media/image26.wmf"/><Relationship Id="rId1" Type="http://schemas.openxmlformats.org/officeDocument/2006/relationships/image" Target="../media/image22.wmf"/></Relationships>
</file>

<file path=ppt/drawings/_rels/vmlDrawing5.vml.rels><?xml version="1.0" encoding="UTF-8" standalone="yes"?>
<Relationships xmlns="http://schemas.openxmlformats.org/package/2006/relationships"><Relationship Id="rId6" Type="http://schemas.openxmlformats.org/officeDocument/2006/relationships/image" Target="../media/image36.emf"/><Relationship Id="rId5" Type="http://schemas.openxmlformats.org/officeDocument/2006/relationships/image" Target="../media/image35.emf"/><Relationship Id="rId4" Type="http://schemas.openxmlformats.org/officeDocument/2006/relationships/image" Target="../media/image34.emf"/><Relationship Id="rId3" Type="http://schemas.openxmlformats.org/officeDocument/2006/relationships/image" Target="../media/image33.emf"/><Relationship Id="rId2" Type="http://schemas.openxmlformats.org/officeDocument/2006/relationships/image" Target="../media/image32.emf"/><Relationship Id="rId1" Type="http://schemas.openxmlformats.org/officeDocument/2006/relationships/image" Target="../media/image31.emf"/></Relationships>
</file>

<file path=ppt/drawings/_rels/vmlDrawing6.vml.rels><?xml version="1.0" encoding="UTF-8" standalone="yes"?>
<Relationships xmlns="http://schemas.openxmlformats.org/package/2006/relationships"><Relationship Id="rId6" Type="http://schemas.openxmlformats.org/officeDocument/2006/relationships/image" Target="../media/image42.wmf"/><Relationship Id="rId5" Type="http://schemas.openxmlformats.org/officeDocument/2006/relationships/image" Target="../media/image41.wmf"/><Relationship Id="rId4" Type="http://schemas.openxmlformats.org/officeDocument/2006/relationships/image" Target="../media/image40.wmf"/><Relationship Id="rId3" Type="http://schemas.openxmlformats.org/officeDocument/2006/relationships/image" Target="../media/image39.wmf"/><Relationship Id="rId2" Type="http://schemas.openxmlformats.org/officeDocument/2006/relationships/image" Target="../media/image38.wmf"/><Relationship Id="rId1" Type="http://schemas.openxmlformats.org/officeDocument/2006/relationships/image" Target="../media/image37.wmf"/></Relationships>
</file>

<file path=ppt/drawings/_rels/vmlDrawing7.vml.rels><?xml version="1.0" encoding="UTF-8" standalone="yes"?>
<Relationships xmlns="http://schemas.openxmlformats.org/package/2006/relationships"><Relationship Id="rId7" Type="http://schemas.openxmlformats.org/officeDocument/2006/relationships/image" Target="../media/image49.emf"/><Relationship Id="rId6" Type="http://schemas.openxmlformats.org/officeDocument/2006/relationships/image" Target="../media/image48.emf"/><Relationship Id="rId5" Type="http://schemas.openxmlformats.org/officeDocument/2006/relationships/image" Target="../media/image47.emf"/><Relationship Id="rId4" Type="http://schemas.openxmlformats.org/officeDocument/2006/relationships/image" Target="../media/image46.wmf"/><Relationship Id="rId3" Type="http://schemas.openxmlformats.org/officeDocument/2006/relationships/image" Target="../media/image45.wmf"/><Relationship Id="rId2" Type="http://schemas.openxmlformats.org/officeDocument/2006/relationships/image" Target="../media/image44.wmf"/><Relationship Id="rId1" Type="http://schemas.openxmlformats.org/officeDocument/2006/relationships/image" Target="../media/image43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57.emf"/><Relationship Id="rId7" Type="http://schemas.openxmlformats.org/officeDocument/2006/relationships/image" Target="../media/image56.emf"/><Relationship Id="rId6" Type="http://schemas.openxmlformats.org/officeDocument/2006/relationships/image" Target="../media/image55.emf"/><Relationship Id="rId5" Type="http://schemas.openxmlformats.org/officeDocument/2006/relationships/image" Target="../media/image54.emf"/><Relationship Id="rId4" Type="http://schemas.openxmlformats.org/officeDocument/2006/relationships/image" Target="../media/image53.emf"/><Relationship Id="rId3" Type="http://schemas.openxmlformats.org/officeDocument/2006/relationships/image" Target="../media/image52.emf"/><Relationship Id="rId2" Type="http://schemas.openxmlformats.org/officeDocument/2006/relationships/image" Target="../media/image51.emf"/><Relationship Id="rId1" Type="http://schemas.openxmlformats.org/officeDocument/2006/relationships/image" Target="../media/image50.emf"/></Relationships>
</file>

<file path=ppt/drawings/_rels/vmlDrawing9.vml.rels><?xml version="1.0" encoding="UTF-8" standalone="yes"?>
<Relationships xmlns="http://schemas.openxmlformats.org/package/2006/relationships"><Relationship Id="rId7" Type="http://schemas.openxmlformats.org/officeDocument/2006/relationships/image" Target="../media/image64.emf"/><Relationship Id="rId6" Type="http://schemas.openxmlformats.org/officeDocument/2006/relationships/image" Target="../media/image63.emf"/><Relationship Id="rId5" Type="http://schemas.openxmlformats.org/officeDocument/2006/relationships/image" Target="../media/image62.emf"/><Relationship Id="rId4" Type="http://schemas.openxmlformats.org/officeDocument/2006/relationships/image" Target="../media/image61.emf"/><Relationship Id="rId3" Type="http://schemas.openxmlformats.org/officeDocument/2006/relationships/image" Target="../media/image60.emf"/><Relationship Id="rId2" Type="http://schemas.openxmlformats.org/officeDocument/2006/relationships/image" Target="../media/image59.emf"/><Relationship Id="rId1" Type="http://schemas.openxmlformats.org/officeDocument/2006/relationships/image" Target="../media/image5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CDA893-2857-4900-AFE5-AD49044089F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029156-4D92-443C-8FFF-DFB6FE13A6B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5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6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6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6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5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5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40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40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6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5" y="204791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8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6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6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6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70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5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6" Type="http://schemas.openxmlformats.org/officeDocument/2006/relationships/theme" Target="../theme/theme2.xml"/><Relationship Id="rId25" Type="http://schemas.openxmlformats.org/officeDocument/2006/relationships/slideLayout" Target="../slideLayouts/slideLayout36.xml"/><Relationship Id="rId24" Type="http://schemas.openxmlformats.org/officeDocument/2006/relationships/slideLayout" Target="../slideLayouts/slideLayout35.xml"/><Relationship Id="rId23" Type="http://schemas.openxmlformats.org/officeDocument/2006/relationships/slideLayout" Target="../slideLayouts/slideLayout34.xml"/><Relationship Id="rId22" Type="http://schemas.openxmlformats.org/officeDocument/2006/relationships/slideLayout" Target="../slideLayouts/slideLayout33.xml"/><Relationship Id="rId21" Type="http://schemas.openxmlformats.org/officeDocument/2006/relationships/slideLayout" Target="../slideLayouts/slideLayout32.xml"/><Relationship Id="rId20" Type="http://schemas.openxmlformats.org/officeDocument/2006/relationships/slideLayout" Target="../slideLayouts/slideLayout31.xml"/><Relationship Id="rId2" Type="http://schemas.openxmlformats.org/officeDocument/2006/relationships/slideLayout" Target="../slideLayouts/slideLayout13.xml"/><Relationship Id="rId19" Type="http://schemas.openxmlformats.org/officeDocument/2006/relationships/slideLayout" Target="../slideLayouts/slideLayout30.xml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6" Type="http://schemas.openxmlformats.org/officeDocument/2006/relationships/slide" Target="slide11.xml"/><Relationship Id="rId5" Type="http://schemas.openxmlformats.org/officeDocument/2006/relationships/slide" Target="slide17.xml"/><Relationship Id="rId4" Type="http://schemas.openxmlformats.org/officeDocument/2006/relationships/slide" Target="slide16.xml"/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34.emf"/><Relationship Id="rId8" Type="http://schemas.openxmlformats.org/officeDocument/2006/relationships/oleObject" Target="../embeddings/oleObject18.bin"/><Relationship Id="rId7" Type="http://schemas.openxmlformats.org/officeDocument/2006/relationships/image" Target="../media/image33.emf"/><Relationship Id="rId6" Type="http://schemas.openxmlformats.org/officeDocument/2006/relationships/oleObject" Target="../embeddings/oleObject17.bin"/><Relationship Id="rId5" Type="http://schemas.openxmlformats.org/officeDocument/2006/relationships/image" Target="../media/image32.emf"/><Relationship Id="rId4" Type="http://schemas.openxmlformats.org/officeDocument/2006/relationships/oleObject" Target="../embeddings/oleObject16.bin"/><Relationship Id="rId3" Type="http://schemas.openxmlformats.org/officeDocument/2006/relationships/image" Target="../media/image31.emf"/><Relationship Id="rId2" Type="http://schemas.openxmlformats.org/officeDocument/2006/relationships/oleObject" Target="../embeddings/oleObject15.bin"/><Relationship Id="rId15" Type="http://schemas.openxmlformats.org/officeDocument/2006/relationships/vmlDrawing" Target="../drawings/vmlDrawing5.vml"/><Relationship Id="rId14" Type="http://schemas.openxmlformats.org/officeDocument/2006/relationships/slideLayout" Target="../slideLayouts/slideLayout1.xml"/><Relationship Id="rId13" Type="http://schemas.openxmlformats.org/officeDocument/2006/relationships/image" Target="../media/image36.emf"/><Relationship Id="rId12" Type="http://schemas.openxmlformats.org/officeDocument/2006/relationships/oleObject" Target="../embeddings/oleObject20.bin"/><Relationship Id="rId11" Type="http://schemas.openxmlformats.org/officeDocument/2006/relationships/image" Target="../media/image35.emf"/><Relationship Id="rId10" Type="http://schemas.openxmlformats.org/officeDocument/2006/relationships/oleObject" Target="../embeddings/oleObject19.bin"/><Relationship Id="rId1" Type="http://schemas.openxmlformats.org/officeDocument/2006/relationships/image" Target="../media/image30.emf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5.bin"/><Relationship Id="rId8" Type="http://schemas.openxmlformats.org/officeDocument/2006/relationships/image" Target="../media/image40.wmf"/><Relationship Id="rId7" Type="http://schemas.openxmlformats.org/officeDocument/2006/relationships/oleObject" Target="../embeddings/oleObject24.bin"/><Relationship Id="rId6" Type="http://schemas.openxmlformats.org/officeDocument/2006/relationships/image" Target="../media/image39.wmf"/><Relationship Id="rId5" Type="http://schemas.openxmlformats.org/officeDocument/2006/relationships/oleObject" Target="../embeddings/oleObject23.bin"/><Relationship Id="rId4" Type="http://schemas.openxmlformats.org/officeDocument/2006/relationships/image" Target="../media/image38.wmf"/><Relationship Id="rId3" Type="http://schemas.openxmlformats.org/officeDocument/2006/relationships/oleObject" Target="../embeddings/oleObject22.bin"/><Relationship Id="rId2" Type="http://schemas.openxmlformats.org/officeDocument/2006/relationships/image" Target="../media/image37.wmf"/><Relationship Id="rId15" Type="http://schemas.openxmlformats.org/officeDocument/2006/relationships/vmlDrawing" Target="../drawings/vmlDrawing6.vml"/><Relationship Id="rId14" Type="http://schemas.openxmlformats.org/officeDocument/2006/relationships/slideLayout" Target="../slideLayouts/slideLayout1.xml"/><Relationship Id="rId13" Type="http://schemas.openxmlformats.org/officeDocument/2006/relationships/image" Target="../media/image8.emf"/><Relationship Id="rId12" Type="http://schemas.openxmlformats.org/officeDocument/2006/relationships/image" Target="../media/image42.wmf"/><Relationship Id="rId11" Type="http://schemas.openxmlformats.org/officeDocument/2006/relationships/oleObject" Target="../embeddings/oleObject26.bin"/><Relationship Id="rId10" Type="http://schemas.openxmlformats.org/officeDocument/2006/relationships/image" Target="../media/image41.wmf"/><Relationship Id="rId1" Type="http://schemas.openxmlformats.org/officeDocument/2006/relationships/oleObject" Target="../embeddings/oleObject21.bin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1.bin"/><Relationship Id="rId8" Type="http://schemas.openxmlformats.org/officeDocument/2006/relationships/image" Target="../media/image46.wmf"/><Relationship Id="rId7" Type="http://schemas.openxmlformats.org/officeDocument/2006/relationships/oleObject" Target="../embeddings/oleObject30.bin"/><Relationship Id="rId6" Type="http://schemas.openxmlformats.org/officeDocument/2006/relationships/image" Target="../media/image45.wmf"/><Relationship Id="rId5" Type="http://schemas.openxmlformats.org/officeDocument/2006/relationships/oleObject" Target="../embeddings/oleObject29.bin"/><Relationship Id="rId4" Type="http://schemas.openxmlformats.org/officeDocument/2006/relationships/image" Target="../media/image44.wmf"/><Relationship Id="rId3" Type="http://schemas.openxmlformats.org/officeDocument/2006/relationships/oleObject" Target="../embeddings/oleObject28.bin"/><Relationship Id="rId2" Type="http://schemas.openxmlformats.org/officeDocument/2006/relationships/image" Target="../media/image43.wmf"/><Relationship Id="rId16" Type="http://schemas.openxmlformats.org/officeDocument/2006/relationships/vmlDrawing" Target="../drawings/vmlDrawing7.vml"/><Relationship Id="rId15" Type="http://schemas.openxmlformats.org/officeDocument/2006/relationships/slideLayout" Target="../slideLayouts/slideLayout1.xml"/><Relationship Id="rId14" Type="http://schemas.openxmlformats.org/officeDocument/2006/relationships/image" Target="../media/image49.emf"/><Relationship Id="rId13" Type="http://schemas.openxmlformats.org/officeDocument/2006/relationships/oleObject" Target="../embeddings/oleObject33.bin"/><Relationship Id="rId12" Type="http://schemas.openxmlformats.org/officeDocument/2006/relationships/image" Target="../media/image48.emf"/><Relationship Id="rId11" Type="http://schemas.openxmlformats.org/officeDocument/2006/relationships/oleObject" Target="../embeddings/oleObject32.bin"/><Relationship Id="rId10" Type="http://schemas.openxmlformats.org/officeDocument/2006/relationships/image" Target="../media/image47.emf"/><Relationship Id="rId1" Type="http://schemas.openxmlformats.org/officeDocument/2006/relationships/oleObject" Target="../embeddings/oleObject27.bin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8.bin"/><Relationship Id="rId8" Type="http://schemas.openxmlformats.org/officeDocument/2006/relationships/image" Target="../media/image53.emf"/><Relationship Id="rId7" Type="http://schemas.openxmlformats.org/officeDocument/2006/relationships/oleObject" Target="../embeddings/oleObject37.bin"/><Relationship Id="rId6" Type="http://schemas.openxmlformats.org/officeDocument/2006/relationships/image" Target="../media/image52.emf"/><Relationship Id="rId5" Type="http://schemas.openxmlformats.org/officeDocument/2006/relationships/oleObject" Target="../embeddings/oleObject36.bin"/><Relationship Id="rId4" Type="http://schemas.openxmlformats.org/officeDocument/2006/relationships/image" Target="../media/image51.emf"/><Relationship Id="rId3" Type="http://schemas.openxmlformats.org/officeDocument/2006/relationships/oleObject" Target="../embeddings/oleObject35.bin"/><Relationship Id="rId2" Type="http://schemas.openxmlformats.org/officeDocument/2006/relationships/image" Target="../media/image50.emf"/><Relationship Id="rId19" Type="http://schemas.openxmlformats.org/officeDocument/2006/relationships/vmlDrawing" Target="../drawings/vmlDrawing8.vml"/><Relationship Id="rId18" Type="http://schemas.openxmlformats.org/officeDocument/2006/relationships/slideLayout" Target="../slideLayouts/slideLayout1.xml"/><Relationship Id="rId17" Type="http://schemas.openxmlformats.org/officeDocument/2006/relationships/image" Target="../media/image8.emf"/><Relationship Id="rId16" Type="http://schemas.openxmlformats.org/officeDocument/2006/relationships/image" Target="../media/image57.emf"/><Relationship Id="rId15" Type="http://schemas.openxmlformats.org/officeDocument/2006/relationships/oleObject" Target="../embeddings/oleObject41.bin"/><Relationship Id="rId14" Type="http://schemas.openxmlformats.org/officeDocument/2006/relationships/image" Target="../media/image56.emf"/><Relationship Id="rId13" Type="http://schemas.openxmlformats.org/officeDocument/2006/relationships/oleObject" Target="../embeddings/oleObject40.bin"/><Relationship Id="rId12" Type="http://schemas.openxmlformats.org/officeDocument/2006/relationships/image" Target="../media/image55.emf"/><Relationship Id="rId11" Type="http://schemas.openxmlformats.org/officeDocument/2006/relationships/oleObject" Target="../embeddings/oleObject39.bin"/><Relationship Id="rId10" Type="http://schemas.openxmlformats.org/officeDocument/2006/relationships/image" Target="../media/image54.emf"/><Relationship Id="rId1" Type="http://schemas.openxmlformats.org/officeDocument/2006/relationships/oleObject" Target="../embeddings/oleObject34.bin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46.bin"/><Relationship Id="rId8" Type="http://schemas.openxmlformats.org/officeDocument/2006/relationships/image" Target="../media/image61.emf"/><Relationship Id="rId7" Type="http://schemas.openxmlformats.org/officeDocument/2006/relationships/oleObject" Target="../embeddings/oleObject45.bin"/><Relationship Id="rId6" Type="http://schemas.openxmlformats.org/officeDocument/2006/relationships/image" Target="../media/image60.emf"/><Relationship Id="rId5" Type="http://schemas.openxmlformats.org/officeDocument/2006/relationships/oleObject" Target="../embeddings/oleObject44.bin"/><Relationship Id="rId4" Type="http://schemas.openxmlformats.org/officeDocument/2006/relationships/image" Target="../media/image59.emf"/><Relationship Id="rId3" Type="http://schemas.openxmlformats.org/officeDocument/2006/relationships/oleObject" Target="../embeddings/oleObject43.bin"/><Relationship Id="rId26" Type="http://schemas.openxmlformats.org/officeDocument/2006/relationships/vmlDrawing" Target="../drawings/vmlDrawing9.vml"/><Relationship Id="rId25" Type="http://schemas.openxmlformats.org/officeDocument/2006/relationships/slideLayout" Target="../slideLayouts/slideLayout1.xml"/><Relationship Id="rId24" Type="http://schemas.openxmlformats.org/officeDocument/2006/relationships/image" Target="../media/image72.png"/><Relationship Id="rId23" Type="http://schemas.openxmlformats.org/officeDocument/2006/relationships/image" Target="../media/image71.png"/><Relationship Id="rId22" Type="http://schemas.openxmlformats.org/officeDocument/2006/relationships/oleObject" Target="../embeddings/oleObject50.bin"/><Relationship Id="rId21" Type="http://schemas.openxmlformats.org/officeDocument/2006/relationships/oleObject" Target="../embeddings/oleObject49.bin"/><Relationship Id="rId20" Type="http://schemas.openxmlformats.org/officeDocument/2006/relationships/image" Target="../media/image70.png"/><Relationship Id="rId2" Type="http://schemas.openxmlformats.org/officeDocument/2006/relationships/image" Target="../media/image58.emf"/><Relationship Id="rId19" Type="http://schemas.openxmlformats.org/officeDocument/2006/relationships/image" Target="../media/image69.png"/><Relationship Id="rId18" Type="http://schemas.openxmlformats.org/officeDocument/2006/relationships/image" Target="../media/image68.png"/><Relationship Id="rId17" Type="http://schemas.openxmlformats.org/officeDocument/2006/relationships/image" Target="../media/image67.png"/><Relationship Id="rId16" Type="http://schemas.openxmlformats.org/officeDocument/2006/relationships/image" Target="../media/image66.png"/><Relationship Id="rId15" Type="http://schemas.openxmlformats.org/officeDocument/2006/relationships/image" Target="../media/image65.png"/><Relationship Id="rId14" Type="http://schemas.openxmlformats.org/officeDocument/2006/relationships/image" Target="../media/image64.emf"/><Relationship Id="rId13" Type="http://schemas.openxmlformats.org/officeDocument/2006/relationships/oleObject" Target="../embeddings/oleObject48.bin"/><Relationship Id="rId12" Type="http://schemas.openxmlformats.org/officeDocument/2006/relationships/image" Target="../media/image63.emf"/><Relationship Id="rId11" Type="http://schemas.openxmlformats.org/officeDocument/2006/relationships/oleObject" Target="../embeddings/oleObject47.bin"/><Relationship Id="rId10" Type="http://schemas.openxmlformats.org/officeDocument/2006/relationships/image" Target="../media/image62.emf"/><Relationship Id="rId1" Type="http://schemas.openxmlformats.org/officeDocument/2006/relationships/oleObject" Target="../embeddings/oleObject42.bin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3.e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emf"/><Relationship Id="rId3" Type="http://schemas.openxmlformats.org/officeDocument/2006/relationships/image" Target="../media/image7.emf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image" Target="../media/image10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9.wmf"/><Relationship Id="rId10" Type="http://schemas.openxmlformats.org/officeDocument/2006/relationships/vmlDrawing" Target="../drawings/vmlDrawing1.vml"/><Relationship Id="rId1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2.v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image" Target="../media/image10.wmf"/><Relationship Id="rId4" Type="http://schemas.openxmlformats.org/officeDocument/2006/relationships/oleObject" Target="../embeddings/oleObject6.bin"/><Relationship Id="rId3" Type="http://schemas.openxmlformats.org/officeDocument/2006/relationships/image" Target="../media/image9.wmf"/><Relationship Id="rId2" Type="http://schemas.openxmlformats.org/officeDocument/2006/relationships/oleObject" Target="../embeddings/oleObject5.bin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0.bin"/><Relationship Id="rId8" Type="http://schemas.openxmlformats.org/officeDocument/2006/relationships/image" Target="../media/image24.wmf"/><Relationship Id="rId7" Type="http://schemas.openxmlformats.org/officeDocument/2006/relationships/oleObject" Target="../embeddings/oleObject9.bin"/><Relationship Id="rId6" Type="http://schemas.openxmlformats.org/officeDocument/2006/relationships/image" Target="../media/image23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22.wmf"/><Relationship Id="rId3" Type="http://schemas.openxmlformats.org/officeDocument/2006/relationships/oleObject" Target="../embeddings/oleObject7.bin"/><Relationship Id="rId2" Type="http://schemas.openxmlformats.org/officeDocument/2006/relationships/image" Target="../media/image21.png"/><Relationship Id="rId12" Type="http://schemas.openxmlformats.org/officeDocument/2006/relationships/vmlDrawing" Target="../drawings/vmlDrawing3.vml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25.wmf"/><Relationship Id="rId1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4.bin"/><Relationship Id="rId8" Type="http://schemas.openxmlformats.org/officeDocument/2006/relationships/image" Target="../media/image23.wmf"/><Relationship Id="rId7" Type="http://schemas.openxmlformats.org/officeDocument/2006/relationships/oleObject" Target="../embeddings/oleObject13.bin"/><Relationship Id="rId6" Type="http://schemas.openxmlformats.org/officeDocument/2006/relationships/image" Target="../media/image26.w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22.wmf"/><Relationship Id="rId3" Type="http://schemas.openxmlformats.org/officeDocument/2006/relationships/oleObject" Target="../embeddings/oleObject11.bin"/><Relationship Id="rId2" Type="http://schemas.openxmlformats.org/officeDocument/2006/relationships/image" Target="../media/image21.png"/><Relationship Id="rId12" Type="http://schemas.openxmlformats.org/officeDocument/2006/relationships/vmlDrawing" Target="../drawings/vmlDrawing4.vml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27.wmf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Times New Roman" panose="02020603050405020304" pitchFamily="18" charset="0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Times New Roman" panose="02020603050405020304" pitchFamily="18" charset="0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954381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青岛版  数学  </a:t>
                </a:r>
                <a:r>
                  <a:rPr kumimoji="1" lang="zh-CN" altLang="en-US" sz="1200" dirty="0" smtClean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五</a:t>
                </a:r>
                <a:r>
                  <a:rPr kumimoji="1" lang="zh-CN" altLang="en-US" sz="1200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年级  下册</a:t>
                </a:r>
                <a:endParaRPr kumimoji="1" lang="zh-CN" altLang="en-US" sz="1200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657157" y="2283718"/>
            <a:ext cx="1610056" cy="56169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课时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8" y="4457280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195736" y="953865"/>
            <a:ext cx="6120680" cy="74635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关注环</a:t>
            </a:r>
            <a:r>
              <a:rPr lang="zh-CN" altLang="en-US" sz="4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境</a:t>
            </a:r>
            <a:r>
              <a:rPr lang="en-US" altLang="zh-CN" sz="28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分</a:t>
            </a:r>
            <a:r>
              <a:rPr lang="zh-CN" altLang="en-US" sz="2800" b="1" dirty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数加减法（二）</a:t>
            </a:r>
            <a:endParaRPr lang="zh-CN" altLang="en-US" sz="2800" b="1" dirty="0">
              <a:solidFill>
                <a:srgbClr val="0070C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51" y="4413689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1376924" y="948166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09086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Times New Roman" panose="02020603050405020304" pitchFamily="18" charset="0"/>
                  <a:ea typeface="+mj-ea"/>
                </a:rPr>
                <a:t>5</a:t>
              </a:r>
              <a:endParaRPr kumimoji="1" lang="zh-CN" altLang="en-US" sz="3500" b="1" dirty="0">
                <a:solidFill>
                  <a:srgbClr val="0050AA"/>
                </a:solidFill>
                <a:latin typeface="Times New Roman" panose="02020603050405020304" pitchFamily="18" charset="0"/>
                <a:ea typeface="+mj-ea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31"/>
          <p:cNvSpPr txBox="1">
            <a:spLocks noChangeArrowheads="1"/>
          </p:cNvSpPr>
          <p:nvPr/>
        </p:nvSpPr>
        <p:spPr bwMode="auto">
          <a:xfrm>
            <a:off x="1450336" y="3813239"/>
            <a:ext cx="6949791" cy="5355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通分时，通常用最小公倍数作公分母比较简便。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Rectangle 31"/>
          <p:cNvSpPr>
            <a:spLocks noChangeArrowheads="1"/>
          </p:cNvSpPr>
          <p:nvPr/>
        </p:nvSpPr>
        <p:spPr bwMode="auto">
          <a:xfrm>
            <a:off x="1380176" y="569137"/>
            <a:ext cx="697777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25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想一想，通分时，哪个数作公分母比较简单？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1" cstate="email"/>
          <a:srcRect t="30524" r="43675"/>
          <a:stretch>
            <a:fillRect/>
          </a:stretch>
        </p:blipFill>
        <p:spPr bwMode="auto">
          <a:xfrm>
            <a:off x="1458197" y="1834976"/>
            <a:ext cx="2808685" cy="1601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2" cstate="email"/>
          <a:srcRect t="28632" r="47273"/>
          <a:stretch>
            <a:fillRect/>
          </a:stretch>
        </p:blipFill>
        <p:spPr bwMode="auto">
          <a:xfrm>
            <a:off x="4429997" y="1834977"/>
            <a:ext cx="2645569" cy="1588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1870803" y="1422290"/>
            <a:ext cx="226814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用公倍数做公分母：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4643115" y="1437308"/>
            <a:ext cx="24860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用最小公倍数做公分母：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1836815" y="1308722"/>
            <a:ext cx="2591991" cy="2321719"/>
          </a:xfrm>
          <a:prstGeom prst="rect">
            <a:avLst/>
          </a:prstGeom>
          <a:noFill/>
          <a:ln w="9525">
            <a:solidFill>
              <a:srgbClr val="00FF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6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4644309" y="1330153"/>
            <a:ext cx="2591991" cy="2321719"/>
          </a:xfrm>
          <a:prstGeom prst="rect">
            <a:avLst/>
          </a:prstGeom>
          <a:noFill/>
          <a:ln w="9525">
            <a:solidFill>
              <a:srgbClr val="00FF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6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autoUpdateAnimBg="0"/>
      <p:bldP spid="6" grpId="0" autoUpdateAnimBg="0"/>
      <p:bldP spid="9" grpId="0" autoUpdateAnimBg="0"/>
      <p:bldP spid="10" grpId="0" autoUpdateAnimBg="0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72832" y="1203598"/>
            <a:ext cx="1778000" cy="523220"/>
            <a:chOff x="867040" y="1256189"/>
            <a:chExt cx="1778000" cy="52322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867040" y="1309509"/>
              <a:ext cx="1778000" cy="469900"/>
            </a:xfrm>
            <a:prstGeom prst="rect">
              <a:avLst/>
            </a:prstGeom>
          </p:spPr>
        </p:pic>
        <p:sp>
          <p:nvSpPr>
            <p:cNvPr id="4" name="矩形 4"/>
            <p:cNvSpPr>
              <a:spLocks noChangeArrowheads="1"/>
            </p:cNvSpPr>
            <p:nvPr/>
          </p:nvSpPr>
          <p:spPr bwMode="auto">
            <a:xfrm>
              <a:off x="971600" y="1256189"/>
              <a:ext cx="151315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填一填</a:t>
              </a:r>
              <a:endPara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Times New Roman" panose="02020603050405020304" pitchFamily="18" charset="0"/>
              <a:ea typeface="幼圆" panose="02010509060101010101" pitchFamily="49" charset="-122"/>
            </a:endParaRPr>
          </a:p>
        </p:txBody>
      </p:sp>
      <p:sp>
        <p:nvSpPr>
          <p:cNvPr id="10" name="Text Box 18"/>
          <p:cNvSpPr txBox="1">
            <a:spLocks noChangeArrowheads="1"/>
          </p:cNvSpPr>
          <p:nvPr/>
        </p:nvSpPr>
        <p:spPr bwMode="auto">
          <a:xfrm>
            <a:off x="5776023" y="3939902"/>
            <a:ext cx="10798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（   ）</a:t>
            </a:r>
            <a:endParaRPr lang="zh-CN" altLang="en-US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1" name="Text Box 18"/>
          <p:cNvSpPr txBox="1">
            <a:spLocks noChangeArrowheads="1"/>
          </p:cNvSpPr>
          <p:nvPr/>
        </p:nvSpPr>
        <p:spPr bwMode="auto">
          <a:xfrm>
            <a:off x="3964685" y="3934553"/>
            <a:ext cx="10798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（    ）</a:t>
            </a:r>
            <a:endParaRPr lang="zh-CN" altLang="en-US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2" name="Text Box 18"/>
          <p:cNvSpPr txBox="1">
            <a:spLocks noChangeArrowheads="1"/>
          </p:cNvSpPr>
          <p:nvPr/>
        </p:nvSpPr>
        <p:spPr bwMode="auto">
          <a:xfrm>
            <a:off x="6358484" y="2565617"/>
            <a:ext cx="10798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（    ）</a:t>
            </a:r>
            <a:endParaRPr lang="zh-CN" altLang="en-US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4737146" y="2211405"/>
            <a:ext cx="810816" cy="357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325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（   ）</a:t>
            </a:r>
            <a:endParaRPr lang="zh-CN" altLang="en-US" sz="135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2360915" y="2189528"/>
            <a:ext cx="810815" cy="357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325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（   ）</a:t>
            </a:r>
            <a:endParaRPr lang="zh-CN" altLang="en-US" sz="135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6" name="Text Box 18"/>
          <p:cNvSpPr txBox="1">
            <a:spLocks noChangeArrowheads="1"/>
          </p:cNvSpPr>
          <p:nvPr/>
        </p:nvSpPr>
        <p:spPr bwMode="auto">
          <a:xfrm>
            <a:off x="2304953" y="3931350"/>
            <a:ext cx="10798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（    ）</a:t>
            </a:r>
            <a:endParaRPr lang="zh-CN" altLang="en-US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7" name="Text Box 18"/>
          <p:cNvSpPr txBox="1">
            <a:spLocks noChangeArrowheads="1"/>
          </p:cNvSpPr>
          <p:nvPr/>
        </p:nvSpPr>
        <p:spPr bwMode="auto">
          <a:xfrm>
            <a:off x="4664177" y="3923476"/>
            <a:ext cx="10798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（    ）</a:t>
            </a:r>
            <a:endParaRPr lang="zh-CN" altLang="en-US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3" name="Text Box 18"/>
          <p:cNvSpPr txBox="1">
            <a:spLocks noChangeArrowheads="1"/>
          </p:cNvSpPr>
          <p:nvPr/>
        </p:nvSpPr>
        <p:spPr bwMode="auto">
          <a:xfrm>
            <a:off x="2528788" y="2147882"/>
            <a:ext cx="86439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20</a:t>
            </a:r>
            <a:endParaRPr lang="en-US" altLang="zh-CN" sz="21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4" name="Text Box 18"/>
          <p:cNvSpPr txBox="1">
            <a:spLocks noChangeArrowheads="1"/>
          </p:cNvSpPr>
          <p:nvPr/>
        </p:nvSpPr>
        <p:spPr bwMode="auto">
          <a:xfrm>
            <a:off x="6551257" y="2523869"/>
            <a:ext cx="102631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72</a:t>
            </a:r>
            <a:endParaRPr lang="en-US" altLang="zh-CN" sz="21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5" name="Text Box 18"/>
          <p:cNvSpPr txBox="1">
            <a:spLocks noChangeArrowheads="1"/>
          </p:cNvSpPr>
          <p:nvPr/>
        </p:nvSpPr>
        <p:spPr bwMode="auto">
          <a:xfrm>
            <a:off x="2486129" y="3900393"/>
            <a:ext cx="102512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18</a:t>
            </a:r>
            <a:endParaRPr lang="en-US" altLang="zh-CN" sz="21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6" name="Text Box 18"/>
          <p:cNvSpPr txBox="1">
            <a:spLocks noChangeArrowheads="1"/>
          </p:cNvSpPr>
          <p:nvPr/>
        </p:nvSpPr>
        <p:spPr bwMode="auto">
          <a:xfrm>
            <a:off x="4142680" y="3908267"/>
            <a:ext cx="53102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15</a:t>
            </a:r>
            <a:endParaRPr lang="en-US" altLang="zh-CN" sz="21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7" name="Text Box 18"/>
          <p:cNvSpPr txBox="1">
            <a:spLocks noChangeArrowheads="1"/>
          </p:cNvSpPr>
          <p:nvPr/>
        </p:nvSpPr>
        <p:spPr bwMode="auto">
          <a:xfrm>
            <a:off x="4873332" y="3885843"/>
            <a:ext cx="1079897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30</a:t>
            </a:r>
            <a:endParaRPr lang="en-US" altLang="zh-CN" sz="21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8" name="Text Box 18"/>
          <p:cNvSpPr txBox="1">
            <a:spLocks noChangeArrowheads="1"/>
          </p:cNvSpPr>
          <p:nvPr/>
        </p:nvSpPr>
        <p:spPr bwMode="auto">
          <a:xfrm>
            <a:off x="6041728" y="3908267"/>
            <a:ext cx="86439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endParaRPr lang="en-US" altLang="zh-CN" sz="21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aphicFrame>
        <p:nvGraphicFramePr>
          <p:cNvPr id="29" name="Object 17"/>
          <p:cNvGraphicFramePr>
            <a:graphicFrameLocks noChangeAspect="1"/>
          </p:cNvGraphicFramePr>
          <p:nvPr/>
        </p:nvGraphicFramePr>
        <p:xfrm>
          <a:off x="1938243" y="2194293"/>
          <a:ext cx="294085" cy="7560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18" name="" r:id="rId2" imgW="190500" imgH="508000" progId="Equation.3">
                  <p:embed/>
                </p:oleObj>
              </mc:Choice>
              <mc:Fallback>
                <p:oleObj name="" r:id="rId2" imgW="190500" imgH="508000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38243" y="2194293"/>
                        <a:ext cx="294085" cy="75604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Text Box 18"/>
          <p:cNvSpPr txBox="1">
            <a:spLocks noChangeArrowheads="1"/>
          </p:cNvSpPr>
          <p:nvPr/>
        </p:nvSpPr>
        <p:spPr bwMode="auto">
          <a:xfrm>
            <a:off x="2220417" y="2409794"/>
            <a:ext cx="3238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endParaRPr lang="en-US" altLang="zh-CN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aphicFrame>
        <p:nvGraphicFramePr>
          <p:cNvPr id="31" name="Object 19"/>
          <p:cNvGraphicFramePr>
            <a:graphicFrameLocks noChangeAspect="1"/>
          </p:cNvGraphicFramePr>
          <p:nvPr/>
        </p:nvGraphicFramePr>
        <p:xfrm>
          <a:off x="1954911" y="3551641"/>
          <a:ext cx="294085" cy="7560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19" name="" r:id="rId4" imgW="190500" imgH="508000" progId="Equation.3">
                  <p:embed/>
                </p:oleObj>
              </mc:Choice>
              <mc:Fallback>
                <p:oleObj name="" r:id="rId4" imgW="190500" imgH="508000" progId="Equation.3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54911" y="3551641"/>
                        <a:ext cx="294085" cy="75604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Text Box 22"/>
          <p:cNvSpPr txBox="1">
            <a:spLocks noChangeArrowheads="1"/>
          </p:cNvSpPr>
          <p:nvPr/>
        </p:nvSpPr>
        <p:spPr bwMode="auto">
          <a:xfrm>
            <a:off x="2279948" y="3755236"/>
            <a:ext cx="3238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endParaRPr lang="en-US" altLang="zh-CN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aphicFrame>
        <p:nvGraphicFramePr>
          <p:cNvPr id="33" name="Object 21"/>
          <p:cNvGraphicFramePr>
            <a:graphicFrameLocks noChangeAspect="1"/>
          </p:cNvGraphicFramePr>
          <p:nvPr/>
        </p:nvGraphicFramePr>
        <p:xfrm>
          <a:off x="3689400" y="2173308"/>
          <a:ext cx="294085" cy="7560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20" name="" r:id="rId6" imgW="190500" imgH="508000" progId="Equation.3">
                  <p:embed/>
                </p:oleObj>
              </mc:Choice>
              <mc:Fallback>
                <p:oleObj name="" r:id="rId6" imgW="190500" imgH="508000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89400" y="2173308"/>
                        <a:ext cx="294085" cy="75604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Text Box 25"/>
          <p:cNvSpPr txBox="1">
            <a:spLocks noChangeArrowheads="1"/>
          </p:cNvSpPr>
          <p:nvPr/>
        </p:nvSpPr>
        <p:spPr bwMode="auto">
          <a:xfrm>
            <a:off x="3971575" y="2388809"/>
            <a:ext cx="3238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endParaRPr lang="en-US" altLang="zh-CN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5" name="Text Box 27"/>
          <p:cNvSpPr txBox="1">
            <a:spLocks noChangeArrowheads="1"/>
          </p:cNvSpPr>
          <p:nvPr/>
        </p:nvSpPr>
        <p:spPr bwMode="auto">
          <a:xfrm>
            <a:off x="4607368" y="2388809"/>
            <a:ext cx="3238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endParaRPr lang="en-US" altLang="zh-CN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aphicFrame>
        <p:nvGraphicFramePr>
          <p:cNvPr id="36" name="Object 24"/>
          <p:cNvGraphicFramePr>
            <a:graphicFrameLocks noChangeAspect="1"/>
          </p:cNvGraphicFramePr>
          <p:nvPr/>
        </p:nvGraphicFramePr>
        <p:xfrm>
          <a:off x="3695605" y="3539735"/>
          <a:ext cx="269081" cy="7560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21" name="" r:id="rId8" imgW="177800" imgH="508000" progId="Equation.3">
                  <p:embed/>
                </p:oleObj>
              </mc:Choice>
              <mc:Fallback>
                <p:oleObj name="" r:id="rId8" imgW="177800" imgH="508000" progId="Equation.3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95605" y="3539735"/>
                        <a:ext cx="269081" cy="75604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Text Box 30"/>
          <p:cNvSpPr txBox="1">
            <a:spLocks noChangeArrowheads="1"/>
          </p:cNvSpPr>
          <p:nvPr/>
        </p:nvSpPr>
        <p:spPr bwMode="auto">
          <a:xfrm>
            <a:off x="3965873" y="3755236"/>
            <a:ext cx="3238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endParaRPr lang="en-US" altLang="zh-CN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8" name="Text Box 32"/>
          <p:cNvSpPr txBox="1">
            <a:spLocks noChangeArrowheads="1"/>
          </p:cNvSpPr>
          <p:nvPr/>
        </p:nvSpPr>
        <p:spPr bwMode="auto">
          <a:xfrm>
            <a:off x="4601666" y="3755236"/>
            <a:ext cx="3238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endParaRPr lang="en-US" altLang="zh-CN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aphicFrame>
        <p:nvGraphicFramePr>
          <p:cNvPr id="39" name="Object 27"/>
          <p:cNvGraphicFramePr>
            <a:graphicFrameLocks noChangeAspect="1"/>
          </p:cNvGraphicFramePr>
          <p:nvPr/>
        </p:nvGraphicFramePr>
        <p:xfrm>
          <a:off x="6023022" y="2168546"/>
          <a:ext cx="270272" cy="7560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22" name="" r:id="rId10" imgW="177800" imgH="508000" progId="Equation.3">
                  <p:embed/>
                </p:oleObj>
              </mc:Choice>
              <mc:Fallback>
                <p:oleObj name="" r:id="rId10" imgW="177800" imgH="508000" progId="Equation.3">
                  <p:embed/>
                  <p:pic>
                    <p:nvPicPr>
                      <p:cNvPr id="0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23022" y="2168546"/>
                        <a:ext cx="270272" cy="75604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" name="Text Box 35"/>
          <p:cNvSpPr txBox="1">
            <a:spLocks noChangeArrowheads="1"/>
          </p:cNvSpPr>
          <p:nvPr/>
        </p:nvSpPr>
        <p:spPr bwMode="auto">
          <a:xfrm>
            <a:off x="6293293" y="2384047"/>
            <a:ext cx="3238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endParaRPr lang="en-US" altLang="zh-CN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1" name="Text Box 40"/>
          <p:cNvSpPr txBox="1">
            <a:spLocks noChangeArrowheads="1"/>
          </p:cNvSpPr>
          <p:nvPr/>
        </p:nvSpPr>
        <p:spPr bwMode="auto">
          <a:xfrm>
            <a:off x="6521350" y="3804052"/>
            <a:ext cx="3238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endParaRPr lang="en-US" altLang="zh-CN" sz="135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aphicFrame>
        <p:nvGraphicFramePr>
          <p:cNvPr id="42" name="Object 30"/>
          <p:cNvGraphicFramePr>
            <a:graphicFrameLocks noChangeAspect="1"/>
          </p:cNvGraphicFramePr>
          <p:nvPr/>
        </p:nvGraphicFramePr>
        <p:xfrm>
          <a:off x="6771382" y="3588551"/>
          <a:ext cx="392906" cy="7560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23" name="" r:id="rId12" imgW="254000" imgH="508000" progId="Equation.3">
                  <p:embed/>
                </p:oleObj>
              </mc:Choice>
              <mc:Fallback>
                <p:oleObj name="" r:id="rId12" imgW="254000" imgH="508000" progId="Equation.3">
                  <p:embed/>
                  <p:pic>
                    <p:nvPicPr>
                      <p:cNvPr id="0" name="Object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71382" y="3588551"/>
                        <a:ext cx="392906" cy="75604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" name="Line 32"/>
          <p:cNvSpPr>
            <a:spLocks noChangeShapeType="1"/>
          </p:cNvSpPr>
          <p:nvPr/>
        </p:nvSpPr>
        <p:spPr bwMode="auto">
          <a:xfrm>
            <a:off x="2510929" y="2584816"/>
            <a:ext cx="441722" cy="0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44" name="Rectangle 33"/>
          <p:cNvSpPr>
            <a:spLocks noChangeArrowheads="1"/>
          </p:cNvSpPr>
          <p:nvPr/>
        </p:nvSpPr>
        <p:spPr bwMode="auto">
          <a:xfrm>
            <a:off x="2559745" y="2592548"/>
            <a:ext cx="540544" cy="357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325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25</a:t>
            </a:r>
            <a:endParaRPr lang="en-US" altLang="zh-CN" sz="135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5" name="Line 34"/>
          <p:cNvSpPr>
            <a:spLocks noChangeShapeType="1"/>
          </p:cNvSpPr>
          <p:nvPr/>
        </p:nvSpPr>
        <p:spPr bwMode="auto">
          <a:xfrm>
            <a:off x="2544267" y="3929068"/>
            <a:ext cx="415528" cy="5954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46" name="Rectangle 35"/>
          <p:cNvSpPr>
            <a:spLocks noChangeArrowheads="1"/>
          </p:cNvSpPr>
          <p:nvPr/>
        </p:nvSpPr>
        <p:spPr bwMode="auto">
          <a:xfrm>
            <a:off x="2602606" y="3567117"/>
            <a:ext cx="539354" cy="357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sz="2325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15</a:t>
            </a:r>
            <a:endParaRPr lang="en-US" altLang="zh-CN" sz="135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7" name="Rectangle 36"/>
          <p:cNvSpPr>
            <a:spLocks noChangeArrowheads="1"/>
          </p:cNvSpPr>
          <p:nvPr/>
        </p:nvSpPr>
        <p:spPr bwMode="auto">
          <a:xfrm>
            <a:off x="4925517" y="3545685"/>
            <a:ext cx="756047" cy="357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sz="2325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18</a:t>
            </a:r>
            <a:endParaRPr lang="en-US" altLang="zh-CN" sz="135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8" name="Line 37"/>
          <p:cNvSpPr>
            <a:spLocks noChangeShapeType="1"/>
          </p:cNvSpPr>
          <p:nvPr/>
        </p:nvSpPr>
        <p:spPr bwMode="auto">
          <a:xfrm>
            <a:off x="4240907" y="3926686"/>
            <a:ext cx="334566" cy="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49" name="Rectangle 38"/>
          <p:cNvSpPr>
            <a:spLocks noChangeArrowheads="1"/>
          </p:cNvSpPr>
          <p:nvPr/>
        </p:nvSpPr>
        <p:spPr bwMode="auto">
          <a:xfrm>
            <a:off x="4334375" y="3544153"/>
            <a:ext cx="531019" cy="357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sz="2325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9</a:t>
            </a:r>
            <a:endParaRPr lang="en-US" altLang="zh-CN" sz="135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0" name="Line 39"/>
          <p:cNvSpPr>
            <a:spLocks noChangeShapeType="1"/>
          </p:cNvSpPr>
          <p:nvPr/>
        </p:nvSpPr>
        <p:spPr bwMode="auto">
          <a:xfrm>
            <a:off x="4925521" y="3912398"/>
            <a:ext cx="334565" cy="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51" name="Line 40"/>
          <p:cNvSpPr>
            <a:spLocks noChangeShapeType="1"/>
          </p:cNvSpPr>
          <p:nvPr/>
        </p:nvSpPr>
        <p:spPr bwMode="auto">
          <a:xfrm>
            <a:off x="5971356" y="3956452"/>
            <a:ext cx="516661" cy="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52" name="Rectangle 41"/>
          <p:cNvSpPr>
            <a:spLocks noChangeArrowheads="1"/>
          </p:cNvSpPr>
          <p:nvPr/>
        </p:nvSpPr>
        <p:spPr bwMode="auto">
          <a:xfrm>
            <a:off x="6130830" y="3588548"/>
            <a:ext cx="539353" cy="357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sz="2325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  <a:endParaRPr lang="en-US" altLang="zh-CN" sz="135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3" name="Line 42"/>
          <p:cNvSpPr>
            <a:spLocks noChangeShapeType="1"/>
          </p:cNvSpPr>
          <p:nvPr/>
        </p:nvSpPr>
        <p:spPr bwMode="auto">
          <a:xfrm>
            <a:off x="6600475" y="2548355"/>
            <a:ext cx="415528" cy="5953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54" name="Rectangle 43"/>
          <p:cNvSpPr>
            <a:spLocks noChangeArrowheads="1"/>
          </p:cNvSpPr>
          <p:nvPr/>
        </p:nvSpPr>
        <p:spPr bwMode="auto">
          <a:xfrm>
            <a:off x="6658815" y="2186403"/>
            <a:ext cx="539354" cy="357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sz="2325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40</a:t>
            </a:r>
            <a:endParaRPr lang="en-US" altLang="zh-CN" sz="135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5" name="Line 44"/>
          <p:cNvSpPr>
            <a:spLocks noChangeShapeType="1"/>
          </p:cNvSpPr>
          <p:nvPr/>
        </p:nvSpPr>
        <p:spPr bwMode="auto">
          <a:xfrm>
            <a:off x="4225181" y="2562643"/>
            <a:ext cx="415529" cy="5953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56" name="Rectangle 45"/>
          <p:cNvSpPr>
            <a:spLocks noChangeArrowheads="1"/>
          </p:cNvSpPr>
          <p:nvPr/>
        </p:nvSpPr>
        <p:spPr bwMode="auto">
          <a:xfrm>
            <a:off x="4283523" y="2200690"/>
            <a:ext cx="539353" cy="357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sz="2325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15</a:t>
            </a:r>
            <a:endParaRPr lang="en-US" altLang="zh-CN" sz="135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7" name="Text Box 18"/>
          <p:cNvSpPr txBox="1">
            <a:spLocks noChangeArrowheads="1"/>
          </p:cNvSpPr>
          <p:nvPr/>
        </p:nvSpPr>
        <p:spPr bwMode="auto">
          <a:xfrm>
            <a:off x="3970388" y="2546921"/>
            <a:ext cx="10798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</a:rPr>
              <a:t>（    ）</a:t>
            </a:r>
            <a:endParaRPr lang="zh-CN" altLang="en-US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8" name="Text Box 18"/>
          <p:cNvSpPr txBox="1">
            <a:spLocks noChangeArrowheads="1"/>
          </p:cNvSpPr>
          <p:nvPr/>
        </p:nvSpPr>
        <p:spPr bwMode="auto">
          <a:xfrm>
            <a:off x="4175878" y="2529458"/>
            <a:ext cx="102512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30</a:t>
            </a:r>
            <a:endParaRPr lang="en-US" altLang="zh-CN" sz="21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9" name="AutoShape 48"/>
          <p:cNvSpPr>
            <a:spLocks noChangeAspect="1" noChangeArrowheads="1" noTextEdit="1"/>
          </p:cNvSpPr>
          <p:nvPr/>
        </p:nvSpPr>
        <p:spPr bwMode="auto">
          <a:xfrm>
            <a:off x="4921693" y="2173308"/>
            <a:ext cx="441722" cy="756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35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0" name="Rectangle 49"/>
          <p:cNvSpPr>
            <a:spLocks noChangeArrowheads="1"/>
          </p:cNvSpPr>
          <p:nvPr/>
        </p:nvSpPr>
        <p:spPr bwMode="auto">
          <a:xfrm>
            <a:off x="4996706" y="2556687"/>
            <a:ext cx="809625" cy="357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sz="2325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12</a:t>
            </a:r>
            <a:endParaRPr lang="en-US" altLang="zh-CN" sz="135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1" name="Text Box 18"/>
          <p:cNvSpPr txBox="1">
            <a:spLocks noChangeArrowheads="1"/>
          </p:cNvSpPr>
          <p:nvPr/>
        </p:nvSpPr>
        <p:spPr bwMode="auto">
          <a:xfrm>
            <a:off x="4968236" y="2173674"/>
            <a:ext cx="86439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6</a:t>
            </a:r>
            <a:endParaRPr lang="en-US" altLang="zh-CN" sz="21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2" name="Line 51"/>
          <p:cNvSpPr>
            <a:spLocks noChangeShapeType="1"/>
          </p:cNvSpPr>
          <p:nvPr/>
        </p:nvSpPr>
        <p:spPr bwMode="auto">
          <a:xfrm>
            <a:off x="4919312" y="2567403"/>
            <a:ext cx="441722" cy="0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grpSp>
        <p:nvGrpSpPr>
          <p:cNvPr id="66" name="Group 89"/>
          <p:cNvGrpSpPr/>
          <p:nvPr/>
        </p:nvGrpSpPr>
        <p:grpSpPr bwMode="auto">
          <a:xfrm>
            <a:off x="2080987" y="1779664"/>
            <a:ext cx="615553" cy="653653"/>
            <a:chOff x="559" y="1550"/>
            <a:chExt cx="517" cy="549"/>
          </a:xfrm>
        </p:grpSpPr>
        <p:sp>
          <p:nvSpPr>
            <p:cNvPr id="67" name="Arc 24"/>
            <p:cNvSpPr/>
            <p:nvPr/>
          </p:nvSpPr>
          <p:spPr bwMode="auto">
            <a:xfrm rot="14033690" flipV="1">
              <a:off x="641" y="1667"/>
              <a:ext cx="350" cy="514"/>
            </a:xfrm>
            <a:custGeom>
              <a:avLst/>
              <a:gdLst>
                <a:gd name="T0" fmla="*/ 0 w 23104"/>
                <a:gd name="T1" fmla="*/ 0 h 21600"/>
                <a:gd name="T2" fmla="*/ 0 w 23104"/>
                <a:gd name="T3" fmla="*/ 0 h 21600"/>
                <a:gd name="T4" fmla="*/ 0 w 23104"/>
                <a:gd name="T5" fmla="*/ 0 h 21600"/>
                <a:gd name="T6" fmla="*/ 0 60000 65536"/>
                <a:gd name="T7" fmla="*/ 0 60000 65536"/>
                <a:gd name="T8" fmla="*/ 0 60000 65536"/>
                <a:gd name="T9" fmla="*/ 0 w 23104"/>
                <a:gd name="T10" fmla="*/ 0 h 21600"/>
                <a:gd name="T11" fmla="*/ 23104 w 23104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3104" h="21600" fill="none" extrusionOk="0">
                  <a:moveTo>
                    <a:pt x="-1" y="59"/>
                  </a:moveTo>
                  <a:cubicBezTo>
                    <a:pt x="533" y="19"/>
                    <a:pt x="1067" y="-1"/>
                    <a:pt x="1602" y="0"/>
                  </a:cubicBezTo>
                  <a:cubicBezTo>
                    <a:pt x="12734" y="0"/>
                    <a:pt x="22044" y="8461"/>
                    <a:pt x="23103" y="19544"/>
                  </a:cubicBezTo>
                </a:path>
                <a:path w="23104" h="21600" stroke="0" extrusionOk="0">
                  <a:moveTo>
                    <a:pt x="-1" y="59"/>
                  </a:moveTo>
                  <a:cubicBezTo>
                    <a:pt x="533" y="19"/>
                    <a:pt x="1067" y="-1"/>
                    <a:pt x="1602" y="0"/>
                  </a:cubicBezTo>
                  <a:cubicBezTo>
                    <a:pt x="12734" y="0"/>
                    <a:pt x="22044" y="8461"/>
                    <a:pt x="23103" y="19544"/>
                  </a:cubicBezTo>
                  <a:lnTo>
                    <a:pt x="1602" y="21600"/>
                  </a:lnTo>
                  <a:lnTo>
                    <a:pt x="-1" y="59"/>
                  </a:lnTo>
                  <a:close/>
                </a:path>
              </a:pathLst>
            </a:custGeom>
            <a:noFill/>
            <a:ln w="190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1350">
                <a:ea typeface="楷体" panose="02010609060101010101" pitchFamily="49" charset="-122"/>
              </a:endParaRPr>
            </a:p>
          </p:txBody>
        </p:sp>
        <p:sp>
          <p:nvSpPr>
            <p:cNvPr id="68" name="Text Box 27"/>
            <p:cNvSpPr txBox="1">
              <a:spLocks noChangeArrowheads="1"/>
            </p:cNvSpPr>
            <p:nvPr/>
          </p:nvSpPr>
          <p:spPr bwMode="auto">
            <a:xfrm>
              <a:off x="627" y="1550"/>
              <a:ext cx="449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36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/>
              <a:r>
                <a:rPr lang="en-US" altLang="zh-CN" sz="1800" dirty="0">
                  <a:solidFill>
                    <a:srgbClr val="FF0000"/>
                  </a:solidFill>
                  <a:ea typeface="楷体" panose="02010609060101010101" pitchFamily="49" charset="-122"/>
                </a:rPr>
                <a:t>×5</a:t>
              </a:r>
              <a:endParaRPr lang="en-US" altLang="zh-CN" sz="1800" dirty="0">
                <a:solidFill>
                  <a:srgbClr val="FF0000"/>
                </a:solidFill>
                <a:ea typeface="楷体" panose="02010609060101010101" pitchFamily="49" charset="-122"/>
              </a:endParaRPr>
            </a:p>
          </p:txBody>
        </p:sp>
      </p:grpSp>
      <p:grpSp>
        <p:nvGrpSpPr>
          <p:cNvPr id="69" name="Group 90"/>
          <p:cNvGrpSpPr/>
          <p:nvPr/>
        </p:nvGrpSpPr>
        <p:grpSpPr bwMode="auto">
          <a:xfrm>
            <a:off x="2085132" y="2683197"/>
            <a:ext cx="608410" cy="629841"/>
            <a:chOff x="592" y="2259"/>
            <a:chExt cx="511" cy="529"/>
          </a:xfrm>
        </p:grpSpPr>
        <p:sp>
          <p:nvSpPr>
            <p:cNvPr id="70" name="Arc 29"/>
            <p:cNvSpPr/>
            <p:nvPr/>
          </p:nvSpPr>
          <p:spPr bwMode="auto">
            <a:xfrm rot="1648710" flipV="1">
              <a:off x="592" y="2259"/>
              <a:ext cx="499" cy="317"/>
            </a:xfrm>
            <a:custGeom>
              <a:avLst/>
              <a:gdLst>
                <a:gd name="T0" fmla="*/ 0 w 24053"/>
                <a:gd name="T1" fmla="*/ 0 h 21600"/>
                <a:gd name="T2" fmla="*/ 0 w 24053"/>
                <a:gd name="T3" fmla="*/ 0 h 21600"/>
                <a:gd name="T4" fmla="*/ 0 w 24053"/>
                <a:gd name="T5" fmla="*/ 0 h 21600"/>
                <a:gd name="T6" fmla="*/ 0 60000 65536"/>
                <a:gd name="T7" fmla="*/ 0 60000 65536"/>
                <a:gd name="T8" fmla="*/ 0 60000 65536"/>
                <a:gd name="T9" fmla="*/ 0 w 24053"/>
                <a:gd name="T10" fmla="*/ 0 h 21600"/>
                <a:gd name="T11" fmla="*/ 24053 w 24053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4053" h="21600" fill="none" extrusionOk="0">
                  <a:moveTo>
                    <a:pt x="0" y="151"/>
                  </a:moveTo>
                  <a:cubicBezTo>
                    <a:pt x="846" y="50"/>
                    <a:pt x="1698" y="-1"/>
                    <a:pt x="2551" y="0"/>
                  </a:cubicBezTo>
                  <a:cubicBezTo>
                    <a:pt x="13683" y="0"/>
                    <a:pt x="22993" y="8461"/>
                    <a:pt x="24052" y="19544"/>
                  </a:cubicBezTo>
                </a:path>
                <a:path w="24053" h="21600" stroke="0" extrusionOk="0">
                  <a:moveTo>
                    <a:pt x="0" y="151"/>
                  </a:moveTo>
                  <a:cubicBezTo>
                    <a:pt x="846" y="50"/>
                    <a:pt x="1698" y="-1"/>
                    <a:pt x="2551" y="0"/>
                  </a:cubicBezTo>
                  <a:cubicBezTo>
                    <a:pt x="13683" y="0"/>
                    <a:pt x="22993" y="8461"/>
                    <a:pt x="24052" y="19544"/>
                  </a:cubicBezTo>
                  <a:lnTo>
                    <a:pt x="2551" y="21600"/>
                  </a:lnTo>
                  <a:lnTo>
                    <a:pt x="0" y="151"/>
                  </a:lnTo>
                  <a:close/>
                </a:path>
              </a:pathLst>
            </a:custGeom>
            <a:noFill/>
            <a:ln w="190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1350">
                <a:ea typeface="楷体" panose="02010609060101010101" pitchFamily="49" charset="-122"/>
              </a:endParaRPr>
            </a:p>
          </p:txBody>
        </p:sp>
        <p:sp>
          <p:nvSpPr>
            <p:cNvPr id="71" name="Text Box 27"/>
            <p:cNvSpPr txBox="1">
              <a:spLocks noChangeArrowheads="1"/>
            </p:cNvSpPr>
            <p:nvPr/>
          </p:nvSpPr>
          <p:spPr bwMode="auto">
            <a:xfrm>
              <a:off x="654" y="2478"/>
              <a:ext cx="449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36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/>
              <a:r>
                <a:rPr lang="en-US" altLang="zh-CN" sz="1800" dirty="0">
                  <a:solidFill>
                    <a:srgbClr val="FF0000"/>
                  </a:solidFill>
                  <a:ea typeface="楷体" panose="02010609060101010101" pitchFamily="49" charset="-122"/>
                </a:rPr>
                <a:t>×5</a:t>
              </a:r>
              <a:endParaRPr lang="en-US" altLang="zh-CN" sz="1800" dirty="0">
                <a:solidFill>
                  <a:srgbClr val="FF0000"/>
                </a:solidFill>
                <a:ea typeface="楷体" panose="02010609060101010101" pitchFamily="49" charset="-122"/>
              </a:endParaRPr>
            </a:p>
          </p:txBody>
        </p:sp>
      </p:grpSp>
      <p:grpSp>
        <p:nvGrpSpPr>
          <p:cNvPr id="73" name="Group 89"/>
          <p:cNvGrpSpPr/>
          <p:nvPr/>
        </p:nvGrpSpPr>
        <p:grpSpPr bwMode="auto">
          <a:xfrm>
            <a:off x="3865412" y="1814202"/>
            <a:ext cx="732234" cy="653653"/>
            <a:chOff x="559" y="1550"/>
            <a:chExt cx="615" cy="549"/>
          </a:xfrm>
        </p:grpSpPr>
        <p:sp>
          <p:nvSpPr>
            <p:cNvPr id="74" name="Arc 24"/>
            <p:cNvSpPr/>
            <p:nvPr/>
          </p:nvSpPr>
          <p:spPr bwMode="auto">
            <a:xfrm rot="14033690" flipV="1">
              <a:off x="641" y="1667"/>
              <a:ext cx="350" cy="514"/>
            </a:xfrm>
            <a:custGeom>
              <a:avLst/>
              <a:gdLst>
                <a:gd name="T0" fmla="*/ 0 w 23104"/>
                <a:gd name="T1" fmla="*/ 0 h 21600"/>
                <a:gd name="T2" fmla="*/ 0 w 23104"/>
                <a:gd name="T3" fmla="*/ 0 h 21600"/>
                <a:gd name="T4" fmla="*/ 0 w 23104"/>
                <a:gd name="T5" fmla="*/ 0 h 21600"/>
                <a:gd name="T6" fmla="*/ 0 60000 65536"/>
                <a:gd name="T7" fmla="*/ 0 60000 65536"/>
                <a:gd name="T8" fmla="*/ 0 60000 65536"/>
                <a:gd name="T9" fmla="*/ 0 w 23104"/>
                <a:gd name="T10" fmla="*/ 0 h 21600"/>
                <a:gd name="T11" fmla="*/ 23104 w 23104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3104" h="21600" fill="none" extrusionOk="0">
                  <a:moveTo>
                    <a:pt x="-1" y="59"/>
                  </a:moveTo>
                  <a:cubicBezTo>
                    <a:pt x="533" y="19"/>
                    <a:pt x="1067" y="-1"/>
                    <a:pt x="1602" y="0"/>
                  </a:cubicBezTo>
                  <a:cubicBezTo>
                    <a:pt x="12734" y="0"/>
                    <a:pt x="22044" y="8461"/>
                    <a:pt x="23103" y="19544"/>
                  </a:cubicBezTo>
                </a:path>
                <a:path w="23104" h="21600" stroke="0" extrusionOk="0">
                  <a:moveTo>
                    <a:pt x="-1" y="59"/>
                  </a:moveTo>
                  <a:cubicBezTo>
                    <a:pt x="533" y="19"/>
                    <a:pt x="1067" y="-1"/>
                    <a:pt x="1602" y="0"/>
                  </a:cubicBezTo>
                  <a:cubicBezTo>
                    <a:pt x="12734" y="0"/>
                    <a:pt x="22044" y="8461"/>
                    <a:pt x="23103" y="19544"/>
                  </a:cubicBezTo>
                  <a:lnTo>
                    <a:pt x="1602" y="21600"/>
                  </a:lnTo>
                  <a:lnTo>
                    <a:pt x="-1" y="59"/>
                  </a:lnTo>
                  <a:close/>
                </a:path>
              </a:pathLst>
            </a:custGeom>
            <a:noFill/>
            <a:ln w="190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1350">
                <a:ea typeface="楷体" panose="02010609060101010101" pitchFamily="49" charset="-122"/>
              </a:endParaRPr>
            </a:p>
          </p:txBody>
        </p:sp>
        <p:sp>
          <p:nvSpPr>
            <p:cNvPr id="75" name="Text Box 27"/>
            <p:cNvSpPr txBox="1">
              <a:spLocks noChangeArrowheads="1"/>
            </p:cNvSpPr>
            <p:nvPr/>
          </p:nvSpPr>
          <p:spPr bwMode="auto">
            <a:xfrm>
              <a:off x="627" y="1550"/>
              <a:ext cx="547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36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/>
              <a:r>
                <a:rPr lang="en-US" altLang="zh-CN" sz="1800" dirty="0">
                  <a:solidFill>
                    <a:srgbClr val="FF0000"/>
                  </a:solidFill>
                  <a:ea typeface="楷体" panose="02010609060101010101" pitchFamily="49" charset="-122"/>
                </a:rPr>
                <a:t>×15</a:t>
              </a:r>
              <a:endParaRPr lang="en-US" altLang="zh-CN" sz="1800" dirty="0">
                <a:solidFill>
                  <a:srgbClr val="FF0000"/>
                </a:solidFill>
                <a:ea typeface="楷体" panose="02010609060101010101" pitchFamily="49" charset="-122"/>
              </a:endParaRPr>
            </a:p>
          </p:txBody>
        </p:sp>
      </p:grpSp>
      <p:grpSp>
        <p:nvGrpSpPr>
          <p:cNvPr id="76" name="Group 90"/>
          <p:cNvGrpSpPr/>
          <p:nvPr/>
        </p:nvGrpSpPr>
        <p:grpSpPr bwMode="auto">
          <a:xfrm>
            <a:off x="3869565" y="2717735"/>
            <a:ext cx="725091" cy="629841"/>
            <a:chOff x="592" y="2259"/>
            <a:chExt cx="609" cy="529"/>
          </a:xfrm>
        </p:grpSpPr>
        <p:sp>
          <p:nvSpPr>
            <p:cNvPr id="77" name="Arc 29"/>
            <p:cNvSpPr/>
            <p:nvPr/>
          </p:nvSpPr>
          <p:spPr bwMode="auto">
            <a:xfrm rot="1648710" flipV="1">
              <a:off x="592" y="2259"/>
              <a:ext cx="499" cy="317"/>
            </a:xfrm>
            <a:custGeom>
              <a:avLst/>
              <a:gdLst>
                <a:gd name="T0" fmla="*/ 0 w 24053"/>
                <a:gd name="T1" fmla="*/ 0 h 21600"/>
                <a:gd name="T2" fmla="*/ 0 w 24053"/>
                <a:gd name="T3" fmla="*/ 0 h 21600"/>
                <a:gd name="T4" fmla="*/ 0 w 24053"/>
                <a:gd name="T5" fmla="*/ 0 h 21600"/>
                <a:gd name="T6" fmla="*/ 0 60000 65536"/>
                <a:gd name="T7" fmla="*/ 0 60000 65536"/>
                <a:gd name="T8" fmla="*/ 0 60000 65536"/>
                <a:gd name="T9" fmla="*/ 0 w 24053"/>
                <a:gd name="T10" fmla="*/ 0 h 21600"/>
                <a:gd name="T11" fmla="*/ 24053 w 24053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4053" h="21600" fill="none" extrusionOk="0">
                  <a:moveTo>
                    <a:pt x="0" y="151"/>
                  </a:moveTo>
                  <a:cubicBezTo>
                    <a:pt x="846" y="50"/>
                    <a:pt x="1698" y="-1"/>
                    <a:pt x="2551" y="0"/>
                  </a:cubicBezTo>
                  <a:cubicBezTo>
                    <a:pt x="13683" y="0"/>
                    <a:pt x="22993" y="8461"/>
                    <a:pt x="24052" y="19544"/>
                  </a:cubicBezTo>
                </a:path>
                <a:path w="24053" h="21600" stroke="0" extrusionOk="0">
                  <a:moveTo>
                    <a:pt x="0" y="151"/>
                  </a:moveTo>
                  <a:cubicBezTo>
                    <a:pt x="846" y="50"/>
                    <a:pt x="1698" y="-1"/>
                    <a:pt x="2551" y="0"/>
                  </a:cubicBezTo>
                  <a:cubicBezTo>
                    <a:pt x="13683" y="0"/>
                    <a:pt x="22993" y="8461"/>
                    <a:pt x="24052" y="19544"/>
                  </a:cubicBezTo>
                  <a:lnTo>
                    <a:pt x="2551" y="21600"/>
                  </a:lnTo>
                  <a:lnTo>
                    <a:pt x="0" y="151"/>
                  </a:lnTo>
                  <a:close/>
                </a:path>
              </a:pathLst>
            </a:custGeom>
            <a:noFill/>
            <a:ln w="190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1350">
                <a:ea typeface="楷体" panose="02010609060101010101" pitchFamily="49" charset="-122"/>
              </a:endParaRPr>
            </a:p>
          </p:txBody>
        </p:sp>
        <p:sp>
          <p:nvSpPr>
            <p:cNvPr id="78" name="Text Box 27"/>
            <p:cNvSpPr txBox="1">
              <a:spLocks noChangeArrowheads="1"/>
            </p:cNvSpPr>
            <p:nvPr/>
          </p:nvSpPr>
          <p:spPr bwMode="auto">
            <a:xfrm>
              <a:off x="654" y="2478"/>
              <a:ext cx="547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36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/>
              <a:r>
                <a:rPr lang="en-US" altLang="zh-CN" sz="1800" dirty="0">
                  <a:solidFill>
                    <a:srgbClr val="FF0000"/>
                  </a:solidFill>
                  <a:ea typeface="楷体" panose="02010609060101010101" pitchFamily="49" charset="-122"/>
                </a:rPr>
                <a:t>×15</a:t>
              </a:r>
              <a:endParaRPr lang="en-US" altLang="zh-CN" sz="1800" dirty="0">
                <a:solidFill>
                  <a:srgbClr val="FF0000"/>
                </a:solidFill>
                <a:ea typeface="楷体" panose="02010609060101010101" pitchFamily="49" charset="-122"/>
              </a:endParaRPr>
            </a:p>
          </p:txBody>
        </p:sp>
      </p:grpSp>
      <p:grpSp>
        <p:nvGrpSpPr>
          <p:cNvPr id="79" name="Group 89"/>
          <p:cNvGrpSpPr/>
          <p:nvPr/>
        </p:nvGrpSpPr>
        <p:grpSpPr bwMode="auto">
          <a:xfrm rot="20910458">
            <a:off x="3904897" y="1491087"/>
            <a:ext cx="1056084" cy="1071563"/>
            <a:chOff x="647" y="1472"/>
            <a:chExt cx="887" cy="900"/>
          </a:xfrm>
        </p:grpSpPr>
        <p:sp>
          <p:nvSpPr>
            <p:cNvPr id="80" name="Arc 24"/>
            <p:cNvSpPr/>
            <p:nvPr/>
          </p:nvSpPr>
          <p:spPr bwMode="auto">
            <a:xfrm rot="14033690" flipV="1">
              <a:off x="704" y="1542"/>
              <a:ext cx="773" cy="887"/>
            </a:xfrm>
            <a:custGeom>
              <a:avLst/>
              <a:gdLst>
                <a:gd name="T0" fmla="*/ 0 w 23104"/>
                <a:gd name="T1" fmla="*/ 0 h 21600"/>
                <a:gd name="T2" fmla="*/ 0 w 23104"/>
                <a:gd name="T3" fmla="*/ 0 h 21600"/>
                <a:gd name="T4" fmla="*/ 0 w 23104"/>
                <a:gd name="T5" fmla="*/ 0 h 21600"/>
                <a:gd name="T6" fmla="*/ 0 60000 65536"/>
                <a:gd name="T7" fmla="*/ 0 60000 65536"/>
                <a:gd name="T8" fmla="*/ 0 60000 65536"/>
                <a:gd name="T9" fmla="*/ 0 w 23104"/>
                <a:gd name="T10" fmla="*/ 0 h 21600"/>
                <a:gd name="T11" fmla="*/ 23104 w 23104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3104" h="21600" fill="none" extrusionOk="0">
                  <a:moveTo>
                    <a:pt x="-1" y="59"/>
                  </a:moveTo>
                  <a:cubicBezTo>
                    <a:pt x="533" y="19"/>
                    <a:pt x="1067" y="-1"/>
                    <a:pt x="1602" y="0"/>
                  </a:cubicBezTo>
                  <a:cubicBezTo>
                    <a:pt x="12734" y="0"/>
                    <a:pt x="22044" y="8461"/>
                    <a:pt x="23103" y="19544"/>
                  </a:cubicBezTo>
                </a:path>
                <a:path w="23104" h="21600" stroke="0" extrusionOk="0">
                  <a:moveTo>
                    <a:pt x="-1" y="59"/>
                  </a:moveTo>
                  <a:cubicBezTo>
                    <a:pt x="533" y="19"/>
                    <a:pt x="1067" y="-1"/>
                    <a:pt x="1602" y="0"/>
                  </a:cubicBezTo>
                  <a:cubicBezTo>
                    <a:pt x="12734" y="0"/>
                    <a:pt x="22044" y="8461"/>
                    <a:pt x="23103" y="19544"/>
                  </a:cubicBezTo>
                  <a:lnTo>
                    <a:pt x="1602" y="21600"/>
                  </a:lnTo>
                  <a:lnTo>
                    <a:pt x="-1" y="59"/>
                  </a:lnTo>
                  <a:close/>
                </a:path>
              </a:pathLst>
            </a:custGeom>
            <a:noFill/>
            <a:ln w="19050">
              <a:solidFill>
                <a:srgbClr val="0070C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1350">
                <a:ea typeface="楷体" panose="02010609060101010101" pitchFamily="49" charset="-122"/>
              </a:endParaRPr>
            </a:p>
          </p:txBody>
        </p:sp>
        <p:sp>
          <p:nvSpPr>
            <p:cNvPr id="81" name="Text Box 27"/>
            <p:cNvSpPr txBox="1">
              <a:spLocks noChangeArrowheads="1"/>
            </p:cNvSpPr>
            <p:nvPr/>
          </p:nvSpPr>
          <p:spPr bwMode="auto">
            <a:xfrm rot="850453">
              <a:off x="1059" y="1472"/>
              <a:ext cx="449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36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/>
              <a:r>
                <a:rPr lang="en-US" altLang="zh-CN" sz="1800" dirty="0">
                  <a:solidFill>
                    <a:srgbClr val="0070C0"/>
                  </a:solidFill>
                  <a:ea typeface="楷体" panose="02010609060101010101" pitchFamily="49" charset="-122"/>
                </a:rPr>
                <a:t>×6</a:t>
              </a:r>
              <a:endParaRPr lang="en-US" altLang="zh-CN" sz="1800" dirty="0">
                <a:solidFill>
                  <a:srgbClr val="0070C0"/>
                </a:solidFill>
                <a:ea typeface="楷体" panose="02010609060101010101" pitchFamily="49" charset="-122"/>
              </a:endParaRPr>
            </a:p>
          </p:txBody>
        </p:sp>
      </p:grpSp>
      <p:grpSp>
        <p:nvGrpSpPr>
          <p:cNvPr id="82" name="Group 90"/>
          <p:cNvGrpSpPr/>
          <p:nvPr/>
        </p:nvGrpSpPr>
        <p:grpSpPr bwMode="auto">
          <a:xfrm>
            <a:off x="3897086" y="2699335"/>
            <a:ext cx="1228598" cy="815579"/>
            <a:chOff x="610" y="2112"/>
            <a:chExt cx="525" cy="685"/>
          </a:xfrm>
        </p:grpSpPr>
        <p:sp>
          <p:nvSpPr>
            <p:cNvPr id="83" name="Arc 29"/>
            <p:cNvSpPr/>
            <p:nvPr/>
          </p:nvSpPr>
          <p:spPr bwMode="auto">
            <a:xfrm rot="1648710" flipV="1">
              <a:off x="610" y="2112"/>
              <a:ext cx="525" cy="485"/>
            </a:xfrm>
            <a:custGeom>
              <a:avLst/>
              <a:gdLst>
                <a:gd name="T0" fmla="*/ 0 w 24053"/>
                <a:gd name="T1" fmla="*/ 0 h 21600"/>
                <a:gd name="T2" fmla="*/ 0 w 24053"/>
                <a:gd name="T3" fmla="*/ 0 h 21600"/>
                <a:gd name="T4" fmla="*/ 0 w 24053"/>
                <a:gd name="T5" fmla="*/ 0 h 21600"/>
                <a:gd name="T6" fmla="*/ 0 60000 65536"/>
                <a:gd name="T7" fmla="*/ 0 60000 65536"/>
                <a:gd name="T8" fmla="*/ 0 60000 65536"/>
                <a:gd name="T9" fmla="*/ 0 w 24053"/>
                <a:gd name="T10" fmla="*/ 0 h 21600"/>
                <a:gd name="T11" fmla="*/ 24053 w 24053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4053" h="21600" fill="none" extrusionOk="0">
                  <a:moveTo>
                    <a:pt x="0" y="151"/>
                  </a:moveTo>
                  <a:cubicBezTo>
                    <a:pt x="846" y="50"/>
                    <a:pt x="1698" y="-1"/>
                    <a:pt x="2551" y="0"/>
                  </a:cubicBezTo>
                  <a:cubicBezTo>
                    <a:pt x="13683" y="0"/>
                    <a:pt x="22993" y="8461"/>
                    <a:pt x="24052" y="19544"/>
                  </a:cubicBezTo>
                </a:path>
                <a:path w="24053" h="21600" stroke="0" extrusionOk="0">
                  <a:moveTo>
                    <a:pt x="0" y="151"/>
                  </a:moveTo>
                  <a:cubicBezTo>
                    <a:pt x="846" y="50"/>
                    <a:pt x="1698" y="-1"/>
                    <a:pt x="2551" y="0"/>
                  </a:cubicBezTo>
                  <a:cubicBezTo>
                    <a:pt x="13683" y="0"/>
                    <a:pt x="22993" y="8461"/>
                    <a:pt x="24052" y="19544"/>
                  </a:cubicBezTo>
                  <a:lnTo>
                    <a:pt x="2551" y="21600"/>
                  </a:lnTo>
                  <a:lnTo>
                    <a:pt x="0" y="151"/>
                  </a:lnTo>
                  <a:close/>
                </a:path>
              </a:pathLst>
            </a:custGeom>
            <a:noFill/>
            <a:ln w="19050">
              <a:solidFill>
                <a:srgbClr val="0070C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1350" dirty="0">
                <a:ea typeface="楷体" panose="02010609060101010101" pitchFamily="49" charset="-122"/>
              </a:endParaRPr>
            </a:p>
          </p:txBody>
        </p:sp>
        <p:sp>
          <p:nvSpPr>
            <p:cNvPr id="84" name="Text Box 27"/>
            <p:cNvSpPr txBox="1">
              <a:spLocks noChangeArrowheads="1"/>
            </p:cNvSpPr>
            <p:nvPr/>
          </p:nvSpPr>
          <p:spPr bwMode="auto">
            <a:xfrm>
              <a:off x="827" y="2487"/>
              <a:ext cx="228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36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/>
              <a:r>
                <a:rPr lang="en-US" altLang="zh-CN" sz="1800" dirty="0">
                  <a:solidFill>
                    <a:srgbClr val="0070C0"/>
                  </a:solidFill>
                  <a:ea typeface="楷体" panose="02010609060101010101" pitchFamily="49" charset="-122"/>
                </a:rPr>
                <a:t>×6</a:t>
              </a:r>
              <a:endParaRPr lang="en-US" altLang="zh-CN" sz="1800" dirty="0">
                <a:solidFill>
                  <a:srgbClr val="0070C0"/>
                </a:solidFill>
                <a:ea typeface="楷体" panose="02010609060101010101" pitchFamily="49" charset="-122"/>
              </a:endParaRPr>
            </a:p>
          </p:txBody>
        </p:sp>
      </p:grpSp>
      <p:grpSp>
        <p:nvGrpSpPr>
          <p:cNvPr id="85" name="Group 89"/>
          <p:cNvGrpSpPr/>
          <p:nvPr/>
        </p:nvGrpSpPr>
        <p:grpSpPr bwMode="auto">
          <a:xfrm>
            <a:off x="6153507" y="1776332"/>
            <a:ext cx="615553" cy="653653"/>
            <a:chOff x="559" y="1550"/>
            <a:chExt cx="517" cy="549"/>
          </a:xfrm>
        </p:grpSpPr>
        <p:sp>
          <p:nvSpPr>
            <p:cNvPr id="86" name="Arc 24"/>
            <p:cNvSpPr/>
            <p:nvPr/>
          </p:nvSpPr>
          <p:spPr bwMode="auto">
            <a:xfrm rot="14033690" flipV="1">
              <a:off x="641" y="1667"/>
              <a:ext cx="350" cy="514"/>
            </a:xfrm>
            <a:custGeom>
              <a:avLst/>
              <a:gdLst>
                <a:gd name="T0" fmla="*/ 0 w 23104"/>
                <a:gd name="T1" fmla="*/ 0 h 21600"/>
                <a:gd name="T2" fmla="*/ 0 w 23104"/>
                <a:gd name="T3" fmla="*/ 0 h 21600"/>
                <a:gd name="T4" fmla="*/ 0 w 23104"/>
                <a:gd name="T5" fmla="*/ 0 h 21600"/>
                <a:gd name="T6" fmla="*/ 0 60000 65536"/>
                <a:gd name="T7" fmla="*/ 0 60000 65536"/>
                <a:gd name="T8" fmla="*/ 0 60000 65536"/>
                <a:gd name="T9" fmla="*/ 0 w 23104"/>
                <a:gd name="T10" fmla="*/ 0 h 21600"/>
                <a:gd name="T11" fmla="*/ 23104 w 23104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3104" h="21600" fill="none" extrusionOk="0">
                  <a:moveTo>
                    <a:pt x="-1" y="59"/>
                  </a:moveTo>
                  <a:cubicBezTo>
                    <a:pt x="533" y="19"/>
                    <a:pt x="1067" y="-1"/>
                    <a:pt x="1602" y="0"/>
                  </a:cubicBezTo>
                  <a:cubicBezTo>
                    <a:pt x="12734" y="0"/>
                    <a:pt x="22044" y="8461"/>
                    <a:pt x="23103" y="19544"/>
                  </a:cubicBezTo>
                </a:path>
                <a:path w="23104" h="21600" stroke="0" extrusionOk="0">
                  <a:moveTo>
                    <a:pt x="-1" y="59"/>
                  </a:moveTo>
                  <a:cubicBezTo>
                    <a:pt x="533" y="19"/>
                    <a:pt x="1067" y="-1"/>
                    <a:pt x="1602" y="0"/>
                  </a:cubicBezTo>
                  <a:cubicBezTo>
                    <a:pt x="12734" y="0"/>
                    <a:pt x="22044" y="8461"/>
                    <a:pt x="23103" y="19544"/>
                  </a:cubicBezTo>
                  <a:lnTo>
                    <a:pt x="1602" y="21600"/>
                  </a:lnTo>
                  <a:lnTo>
                    <a:pt x="-1" y="59"/>
                  </a:lnTo>
                  <a:close/>
                </a:path>
              </a:pathLst>
            </a:custGeom>
            <a:noFill/>
            <a:ln w="190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1350">
                <a:ea typeface="楷体" panose="02010609060101010101" pitchFamily="49" charset="-122"/>
              </a:endParaRPr>
            </a:p>
          </p:txBody>
        </p:sp>
        <p:sp>
          <p:nvSpPr>
            <p:cNvPr id="87" name="Text Box 27"/>
            <p:cNvSpPr txBox="1">
              <a:spLocks noChangeArrowheads="1"/>
            </p:cNvSpPr>
            <p:nvPr/>
          </p:nvSpPr>
          <p:spPr bwMode="auto">
            <a:xfrm>
              <a:off x="627" y="1550"/>
              <a:ext cx="449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36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/>
              <a:r>
                <a:rPr lang="en-US" altLang="zh-CN" sz="1800" dirty="0">
                  <a:solidFill>
                    <a:srgbClr val="FF0000"/>
                  </a:solidFill>
                  <a:ea typeface="楷体" panose="02010609060101010101" pitchFamily="49" charset="-122"/>
                </a:rPr>
                <a:t>×8</a:t>
              </a:r>
              <a:endParaRPr lang="en-US" altLang="zh-CN" sz="1800" dirty="0">
                <a:solidFill>
                  <a:srgbClr val="FF0000"/>
                </a:solidFill>
                <a:ea typeface="楷体" panose="02010609060101010101" pitchFamily="49" charset="-122"/>
              </a:endParaRPr>
            </a:p>
          </p:txBody>
        </p:sp>
      </p:grpSp>
      <p:grpSp>
        <p:nvGrpSpPr>
          <p:cNvPr id="88" name="Group 90"/>
          <p:cNvGrpSpPr/>
          <p:nvPr/>
        </p:nvGrpSpPr>
        <p:grpSpPr bwMode="auto">
          <a:xfrm>
            <a:off x="6157652" y="2679865"/>
            <a:ext cx="608410" cy="629841"/>
            <a:chOff x="592" y="2259"/>
            <a:chExt cx="511" cy="529"/>
          </a:xfrm>
        </p:grpSpPr>
        <p:sp>
          <p:nvSpPr>
            <p:cNvPr id="89" name="Arc 29"/>
            <p:cNvSpPr/>
            <p:nvPr/>
          </p:nvSpPr>
          <p:spPr bwMode="auto">
            <a:xfrm rot="1648710" flipV="1">
              <a:off x="592" y="2259"/>
              <a:ext cx="499" cy="317"/>
            </a:xfrm>
            <a:custGeom>
              <a:avLst/>
              <a:gdLst>
                <a:gd name="T0" fmla="*/ 0 w 24053"/>
                <a:gd name="T1" fmla="*/ 0 h 21600"/>
                <a:gd name="T2" fmla="*/ 0 w 24053"/>
                <a:gd name="T3" fmla="*/ 0 h 21600"/>
                <a:gd name="T4" fmla="*/ 0 w 24053"/>
                <a:gd name="T5" fmla="*/ 0 h 21600"/>
                <a:gd name="T6" fmla="*/ 0 60000 65536"/>
                <a:gd name="T7" fmla="*/ 0 60000 65536"/>
                <a:gd name="T8" fmla="*/ 0 60000 65536"/>
                <a:gd name="T9" fmla="*/ 0 w 24053"/>
                <a:gd name="T10" fmla="*/ 0 h 21600"/>
                <a:gd name="T11" fmla="*/ 24053 w 24053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4053" h="21600" fill="none" extrusionOk="0">
                  <a:moveTo>
                    <a:pt x="0" y="151"/>
                  </a:moveTo>
                  <a:cubicBezTo>
                    <a:pt x="846" y="50"/>
                    <a:pt x="1698" y="-1"/>
                    <a:pt x="2551" y="0"/>
                  </a:cubicBezTo>
                  <a:cubicBezTo>
                    <a:pt x="13683" y="0"/>
                    <a:pt x="22993" y="8461"/>
                    <a:pt x="24052" y="19544"/>
                  </a:cubicBezTo>
                </a:path>
                <a:path w="24053" h="21600" stroke="0" extrusionOk="0">
                  <a:moveTo>
                    <a:pt x="0" y="151"/>
                  </a:moveTo>
                  <a:cubicBezTo>
                    <a:pt x="846" y="50"/>
                    <a:pt x="1698" y="-1"/>
                    <a:pt x="2551" y="0"/>
                  </a:cubicBezTo>
                  <a:cubicBezTo>
                    <a:pt x="13683" y="0"/>
                    <a:pt x="22993" y="8461"/>
                    <a:pt x="24052" y="19544"/>
                  </a:cubicBezTo>
                  <a:lnTo>
                    <a:pt x="2551" y="21600"/>
                  </a:lnTo>
                  <a:lnTo>
                    <a:pt x="0" y="151"/>
                  </a:lnTo>
                  <a:close/>
                </a:path>
              </a:pathLst>
            </a:custGeom>
            <a:noFill/>
            <a:ln w="190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1350">
                <a:ea typeface="楷体" panose="02010609060101010101" pitchFamily="49" charset="-122"/>
              </a:endParaRPr>
            </a:p>
          </p:txBody>
        </p:sp>
        <p:sp>
          <p:nvSpPr>
            <p:cNvPr id="90" name="Text Box 27"/>
            <p:cNvSpPr txBox="1">
              <a:spLocks noChangeArrowheads="1"/>
            </p:cNvSpPr>
            <p:nvPr/>
          </p:nvSpPr>
          <p:spPr bwMode="auto">
            <a:xfrm>
              <a:off x="654" y="2478"/>
              <a:ext cx="449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36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/>
              <a:r>
                <a:rPr lang="en-US" altLang="zh-CN" sz="1800" dirty="0">
                  <a:solidFill>
                    <a:srgbClr val="FF0000"/>
                  </a:solidFill>
                  <a:ea typeface="楷体" panose="02010609060101010101" pitchFamily="49" charset="-122"/>
                </a:rPr>
                <a:t>×8</a:t>
              </a:r>
              <a:endParaRPr lang="en-US" altLang="zh-CN" sz="1800" dirty="0">
                <a:solidFill>
                  <a:srgbClr val="FF0000"/>
                </a:solidFill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utoUpdateAnimBg="0"/>
      <p:bldP spid="24" grpId="0" autoUpdateAnimBg="0"/>
      <p:bldP spid="25" grpId="0" autoUpdateAnimBg="0"/>
      <p:bldP spid="26" grpId="0" autoUpdateAnimBg="0"/>
      <p:bldP spid="27" grpId="0" autoUpdateAnimBg="0"/>
      <p:bldP spid="28" grpId="0" autoUpdateAnimBg="0"/>
      <p:bldP spid="58" grpId="0" autoUpdateAnimBg="0"/>
      <p:bldP spid="61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5897053" y="1056023"/>
            <a:ext cx="2772687" cy="2240119"/>
            <a:chOff x="4141915" y="1959180"/>
            <a:chExt cx="3422540" cy="1836706"/>
          </a:xfrm>
        </p:grpSpPr>
        <p:sp>
          <p:nvSpPr>
            <p:cNvPr id="25" name="思想气泡: 云 24"/>
            <p:cNvSpPr/>
            <p:nvPr/>
          </p:nvSpPr>
          <p:spPr>
            <a:xfrm flipH="1">
              <a:off x="4141915" y="1959180"/>
              <a:ext cx="3422540" cy="1836706"/>
            </a:xfrm>
            <a:prstGeom prst="cloudCallout">
              <a:avLst>
                <a:gd name="adj1" fmla="val -35268"/>
                <a:gd name="adj2" fmla="val 24383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Text Box 31"/>
            <p:cNvSpPr txBox="1">
              <a:spLocks noChangeArrowheads="1"/>
            </p:cNvSpPr>
            <p:nvPr/>
          </p:nvSpPr>
          <p:spPr bwMode="auto">
            <a:xfrm>
              <a:off x="4410526" y="2269055"/>
              <a:ext cx="3144218" cy="12112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</a:pP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通分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时，相同的分母叫作这几个分数的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公分母。</a:t>
              </a:r>
              <a:endPara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sp>
        <p:nvSpPr>
          <p:cNvPr id="5" name="Text Box 42"/>
          <p:cNvSpPr txBox="1">
            <a:spLocks noChangeArrowheads="1"/>
          </p:cNvSpPr>
          <p:nvPr/>
        </p:nvSpPr>
        <p:spPr bwMode="auto">
          <a:xfrm>
            <a:off x="1861050" y="1653554"/>
            <a:ext cx="436125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1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的公分母是（                                 ）</a:t>
            </a:r>
            <a:endParaRPr lang="zh-CN" altLang="en-US" sz="21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Text Box 52"/>
          <p:cNvSpPr txBox="1">
            <a:spLocks noChangeArrowheads="1"/>
          </p:cNvSpPr>
          <p:nvPr/>
        </p:nvSpPr>
        <p:spPr bwMode="auto">
          <a:xfrm>
            <a:off x="1875338" y="3597845"/>
            <a:ext cx="421243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1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的公分母是（                                  ）</a:t>
            </a:r>
            <a:endParaRPr lang="zh-CN" altLang="en-US" sz="21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7" name="Text Box 47"/>
          <p:cNvSpPr txBox="1">
            <a:spLocks noChangeArrowheads="1"/>
          </p:cNvSpPr>
          <p:nvPr/>
        </p:nvSpPr>
        <p:spPr bwMode="auto">
          <a:xfrm>
            <a:off x="1875334" y="2625104"/>
            <a:ext cx="4346972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1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的公分母是（                                 ）</a:t>
            </a:r>
            <a:endParaRPr lang="zh-CN" altLang="en-US" sz="21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755576" y="695759"/>
            <a:ext cx="5638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说出每组分数的公分母是多少。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9" name="Text Box 55"/>
          <p:cNvSpPr txBox="1">
            <a:spLocks noChangeArrowheads="1"/>
          </p:cNvSpPr>
          <p:nvPr/>
        </p:nvSpPr>
        <p:spPr bwMode="auto">
          <a:xfrm>
            <a:off x="3507284" y="1592937"/>
            <a:ext cx="26050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6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18……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0" name="Text Box 55"/>
          <p:cNvSpPr txBox="1">
            <a:spLocks noChangeArrowheads="1"/>
          </p:cNvSpPr>
          <p:nvPr/>
        </p:nvSpPr>
        <p:spPr bwMode="auto">
          <a:xfrm>
            <a:off x="3507284" y="2585651"/>
            <a:ext cx="26598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24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36……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aphicFrame>
        <p:nvGraphicFramePr>
          <p:cNvPr id="11" name="Object 9"/>
          <p:cNvGraphicFramePr>
            <a:graphicFrameLocks noChangeAspect="1"/>
          </p:cNvGraphicFramePr>
          <p:nvPr/>
        </p:nvGraphicFramePr>
        <p:xfrm>
          <a:off x="827588" y="1491632"/>
          <a:ext cx="271463" cy="7024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58" name="" r:id="rId1" imgW="152400" imgH="393700" progId="Equation.3">
                  <p:embed/>
                </p:oleObj>
              </mc:Choice>
              <mc:Fallback>
                <p:oleObj name="" r:id="rId1" imgW="152400" imgH="3937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8" y="1491632"/>
                        <a:ext cx="271463" cy="70246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 Box 40"/>
          <p:cNvSpPr txBox="1">
            <a:spLocks noChangeArrowheads="1"/>
          </p:cNvSpPr>
          <p:nvPr/>
        </p:nvSpPr>
        <p:spPr bwMode="auto">
          <a:xfrm>
            <a:off x="1104999" y="1653554"/>
            <a:ext cx="59650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100" b="1">
                <a:latin typeface="Times New Roman" panose="02020603050405020304" pitchFamily="18" charset="0"/>
                <a:ea typeface="楷体" panose="02010609060101010101" pitchFamily="49" charset="-122"/>
              </a:rPr>
              <a:t>和</a:t>
            </a:r>
            <a:endParaRPr lang="zh-CN" altLang="en-US" sz="21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aphicFrame>
        <p:nvGraphicFramePr>
          <p:cNvPr id="13" name="Object 11"/>
          <p:cNvGraphicFramePr>
            <a:graphicFrameLocks noChangeAspect="1"/>
          </p:cNvGraphicFramePr>
          <p:nvPr/>
        </p:nvGraphicFramePr>
        <p:xfrm>
          <a:off x="1543153" y="1491632"/>
          <a:ext cx="271463" cy="7024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59" name="" r:id="rId3" imgW="152400" imgH="393700" progId="Equation.3">
                  <p:embed/>
                </p:oleObj>
              </mc:Choice>
              <mc:Fallback>
                <p:oleObj name="" r:id="rId3" imgW="152400" imgH="39370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3153" y="1491632"/>
                        <a:ext cx="271463" cy="70246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2"/>
          <p:cNvGraphicFramePr>
            <a:graphicFrameLocks noChangeAspect="1"/>
          </p:cNvGraphicFramePr>
          <p:nvPr/>
        </p:nvGraphicFramePr>
        <p:xfrm>
          <a:off x="841873" y="2463182"/>
          <a:ext cx="271463" cy="7024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60" name="" r:id="rId5" imgW="152400" imgH="393700" progId="Equation.3">
                  <p:embed/>
                </p:oleObj>
              </mc:Choice>
              <mc:Fallback>
                <p:oleObj name="" r:id="rId5" imgW="152400" imgH="39370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1873" y="2463182"/>
                        <a:ext cx="271463" cy="70246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 Box 45"/>
          <p:cNvSpPr txBox="1">
            <a:spLocks noChangeArrowheads="1"/>
          </p:cNvSpPr>
          <p:nvPr/>
        </p:nvSpPr>
        <p:spPr bwMode="auto">
          <a:xfrm>
            <a:off x="1119286" y="2625104"/>
            <a:ext cx="59650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100" b="1">
                <a:latin typeface="Times New Roman" panose="02020603050405020304" pitchFamily="18" charset="0"/>
                <a:ea typeface="楷体" panose="02010609060101010101" pitchFamily="49" charset="-122"/>
              </a:rPr>
              <a:t>和</a:t>
            </a:r>
            <a:endParaRPr lang="zh-CN" altLang="en-US" sz="21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aphicFrame>
        <p:nvGraphicFramePr>
          <p:cNvPr id="16" name="Object 14"/>
          <p:cNvGraphicFramePr>
            <a:graphicFrameLocks noChangeAspect="1"/>
          </p:cNvGraphicFramePr>
          <p:nvPr/>
        </p:nvGraphicFramePr>
        <p:xfrm>
          <a:off x="1497909" y="2463182"/>
          <a:ext cx="363141" cy="7024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61" name="" r:id="rId7" imgW="203200" imgH="393700" progId="Equation.3">
                  <p:embed/>
                </p:oleObj>
              </mc:Choice>
              <mc:Fallback>
                <p:oleObj name="" r:id="rId7" imgW="203200" imgH="39370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97909" y="2463182"/>
                        <a:ext cx="363141" cy="70246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 Box 55"/>
          <p:cNvSpPr txBox="1">
            <a:spLocks noChangeArrowheads="1"/>
          </p:cNvSpPr>
          <p:nvPr/>
        </p:nvSpPr>
        <p:spPr bwMode="auto">
          <a:xfrm>
            <a:off x="3507288" y="3551680"/>
            <a:ext cx="2714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24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48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72……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aphicFrame>
        <p:nvGraphicFramePr>
          <p:cNvPr id="18" name="Object 16"/>
          <p:cNvGraphicFramePr>
            <a:graphicFrameLocks noChangeAspect="1"/>
          </p:cNvGraphicFramePr>
          <p:nvPr/>
        </p:nvGraphicFramePr>
        <p:xfrm>
          <a:off x="841873" y="3435922"/>
          <a:ext cx="271463" cy="7024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62" name="" r:id="rId9" imgW="152400" imgH="393700" progId="Equation.3">
                  <p:embed/>
                </p:oleObj>
              </mc:Choice>
              <mc:Fallback>
                <p:oleObj name="" r:id="rId9" imgW="152400" imgH="39370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1873" y="3435922"/>
                        <a:ext cx="271463" cy="70246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 Box 50"/>
          <p:cNvSpPr txBox="1">
            <a:spLocks noChangeArrowheads="1"/>
          </p:cNvSpPr>
          <p:nvPr/>
        </p:nvSpPr>
        <p:spPr bwMode="auto">
          <a:xfrm>
            <a:off x="1119286" y="3597845"/>
            <a:ext cx="59650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100" b="1">
                <a:latin typeface="Times New Roman" panose="02020603050405020304" pitchFamily="18" charset="0"/>
                <a:ea typeface="楷体" panose="02010609060101010101" pitchFamily="49" charset="-122"/>
              </a:rPr>
              <a:t>和</a:t>
            </a:r>
            <a:endParaRPr lang="zh-CN" altLang="en-US" sz="21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aphicFrame>
        <p:nvGraphicFramePr>
          <p:cNvPr id="20" name="Object 18"/>
          <p:cNvGraphicFramePr>
            <a:graphicFrameLocks noChangeAspect="1"/>
          </p:cNvGraphicFramePr>
          <p:nvPr/>
        </p:nvGraphicFramePr>
        <p:xfrm>
          <a:off x="1557440" y="3435922"/>
          <a:ext cx="271463" cy="7024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63" name="" r:id="rId11" imgW="152400" imgH="393700" progId="Equation.3">
                  <p:embed/>
                </p:oleObj>
              </mc:Choice>
              <mc:Fallback>
                <p:oleObj name="" r:id="rId11" imgW="152400" imgH="393700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57440" y="3435922"/>
                        <a:ext cx="271463" cy="70246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7" name="图片 26"/>
          <p:cNvPicPr>
            <a:picLocks noChangeAspect="1"/>
          </p:cNvPicPr>
          <p:nvPr/>
        </p:nvPicPr>
        <p:blipFill>
          <a:blip r:embed="rId13" cstate="email"/>
          <a:stretch>
            <a:fillRect/>
          </a:stretch>
        </p:blipFill>
        <p:spPr>
          <a:xfrm flipH="1">
            <a:off x="8000262" y="2938110"/>
            <a:ext cx="895420" cy="15907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utoUpdateAnimBg="0"/>
      <p:bldP spid="10" grpId="0" autoUpdateAnimBg="0"/>
      <p:bldP spid="17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989410" y="689521"/>
            <a:ext cx="41862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3.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把下面的各组分数通分。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aphicFrame>
        <p:nvGraphicFramePr>
          <p:cNvPr id="6" name="Object 4"/>
          <p:cNvGraphicFramePr>
            <a:graphicFrameLocks noChangeAspect="1"/>
          </p:cNvGraphicFramePr>
          <p:nvPr/>
        </p:nvGraphicFramePr>
        <p:xfrm>
          <a:off x="1772692" y="1491856"/>
          <a:ext cx="361950" cy="7024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95" name="" r:id="rId1" imgW="203200" imgH="393700" progId="Equation.3">
                  <p:embed/>
                </p:oleObj>
              </mc:Choice>
              <mc:Fallback>
                <p:oleObj name="" r:id="rId1" imgW="203200" imgH="3937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72692" y="1491856"/>
                        <a:ext cx="361950" cy="70246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 Box 44"/>
          <p:cNvSpPr txBox="1">
            <a:spLocks noChangeArrowheads="1"/>
          </p:cNvSpPr>
          <p:nvPr/>
        </p:nvSpPr>
        <p:spPr bwMode="auto">
          <a:xfrm>
            <a:off x="2095355" y="1653778"/>
            <a:ext cx="596503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100" b="1">
                <a:latin typeface="Times New Roman" panose="02020603050405020304" pitchFamily="18" charset="0"/>
                <a:ea typeface="楷体" panose="02010609060101010101" pitchFamily="49" charset="-122"/>
              </a:rPr>
              <a:t>和</a:t>
            </a:r>
            <a:endParaRPr lang="zh-CN" altLang="en-US" sz="21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aphicFrame>
        <p:nvGraphicFramePr>
          <p:cNvPr id="8" name="Object 6"/>
          <p:cNvGraphicFramePr>
            <a:graphicFrameLocks noChangeAspect="1"/>
          </p:cNvGraphicFramePr>
          <p:nvPr/>
        </p:nvGraphicFramePr>
        <p:xfrm>
          <a:off x="2488258" y="1491856"/>
          <a:ext cx="361950" cy="7024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96" name="" r:id="rId3" imgW="203200" imgH="393700" progId="Equation.3">
                  <p:embed/>
                </p:oleObj>
              </mc:Choice>
              <mc:Fallback>
                <p:oleObj name="" r:id="rId3" imgW="203200" imgH="3937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8258" y="1491856"/>
                        <a:ext cx="361950" cy="70246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7"/>
          <p:cNvGraphicFramePr>
            <a:graphicFrameLocks noChangeAspect="1"/>
          </p:cNvGraphicFramePr>
          <p:nvPr/>
        </p:nvGraphicFramePr>
        <p:xfrm>
          <a:off x="5401592" y="1437087"/>
          <a:ext cx="384572" cy="7024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97" name="" r:id="rId5" imgW="215900" imgH="393700" progId="Equation.3">
                  <p:embed/>
                </p:oleObj>
              </mc:Choice>
              <mc:Fallback>
                <p:oleObj name="" r:id="rId5" imgW="215900" imgH="3937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01592" y="1437087"/>
                        <a:ext cx="384572" cy="70246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 Box 47"/>
          <p:cNvSpPr txBox="1">
            <a:spLocks noChangeArrowheads="1"/>
          </p:cNvSpPr>
          <p:nvPr/>
        </p:nvSpPr>
        <p:spPr bwMode="auto">
          <a:xfrm>
            <a:off x="5734972" y="1599010"/>
            <a:ext cx="596503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100" b="1">
                <a:latin typeface="Times New Roman" panose="02020603050405020304" pitchFamily="18" charset="0"/>
                <a:ea typeface="楷体" panose="02010609060101010101" pitchFamily="49" charset="-122"/>
              </a:rPr>
              <a:t>和</a:t>
            </a:r>
            <a:endParaRPr lang="zh-CN" altLang="en-US" sz="21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aphicFrame>
        <p:nvGraphicFramePr>
          <p:cNvPr id="11" name="Object 9"/>
          <p:cNvGraphicFramePr>
            <a:graphicFrameLocks noChangeAspect="1"/>
          </p:cNvGraphicFramePr>
          <p:nvPr/>
        </p:nvGraphicFramePr>
        <p:xfrm>
          <a:off x="6127874" y="1437087"/>
          <a:ext cx="361950" cy="7024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98" name="" r:id="rId7" imgW="203200" imgH="393700" progId="Equation.3">
                  <p:embed/>
                </p:oleObj>
              </mc:Choice>
              <mc:Fallback>
                <p:oleObj name="" r:id="rId7" imgW="203200" imgH="3937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27874" y="1437087"/>
                        <a:ext cx="361950" cy="70246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2" name="Group 11"/>
          <p:cNvGrpSpPr/>
          <p:nvPr/>
        </p:nvGrpSpPr>
        <p:grpSpPr bwMode="auto">
          <a:xfrm>
            <a:off x="1547664" y="3434955"/>
            <a:ext cx="1996678" cy="742950"/>
            <a:chOff x="0" y="0"/>
            <a:chExt cx="1677" cy="624"/>
          </a:xfrm>
        </p:grpSpPr>
        <p:sp>
          <p:nvSpPr>
            <p:cNvPr id="13" name="Text Box 52"/>
            <p:cNvSpPr txBox="1">
              <a:spLocks noChangeArrowheads="1"/>
            </p:cNvSpPr>
            <p:nvPr/>
          </p:nvSpPr>
          <p:spPr bwMode="auto">
            <a:xfrm>
              <a:off x="272" y="172"/>
              <a:ext cx="272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=</a:t>
              </a:r>
              <a:endParaRPr lang="en-US" altLang="zh-CN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4" name="Text Box 53"/>
            <p:cNvSpPr txBox="1">
              <a:spLocks noChangeArrowheads="1"/>
            </p:cNvSpPr>
            <p:nvPr/>
          </p:nvSpPr>
          <p:spPr bwMode="auto">
            <a:xfrm>
              <a:off x="1143" y="169"/>
              <a:ext cx="272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=</a:t>
              </a:r>
              <a:endParaRPr lang="en-US" altLang="zh-CN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5" name="Line 14"/>
            <p:cNvSpPr>
              <a:spLocks noChangeShapeType="1"/>
            </p:cNvSpPr>
            <p:nvPr/>
          </p:nvSpPr>
          <p:spPr bwMode="auto">
            <a:xfrm>
              <a:off x="463" y="311"/>
              <a:ext cx="656" cy="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6" name="Rectangle 15"/>
            <p:cNvSpPr>
              <a:spLocks noChangeArrowheads="1"/>
            </p:cNvSpPr>
            <p:nvPr/>
          </p:nvSpPr>
          <p:spPr bwMode="auto">
            <a:xfrm>
              <a:off x="546" y="343"/>
              <a:ext cx="452" cy="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1" hangingPunct="1"/>
              <a:r>
                <a:rPr lang="en-US" altLang="zh-CN" sz="2175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12</a:t>
              </a:r>
              <a:endParaRPr lang="en-US" altLang="zh-CN" sz="135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7" name="Rectangle 16"/>
            <p:cNvSpPr>
              <a:spLocks noChangeArrowheads="1"/>
            </p:cNvSpPr>
            <p:nvPr/>
          </p:nvSpPr>
          <p:spPr bwMode="auto">
            <a:xfrm>
              <a:off x="816" y="0"/>
              <a:ext cx="635" cy="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1" hangingPunct="1"/>
              <a:r>
                <a:rPr lang="en-US" altLang="zh-CN" sz="1500">
                  <a:latin typeface="Times New Roman" panose="02020603050405020304" pitchFamily="18" charset="0"/>
                  <a:ea typeface="楷体" panose="02010609060101010101" pitchFamily="49" charset="-122"/>
                </a:rPr>
                <a:t>× </a:t>
              </a:r>
              <a:r>
                <a:rPr lang="en-US" altLang="zh-CN" sz="2175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4</a:t>
              </a:r>
              <a:endParaRPr lang="en-US" altLang="zh-CN" sz="2175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8" name="Rectangle 17"/>
            <p:cNvSpPr>
              <a:spLocks noChangeArrowheads="1"/>
            </p:cNvSpPr>
            <p:nvPr/>
          </p:nvSpPr>
          <p:spPr bwMode="auto">
            <a:xfrm>
              <a:off x="616" y="6"/>
              <a:ext cx="408" cy="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1" hangingPunct="1"/>
              <a:r>
                <a:rPr lang="en-US" altLang="zh-CN" sz="2175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7</a:t>
              </a:r>
              <a:endParaRPr lang="en-US" altLang="zh-CN" sz="135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9" name="Rectangle 18"/>
            <p:cNvSpPr>
              <a:spLocks noChangeArrowheads="1"/>
            </p:cNvSpPr>
            <p:nvPr/>
          </p:nvSpPr>
          <p:spPr bwMode="auto">
            <a:xfrm>
              <a:off x="816" y="336"/>
              <a:ext cx="635" cy="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1" hangingPunct="1"/>
              <a:r>
                <a:rPr lang="en-US" altLang="zh-CN" sz="1500">
                  <a:latin typeface="Times New Roman" panose="02020603050405020304" pitchFamily="18" charset="0"/>
                  <a:ea typeface="楷体" panose="02010609060101010101" pitchFamily="49" charset="-122"/>
                </a:rPr>
                <a:t>× </a:t>
              </a:r>
              <a:r>
                <a:rPr lang="en-US" altLang="zh-CN" sz="2175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4</a:t>
              </a:r>
              <a:endParaRPr lang="en-US" altLang="zh-CN" sz="2175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pSp>
          <p:nvGrpSpPr>
            <p:cNvPr id="20" name="Group 19"/>
            <p:cNvGrpSpPr>
              <a:grpSpLocks noChangeAspect="1"/>
            </p:cNvGrpSpPr>
            <p:nvPr/>
          </p:nvGrpSpPr>
          <p:grpSpPr bwMode="auto">
            <a:xfrm>
              <a:off x="1326" y="1"/>
              <a:ext cx="351" cy="617"/>
              <a:chOff x="0" y="0"/>
              <a:chExt cx="351" cy="617"/>
            </a:xfrm>
          </p:grpSpPr>
          <p:sp>
            <p:nvSpPr>
              <p:cNvPr id="26" name="AutoShape 20"/>
              <p:cNvSpPr>
                <a:spLocks noChangeAspect="1" noChangeArrowheads="1" noTextEdit="1"/>
              </p:cNvSpPr>
              <p:nvPr/>
            </p:nvSpPr>
            <p:spPr bwMode="auto">
              <a:xfrm>
                <a:off x="0" y="0"/>
                <a:ext cx="343" cy="5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350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  <p:sp>
            <p:nvSpPr>
              <p:cNvPr id="27" name="Line 21"/>
              <p:cNvSpPr>
                <a:spLocks noChangeShapeType="1"/>
              </p:cNvSpPr>
              <p:nvPr/>
            </p:nvSpPr>
            <p:spPr bwMode="auto">
              <a:xfrm>
                <a:off x="98" y="304"/>
                <a:ext cx="253" cy="0"/>
              </a:xfrm>
              <a:prstGeom prst="line">
                <a:avLst/>
              </a:prstGeom>
              <a:noFill/>
              <a:ln w="15875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28" name="Rectangle 22"/>
              <p:cNvSpPr>
                <a:spLocks noChangeArrowheads="1"/>
              </p:cNvSpPr>
              <p:nvPr/>
            </p:nvSpPr>
            <p:spPr bwMode="auto">
              <a:xfrm>
                <a:off x="101" y="336"/>
                <a:ext cx="234" cy="2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175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48</a:t>
                </a:r>
                <a:endParaRPr lang="en-US" altLang="zh-CN" sz="1350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  <p:sp>
            <p:nvSpPr>
              <p:cNvPr id="29" name="Rectangle 23"/>
              <p:cNvSpPr>
                <a:spLocks noChangeArrowheads="1"/>
              </p:cNvSpPr>
              <p:nvPr/>
            </p:nvSpPr>
            <p:spPr bwMode="auto">
              <a:xfrm>
                <a:off x="100" y="14"/>
                <a:ext cx="234" cy="2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175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28</a:t>
                </a:r>
                <a:endParaRPr lang="en-US" altLang="zh-CN" sz="135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1" name="Group 24"/>
            <p:cNvGrpSpPr>
              <a:grpSpLocks noChangeAspect="1"/>
            </p:cNvGrpSpPr>
            <p:nvPr/>
          </p:nvGrpSpPr>
          <p:grpSpPr bwMode="auto">
            <a:xfrm>
              <a:off x="0" y="1"/>
              <a:ext cx="309" cy="616"/>
              <a:chOff x="0" y="0"/>
              <a:chExt cx="309" cy="616"/>
            </a:xfrm>
          </p:grpSpPr>
          <p:sp>
            <p:nvSpPr>
              <p:cNvPr id="22" name="AutoShape 25"/>
              <p:cNvSpPr>
                <a:spLocks noChangeAspect="1" noChangeArrowheads="1" noTextEdit="1"/>
              </p:cNvSpPr>
              <p:nvPr/>
            </p:nvSpPr>
            <p:spPr bwMode="auto">
              <a:xfrm>
                <a:off x="0" y="0"/>
                <a:ext cx="304" cy="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350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  <p:sp>
            <p:nvSpPr>
              <p:cNvPr id="23" name="Line 26"/>
              <p:cNvSpPr>
                <a:spLocks noChangeShapeType="1"/>
              </p:cNvSpPr>
              <p:nvPr/>
            </p:nvSpPr>
            <p:spPr bwMode="auto">
              <a:xfrm>
                <a:off x="38" y="303"/>
                <a:ext cx="227" cy="0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24" name="Rectangle 27"/>
              <p:cNvSpPr>
                <a:spLocks noChangeArrowheads="1"/>
              </p:cNvSpPr>
              <p:nvPr/>
            </p:nvSpPr>
            <p:spPr bwMode="auto">
              <a:xfrm>
                <a:off x="75" y="335"/>
                <a:ext cx="234" cy="2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175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12</a:t>
                </a:r>
                <a:endParaRPr lang="en-US" altLang="zh-CN" sz="1350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  <p:sp>
            <p:nvSpPr>
              <p:cNvPr id="25" name="Rectangle 28"/>
              <p:cNvSpPr>
                <a:spLocks noChangeArrowheads="1"/>
              </p:cNvSpPr>
              <p:nvPr/>
            </p:nvSpPr>
            <p:spPr bwMode="auto">
              <a:xfrm>
                <a:off x="140" y="14"/>
                <a:ext cx="117" cy="2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175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7</a:t>
                </a:r>
                <a:endParaRPr lang="en-US" altLang="zh-CN" sz="1350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30" name="Group 29"/>
          <p:cNvGrpSpPr/>
          <p:nvPr/>
        </p:nvGrpSpPr>
        <p:grpSpPr bwMode="auto">
          <a:xfrm>
            <a:off x="1556002" y="2456260"/>
            <a:ext cx="2020491" cy="742950"/>
            <a:chOff x="0" y="0"/>
            <a:chExt cx="1697" cy="624"/>
          </a:xfrm>
        </p:grpSpPr>
        <p:graphicFrame>
          <p:nvGraphicFramePr>
            <p:cNvPr id="31" name="Object 30"/>
            <p:cNvGraphicFramePr>
              <a:graphicFrameLocks noChangeAspect="1"/>
            </p:cNvGraphicFramePr>
            <p:nvPr/>
          </p:nvGraphicFramePr>
          <p:xfrm>
            <a:off x="1354" y="6"/>
            <a:ext cx="343" cy="58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5699" name="" r:id="rId9" imgW="292100" imgH="508000" progId="Equation.3">
                    <p:embed/>
                  </p:oleObj>
                </mc:Choice>
                <mc:Fallback>
                  <p:oleObj name="" r:id="rId9" imgW="292100" imgH="508000" progId="Equation.3">
                    <p:embed/>
                    <p:pic>
                      <p:nvPicPr>
                        <p:cNvPr id="0" name="Object 3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354" y="6"/>
                          <a:ext cx="343" cy="58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2" name="Text Box 52"/>
            <p:cNvSpPr txBox="1">
              <a:spLocks noChangeArrowheads="1"/>
            </p:cNvSpPr>
            <p:nvPr/>
          </p:nvSpPr>
          <p:spPr bwMode="auto">
            <a:xfrm>
              <a:off x="265" y="172"/>
              <a:ext cx="272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=</a:t>
              </a:r>
              <a:endParaRPr lang="en-US" altLang="zh-CN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33" name="Text Box 53"/>
            <p:cNvSpPr txBox="1">
              <a:spLocks noChangeArrowheads="1"/>
            </p:cNvSpPr>
            <p:nvPr/>
          </p:nvSpPr>
          <p:spPr bwMode="auto">
            <a:xfrm>
              <a:off x="1136" y="169"/>
              <a:ext cx="272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=</a:t>
              </a:r>
              <a:endParaRPr lang="en-US" altLang="zh-CN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34" name="Line 33"/>
            <p:cNvSpPr>
              <a:spLocks noChangeShapeType="1"/>
            </p:cNvSpPr>
            <p:nvPr/>
          </p:nvSpPr>
          <p:spPr bwMode="auto">
            <a:xfrm>
              <a:off x="456" y="311"/>
              <a:ext cx="656" cy="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35" name="Rectangle 34"/>
            <p:cNvSpPr>
              <a:spLocks noChangeArrowheads="1"/>
            </p:cNvSpPr>
            <p:nvPr/>
          </p:nvSpPr>
          <p:spPr bwMode="auto">
            <a:xfrm>
              <a:off x="539" y="343"/>
              <a:ext cx="452" cy="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1" hangingPunct="1"/>
              <a:r>
                <a:rPr lang="en-US" altLang="zh-CN" sz="2175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16</a:t>
              </a:r>
              <a:endParaRPr lang="en-US" altLang="zh-CN" sz="135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36" name="Rectangle 35"/>
            <p:cNvSpPr>
              <a:spLocks noChangeArrowheads="1"/>
            </p:cNvSpPr>
            <p:nvPr/>
          </p:nvSpPr>
          <p:spPr bwMode="auto">
            <a:xfrm>
              <a:off x="809" y="0"/>
              <a:ext cx="635" cy="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1" hangingPunct="1"/>
              <a:r>
                <a:rPr lang="en-US" altLang="zh-CN" sz="1500">
                  <a:latin typeface="Times New Roman" panose="02020603050405020304" pitchFamily="18" charset="0"/>
                  <a:ea typeface="楷体" panose="02010609060101010101" pitchFamily="49" charset="-122"/>
                </a:rPr>
                <a:t>× </a:t>
              </a:r>
              <a:r>
                <a:rPr lang="en-US" altLang="zh-CN" sz="2175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3</a:t>
              </a:r>
              <a:endParaRPr lang="en-US" altLang="zh-CN" sz="2175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37" name="Rectangle 36"/>
            <p:cNvSpPr>
              <a:spLocks noChangeArrowheads="1"/>
            </p:cNvSpPr>
            <p:nvPr/>
          </p:nvSpPr>
          <p:spPr bwMode="auto">
            <a:xfrm>
              <a:off x="609" y="6"/>
              <a:ext cx="408" cy="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1" hangingPunct="1"/>
              <a:r>
                <a:rPr lang="en-US" altLang="zh-CN" sz="2175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5</a:t>
              </a:r>
              <a:endParaRPr lang="en-US" altLang="zh-CN" sz="135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38" name="Rectangle 37"/>
            <p:cNvSpPr>
              <a:spLocks noChangeArrowheads="1"/>
            </p:cNvSpPr>
            <p:nvPr/>
          </p:nvSpPr>
          <p:spPr bwMode="auto">
            <a:xfrm>
              <a:off x="809" y="336"/>
              <a:ext cx="635" cy="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1" hangingPunct="1"/>
              <a:r>
                <a:rPr lang="en-US" altLang="zh-CN" sz="1500">
                  <a:latin typeface="Times New Roman" panose="02020603050405020304" pitchFamily="18" charset="0"/>
                  <a:ea typeface="楷体" panose="02010609060101010101" pitchFamily="49" charset="-122"/>
                </a:rPr>
                <a:t>× </a:t>
              </a:r>
              <a:r>
                <a:rPr lang="en-US" altLang="zh-CN" sz="2175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3</a:t>
              </a:r>
              <a:endParaRPr lang="en-US" altLang="zh-CN" sz="2175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pSp>
          <p:nvGrpSpPr>
            <p:cNvPr id="39" name="Group 38"/>
            <p:cNvGrpSpPr>
              <a:grpSpLocks noChangeAspect="1"/>
            </p:cNvGrpSpPr>
            <p:nvPr/>
          </p:nvGrpSpPr>
          <p:grpSpPr bwMode="auto">
            <a:xfrm>
              <a:off x="0" y="7"/>
              <a:ext cx="309" cy="616"/>
              <a:chOff x="0" y="0"/>
              <a:chExt cx="309" cy="616"/>
            </a:xfrm>
          </p:grpSpPr>
          <p:sp>
            <p:nvSpPr>
              <p:cNvPr id="40" name="AutoShape 39"/>
              <p:cNvSpPr>
                <a:spLocks noChangeAspect="1" noChangeArrowheads="1" noTextEdit="1"/>
              </p:cNvSpPr>
              <p:nvPr/>
            </p:nvSpPr>
            <p:spPr bwMode="auto">
              <a:xfrm>
                <a:off x="0" y="0"/>
                <a:ext cx="304" cy="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350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  <p:sp>
            <p:nvSpPr>
              <p:cNvPr id="41" name="Line 40"/>
              <p:cNvSpPr>
                <a:spLocks noChangeShapeType="1"/>
              </p:cNvSpPr>
              <p:nvPr/>
            </p:nvSpPr>
            <p:spPr bwMode="auto">
              <a:xfrm>
                <a:off x="38" y="303"/>
                <a:ext cx="227" cy="0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42" name="Rectangle 41"/>
              <p:cNvSpPr>
                <a:spLocks noChangeArrowheads="1"/>
              </p:cNvSpPr>
              <p:nvPr/>
            </p:nvSpPr>
            <p:spPr bwMode="auto">
              <a:xfrm>
                <a:off x="75" y="335"/>
                <a:ext cx="234" cy="2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175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16</a:t>
                </a:r>
                <a:endParaRPr lang="en-US" altLang="zh-CN" sz="1350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  <p:sp>
            <p:nvSpPr>
              <p:cNvPr id="43" name="Rectangle 42"/>
              <p:cNvSpPr>
                <a:spLocks noChangeArrowheads="1"/>
              </p:cNvSpPr>
              <p:nvPr/>
            </p:nvSpPr>
            <p:spPr bwMode="auto">
              <a:xfrm>
                <a:off x="142" y="14"/>
                <a:ext cx="117" cy="2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175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5</a:t>
                </a:r>
                <a:endParaRPr lang="en-US" altLang="zh-CN" sz="1350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44" name="Group 43"/>
          <p:cNvGrpSpPr/>
          <p:nvPr/>
        </p:nvGrpSpPr>
        <p:grpSpPr bwMode="auto">
          <a:xfrm>
            <a:off x="5137274" y="2463405"/>
            <a:ext cx="1955006" cy="742950"/>
            <a:chOff x="0" y="0"/>
            <a:chExt cx="1642" cy="624"/>
          </a:xfrm>
        </p:grpSpPr>
        <p:graphicFrame>
          <p:nvGraphicFramePr>
            <p:cNvPr id="45" name="Object 44"/>
            <p:cNvGraphicFramePr>
              <a:graphicFrameLocks noChangeAspect="1"/>
            </p:cNvGraphicFramePr>
            <p:nvPr/>
          </p:nvGraphicFramePr>
          <p:xfrm>
            <a:off x="1299" y="1"/>
            <a:ext cx="343" cy="58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5700" name="" r:id="rId11" imgW="292100" imgH="508000" progId="Equation.3">
                    <p:embed/>
                  </p:oleObj>
                </mc:Choice>
                <mc:Fallback>
                  <p:oleObj name="" r:id="rId11" imgW="292100" imgH="508000" progId="Equation.3">
                    <p:embed/>
                    <p:pic>
                      <p:nvPicPr>
                        <p:cNvPr id="0" name="Object 4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99" y="1"/>
                          <a:ext cx="343" cy="58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6" name="Text Box 52"/>
            <p:cNvSpPr txBox="1">
              <a:spLocks noChangeArrowheads="1"/>
            </p:cNvSpPr>
            <p:nvPr/>
          </p:nvSpPr>
          <p:spPr bwMode="auto">
            <a:xfrm>
              <a:off x="282" y="172"/>
              <a:ext cx="272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=</a:t>
              </a:r>
              <a:endParaRPr lang="en-US" altLang="zh-CN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47" name="Text Box 53"/>
            <p:cNvSpPr txBox="1">
              <a:spLocks noChangeArrowheads="1"/>
            </p:cNvSpPr>
            <p:nvPr/>
          </p:nvSpPr>
          <p:spPr bwMode="auto">
            <a:xfrm>
              <a:off x="1153" y="169"/>
              <a:ext cx="272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=</a:t>
              </a:r>
              <a:endParaRPr lang="en-US" altLang="zh-CN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48" name="Line 47"/>
            <p:cNvSpPr>
              <a:spLocks noChangeShapeType="1"/>
            </p:cNvSpPr>
            <p:nvPr/>
          </p:nvSpPr>
          <p:spPr bwMode="auto">
            <a:xfrm>
              <a:off x="473" y="311"/>
              <a:ext cx="656" cy="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49" name="Rectangle 48"/>
            <p:cNvSpPr>
              <a:spLocks noChangeArrowheads="1"/>
            </p:cNvSpPr>
            <p:nvPr/>
          </p:nvSpPr>
          <p:spPr bwMode="auto">
            <a:xfrm>
              <a:off x="556" y="343"/>
              <a:ext cx="452" cy="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1" hangingPunct="1"/>
              <a:r>
                <a:rPr lang="en-US" altLang="zh-CN" sz="2175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21</a:t>
              </a:r>
              <a:endParaRPr lang="en-US" altLang="zh-CN" sz="135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50" name="Rectangle 49"/>
            <p:cNvSpPr>
              <a:spLocks noChangeArrowheads="1"/>
            </p:cNvSpPr>
            <p:nvPr/>
          </p:nvSpPr>
          <p:spPr bwMode="auto">
            <a:xfrm>
              <a:off x="826" y="0"/>
              <a:ext cx="635" cy="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1" hangingPunct="1"/>
              <a:r>
                <a:rPr lang="en-US" altLang="zh-CN" sz="1500">
                  <a:latin typeface="Times New Roman" panose="02020603050405020304" pitchFamily="18" charset="0"/>
                  <a:ea typeface="楷体" panose="02010609060101010101" pitchFamily="49" charset="-122"/>
                </a:rPr>
                <a:t>× </a:t>
              </a:r>
              <a:r>
                <a:rPr lang="en-US" altLang="zh-CN" sz="2175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2</a:t>
              </a:r>
              <a:endParaRPr lang="en-US" altLang="zh-CN" sz="2175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51" name="Rectangle 50"/>
            <p:cNvSpPr>
              <a:spLocks noChangeArrowheads="1"/>
            </p:cNvSpPr>
            <p:nvPr/>
          </p:nvSpPr>
          <p:spPr bwMode="auto">
            <a:xfrm>
              <a:off x="626" y="6"/>
              <a:ext cx="408" cy="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1" hangingPunct="1"/>
              <a:r>
                <a:rPr lang="en-US" altLang="zh-CN" sz="2175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5</a:t>
              </a:r>
              <a:endParaRPr lang="en-US" altLang="zh-CN" sz="135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52" name="Rectangle 51"/>
            <p:cNvSpPr>
              <a:spLocks noChangeArrowheads="1"/>
            </p:cNvSpPr>
            <p:nvPr/>
          </p:nvSpPr>
          <p:spPr bwMode="auto">
            <a:xfrm>
              <a:off x="826" y="336"/>
              <a:ext cx="635" cy="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1" hangingPunct="1"/>
              <a:r>
                <a:rPr lang="en-US" altLang="zh-CN" sz="1500">
                  <a:latin typeface="Times New Roman" panose="02020603050405020304" pitchFamily="18" charset="0"/>
                  <a:ea typeface="楷体" panose="02010609060101010101" pitchFamily="49" charset="-122"/>
                </a:rPr>
                <a:t>× </a:t>
              </a:r>
              <a:r>
                <a:rPr lang="en-US" altLang="zh-CN" sz="2175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2</a:t>
              </a:r>
              <a:endParaRPr lang="en-US" altLang="zh-CN" sz="2175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pSp>
          <p:nvGrpSpPr>
            <p:cNvPr id="53" name="Group 52"/>
            <p:cNvGrpSpPr>
              <a:grpSpLocks noChangeAspect="1"/>
            </p:cNvGrpSpPr>
            <p:nvPr/>
          </p:nvGrpSpPr>
          <p:grpSpPr bwMode="auto">
            <a:xfrm>
              <a:off x="0" y="1"/>
              <a:ext cx="333" cy="616"/>
              <a:chOff x="0" y="0"/>
              <a:chExt cx="333" cy="616"/>
            </a:xfrm>
          </p:grpSpPr>
          <p:sp>
            <p:nvSpPr>
              <p:cNvPr id="54" name="AutoShape 53"/>
              <p:cNvSpPr>
                <a:spLocks noChangeAspect="1" noChangeArrowheads="1" noTextEdit="1"/>
              </p:cNvSpPr>
              <p:nvPr/>
            </p:nvSpPr>
            <p:spPr bwMode="auto">
              <a:xfrm>
                <a:off x="0" y="0"/>
                <a:ext cx="323" cy="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350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  <p:sp>
            <p:nvSpPr>
              <p:cNvPr id="55" name="Line 54"/>
              <p:cNvSpPr>
                <a:spLocks noChangeShapeType="1"/>
              </p:cNvSpPr>
              <p:nvPr/>
            </p:nvSpPr>
            <p:spPr bwMode="auto">
              <a:xfrm>
                <a:off x="38" y="303"/>
                <a:ext cx="234" cy="0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56" name="Rectangle 55"/>
              <p:cNvSpPr>
                <a:spLocks noChangeArrowheads="1"/>
              </p:cNvSpPr>
              <p:nvPr/>
            </p:nvSpPr>
            <p:spPr bwMode="auto">
              <a:xfrm>
                <a:off x="99" y="335"/>
                <a:ext cx="234" cy="2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175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21</a:t>
                </a:r>
                <a:endParaRPr lang="en-US" altLang="zh-CN" sz="1350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  <p:sp>
            <p:nvSpPr>
              <p:cNvPr id="57" name="Rectangle 56"/>
              <p:cNvSpPr>
                <a:spLocks noChangeArrowheads="1"/>
              </p:cNvSpPr>
              <p:nvPr/>
            </p:nvSpPr>
            <p:spPr bwMode="auto">
              <a:xfrm>
                <a:off x="146" y="14"/>
                <a:ext cx="117" cy="2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175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5</a:t>
                </a:r>
                <a:endParaRPr lang="en-US" altLang="zh-CN" sz="1350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58" name="Group 57"/>
          <p:cNvGrpSpPr/>
          <p:nvPr/>
        </p:nvGrpSpPr>
        <p:grpSpPr bwMode="auto">
          <a:xfrm>
            <a:off x="5130130" y="3474244"/>
            <a:ext cx="1962150" cy="748904"/>
            <a:chOff x="0" y="0"/>
            <a:chExt cx="1648" cy="629"/>
          </a:xfrm>
        </p:grpSpPr>
        <p:graphicFrame>
          <p:nvGraphicFramePr>
            <p:cNvPr id="59" name="Object 58"/>
            <p:cNvGraphicFramePr>
              <a:graphicFrameLocks noChangeAspect="1"/>
            </p:cNvGraphicFramePr>
            <p:nvPr/>
          </p:nvGraphicFramePr>
          <p:xfrm>
            <a:off x="1305" y="13"/>
            <a:ext cx="343" cy="58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5701" name="" r:id="rId13" imgW="292100" imgH="508000" progId="Equation.3">
                    <p:embed/>
                  </p:oleObj>
                </mc:Choice>
                <mc:Fallback>
                  <p:oleObj name="" r:id="rId13" imgW="292100" imgH="508000" progId="Equation.3">
                    <p:embed/>
                    <p:pic>
                      <p:nvPicPr>
                        <p:cNvPr id="0" name="Object 5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305" y="13"/>
                          <a:ext cx="343" cy="58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0" name="Text Box 52"/>
            <p:cNvSpPr txBox="1">
              <a:spLocks noChangeArrowheads="1"/>
            </p:cNvSpPr>
            <p:nvPr/>
          </p:nvSpPr>
          <p:spPr bwMode="auto">
            <a:xfrm>
              <a:off x="288" y="172"/>
              <a:ext cx="272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=</a:t>
              </a:r>
              <a:endParaRPr lang="en-US" altLang="zh-CN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61" name="Line 60"/>
            <p:cNvSpPr>
              <a:spLocks noChangeShapeType="1"/>
            </p:cNvSpPr>
            <p:nvPr/>
          </p:nvSpPr>
          <p:spPr bwMode="auto">
            <a:xfrm>
              <a:off x="479" y="311"/>
              <a:ext cx="656" cy="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62" name="Rectangle 61"/>
            <p:cNvSpPr>
              <a:spLocks noChangeArrowheads="1"/>
            </p:cNvSpPr>
            <p:nvPr/>
          </p:nvSpPr>
          <p:spPr bwMode="auto">
            <a:xfrm>
              <a:off x="562" y="343"/>
              <a:ext cx="452" cy="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1" hangingPunct="1"/>
              <a:r>
                <a:rPr lang="en-US" altLang="zh-CN" sz="2175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14</a:t>
              </a:r>
              <a:endParaRPr lang="en-US" altLang="zh-CN" sz="135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63" name="Rectangle 62"/>
            <p:cNvSpPr>
              <a:spLocks noChangeArrowheads="1"/>
            </p:cNvSpPr>
            <p:nvPr/>
          </p:nvSpPr>
          <p:spPr bwMode="auto">
            <a:xfrm>
              <a:off x="832" y="0"/>
              <a:ext cx="635" cy="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1" hangingPunct="1"/>
              <a:r>
                <a:rPr lang="en-US" altLang="zh-CN" sz="1500">
                  <a:latin typeface="Times New Roman" panose="02020603050405020304" pitchFamily="18" charset="0"/>
                  <a:ea typeface="楷体" panose="02010609060101010101" pitchFamily="49" charset="-122"/>
                </a:rPr>
                <a:t>× </a:t>
              </a:r>
              <a:r>
                <a:rPr lang="en-US" altLang="zh-CN" sz="2175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3</a:t>
              </a:r>
              <a:endParaRPr lang="en-US" altLang="zh-CN" sz="2175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64" name="Rectangle 63"/>
            <p:cNvSpPr>
              <a:spLocks noChangeArrowheads="1"/>
            </p:cNvSpPr>
            <p:nvPr/>
          </p:nvSpPr>
          <p:spPr bwMode="auto">
            <a:xfrm>
              <a:off x="632" y="6"/>
              <a:ext cx="408" cy="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1" hangingPunct="1"/>
              <a:r>
                <a:rPr lang="en-US" altLang="zh-CN" sz="2175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3</a:t>
              </a:r>
              <a:endParaRPr lang="en-US" altLang="zh-CN" sz="135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65" name="Rectangle 64"/>
            <p:cNvSpPr>
              <a:spLocks noChangeArrowheads="1"/>
            </p:cNvSpPr>
            <p:nvPr/>
          </p:nvSpPr>
          <p:spPr bwMode="auto">
            <a:xfrm>
              <a:off x="832" y="336"/>
              <a:ext cx="635" cy="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1" hangingPunct="1"/>
              <a:r>
                <a:rPr lang="en-US" altLang="zh-CN" sz="1500">
                  <a:latin typeface="Times New Roman" panose="02020603050405020304" pitchFamily="18" charset="0"/>
                  <a:ea typeface="楷体" panose="02010609060101010101" pitchFamily="49" charset="-122"/>
                </a:rPr>
                <a:t>× </a:t>
              </a:r>
              <a:r>
                <a:rPr lang="en-US" altLang="zh-CN" sz="2175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3</a:t>
              </a:r>
              <a:endParaRPr lang="en-US" altLang="zh-CN" sz="2175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66" name="Text Box 53"/>
            <p:cNvSpPr txBox="1">
              <a:spLocks noChangeArrowheads="1"/>
            </p:cNvSpPr>
            <p:nvPr/>
          </p:nvSpPr>
          <p:spPr bwMode="auto">
            <a:xfrm>
              <a:off x="1131" y="176"/>
              <a:ext cx="272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>
                  <a:latin typeface="Times New Roman" panose="02020603050405020304" pitchFamily="18" charset="0"/>
                  <a:ea typeface="楷体" panose="02010609060101010101" pitchFamily="49" charset="-122"/>
                </a:rPr>
                <a:t>=</a:t>
              </a:r>
              <a:endParaRPr lang="en-US" altLang="zh-CN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grpSp>
          <p:nvGrpSpPr>
            <p:cNvPr id="67" name="Group 66"/>
            <p:cNvGrpSpPr>
              <a:grpSpLocks noChangeAspect="1"/>
            </p:cNvGrpSpPr>
            <p:nvPr/>
          </p:nvGrpSpPr>
          <p:grpSpPr bwMode="auto">
            <a:xfrm>
              <a:off x="0" y="13"/>
              <a:ext cx="309" cy="616"/>
              <a:chOff x="0" y="0"/>
              <a:chExt cx="309" cy="616"/>
            </a:xfrm>
          </p:grpSpPr>
          <p:sp>
            <p:nvSpPr>
              <p:cNvPr id="68" name="AutoShape 67"/>
              <p:cNvSpPr>
                <a:spLocks noChangeAspect="1" noChangeArrowheads="1" noTextEdit="1"/>
              </p:cNvSpPr>
              <p:nvPr/>
            </p:nvSpPr>
            <p:spPr bwMode="auto">
              <a:xfrm>
                <a:off x="0" y="0"/>
                <a:ext cx="304" cy="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350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  <p:sp>
            <p:nvSpPr>
              <p:cNvPr id="69" name="Line 68"/>
              <p:cNvSpPr>
                <a:spLocks noChangeShapeType="1"/>
              </p:cNvSpPr>
              <p:nvPr/>
            </p:nvSpPr>
            <p:spPr bwMode="auto">
              <a:xfrm>
                <a:off x="38" y="303"/>
                <a:ext cx="227" cy="0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70" name="Rectangle 69"/>
              <p:cNvSpPr>
                <a:spLocks noChangeArrowheads="1"/>
              </p:cNvSpPr>
              <p:nvPr/>
            </p:nvSpPr>
            <p:spPr bwMode="auto">
              <a:xfrm>
                <a:off x="75" y="335"/>
                <a:ext cx="234" cy="2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175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14</a:t>
                </a:r>
                <a:endParaRPr lang="en-US" altLang="zh-CN" sz="1350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  <p:sp>
            <p:nvSpPr>
              <p:cNvPr id="71" name="Rectangle 70"/>
              <p:cNvSpPr>
                <a:spLocks noChangeArrowheads="1"/>
              </p:cNvSpPr>
              <p:nvPr/>
            </p:nvSpPr>
            <p:spPr bwMode="auto">
              <a:xfrm>
                <a:off x="144" y="14"/>
                <a:ext cx="117" cy="2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175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3</a:t>
                </a:r>
                <a:endParaRPr lang="en-US" altLang="zh-CN" sz="1350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973323" y="894459"/>
            <a:ext cx="74168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4.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比较每组两个分数的大小，并说说你是怎样比较的。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Text Box 55"/>
          <p:cNvSpPr txBox="1">
            <a:spLocks noChangeArrowheads="1"/>
          </p:cNvSpPr>
          <p:nvPr/>
        </p:nvSpPr>
        <p:spPr bwMode="auto">
          <a:xfrm>
            <a:off x="1937673" y="2084787"/>
            <a:ext cx="81081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&gt;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7" name="Text Box 55"/>
          <p:cNvSpPr txBox="1">
            <a:spLocks noChangeArrowheads="1"/>
          </p:cNvSpPr>
          <p:nvPr/>
        </p:nvSpPr>
        <p:spPr bwMode="auto">
          <a:xfrm>
            <a:off x="4342135" y="2084787"/>
            <a:ext cx="81081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&gt;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8" name="Text Box 55"/>
          <p:cNvSpPr txBox="1">
            <a:spLocks noChangeArrowheads="1"/>
          </p:cNvSpPr>
          <p:nvPr/>
        </p:nvSpPr>
        <p:spPr bwMode="auto">
          <a:xfrm>
            <a:off x="1994450" y="3123160"/>
            <a:ext cx="81081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&gt;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9" name="Text Box 55"/>
          <p:cNvSpPr txBox="1">
            <a:spLocks noChangeArrowheads="1"/>
          </p:cNvSpPr>
          <p:nvPr/>
        </p:nvSpPr>
        <p:spPr bwMode="auto">
          <a:xfrm>
            <a:off x="4387156" y="3123160"/>
            <a:ext cx="81081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&lt;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aphicFrame>
        <p:nvGraphicFramePr>
          <p:cNvPr id="10" name="Object 8"/>
          <p:cNvGraphicFramePr>
            <a:graphicFrameLocks noChangeAspect="1"/>
          </p:cNvGraphicFramePr>
          <p:nvPr/>
        </p:nvGraphicFramePr>
        <p:xfrm>
          <a:off x="1400701" y="1869283"/>
          <a:ext cx="307181" cy="8632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32" name="" r:id="rId1" imgW="177800" imgH="508000" progId="Equation.3">
                  <p:embed/>
                </p:oleObj>
              </mc:Choice>
              <mc:Fallback>
                <p:oleObj name="" r:id="rId1" imgW="177800" imgH="5080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0701" y="1869283"/>
                        <a:ext cx="307181" cy="86320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9"/>
          <p:cNvGraphicFramePr>
            <a:graphicFrameLocks noChangeAspect="1"/>
          </p:cNvGraphicFramePr>
          <p:nvPr/>
        </p:nvGraphicFramePr>
        <p:xfrm>
          <a:off x="2532981" y="1815706"/>
          <a:ext cx="308372" cy="8632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33" name="" r:id="rId3" imgW="177800" imgH="508000" progId="Equation.3">
                  <p:embed/>
                </p:oleObj>
              </mc:Choice>
              <mc:Fallback>
                <p:oleObj name="" r:id="rId3" imgW="177800" imgH="5080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32981" y="1815706"/>
                        <a:ext cx="308372" cy="86320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0"/>
          <p:cNvGraphicFramePr>
            <a:graphicFrameLocks noChangeAspect="1"/>
          </p:cNvGraphicFramePr>
          <p:nvPr/>
        </p:nvGraphicFramePr>
        <p:xfrm>
          <a:off x="4853513" y="1816894"/>
          <a:ext cx="447675" cy="8632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34" name="" r:id="rId5" imgW="254000" imgH="508000" progId="Equation.3">
                  <p:embed/>
                </p:oleObj>
              </mc:Choice>
              <mc:Fallback>
                <p:oleObj name="" r:id="rId5" imgW="254000" imgH="5080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3513" y="1816894"/>
                        <a:ext cx="447675" cy="86320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1"/>
          <p:cNvGraphicFramePr>
            <a:graphicFrameLocks noChangeAspect="1"/>
          </p:cNvGraphicFramePr>
          <p:nvPr/>
        </p:nvGraphicFramePr>
        <p:xfrm>
          <a:off x="3720036" y="1870475"/>
          <a:ext cx="447675" cy="8632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35" name="" r:id="rId7" imgW="254000" imgH="508000" progId="Equation.3">
                  <p:embed/>
                </p:oleObj>
              </mc:Choice>
              <mc:Fallback>
                <p:oleObj name="" r:id="rId7" imgW="254000" imgH="50800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20036" y="1870475"/>
                        <a:ext cx="447675" cy="86320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2"/>
          <p:cNvGraphicFramePr>
            <a:graphicFrameLocks noChangeAspect="1"/>
          </p:cNvGraphicFramePr>
          <p:nvPr/>
        </p:nvGraphicFramePr>
        <p:xfrm>
          <a:off x="2573462" y="2949181"/>
          <a:ext cx="335756" cy="8632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36" name="" r:id="rId9" imgW="190500" imgH="508000" progId="Equation.3">
                  <p:embed/>
                </p:oleObj>
              </mc:Choice>
              <mc:Fallback>
                <p:oleObj name="" r:id="rId9" imgW="190500" imgH="50800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73462" y="2949181"/>
                        <a:ext cx="335756" cy="86320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3"/>
          <p:cNvGraphicFramePr>
            <a:graphicFrameLocks noChangeAspect="1"/>
          </p:cNvGraphicFramePr>
          <p:nvPr/>
        </p:nvGraphicFramePr>
        <p:xfrm>
          <a:off x="1331644" y="2949181"/>
          <a:ext cx="447675" cy="8632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37" name="" r:id="rId11" imgW="254000" imgH="508000" progId="Equation.3">
                  <p:embed/>
                </p:oleObj>
              </mc:Choice>
              <mc:Fallback>
                <p:oleObj name="" r:id="rId11" imgW="254000" imgH="50800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644" y="2949181"/>
                        <a:ext cx="447675" cy="86320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4"/>
          <p:cNvGraphicFramePr>
            <a:graphicFrameLocks noChangeAspect="1"/>
          </p:cNvGraphicFramePr>
          <p:nvPr/>
        </p:nvGraphicFramePr>
        <p:xfrm>
          <a:off x="4909468" y="2896793"/>
          <a:ext cx="335756" cy="8632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38" name="" r:id="rId13" imgW="190500" imgH="508000" progId="Equation.3">
                  <p:embed/>
                </p:oleObj>
              </mc:Choice>
              <mc:Fallback>
                <p:oleObj name="" r:id="rId13" imgW="190500" imgH="50800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09468" y="2896793"/>
                        <a:ext cx="335756" cy="86320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5"/>
          <p:cNvGraphicFramePr>
            <a:graphicFrameLocks noChangeAspect="1"/>
          </p:cNvGraphicFramePr>
          <p:nvPr/>
        </p:nvGraphicFramePr>
        <p:xfrm>
          <a:off x="3817665" y="2950369"/>
          <a:ext cx="335756" cy="8632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39" name="" r:id="rId15" imgW="190500" imgH="508000" progId="Equation.3">
                  <p:embed/>
                </p:oleObj>
              </mc:Choice>
              <mc:Fallback>
                <p:oleObj name="" r:id="rId15" imgW="190500" imgH="508000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7665" y="2950369"/>
                        <a:ext cx="335756" cy="86320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Oval 31"/>
          <p:cNvSpPr>
            <a:spLocks noChangeArrowheads="1"/>
          </p:cNvSpPr>
          <p:nvPr/>
        </p:nvSpPr>
        <p:spPr bwMode="auto">
          <a:xfrm>
            <a:off x="1872188" y="2084786"/>
            <a:ext cx="485775" cy="485775"/>
          </a:xfrm>
          <a:prstGeom prst="ellipse">
            <a:avLst/>
          </a:pr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9" name="Oval 32"/>
          <p:cNvSpPr>
            <a:spLocks noChangeArrowheads="1"/>
          </p:cNvSpPr>
          <p:nvPr/>
        </p:nvSpPr>
        <p:spPr bwMode="auto">
          <a:xfrm>
            <a:off x="1925765" y="3111104"/>
            <a:ext cx="485775" cy="485775"/>
          </a:xfrm>
          <a:prstGeom prst="ellipse">
            <a:avLst/>
          </a:pr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0" name="Oval 33"/>
          <p:cNvSpPr>
            <a:spLocks noChangeArrowheads="1"/>
          </p:cNvSpPr>
          <p:nvPr/>
        </p:nvSpPr>
        <p:spPr bwMode="auto">
          <a:xfrm>
            <a:off x="4261772" y="2085977"/>
            <a:ext cx="485775" cy="485775"/>
          </a:xfrm>
          <a:prstGeom prst="ellipse">
            <a:avLst/>
          </a:pr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1" name="Oval 34"/>
          <p:cNvSpPr>
            <a:spLocks noChangeArrowheads="1"/>
          </p:cNvSpPr>
          <p:nvPr/>
        </p:nvSpPr>
        <p:spPr bwMode="auto">
          <a:xfrm>
            <a:off x="4315350" y="3112295"/>
            <a:ext cx="485775" cy="485775"/>
          </a:xfrm>
          <a:prstGeom prst="ellipse">
            <a:avLst/>
          </a:pr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5529505" y="1658713"/>
            <a:ext cx="3001649" cy="1675338"/>
            <a:chOff x="4055103" y="2149665"/>
            <a:chExt cx="3705166" cy="1373634"/>
          </a:xfrm>
        </p:grpSpPr>
        <p:sp>
          <p:nvSpPr>
            <p:cNvPr id="23" name="思想气泡: 云 22"/>
            <p:cNvSpPr/>
            <p:nvPr/>
          </p:nvSpPr>
          <p:spPr>
            <a:xfrm flipH="1">
              <a:off x="4055103" y="2149665"/>
              <a:ext cx="3677302" cy="1373634"/>
            </a:xfrm>
            <a:prstGeom prst="cloudCallout">
              <a:avLst>
                <a:gd name="adj1" fmla="val -35268"/>
                <a:gd name="adj2" fmla="val 24383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Text Box 31"/>
            <p:cNvSpPr txBox="1">
              <a:spLocks noChangeArrowheads="1"/>
            </p:cNvSpPr>
            <p:nvPr/>
          </p:nvSpPr>
          <p:spPr bwMode="auto">
            <a:xfrm>
              <a:off x="4345553" y="2422252"/>
              <a:ext cx="3414716" cy="8327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</a:pP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可以先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通分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，然后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比较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分数的大小。</a:t>
              </a:r>
              <a:endPara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17" cstate="email"/>
          <a:stretch>
            <a:fillRect/>
          </a:stretch>
        </p:blipFill>
        <p:spPr>
          <a:xfrm flipH="1">
            <a:off x="8000262" y="2938110"/>
            <a:ext cx="895420" cy="15907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  <p:bldP spid="7" grpId="0" autoUpdateAnimBg="0"/>
      <p:bldP spid="8" grpId="0" autoUpdateAnimBg="0"/>
      <p:bldP spid="9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24"/>
          <p:cNvSpPr>
            <a:spLocks noChangeArrowheads="1"/>
          </p:cNvSpPr>
          <p:nvPr/>
        </p:nvSpPr>
        <p:spPr bwMode="auto">
          <a:xfrm>
            <a:off x="1838280" y="2130325"/>
            <a:ext cx="2538413" cy="1067534"/>
          </a:xfrm>
          <a:prstGeom prst="ellipse">
            <a:avLst/>
          </a:prstGeom>
          <a:noFill/>
          <a:ln w="22225">
            <a:solidFill>
              <a:srgbClr val="FF0000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Oval 25"/>
          <p:cNvSpPr>
            <a:spLocks noChangeArrowheads="1"/>
          </p:cNvSpPr>
          <p:nvPr/>
        </p:nvSpPr>
        <p:spPr bwMode="auto">
          <a:xfrm>
            <a:off x="4688636" y="2130325"/>
            <a:ext cx="2538413" cy="1067534"/>
          </a:xfrm>
          <a:prstGeom prst="ellipse">
            <a:avLst/>
          </a:prstGeom>
          <a:noFill/>
          <a:ln w="22225">
            <a:solidFill>
              <a:srgbClr val="FF0000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917460" y="568265"/>
            <a:ext cx="267414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5.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估一估，填一填。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aphicFrame>
        <p:nvGraphicFramePr>
          <p:cNvPr id="8" name="Object 6"/>
          <p:cNvGraphicFramePr>
            <a:graphicFrameLocks noChangeAspect="1"/>
          </p:cNvGraphicFramePr>
          <p:nvPr/>
        </p:nvGraphicFramePr>
        <p:xfrm>
          <a:off x="2825308" y="1174891"/>
          <a:ext cx="248841" cy="700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50" name="" r:id="rId1" imgW="177800" imgH="508000" progId="Equation.3">
                  <p:embed/>
                </p:oleObj>
              </mc:Choice>
              <mc:Fallback>
                <p:oleObj name="" r:id="rId1" imgW="177800" imgH="5080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25308" y="1174891"/>
                        <a:ext cx="248841" cy="700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7"/>
          <p:cNvGraphicFramePr>
            <a:graphicFrameLocks noChangeAspect="1"/>
          </p:cNvGraphicFramePr>
          <p:nvPr/>
        </p:nvGraphicFramePr>
        <p:xfrm>
          <a:off x="3581355" y="1174891"/>
          <a:ext cx="271463" cy="700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51" name="" r:id="rId3" imgW="190500" imgH="508000" progId="Equation.3">
                  <p:embed/>
                </p:oleObj>
              </mc:Choice>
              <mc:Fallback>
                <p:oleObj name="" r:id="rId3" imgW="190500" imgH="5080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1355" y="1174891"/>
                        <a:ext cx="271463" cy="700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8"/>
          <p:cNvGraphicFramePr>
            <a:graphicFrameLocks noChangeAspect="1"/>
          </p:cNvGraphicFramePr>
          <p:nvPr/>
        </p:nvGraphicFramePr>
        <p:xfrm>
          <a:off x="4337401" y="1174891"/>
          <a:ext cx="271463" cy="700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52" name="" r:id="rId5" imgW="190500" imgH="508000" progId="Equation.3">
                  <p:embed/>
                </p:oleObj>
              </mc:Choice>
              <mc:Fallback>
                <p:oleObj name="" r:id="rId5" imgW="190500" imgH="5080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37401" y="1174891"/>
                        <a:ext cx="271463" cy="700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9"/>
          <p:cNvGraphicFramePr>
            <a:graphicFrameLocks noChangeAspect="1"/>
          </p:cNvGraphicFramePr>
          <p:nvPr/>
        </p:nvGraphicFramePr>
        <p:xfrm>
          <a:off x="5039870" y="1174890"/>
          <a:ext cx="408385" cy="7012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53" name="" r:id="rId7" imgW="292100" imgH="508000" progId="Equation.3">
                  <p:embed/>
                </p:oleObj>
              </mc:Choice>
              <mc:Fallback>
                <p:oleObj name="" r:id="rId7" imgW="292100" imgH="5080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39870" y="1174890"/>
                        <a:ext cx="408385" cy="70127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0"/>
          <p:cNvGraphicFramePr>
            <a:graphicFrameLocks noChangeAspect="1"/>
          </p:cNvGraphicFramePr>
          <p:nvPr/>
        </p:nvGraphicFramePr>
        <p:xfrm>
          <a:off x="5957839" y="1174891"/>
          <a:ext cx="363140" cy="7024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54" name="" r:id="rId9" imgW="254000" imgH="508000" progId="Equation.3">
                  <p:embed/>
                </p:oleObj>
              </mc:Choice>
              <mc:Fallback>
                <p:oleObj name="" r:id="rId9" imgW="254000" imgH="5080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57839" y="1174891"/>
                        <a:ext cx="363140" cy="70246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 Box 13"/>
          <p:cNvSpPr txBox="1">
            <a:spLocks noChangeArrowheads="1"/>
          </p:cNvSpPr>
          <p:nvPr/>
        </p:nvSpPr>
        <p:spPr bwMode="auto">
          <a:xfrm>
            <a:off x="2120149" y="3337067"/>
            <a:ext cx="22565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比   大的分数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5166984" y="3337067"/>
            <a:ext cx="23079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比   小的分数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aphicFrame>
        <p:nvGraphicFramePr>
          <p:cNvPr id="15" name="Object 13"/>
          <p:cNvGraphicFramePr>
            <a:graphicFrameLocks noChangeAspect="1"/>
          </p:cNvGraphicFramePr>
          <p:nvPr/>
        </p:nvGraphicFramePr>
        <p:xfrm>
          <a:off x="2530617" y="3090204"/>
          <a:ext cx="327422" cy="8448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55" name="" r:id="rId11" imgW="190500" imgH="508000" progId="Equation.3">
                  <p:embed/>
                </p:oleObj>
              </mc:Choice>
              <mc:Fallback>
                <p:oleObj name="" r:id="rId11" imgW="190500" imgH="50800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30617" y="3090204"/>
                        <a:ext cx="327422" cy="84485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4"/>
          <p:cNvGraphicFramePr>
            <a:graphicFrameLocks noChangeAspect="1"/>
          </p:cNvGraphicFramePr>
          <p:nvPr/>
        </p:nvGraphicFramePr>
        <p:xfrm>
          <a:off x="5553342" y="3131138"/>
          <a:ext cx="327423" cy="8448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56" name="" r:id="rId13" imgW="190500" imgH="508000" progId="Equation.3">
                  <p:embed/>
                </p:oleObj>
              </mc:Choice>
              <mc:Fallback>
                <p:oleObj name="" r:id="rId13" imgW="190500" imgH="50800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53342" y="3131138"/>
                        <a:ext cx="327423" cy="84485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7" name="矩形 16"/>
              <p:cNvSpPr/>
              <p:nvPr/>
            </p:nvSpPr>
            <p:spPr>
              <a:xfrm>
                <a:off x="744884" y="2067769"/>
                <a:ext cx="840102" cy="6719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i="0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i="0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altLang="zh-CN" sz="2000" b="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49" charset="-122"/>
                        </a:rPr>
                        <m:t>=</m:t>
                      </m:r>
                      <m:f>
                        <m:fPr>
                          <m:ctrlP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i="0" smtClean="0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4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i="0" smtClean="0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zh-CN" altLang="en-US" sz="2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7" name="矩形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4884" y="2067769"/>
                <a:ext cx="840102" cy="671915"/>
              </a:xfrm>
              <a:prstGeom prst="rect">
                <a:avLst/>
              </a:prstGeom>
              <a:blipFill rotWithShape="1">
                <a:blip r:embed="rId15"/>
                <a:stretch>
                  <a:fillRect l="-3" t="-31" r="3" b="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1" name="矩形 20"/>
              <p:cNvSpPr/>
              <p:nvPr/>
            </p:nvSpPr>
            <p:spPr>
              <a:xfrm>
                <a:off x="718986" y="3053240"/>
                <a:ext cx="968342" cy="6719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i="0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i="0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altLang="zh-CN" sz="2000" b="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49" charset="-122"/>
                        </a:rPr>
                        <m:t>=</m:t>
                      </m:r>
                      <m:f>
                        <m:fPr>
                          <m:ctrlP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i="0" smtClean="0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9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i="0" smtClean="0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18</m:t>
                          </m:r>
                        </m:den>
                      </m:f>
                    </m:oMath>
                  </m:oMathPara>
                </a14:m>
                <a:endParaRPr lang="zh-CN" altLang="en-US" sz="2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1" name="矩形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8986" y="3053240"/>
                <a:ext cx="968342" cy="671915"/>
              </a:xfrm>
              <a:prstGeom prst="rect">
                <a:avLst/>
              </a:prstGeom>
              <a:blipFill rotWithShape="1">
                <a:blip r:embed="rId16"/>
                <a:stretch>
                  <a:fillRect l="-17" t="-24" r="14" b="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2" name="矩形 21"/>
              <p:cNvSpPr/>
              <p:nvPr/>
            </p:nvSpPr>
            <p:spPr>
              <a:xfrm>
                <a:off x="723076" y="3845668"/>
                <a:ext cx="968342" cy="67242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i="0" smtClean="0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2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i="0" smtClean="0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9</m:t>
                          </m:r>
                        </m:den>
                      </m:f>
                      <m:r>
                        <a:rPr lang="en-US" altLang="zh-CN" sz="2000" b="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49" charset="-122"/>
                        </a:rPr>
                        <m:t>=</m:t>
                      </m:r>
                      <m:f>
                        <m:fPr>
                          <m:ctrlP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i="0" smtClean="0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4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i="0" smtClean="0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18</m:t>
                          </m:r>
                        </m:den>
                      </m:f>
                    </m:oMath>
                  </m:oMathPara>
                </a14:m>
                <a:endParaRPr lang="zh-CN" altLang="en-US" sz="2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2" name="矩形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3076" y="3845668"/>
                <a:ext cx="968342" cy="672428"/>
              </a:xfrm>
              <a:prstGeom prst="rect">
                <a:avLst/>
              </a:prstGeom>
              <a:blipFill rotWithShape="1">
                <a:blip r:embed="rId17"/>
                <a:stretch>
                  <a:fillRect l="-46" t="-16" r="43" b="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4" name="矩形 23"/>
              <p:cNvSpPr/>
              <p:nvPr/>
            </p:nvSpPr>
            <p:spPr>
              <a:xfrm>
                <a:off x="7804164" y="1298144"/>
                <a:ext cx="863313" cy="67242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i="0" smtClean="0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4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i="0" smtClean="0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7</m:t>
                          </m:r>
                        </m:den>
                      </m:f>
                      <m:r>
                        <m:rPr>
                          <m:nor/>
                        </m:rPr>
                        <a:rPr lang="en-US" altLang="zh-CN" sz="2000" i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i="0" smtClean="0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8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i="0" smtClean="0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14</m:t>
                          </m:r>
                        </m:den>
                      </m:f>
                    </m:oMath>
                  </m:oMathPara>
                </a14:m>
                <a:endParaRPr lang="zh-CN" altLang="en-US" sz="2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4" name="矩形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04164" y="1298144"/>
                <a:ext cx="863313" cy="672428"/>
              </a:xfrm>
              <a:prstGeom prst="rect">
                <a:avLst/>
              </a:prstGeom>
              <a:blipFill rotWithShape="1">
                <a:blip r:embed="rId18"/>
                <a:stretch>
                  <a:fillRect l="-2" t="-30" r="42" b="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5" name="矩形 24"/>
              <p:cNvSpPr/>
              <p:nvPr/>
            </p:nvSpPr>
            <p:spPr>
              <a:xfrm>
                <a:off x="7804162" y="735096"/>
                <a:ext cx="968342" cy="66890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i="0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i="0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altLang="zh-CN" sz="2000" b="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49" charset="-122"/>
                        </a:rPr>
                        <m:t>=</m:t>
                      </m:r>
                      <m:f>
                        <m:fPr>
                          <m:ctrlP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i="0" smtClean="0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7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i="0" smtClean="0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14</m:t>
                          </m:r>
                        </m:den>
                      </m:f>
                    </m:oMath>
                  </m:oMathPara>
                </a14:m>
                <a:endParaRPr lang="zh-CN" altLang="en-US" sz="2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5" name="矩形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04162" y="735096"/>
                <a:ext cx="968342" cy="668901"/>
              </a:xfrm>
              <a:prstGeom prst="rect">
                <a:avLst/>
              </a:prstGeom>
              <a:blipFill rotWithShape="1">
                <a:blip r:embed="rId19"/>
                <a:stretch>
                  <a:fillRect l="-1" t="-60" r="63" b="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6" name="矩形 25"/>
              <p:cNvSpPr/>
              <p:nvPr/>
            </p:nvSpPr>
            <p:spPr>
              <a:xfrm>
                <a:off x="7832813" y="1970573"/>
                <a:ext cx="863313" cy="6719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i="0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i="0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2</m:t>
                          </m:r>
                        </m:den>
                      </m:f>
                      <m:r>
                        <m:rPr>
                          <m:nor/>
                        </m:rPr>
                        <a:rPr lang="en-US" altLang="zh-CN" sz="2000" i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i="0" smtClean="0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10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i="0" smtClean="0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20</m:t>
                          </m:r>
                        </m:den>
                      </m:f>
                    </m:oMath>
                  </m:oMathPara>
                </a14:m>
                <a:endParaRPr lang="zh-CN" altLang="en-US" sz="2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6" name="矩形 2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32813" y="1970573"/>
                <a:ext cx="863313" cy="671915"/>
              </a:xfrm>
              <a:prstGeom prst="rect">
                <a:avLst/>
              </a:prstGeom>
              <a:blipFill rotWithShape="1">
                <a:blip r:embed="rId20"/>
                <a:stretch>
                  <a:fillRect l="-10" t="-25" r="51" b="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7" name="Object 6"/>
          <p:cNvGraphicFramePr>
            <a:graphicFrameLocks noChangeAspect="1"/>
          </p:cNvGraphicFramePr>
          <p:nvPr/>
        </p:nvGraphicFramePr>
        <p:xfrm>
          <a:off x="787537" y="1285618"/>
          <a:ext cx="248841" cy="700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57" name="" r:id="rId21" imgW="177800" imgH="508000" progId="Equation.3">
                  <p:embed/>
                </p:oleObj>
              </mc:Choice>
              <mc:Fallback>
                <p:oleObj name="" r:id="rId21" imgW="177800" imgH="5080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7537" y="1285618"/>
                        <a:ext cx="248841" cy="700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左大括号 27"/>
          <p:cNvSpPr/>
          <p:nvPr/>
        </p:nvSpPr>
        <p:spPr>
          <a:xfrm>
            <a:off x="427670" y="1531363"/>
            <a:ext cx="248842" cy="914400"/>
          </a:xfrm>
          <a:prstGeom prst="leftBrace">
            <a:avLst>
              <a:gd name="adj1" fmla="val 40320"/>
              <a:gd name="adj2" fmla="val 50000"/>
            </a:avLst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左大括号 28"/>
          <p:cNvSpPr/>
          <p:nvPr/>
        </p:nvSpPr>
        <p:spPr>
          <a:xfrm>
            <a:off x="378029" y="3236224"/>
            <a:ext cx="248842" cy="914400"/>
          </a:xfrm>
          <a:prstGeom prst="leftBrace">
            <a:avLst>
              <a:gd name="adj1" fmla="val 40320"/>
              <a:gd name="adj2" fmla="val 50000"/>
            </a:avLst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左大括号 29"/>
          <p:cNvSpPr/>
          <p:nvPr/>
        </p:nvSpPr>
        <p:spPr>
          <a:xfrm>
            <a:off x="7522707" y="840944"/>
            <a:ext cx="248842" cy="914400"/>
          </a:xfrm>
          <a:prstGeom prst="leftBrace">
            <a:avLst>
              <a:gd name="adj1" fmla="val 40320"/>
              <a:gd name="adj2" fmla="val 50000"/>
            </a:avLst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左大括号 30"/>
          <p:cNvSpPr/>
          <p:nvPr/>
        </p:nvSpPr>
        <p:spPr>
          <a:xfrm>
            <a:off x="7557413" y="2206066"/>
            <a:ext cx="248842" cy="914400"/>
          </a:xfrm>
          <a:prstGeom prst="leftBrace">
            <a:avLst>
              <a:gd name="adj1" fmla="val 40320"/>
              <a:gd name="adj2" fmla="val 50000"/>
            </a:avLst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2" name="Object 9"/>
          <p:cNvGraphicFramePr>
            <a:graphicFrameLocks noChangeAspect="1"/>
          </p:cNvGraphicFramePr>
          <p:nvPr/>
        </p:nvGraphicFramePr>
        <p:xfrm>
          <a:off x="7812364" y="2571750"/>
          <a:ext cx="408385" cy="7012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58" name="" r:id="rId22" imgW="292100" imgH="508000" progId="Equation.3">
                  <p:embed/>
                </p:oleObj>
              </mc:Choice>
              <mc:Fallback>
                <p:oleObj name="" r:id="rId22" imgW="292100" imgH="5080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12364" y="2571750"/>
                        <a:ext cx="408385" cy="70127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33" name="矩形 32"/>
              <p:cNvSpPr/>
              <p:nvPr/>
            </p:nvSpPr>
            <p:spPr>
              <a:xfrm>
                <a:off x="7842708" y="3279868"/>
                <a:ext cx="863313" cy="6719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i="0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i="0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2</m:t>
                          </m:r>
                        </m:den>
                      </m:f>
                      <m:r>
                        <m:rPr>
                          <m:nor/>
                        </m:rPr>
                        <a:rPr lang="en-US" altLang="zh-CN" sz="2000" i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0" i="0" smtClean="0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15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0" i="0" smtClean="0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3</m:t>
                          </m:r>
                          <m:r>
                            <m:rPr>
                              <m:nor/>
                            </m:rPr>
                            <a:rPr lang="en-US" altLang="zh-CN" sz="2000" i="0" smtClean="0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0</m:t>
                          </m:r>
                        </m:den>
                      </m:f>
                    </m:oMath>
                  </m:oMathPara>
                </a14:m>
                <a:endParaRPr lang="zh-CN" altLang="en-US" sz="2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3" name="矩形 3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42708" y="3279868"/>
                <a:ext cx="863313" cy="671915"/>
              </a:xfrm>
              <a:prstGeom prst="rect">
                <a:avLst/>
              </a:prstGeom>
              <a:blipFill rotWithShape="1">
                <a:blip r:embed="rId23"/>
                <a:stretch>
                  <a:fillRect l="-53" t="-14" r="20" b="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" name="左大括号 33"/>
          <p:cNvSpPr/>
          <p:nvPr/>
        </p:nvSpPr>
        <p:spPr>
          <a:xfrm>
            <a:off x="7567308" y="3515361"/>
            <a:ext cx="248842" cy="914400"/>
          </a:xfrm>
          <a:prstGeom prst="leftBrace">
            <a:avLst>
              <a:gd name="adj1" fmla="val 40320"/>
              <a:gd name="adj2" fmla="val 50000"/>
            </a:avLst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5" name="矩形 34"/>
              <p:cNvSpPr/>
              <p:nvPr/>
            </p:nvSpPr>
            <p:spPr>
              <a:xfrm>
                <a:off x="7842704" y="3826453"/>
                <a:ext cx="1020408" cy="6715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0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4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0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15</m:t>
                          </m:r>
                        </m:den>
                      </m:f>
                      <m:r>
                        <m:rPr>
                          <m:nor/>
                        </m:rPr>
                        <a:rPr lang="en-US" altLang="zh-CN" sz="2000" i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0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8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0" i="0" smtClean="0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3</m:t>
                          </m:r>
                          <m:r>
                            <m:rPr>
                              <m:nor/>
                            </m:rPr>
                            <a:rPr lang="en-US" altLang="zh-CN" sz="2000" i="0" smtClean="0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0</m:t>
                          </m:r>
                        </m:den>
                      </m:f>
                    </m:oMath>
                  </m:oMathPara>
                </a14:m>
                <a:endParaRPr lang="zh-CN" altLang="en-US" sz="2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5" name="矩形 3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42704" y="3826453"/>
                <a:ext cx="1020408" cy="671530"/>
              </a:xfrm>
              <a:prstGeom prst="rect">
                <a:avLst/>
              </a:prstGeom>
              <a:blipFill rotWithShape="1">
                <a:blip r:embed="rId24"/>
                <a:stretch>
                  <a:fillRect l="-44" t="-86" r="41" b="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3.7037E-6 L 0.23785 0.2074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92" y="103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3.7037E-6 L 0.23664 0.21759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23" y="108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7037E-6 L -0.22812 0.21574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06" y="107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7037E-6 L -0.22812 0.21574 " pathEditMode="relative" rAng="0" ptsTypes="AA">
                                      <p:cBhvr>
                                        <p:cTn id="7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06" y="107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93827E-6 L 0.054 0.20741 " pathEditMode="relative" rAng="0" ptsTypes="AA">
                                      <p:cBhvr>
                                        <p:cTn id="9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1" y="103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1" grpId="0"/>
      <p:bldP spid="22" grpId="0"/>
      <p:bldP spid="24" grpId="0"/>
      <p:bldP spid="25" grpId="0"/>
      <p:bldP spid="26" grpId="0"/>
      <p:bldP spid="28" grpId="0" animBg="1"/>
      <p:bldP spid="29" grpId="0" animBg="1"/>
      <p:bldP spid="30" grpId="0" animBg="1"/>
      <p:bldP spid="31" grpId="0" animBg="1"/>
      <p:bldP spid="33" grpId="0"/>
      <p:bldP spid="34" grpId="0" animBg="1"/>
      <p:bldP spid="3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72" y="1751774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7" y="1059584"/>
            <a:ext cx="5187959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Times New Roman" panose="02020603050405020304" pitchFamily="18" charset="0"/>
              </a:rPr>
              <a:t>这节课你们都学会了哪些知识？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58177" y="1934336"/>
            <a:ext cx="7175513" cy="80791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把异分母分数分别化成与原来分数相等的同分母分数的过程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叫作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通分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 dirty="0">
              <a:solidFill>
                <a:srgbClr val="0099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Times New Roman" panose="02020603050405020304" pitchFamily="18" charset="0"/>
              <a:ea typeface="幼圆" panose="020105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93696" y="2759999"/>
            <a:ext cx="703332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通分的方法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通分时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用几个分数分母的公倍数作公分母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为了计算简便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通常选用最小公倍数作公分母。然后把各分数化成用这个最小公倍数作分母的分数。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92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663788" y="1671925"/>
            <a:ext cx="3816424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第</a:t>
            </a:r>
            <a:r>
              <a:rPr lang="en-US" altLang="zh-CN" sz="32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60</a:t>
            </a:r>
            <a:r>
              <a:rPr lang="zh-CN" alt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  <a:r>
              <a:rPr lang="zh-CN" alt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8</a:t>
            </a:r>
            <a:r>
              <a:rPr lang="zh-CN" alt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Times New Roman" panose="02020603050405020304" pitchFamily="18" charset="0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情境导入</a:t>
            </a:r>
            <a:endParaRPr lang="zh-CN" altLang="en-US" sz="3200" b="1" dirty="0">
              <a:solidFill>
                <a:srgbClr val="875000"/>
              </a:solidFill>
              <a:latin typeface="Times New Roman" panose="02020603050405020304" pitchFamily="18" charset="0"/>
              <a:ea typeface="幼圆" panose="020105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5773207" y="2643758"/>
            <a:ext cx="1247069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>
            <a:off x="875625" y="1024926"/>
            <a:ext cx="7392757" cy="2492725"/>
            <a:chOff x="671329" y="987574"/>
            <a:chExt cx="5552469" cy="1872208"/>
          </a:xfrm>
        </p:grpSpPr>
        <p:sp>
          <p:nvSpPr>
            <p:cNvPr id="24" name="矩形: 圆角 23"/>
            <p:cNvSpPr/>
            <p:nvPr/>
          </p:nvSpPr>
          <p:spPr>
            <a:xfrm>
              <a:off x="720326" y="987574"/>
              <a:ext cx="5503472" cy="1872208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</a:endParaRPr>
            </a:p>
          </p:txBody>
        </p:sp>
        <p:pic>
          <p:nvPicPr>
            <p:cNvPr id="25" name="aa16.jpg" descr="id:2147504303;FounderCES"/>
            <p:cNvPicPr/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71329" y="1108562"/>
              <a:ext cx="2557702" cy="1571535"/>
            </a:xfrm>
            <a:prstGeom prst="rect">
              <a:avLst/>
            </a:prstGeom>
          </p:spPr>
        </p:pic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6" name="矩形 25"/>
                <p:cNvSpPr/>
                <p:nvPr/>
              </p:nvSpPr>
              <p:spPr>
                <a:xfrm>
                  <a:off x="3131564" y="1168189"/>
                  <a:ext cx="2994766" cy="151410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zh-CN" altLang="zh-CN" sz="2400" b="1" dirty="0">
                      <a:latin typeface="Times New Roman" panose="02020603050405020304" pitchFamily="18" charset="0"/>
                      <a:ea typeface="楷体" panose="02010609060101010101" pitchFamily="49" charset="-122"/>
                    </a:rPr>
                    <a:t>某市在实施“垃圾分类”工程中对生活垃圾种类进行了统计。其中塑料占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zh-CN" altLang="zh-CN" sz="2400" b="1" i="1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i="0" smtClean="0">
                              <a:latin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 smtClean="0">
                              <a:latin typeface="Times New Roman" panose="02020603050405020304" pitchFamily="18" charset="0"/>
                            </a:rPr>
                            <m:t>8</m:t>
                          </m:r>
                        </m:den>
                      </m:f>
                    </m:oMath>
                  </a14:m>
                  <a:r>
                    <a:rPr lang="en-US" altLang="zh-CN" sz="2400" b="1" dirty="0">
                      <a:latin typeface="Times New Roman" panose="02020603050405020304" pitchFamily="18" charset="0"/>
                      <a:ea typeface="楷体" panose="02010609060101010101" pitchFamily="49" charset="-122"/>
                    </a:rPr>
                    <a:t>,</a:t>
                  </a:r>
                  <a:r>
                    <a:rPr lang="zh-CN" altLang="zh-CN" sz="2400" b="1" dirty="0">
                      <a:latin typeface="Times New Roman" panose="02020603050405020304" pitchFamily="18" charset="0"/>
                      <a:ea typeface="楷体" panose="02010609060101010101" pitchFamily="49" charset="-122"/>
                    </a:rPr>
                    <a:t>菜叶果皮占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zh-CN" altLang="zh-CN" sz="2400" b="1" i="1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i="0" smtClean="0">
                              <a:latin typeface="Times New Roman" panose="02020603050405020304" pitchFamily="18" charset="0"/>
                            </a:rPr>
                            <m:t>2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 smtClean="0">
                              <a:latin typeface="Times New Roman" panose="02020603050405020304" pitchFamily="18" charset="0"/>
                            </a:rPr>
                            <m:t>5</m:t>
                          </m:r>
                        </m:den>
                      </m:f>
                    </m:oMath>
                  </a14:m>
                  <a:r>
                    <a:rPr lang="en-US" altLang="zh-CN" sz="2400" b="1" dirty="0">
                      <a:latin typeface="Times New Roman" panose="02020603050405020304" pitchFamily="18" charset="0"/>
                      <a:ea typeface="楷体" panose="02010609060101010101" pitchFamily="49" charset="-122"/>
                    </a:rPr>
                    <a:t>,</a:t>
                  </a:r>
                  <a:r>
                    <a:rPr lang="zh-CN" altLang="zh-CN" sz="2400" b="1" dirty="0">
                      <a:latin typeface="Times New Roman" panose="02020603050405020304" pitchFamily="18" charset="0"/>
                      <a:ea typeface="楷体" panose="02010609060101010101" pitchFamily="49" charset="-122"/>
                    </a:rPr>
                    <a:t>废纸占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zh-CN" altLang="zh-CN" sz="2400" b="1" i="1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i="0" smtClean="0">
                              <a:latin typeface="Times New Roman" panose="02020603050405020304" pitchFamily="18" charset="0"/>
                            </a:rPr>
                            <m:t>2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 smtClean="0">
                              <a:latin typeface="Times New Roman" panose="02020603050405020304" pitchFamily="18" charset="0"/>
                            </a:rPr>
                            <m:t>25</m:t>
                          </m:r>
                        </m:den>
                      </m:f>
                    </m:oMath>
                  </a14:m>
                  <a:r>
                    <a:rPr lang="en-US" altLang="zh-CN" sz="2400" b="1" dirty="0">
                      <a:latin typeface="Times New Roman" panose="02020603050405020304" pitchFamily="18" charset="0"/>
                      <a:ea typeface="楷体" panose="02010609060101010101" pitchFamily="49" charset="-122"/>
                    </a:rPr>
                    <a:t>,</a:t>
                  </a:r>
                  <a:r>
                    <a:rPr lang="zh-CN" altLang="zh-CN" sz="2400" b="1" dirty="0">
                      <a:latin typeface="Times New Roman" panose="02020603050405020304" pitchFamily="18" charset="0"/>
                      <a:ea typeface="楷体" panose="02010609060101010101" pitchFamily="49" charset="-122"/>
                    </a:rPr>
                    <a:t>玻璃占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zh-CN" altLang="zh-CN" sz="2400" b="1" i="1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i="0" smtClean="0">
                              <a:latin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 smtClean="0">
                              <a:latin typeface="Times New Roman" panose="02020603050405020304" pitchFamily="18" charset="0"/>
                            </a:rPr>
                            <m:t>25</m:t>
                          </m:r>
                        </m:den>
                      </m:f>
                    </m:oMath>
                  </a14:m>
                  <a:r>
                    <a:rPr lang="zh-CN" altLang="zh-CN" sz="2400" b="1" dirty="0">
                      <a:latin typeface="Times New Roman" panose="02020603050405020304" pitchFamily="18" charset="0"/>
                      <a:ea typeface="楷体" panose="02010609060101010101" pitchFamily="49" charset="-122"/>
                    </a:rPr>
                    <a:t>。</a:t>
                  </a:r>
                  <a:endParaRPr lang="zh-CN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26" name="矩形 25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131564" y="1168189"/>
                  <a:ext cx="2994766" cy="1514107"/>
                </a:xfrm>
                <a:prstGeom prst="rect">
                  <a:avLst/>
                </a:prstGeom>
                <a:blipFill rotWithShape="1">
                  <a:blip r:embed="rId2"/>
                </a:blipFill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9" name="组合 28"/>
          <p:cNvGrpSpPr/>
          <p:nvPr/>
        </p:nvGrpSpPr>
        <p:grpSpPr>
          <a:xfrm flipH="1">
            <a:off x="1076357" y="3106756"/>
            <a:ext cx="2861458" cy="1118204"/>
            <a:chOff x="5118677" y="3217856"/>
            <a:chExt cx="2861458" cy="1118204"/>
          </a:xfrm>
        </p:grpSpPr>
        <p:sp>
          <p:nvSpPr>
            <p:cNvPr id="30" name="云形标注 82"/>
            <p:cNvSpPr>
              <a:spLocks noChangeArrowheads="1"/>
            </p:cNvSpPr>
            <p:nvPr/>
          </p:nvSpPr>
          <p:spPr bwMode="auto">
            <a:xfrm rot="170006">
              <a:off x="5118677" y="3217856"/>
              <a:ext cx="2861458" cy="1118204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2535505 w 2080165"/>
                <a:gd name="connsiteY0-2" fmla="*/ 689958 h 1038389"/>
                <a:gd name="connsiteX1-3" fmla="*/ 2506661 w 2080165"/>
                <a:gd name="connsiteY1-4" fmla="*/ 718802 h 1038389"/>
                <a:gd name="connsiteX2-5" fmla="*/ 2477817 w 2080165"/>
                <a:gd name="connsiteY2-6" fmla="*/ 689958 h 1038389"/>
                <a:gd name="connsiteX3-7" fmla="*/ 2506661 w 2080165"/>
                <a:gd name="connsiteY3-8" fmla="*/ 661114 h 1038389"/>
                <a:gd name="connsiteX4-9" fmla="*/ 2535505 w 2080165"/>
                <a:gd name="connsiteY4-10" fmla="*/ 689958 h 1038389"/>
                <a:gd name="connsiteX0-11" fmla="*/ 2432221 w 2080165"/>
                <a:gd name="connsiteY0-12" fmla="*/ 674573 h 1038389"/>
                <a:gd name="connsiteX1-13" fmla="*/ 2374533 w 2080165"/>
                <a:gd name="connsiteY1-14" fmla="*/ 732261 h 1038389"/>
                <a:gd name="connsiteX2-15" fmla="*/ 2316845 w 2080165"/>
                <a:gd name="connsiteY2-16" fmla="*/ 674573 h 1038389"/>
                <a:gd name="connsiteX3-17" fmla="*/ 2374533 w 2080165"/>
                <a:gd name="connsiteY3-18" fmla="*/ 616885 h 1038389"/>
                <a:gd name="connsiteX4-19" fmla="*/ 2432221 w 2080165"/>
                <a:gd name="connsiteY4-20" fmla="*/ 674573 h 1038389"/>
                <a:gd name="connsiteX0-21" fmla="*/ 2271636 w 2080165"/>
                <a:gd name="connsiteY0-22" fmla="*/ 652517 h 1038389"/>
                <a:gd name="connsiteX1-23" fmla="*/ 2185104 w 2080165"/>
                <a:gd name="connsiteY1-24" fmla="*/ 739049 h 1038389"/>
                <a:gd name="connsiteX2-25" fmla="*/ 2098572 w 2080165"/>
                <a:gd name="connsiteY2-26" fmla="*/ 652517 h 1038389"/>
                <a:gd name="connsiteX3-27" fmla="*/ 2185104 w 2080165"/>
                <a:gd name="connsiteY3-28" fmla="*/ 565985 h 1038389"/>
                <a:gd name="connsiteX4-29" fmla="*/ 2271636 w 2080165"/>
                <a:gd name="connsiteY4-30" fmla="*/ 652517 h 1038389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52692"/>
                <a:gd name="connsiteY0-76" fmla="*/ 14229 h 43219"/>
                <a:gd name="connsiteX1-77" fmla="*/ 5659 w 52692"/>
                <a:gd name="connsiteY1-78" fmla="*/ 6766 h 43219"/>
                <a:gd name="connsiteX2-79" fmla="*/ 14041 w 52692"/>
                <a:gd name="connsiteY2-80" fmla="*/ 5061 h 43219"/>
                <a:gd name="connsiteX3-81" fmla="*/ 22492 w 52692"/>
                <a:gd name="connsiteY3-82" fmla="*/ 3291 h 43219"/>
                <a:gd name="connsiteX4-83" fmla="*/ 25785 w 52692"/>
                <a:gd name="connsiteY4-84" fmla="*/ 59 h 43219"/>
                <a:gd name="connsiteX5-85" fmla="*/ 29869 w 52692"/>
                <a:gd name="connsiteY5-86" fmla="*/ 2340 h 43219"/>
                <a:gd name="connsiteX6-87" fmla="*/ 35499 w 52692"/>
                <a:gd name="connsiteY6-88" fmla="*/ 549 h 43219"/>
                <a:gd name="connsiteX7-89" fmla="*/ 38354 w 52692"/>
                <a:gd name="connsiteY7-90" fmla="*/ 5435 h 43219"/>
                <a:gd name="connsiteX8-91" fmla="*/ 42018 w 52692"/>
                <a:gd name="connsiteY8-92" fmla="*/ 10177 h 43219"/>
                <a:gd name="connsiteX9-93" fmla="*/ 41854 w 52692"/>
                <a:gd name="connsiteY9-94" fmla="*/ 15319 h 43219"/>
                <a:gd name="connsiteX10-95" fmla="*/ 43052 w 52692"/>
                <a:gd name="connsiteY10-96" fmla="*/ 23181 h 43219"/>
                <a:gd name="connsiteX11-97" fmla="*/ 37440 w 52692"/>
                <a:gd name="connsiteY11-98" fmla="*/ 30063 h 43219"/>
                <a:gd name="connsiteX12-99" fmla="*/ 35431 w 52692"/>
                <a:gd name="connsiteY12-100" fmla="*/ 35960 h 43219"/>
                <a:gd name="connsiteX13-101" fmla="*/ 28591 w 52692"/>
                <a:gd name="connsiteY13-102" fmla="*/ 36674 h 43219"/>
                <a:gd name="connsiteX14-103" fmla="*/ 23703 w 52692"/>
                <a:gd name="connsiteY14-104" fmla="*/ 42965 h 43219"/>
                <a:gd name="connsiteX15-105" fmla="*/ 16516 w 52692"/>
                <a:gd name="connsiteY15-106" fmla="*/ 39125 h 43219"/>
                <a:gd name="connsiteX16-107" fmla="*/ 5840 w 52692"/>
                <a:gd name="connsiteY16-108" fmla="*/ 35331 h 43219"/>
                <a:gd name="connsiteX17-109" fmla="*/ 1146 w 52692"/>
                <a:gd name="connsiteY17-110" fmla="*/ 31109 h 43219"/>
                <a:gd name="connsiteX18-111" fmla="*/ 2149 w 52692"/>
                <a:gd name="connsiteY18-112" fmla="*/ 25410 h 43219"/>
                <a:gd name="connsiteX19-113" fmla="*/ 31 w 52692"/>
                <a:gd name="connsiteY19-114" fmla="*/ 19563 h 43219"/>
                <a:gd name="connsiteX20-115" fmla="*/ 3899 w 52692"/>
                <a:gd name="connsiteY20-116" fmla="*/ 14366 h 43219"/>
                <a:gd name="connsiteX21-117" fmla="*/ 3936 w 52692"/>
                <a:gd name="connsiteY21-118" fmla="*/ 14229 h 43219"/>
                <a:gd name="connsiteX0-119" fmla="*/ 2537238 w 2537238"/>
                <a:gd name="connsiteY0-120" fmla="*/ 686569 h 1038846"/>
                <a:gd name="connsiteX1-121" fmla="*/ 2508394 w 2537238"/>
                <a:gd name="connsiteY1-122" fmla="*/ 715413 h 1038846"/>
                <a:gd name="connsiteX2-123" fmla="*/ 2479550 w 2537238"/>
                <a:gd name="connsiteY2-124" fmla="*/ 686569 h 1038846"/>
                <a:gd name="connsiteX3-125" fmla="*/ 2508394 w 2537238"/>
                <a:gd name="connsiteY3-126" fmla="*/ 657725 h 1038846"/>
                <a:gd name="connsiteX4-127" fmla="*/ 2537238 w 2537238"/>
                <a:gd name="connsiteY4-128" fmla="*/ 686569 h 1038846"/>
                <a:gd name="connsiteX0-129" fmla="*/ 2433954 w 2537238"/>
                <a:gd name="connsiteY0-130" fmla="*/ 671184 h 1038846"/>
                <a:gd name="connsiteX1-131" fmla="*/ 2376266 w 2537238"/>
                <a:gd name="connsiteY1-132" fmla="*/ 728872 h 1038846"/>
                <a:gd name="connsiteX2-133" fmla="*/ 2318578 w 2537238"/>
                <a:gd name="connsiteY2-134" fmla="*/ 671184 h 1038846"/>
                <a:gd name="connsiteX3-135" fmla="*/ 2376266 w 2537238"/>
                <a:gd name="connsiteY3-136" fmla="*/ 613496 h 1038846"/>
                <a:gd name="connsiteX4-137" fmla="*/ 2433954 w 2537238"/>
                <a:gd name="connsiteY4-138" fmla="*/ 671184 h 1038846"/>
                <a:gd name="connsiteX0-139" fmla="*/ 2273369 w 2537238"/>
                <a:gd name="connsiteY0-140" fmla="*/ 649128 h 1038846"/>
                <a:gd name="connsiteX1-141" fmla="*/ 2186837 w 2537238"/>
                <a:gd name="connsiteY1-142" fmla="*/ 735660 h 1038846"/>
                <a:gd name="connsiteX2-143" fmla="*/ 2100305 w 2537238"/>
                <a:gd name="connsiteY2-144" fmla="*/ 649128 h 1038846"/>
                <a:gd name="connsiteX3-145" fmla="*/ 2186837 w 2537238"/>
                <a:gd name="connsiteY3-146" fmla="*/ 562596 h 1038846"/>
                <a:gd name="connsiteX4-147" fmla="*/ 2273369 w 2537238"/>
                <a:gd name="connsiteY4-148" fmla="*/ 649128 h 1038846"/>
                <a:gd name="connsiteX0-149" fmla="*/ 2628 w 52692"/>
                <a:gd name="connsiteY0-150" fmla="*/ 25568 h 43219"/>
                <a:gd name="connsiteX1-151" fmla="*/ 2196 w 52692"/>
                <a:gd name="connsiteY1-152" fmla="*/ 25239 h 43219"/>
                <a:gd name="connsiteX2-153" fmla="*/ 6964 w 52692"/>
                <a:gd name="connsiteY2-154" fmla="*/ 34758 h 43219"/>
                <a:gd name="connsiteX3-155" fmla="*/ 5856 w 52692"/>
                <a:gd name="connsiteY3-156" fmla="*/ 35139 h 43219"/>
                <a:gd name="connsiteX4-157" fmla="*/ 16514 w 52692"/>
                <a:gd name="connsiteY4-158" fmla="*/ 38949 h 43219"/>
                <a:gd name="connsiteX5-159" fmla="*/ 15846 w 52692"/>
                <a:gd name="connsiteY5-160" fmla="*/ 37209 h 43219"/>
                <a:gd name="connsiteX6-161" fmla="*/ 28863 w 52692"/>
                <a:gd name="connsiteY6-162" fmla="*/ 34610 h 43219"/>
                <a:gd name="connsiteX7-163" fmla="*/ 28596 w 52692"/>
                <a:gd name="connsiteY7-164" fmla="*/ 36519 h 43219"/>
                <a:gd name="connsiteX8-165" fmla="*/ 34165 w 52692"/>
                <a:gd name="connsiteY8-166" fmla="*/ 22813 h 43219"/>
                <a:gd name="connsiteX9-167" fmla="*/ 37416 w 52692"/>
                <a:gd name="connsiteY9-168" fmla="*/ 29949 h 43219"/>
                <a:gd name="connsiteX10-169" fmla="*/ 41834 w 52692"/>
                <a:gd name="connsiteY10-170" fmla="*/ 15213 h 43219"/>
                <a:gd name="connsiteX11-171" fmla="*/ 40386 w 52692"/>
                <a:gd name="connsiteY11-172" fmla="*/ 17889 h 43219"/>
                <a:gd name="connsiteX12-173" fmla="*/ 38360 w 52692"/>
                <a:gd name="connsiteY12-174" fmla="*/ 5285 h 43219"/>
                <a:gd name="connsiteX13-175" fmla="*/ 38436 w 52692"/>
                <a:gd name="connsiteY13-176" fmla="*/ 6549 h 43219"/>
                <a:gd name="connsiteX14-177" fmla="*/ 29114 w 52692"/>
                <a:gd name="connsiteY14-178" fmla="*/ 3811 h 43219"/>
                <a:gd name="connsiteX15-179" fmla="*/ 29856 w 52692"/>
                <a:gd name="connsiteY15-180" fmla="*/ 2199 h 43219"/>
                <a:gd name="connsiteX16-181" fmla="*/ 22177 w 52692"/>
                <a:gd name="connsiteY16-182" fmla="*/ 4579 h 43219"/>
                <a:gd name="connsiteX17-183" fmla="*/ 22536 w 52692"/>
                <a:gd name="connsiteY17-184" fmla="*/ 3189 h 43219"/>
                <a:gd name="connsiteX18-185" fmla="*/ 14036 w 52692"/>
                <a:gd name="connsiteY18-186" fmla="*/ 5051 h 43219"/>
                <a:gd name="connsiteX19-187" fmla="*/ 15336 w 52692"/>
                <a:gd name="connsiteY19-188" fmla="*/ 6399 h 43219"/>
                <a:gd name="connsiteX20-189" fmla="*/ 4163 w 52692"/>
                <a:gd name="connsiteY20-190" fmla="*/ 15648 h 43219"/>
                <a:gd name="connsiteX21-191" fmla="*/ 3936 w 52692"/>
                <a:gd name="connsiteY21-192" fmla="*/ 14229 h 43219"/>
                <a:gd name="connsiteX0-193" fmla="*/ 3936 w 52692"/>
                <a:gd name="connsiteY0-194" fmla="*/ 14229 h 43219"/>
                <a:gd name="connsiteX1-195" fmla="*/ 5659 w 52692"/>
                <a:gd name="connsiteY1-196" fmla="*/ 6766 h 43219"/>
                <a:gd name="connsiteX2-197" fmla="*/ 14041 w 52692"/>
                <a:gd name="connsiteY2-198" fmla="*/ 5061 h 43219"/>
                <a:gd name="connsiteX3-199" fmla="*/ 22492 w 52692"/>
                <a:gd name="connsiteY3-200" fmla="*/ 3291 h 43219"/>
                <a:gd name="connsiteX4-201" fmla="*/ 25785 w 52692"/>
                <a:gd name="connsiteY4-202" fmla="*/ 59 h 43219"/>
                <a:gd name="connsiteX5-203" fmla="*/ 29869 w 52692"/>
                <a:gd name="connsiteY5-204" fmla="*/ 2340 h 43219"/>
                <a:gd name="connsiteX6-205" fmla="*/ 35499 w 52692"/>
                <a:gd name="connsiteY6-206" fmla="*/ 549 h 43219"/>
                <a:gd name="connsiteX7-207" fmla="*/ 38354 w 52692"/>
                <a:gd name="connsiteY7-208" fmla="*/ 5435 h 43219"/>
                <a:gd name="connsiteX8-209" fmla="*/ 42018 w 52692"/>
                <a:gd name="connsiteY8-210" fmla="*/ 10177 h 43219"/>
                <a:gd name="connsiteX9-211" fmla="*/ 41854 w 52692"/>
                <a:gd name="connsiteY9-212" fmla="*/ 15319 h 43219"/>
                <a:gd name="connsiteX10-213" fmla="*/ 43052 w 52692"/>
                <a:gd name="connsiteY10-214" fmla="*/ 23181 h 43219"/>
                <a:gd name="connsiteX11-215" fmla="*/ 37440 w 52692"/>
                <a:gd name="connsiteY11-216" fmla="*/ 30063 h 43219"/>
                <a:gd name="connsiteX12-217" fmla="*/ 35431 w 52692"/>
                <a:gd name="connsiteY12-218" fmla="*/ 35960 h 43219"/>
                <a:gd name="connsiteX13-219" fmla="*/ 28591 w 52692"/>
                <a:gd name="connsiteY13-220" fmla="*/ 36674 h 43219"/>
                <a:gd name="connsiteX14-221" fmla="*/ 23703 w 52692"/>
                <a:gd name="connsiteY14-222" fmla="*/ 42965 h 43219"/>
                <a:gd name="connsiteX15-223" fmla="*/ 16516 w 52692"/>
                <a:gd name="connsiteY15-224" fmla="*/ 39125 h 43219"/>
                <a:gd name="connsiteX16-225" fmla="*/ 5840 w 52692"/>
                <a:gd name="connsiteY16-226" fmla="*/ 35331 h 43219"/>
                <a:gd name="connsiteX17-227" fmla="*/ 1146 w 52692"/>
                <a:gd name="connsiteY17-228" fmla="*/ 31109 h 43219"/>
                <a:gd name="connsiteX18-229" fmla="*/ 2149 w 52692"/>
                <a:gd name="connsiteY18-230" fmla="*/ 25410 h 43219"/>
                <a:gd name="connsiteX19-231" fmla="*/ 31 w 52692"/>
                <a:gd name="connsiteY19-232" fmla="*/ 19563 h 43219"/>
                <a:gd name="connsiteX20-233" fmla="*/ 3899 w 52692"/>
                <a:gd name="connsiteY20-234" fmla="*/ 14366 h 43219"/>
                <a:gd name="connsiteX21-235" fmla="*/ 3936 w 52692"/>
                <a:gd name="connsiteY21-236" fmla="*/ 14229 h 43219"/>
                <a:gd name="connsiteX0-237" fmla="*/ 2537238 w 2537238"/>
                <a:gd name="connsiteY0-238" fmla="*/ 686569 h 1038846"/>
                <a:gd name="connsiteX1-239" fmla="*/ 2508394 w 2537238"/>
                <a:gd name="connsiteY1-240" fmla="*/ 715413 h 1038846"/>
                <a:gd name="connsiteX2-241" fmla="*/ 2479550 w 2537238"/>
                <a:gd name="connsiteY2-242" fmla="*/ 686569 h 1038846"/>
                <a:gd name="connsiteX3-243" fmla="*/ 2508394 w 2537238"/>
                <a:gd name="connsiteY3-244" fmla="*/ 657725 h 1038846"/>
                <a:gd name="connsiteX4-245" fmla="*/ 2537238 w 2537238"/>
                <a:gd name="connsiteY4-246" fmla="*/ 686569 h 1038846"/>
                <a:gd name="connsiteX0-247" fmla="*/ 2433954 w 2537238"/>
                <a:gd name="connsiteY0-248" fmla="*/ 671184 h 1038846"/>
                <a:gd name="connsiteX1-249" fmla="*/ 2376266 w 2537238"/>
                <a:gd name="connsiteY1-250" fmla="*/ 728872 h 1038846"/>
                <a:gd name="connsiteX2-251" fmla="*/ 2318578 w 2537238"/>
                <a:gd name="connsiteY2-252" fmla="*/ 671184 h 1038846"/>
                <a:gd name="connsiteX3-253" fmla="*/ 2376266 w 2537238"/>
                <a:gd name="connsiteY3-254" fmla="*/ 613496 h 1038846"/>
                <a:gd name="connsiteX4-255" fmla="*/ 2433954 w 2537238"/>
                <a:gd name="connsiteY4-256" fmla="*/ 671184 h 1038846"/>
                <a:gd name="connsiteX0-257" fmla="*/ 2273369 w 2537238"/>
                <a:gd name="connsiteY0-258" fmla="*/ 649128 h 1038846"/>
                <a:gd name="connsiteX1-259" fmla="*/ 2186837 w 2537238"/>
                <a:gd name="connsiteY1-260" fmla="*/ 735660 h 1038846"/>
                <a:gd name="connsiteX2-261" fmla="*/ 2100305 w 2537238"/>
                <a:gd name="connsiteY2-262" fmla="*/ 649128 h 1038846"/>
                <a:gd name="connsiteX3-263" fmla="*/ 2186837 w 2537238"/>
                <a:gd name="connsiteY3-264" fmla="*/ 562596 h 1038846"/>
                <a:gd name="connsiteX4-265" fmla="*/ 2273369 w 2537238"/>
                <a:gd name="connsiteY4-266" fmla="*/ 649128 h 1038846"/>
                <a:gd name="connsiteX0-267" fmla="*/ 2628 w 52692"/>
                <a:gd name="connsiteY0-268" fmla="*/ 25568 h 43219"/>
                <a:gd name="connsiteX1-269" fmla="*/ 2196 w 52692"/>
                <a:gd name="connsiteY1-270" fmla="*/ 25239 h 43219"/>
                <a:gd name="connsiteX2-271" fmla="*/ 5874 w 52692"/>
                <a:gd name="connsiteY2-272" fmla="*/ 35538 h 43219"/>
                <a:gd name="connsiteX3-273" fmla="*/ 5856 w 52692"/>
                <a:gd name="connsiteY3-274" fmla="*/ 35139 h 43219"/>
                <a:gd name="connsiteX4-275" fmla="*/ 16514 w 52692"/>
                <a:gd name="connsiteY4-276" fmla="*/ 38949 h 43219"/>
                <a:gd name="connsiteX5-277" fmla="*/ 15846 w 52692"/>
                <a:gd name="connsiteY5-278" fmla="*/ 37209 h 43219"/>
                <a:gd name="connsiteX6-279" fmla="*/ 28863 w 52692"/>
                <a:gd name="connsiteY6-280" fmla="*/ 34610 h 43219"/>
                <a:gd name="connsiteX7-281" fmla="*/ 28596 w 52692"/>
                <a:gd name="connsiteY7-282" fmla="*/ 36519 h 43219"/>
                <a:gd name="connsiteX8-283" fmla="*/ 34165 w 52692"/>
                <a:gd name="connsiteY8-284" fmla="*/ 22813 h 43219"/>
                <a:gd name="connsiteX9-285" fmla="*/ 37416 w 52692"/>
                <a:gd name="connsiteY9-286" fmla="*/ 29949 h 43219"/>
                <a:gd name="connsiteX10-287" fmla="*/ 41834 w 52692"/>
                <a:gd name="connsiteY10-288" fmla="*/ 15213 h 43219"/>
                <a:gd name="connsiteX11-289" fmla="*/ 40386 w 52692"/>
                <a:gd name="connsiteY11-290" fmla="*/ 17889 h 43219"/>
                <a:gd name="connsiteX12-291" fmla="*/ 38360 w 52692"/>
                <a:gd name="connsiteY12-292" fmla="*/ 5285 h 43219"/>
                <a:gd name="connsiteX13-293" fmla="*/ 38436 w 52692"/>
                <a:gd name="connsiteY13-294" fmla="*/ 6549 h 43219"/>
                <a:gd name="connsiteX14-295" fmla="*/ 29114 w 52692"/>
                <a:gd name="connsiteY14-296" fmla="*/ 3811 h 43219"/>
                <a:gd name="connsiteX15-297" fmla="*/ 29856 w 52692"/>
                <a:gd name="connsiteY15-298" fmla="*/ 2199 h 43219"/>
                <a:gd name="connsiteX16-299" fmla="*/ 22177 w 52692"/>
                <a:gd name="connsiteY16-300" fmla="*/ 4579 h 43219"/>
                <a:gd name="connsiteX17-301" fmla="*/ 22536 w 52692"/>
                <a:gd name="connsiteY17-302" fmla="*/ 3189 h 43219"/>
                <a:gd name="connsiteX18-303" fmla="*/ 14036 w 52692"/>
                <a:gd name="connsiteY18-304" fmla="*/ 5051 h 43219"/>
                <a:gd name="connsiteX19-305" fmla="*/ 15336 w 52692"/>
                <a:gd name="connsiteY19-306" fmla="*/ 6399 h 43219"/>
                <a:gd name="connsiteX20-307" fmla="*/ 4163 w 52692"/>
                <a:gd name="connsiteY20-308" fmla="*/ 15648 h 43219"/>
                <a:gd name="connsiteX21-309" fmla="*/ 3936 w 52692"/>
                <a:gd name="connsiteY21-310" fmla="*/ 14229 h 43219"/>
                <a:gd name="connsiteX0-311" fmla="*/ 3936 w 52692"/>
                <a:gd name="connsiteY0-312" fmla="*/ 14229 h 43219"/>
                <a:gd name="connsiteX1-313" fmla="*/ 5659 w 52692"/>
                <a:gd name="connsiteY1-314" fmla="*/ 6766 h 43219"/>
                <a:gd name="connsiteX2-315" fmla="*/ 14041 w 52692"/>
                <a:gd name="connsiteY2-316" fmla="*/ 5061 h 43219"/>
                <a:gd name="connsiteX3-317" fmla="*/ 22492 w 52692"/>
                <a:gd name="connsiteY3-318" fmla="*/ 3291 h 43219"/>
                <a:gd name="connsiteX4-319" fmla="*/ 25785 w 52692"/>
                <a:gd name="connsiteY4-320" fmla="*/ 59 h 43219"/>
                <a:gd name="connsiteX5-321" fmla="*/ 29869 w 52692"/>
                <a:gd name="connsiteY5-322" fmla="*/ 2340 h 43219"/>
                <a:gd name="connsiteX6-323" fmla="*/ 35499 w 52692"/>
                <a:gd name="connsiteY6-324" fmla="*/ 549 h 43219"/>
                <a:gd name="connsiteX7-325" fmla="*/ 38354 w 52692"/>
                <a:gd name="connsiteY7-326" fmla="*/ 5435 h 43219"/>
                <a:gd name="connsiteX8-327" fmla="*/ 42018 w 52692"/>
                <a:gd name="connsiteY8-328" fmla="*/ 10177 h 43219"/>
                <a:gd name="connsiteX9-329" fmla="*/ 41854 w 52692"/>
                <a:gd name="connsiteY9-330" fmla="*/ 15319 h 43219"/>
                <a:gd name="connsiteX10-331" fmla="*/ 43052 w 52692"/>
                <a:gd name="connsiteY10-332" fmla="*/ 23181 h 43219"/>
                <a:gd name="connsiteX11-333" fmla="*/ 37440 w 52692"/>
                <a:gd name="connsiteY11-334" fmla="*/ 30063 h 43219"/>
                <a:gd name="connsiteX12-335" fmla="*/ 35431 w 52692"/>
                <a:gd name="connsiteY12-336" fmla="*/ 35960 h 43219"/>
                <a:gd name="connsiteX13-337" fmla="*/ 28591 w 52692"/>
                <a:gd name="connsiteY13-338" fmla="*/ 36674 h 43219"/>
                <a:gd name="connsiteX14-339" fmla="*/ 23703 w 52692"/>
                <a:gd name="connsiteY14-340" fmla="*/ 42965 h 43219"/>
                <a:gd name="connsiteX15-341" fmla="*/ 16516 w 52692"/>
                <a:gd name="connsiteY15-342" fmla="*/ 39125 h 43219"/>
                <a:gd name="connsiteX16-343" fmla="*/ 5840 w 52692"/>
                <a:gd name="connsiteY16-344" fmla="*/ 35331 h 43219"/>
                <a:gd name="connsiteX17-345" fmla="*/ 1146 w 52692"/>
                <a:gd name="connsiteY17-346" fmla="*/ 31109 h 43219"/>
                <a:gd name="connsiteX18-347" fmla="*/ 2149 w 52692"/>
                <a:gd name="connsiteY18-348" fmla="*/ 25410 h 43219"/>
                <a:gd name="connsiteX19-349" fmla="*/ 31 w 52692"/>
                <a:gd name="connsiteY19-350" fmla="*/ 19563 h 43219"/>
                <a:gd name="connsiteX20-351" fmla="*/ 3899 w 52692"/>
                <a:gd name="connsiteY20-352" fmla="*/ 14366 h 43219"/>
                <a:gd name="connsiteX21-353" fmla="*/ 3936 w 52692"/>
                <a:gd name="connsiteY21-354" fmla="*/ 14229 h 43219"/>
                <a:gd name="connsiteX0-355" fmla="*/ 2537238 w 2537238"/>
                <a:gd name="connsiteY0-356" fmla="*/ 686569 h 1038846"/>
                <a:gd name="connsiteX1-357" fmla="*/ 2508394 w 2537238"/>
                <a:gd name="connsiteY1-358" fmla="*/ 715413 h 1038846"/>
                <a:gd name="connsiteX2-359" fmla="*/ 2479550 w 2537238"/>
                <a:gd name="connsiteY2-360" fmla="*/ 686569 h 1038846"/>
                <a:gd name="connsiteX3-361" fmla="*/ 2508394 w 2537238"/>
                <a:gd name="connsiteY3-362" fmla="*/ 657725 h 1038846"/>
                <a:gd name="connsiteX4-363" fmla="*/ 2537238 w 2537238"/>
                <a:gd name="connsiteY4-364" fmla="*/ 686569 h 1038846"/>
                <a:gd name="connsiteX0-365" fmla="*/ 2433954 w 2537238"/>
                <a:gd name="connsiteY0-366" fmla="*/ 671184 h 1038846"/>
                <a:gd name="connsiteX1-367" fmla="*/ 2376266 w 2537238"/>
                <a:gd name="connsiteY1-368" fmla="*/ 728872 h 1038846"/>
                <a:gd name="connsiteX2-369" fmla="*/ 2318578 w 2537238"/>
                <a:gd name="connsiteY2-370" fmla="*/ 671184 h 1038846"/>
                <a:gd name="connsiteX3-371" fmla="*/ 2376266 w 2537238"/>
                <a:gd name="connsiteY3-372" fmla="*/ 613496 h 1038846"/>
                <a:gd name="connsiteX4-373" fmla="*/ 2433954 w 2537238"/>
                <a:gd name="connsiteY4-374" fmla="*/ 671184 h 1038846"/>
                <a:gd name="connsiteX0-375" fmla="*/ 2273369 w 2537238"/>
                <a:gd name="connsiteY0-376" fmla="*/ 649128 h 1038846"/>
                <a:gd name="connsiteX1-377" fmla="*/ 2186837 w 2537238"/>
                <a:gd name="connsiteY1-378" fmla="*/ 735660 h 1038846"/>
                <a:gd name="connsiteX2-379" fmla="*/ 2100305 w 2537238"/>
                <a:gd name="connsiteY2-380" fmla="*/ 649128 h 1038846"/>
                <a:gd name="connsiteX3-381" fmla="*/ 2186837 w 2537238"/>
                <a:gd name="connsiteY3-382" fmla="*/ 562596 h 1038846"/>
                <a:gd name="connsiteX4-383" fmla="*/ 2273369 w 2537238"/>
                <a:gd name="connsiteY4-384" fmla="*/ 649128 h 1038846"/>
                <a:gd name="connsiteX0-385" fmla="*/ 2628 w 52692"/>
                <a:gd name="connsiteY0-386" fmla="*/ 25568 h 43219"/>
                <a:gd name="connsiteX1-387" fmla="*/ 2196 w 52692"/>
                <a:gd name="connsiteY1-388" fmla="*/ 25239 h 43219"/>
                <a:gd name="connsiteX2-389" fmla="*/ 5874 w 52692"/>
                <a:gd name="connsiteY2-390" fmla="*/ 35538 h 43219"/>
                <a:gd name="connsiteX3-391" fmla="*/ 5856 w 52692"/>
                <a:gd name="connsiteY3-392" fmla="*/ 35139 h 43219"/>
                <a:gd name="connsiteX4-393" fmla="*/ 16514 w 52692"/>
                <a:gd name="connsiteY4-394" fmla="*/ 38949 h 43219"/>
                <a:gd name="connsiteX5-395" fmla="*/ 16702 w 52692"/>
                <a:gd name="connsiteY5-396" fmla="*/ 39392 h 43219"/>
                <a:gd name="connsiteX6-397" fmla="*/ 28863 w 52692"/>
                <a:gd name="connsiteY6-398" fmla="*/ 34610 h 43219"/>
                <a:gd name="connsiteX7-399" fmla="*/ 28596 w 52692"/>
                <a:gd name="connsiteY7-400" fmla="*/ 36519 h 43219"/>
                <a:gd name="connsiteX8-401" fmla="*/ 34165 w 52692"/>
                <a:gd name="connsiteY8-402" fmla="*/ 22813 h 43219"/>
                <a:gd name="connsiteX9-403" fmla="*/ 37416 w 52692"/>
                <a:gd name="connsiteY9-404" fmla="*/ 29949 h 43219"/>
                <a:gd name="connsiteX10-405" fmla="*/ 41834 w 52692"/>
                <a:gd name="connsiteY10-406" fmla="*/ 15213 h 43219"/>
                <a:gd name="connsiteX11-407" fmla="*/ 40386 w 52692"/>
                <a:gd name="connsiteY11-408" fmla="*/ 17889 h 43219"/>
                <a:gd name="connsiteX12-409" fmla="*/ 38360 w 52692"/>
                <a:gd name="connsiteY12-410" fmla="*/ 5285 h 43219"/>
                <a:gd name="connsiteX13-411" fmla="*/ 38436 w 52692"/>
                <a:gd name="connsiteY13-412" fmla="*/ 6549 h 43219"/>
                <a:gd name="connsiteX14-413" fmla="*/ 29114 w 52692"/>
                <a:gd name="connsiteY14-414" fmla="*/ 3811 h 43219"/>
                <a:gd name="connsiteX15-415" fmla="*/ 29856 w 52692"/>
                <a:gd name="connsiteY15-416" fmla="*/ 2199 h 43219"/>
                <a:gd name="connsiteX16-417" fmla="*/ 22177 w 52692"/>
                <a:gd name="connsiteY16-418" fmla="*/ 4579 h 43219"/>
                <a:gd name="connsiteX17-419" fmla="*/ 22536 w 52692"/>
                <a:gd name="connsiteY17-420" fmla="*/ 3189 h 43219"/>
                <a:gd name="connsiteX18-421" fmla="*/ 14036 w 52692"/>
                <a:gd name="connsiteY18-422" fmla="*/ 5051 h 43219"/>
                <a:gd name="connsiteX19-423" fmla="*/ 15336 w 52692"/>
                <a:gd name="connsiteY19-424" fmla="*/ 6399 h 43219"/>
                <a:gd name="connsiteX20-425" fmla="*/ 4163 w 52692"/>
                <a:gd name="connsiteY20-426" fmla="*/ 15648 h 43219"/>
                <a:gd name="connsiteX21-427" fmla="*/ 3936 w 52692"/>
                <a:gd name="connsiteY21-428" fmla="*/ 14229 h 43219"/>
                <a:gd name="connsiteX0-429" fmla="*/ 3936 w 52692"/>
                <a:gd name="connsiteY0-430" fmla="*/ 14229 h 43219"/>
                <a:gd name="connsiteX1-431" fmla="*/ 5659 w 52692"/>
                <a:gd name="connsiteY1-432" fmla="*/ 6766 h 43219"/>
                <a:gd name="connsiteX2-433" fmla="*/ 14041 w 52692"/>
                <a:gd name="connsiteY2-434" fmla="*/ 5061 h 43219"/>
                <a:gd name="connsiteX3-435" fmla="*/ 22492 w 52692"/>
                <a:gd name="connsiteY3-436" fmla="*/ 3291 h 43219"/>
                <a:gd name="connsiteX4-437" fmla="*/ 25785 w 52692"/>
                <a:gd name="connsiteY4-438" fmla="*/ 59 h 43219"/>
                <a:gd name="connsiteX5-439" fmla="*/ 29869 w 52692"/>
                <a:gd name="connsiteY5-440" fmla="*/ 2340 h 43219"/>
                <a:gd name="connsiteX6-441" fmla="*/ 35499 w 52692"/>
                <a:gd name="connsiteY6-442" fmla="*/ 549 h 43219"/>
                <a:gd name="connsiteX7-443" fmla="*/ 38354 w 52692"/>
                <a:gd name="connsiteY7-444" fmla="*/ 5435 h 43219"/>
                <a:gd name="connsiteX8-445" fmla="*/ 42018 w 52692"/>
                <a:gd name="connsiteY8-446" fmla="*/ 10177 h 43219"/>
                <a:gd name="connsiteX9-447" fmla="*/ 41854 w 52692"/>
                <a:gd name="connsiteY9-448" fmla="*/ 15319 h 43219"/>
                <a:gd name="connsiteX10-449" fmla="*/ 43052 w 52692"/>
                <a:gd name="connsiteY10-450" fmla="*/ 23181 h 43219"/>
                <a:gd name="connsiteX11-451" fmla="*/ 37440 w 52692"/>
                <a:gd name="connsiteY11-452" fmla="*/ 30063 h 43219"/>
                <a:gd name="connsiteX12-453" fmla="*/ 35431 w 52692"/>
                <a:gd name="connsiteY12-454" fmla="*/ 35960 h 43219"/>
                <a:gd name="connsiteX13-455" fmla="*/ 28591 w 52692"/>
                <a:gd name="connsiteY13-456" fmla="*/ 36674 h 43219"/>
                <a:gd name="connsiteX14-457" fmla="*/ 23703 w 52692"/>
                <a:gd name="connsiteY14-458" fmla="*/ 42965 h 43219"/>
                <a:gd name="connsiteX15-459" fmla="*/ 16516 w 52692"/>
                <a:gd name="connsiteY15-460" fmla="*/ 39125 h 43219"/>
                <a:gd name="connsiteX16-461" fmla="*/ 5840 w 52692"/>
                <a:gd name="connsiteY16-462" fmla="*/ 35331 h 43219"/>
                <a:gd name="connsiteX17-463" fmla="*/ 1146 w 52692"/>
                <a:gd name="connsiteY17-464" fmla="*/ 31109 h 43219"/>
                <a:gd name="connsiteX18-465" fmla="*/ 2149 w 52692"/>
                <a:gd name="connsiteY18-466" fmla="*/ 25410 h 43219"/>
                <a:gd name="connsiteX19-467" fmla="*/ 31 w 52692"/>
                <a:gd name="connsiteY19-468" fmla="*/ 19563 h 43219"/>
                <a:gd name="connsiteX20-469" fmla="*/ 3899 w 52692"/>
                <a:gd name="connsiteY20-470" fmla="*/ 14366 h 43219"/>
                <a:gd name="connsiteX21-471" fmla="*/ 3936 w 52692"/>
                <a:gd name="connsiteY21-472" fmla="*/ 14229 h 43219"/>
                <a:gd name="connsiteX0-473" fmla="*/ 2537238 w 2537238"/>
                <a:gd name="connsiteY0-474" fmla="*/ 686569 h 1038846"/>
                <a:gd name="connsiteX1-475" fmla="*/ 2508394 w 2537238"/>
                <a:gd name="connsiteY1-476" fmla="*/ 715413 h 1038846"/>
                <a:gd name="connsiteX2-477" fmla="*/ 2479550 w 2537238"/>
                <a:gd name="connsiteY2-478" fmla="*/ 686569 h 1038846"/>
                <a:gd name="connsiteX3-479" fmla="*/ 2508394 w 2537238"/>
                <a:gd name="connsiteY3-480" fmla="*/ 657725 h 1038846"/>
                <a:gd name="connsiteX4-481" fmla="*/ 2537238 w 2537238"/>
                <a:gd name="connsiteY4-482" fmla="*/ 686569 h 1038846"/>
                <a:gd name="connsiteX0-483" fmla="*/ 2433954 w 2537238"/>
                <a:gd name="connsiteY0-484" fmla="*/ 671184 h 1038846"/>
                <a:gd name="connsiteX1-485" fmla="*/ 2376266 w 2537238"/>
                <a:gd name="connsiteY1-486" fmla="*/ 728872 h 1038846"/>
                <a:gd name="connsiteX2-487" fmla="*/ 2318578 w 2537238"/>
                <a:gd name="connsiteY2-488" fmla="*/ 671184 h 1038846"/>
                <a:gd name="connsiteX3-489" fmla="*/ 2376266 w 2537238"/>
                <a:gd name="connsiteY3-490" fmla="*/ 613496 h 1038846"/>
                <a:gd name="connsiteX4-491" fmla="*/ 2433954 w 2537238"/>
                <a:gd name="connsiteY4-492" fmla="*/ 671184 h 1038846"/>
                <a:gd name="connsiteX0-493" fmla="*/ 2273369 w 2537238"/>
                <a:gd name="connsiteY0-494" fmla="*/ 649128 h 1038846"/>
                <a:gd name="connsiteX1-495" fmla="*/ 2186837 w 2537238"/>
                <a:gd name="connsiteY1-496" fmla="*/ 735660 h 1038846"/>
                <a:gd name="connsiteX2-497" fmla="*/ 2100305 w 2537238"/>
                <a:gd name="connsiteY2-498" fmla="*/ 649128 h 1038846"/>
                <a:gd name="connsiteX3-499" fmla="*/ 2186837 w 2537238"/>
                <a:gd name="connsiteY3-500" fmla="*/ 562596 h 1038846"/>
                <a:gd name="connsiteX4-501" fmla="*/ 2273369 w 2537238"/>
                <a:gd name="connsiteY4-502" fmla="*/ 649128 h 1038846"/>
                <a:gd name="connsiteX0-503" fmla="*/ 2628 w 52692"/>
                <a:gd name="connsiteY0-504" fmla="*/ 25568 h 43219"/>
                <a:gd name="connsiteX1-505" fmla="*/ 2196 w 52692"/>
                <a:gd name="connsiteY1-506" fmla="*/ 25239 h 43219"/>
                <a:gd name="connsiteX2-507" fmla="*/ 5874 w 52692"/>
                <a:gd name="connsiteY2-508" fmla="*/ 35538 h 43219"/>
                <a:gd name="connsiteX3-509" fmla="*/ 5856 w 52692"/>
                <a:gd name="connsiteY3-510" fmla="*/ 35139 h 43219"/>
                <a:gd name="connsiteX4-511" fmla="*/ 16514 w 52692"/>
                <a:gd name="connsiteY4-512" fmla="*/ 38949 h 43219"/>
                <a:gd name="connsiteX5-513" fmla="*/ 16702 w 52692"/>
                <a:gd name="connsiteY5-514" fmla="*/ 39392 h 43219"/>
                <a:gd name="connsiteX6-515" fmla="*/ 28707 w 52692"/>
                <a:gd name="connsiteY6-516" fmla="*/ 36949 h 43219"/>
                <a:gd name="connsiteX7-517" fmla="*/ 28596 w 52692"/>
                <a:gd name="connsiteY7-518" fmla="*/ 36519 h 43219"/>
                <a:gd name="connsiteX8-519" fmla="*/ 34165 w 52692"/>
                <a:gd name="connsiteY8-520" fmla="*/ 22813 h 43219"/>
                <a:gd name="connsiteX9-521" fmla="*/ 37416 w 52692"/>
                <a:gd name="connsiteY9-522" fmla="*/ 29949 h 43219"/>
                <a:gd name="connsiteX10-523" fmla="*/ 41834 w 52692"/>
                <a:gd name="connsiteY10-524" fmla="*/ 15213 h 43219"/>
                <a:gd name="connsiteX11-525" fmla="*/ 40386 w 52692"/>
                <a:gd name="connsiteY11-526" fmla="*/ 17889 h 43219"/>
                <a:gd name="connsiteX12-527" fmla="*/ 38360 w 52692"/>
                <a:gd name="connsiteY12-528" fmla="*/ 5285 h 43219"/>
                <a:gd name="connsiteX13-529" fmla="*/ 38436 w 52692"/>
                <a:gd name="connsiteY13-530" fmla="*/ 6549 h 43219"/>
                <a:gd name="connsiteX14-531" fmla="*/ 29114 w 52692"/>
                <a:gd name="connsiteY14-532" fmla="*/ 3811 h 43219"/>
                <a:gd name="connsiteX15-533" fmla="*/ 29856 w 52692"/>
                <a:gd name="connsiteY15-534" fmla="*/ 2199 h 43219"/>
                <a:gd name="connsiteX16-535" fmla="*/ 22177 w 52692"/>
                <a:gd name="connsiteY16-536" fmla="*/ 4579 h 43219"/>
                <a:gd name="connsiteX17-537" fmla="*/ 22536 w 52692"/>
                <a:gd name="connsiteY17-538" fmla="*/ 3189 h 43219"/>
                <a:gd name="connsiteX18-539" fmla="*/ 14036 w 52692"/>
                <a:gd name="connsiteY18-540" fmla="*/ 5051 h 43219"/>
                <a:gd name="connsiteX19-541" fmla="*/ 15336 w 52692"/>
                <a:gd name="connsiteY19-542" fmla="*/ 6399 h 43219"/>
                <a:gd name="connsiteX20-543" fmla="*/ 4163 w 52692"/>
                <a:gd name="connsiteY20-544" fmla="*/ 15648 h 43219"/>
                <a:gd name="connsiteX21-545" fmla="*/ 3936 w 52692"/>
                <a:gd name="connsiteY21-546" fmla="*/ 14229 h 43219"/>
                <a:gd name="connsiteX0-547" fmla="*/ 3936 w 52692"/>
                <a:gd name="connsiteY0-548" fmla="*/ 14229 h 43219"/>
                <a:gd name="connsiteX1-549" fmla="*/ 5659 w 52692"/>
                <a:gd name="connsiteY1-550" fmla="*/ 6766 h 43219"/>
                <a:gd name="connsiteX2-551" fmla="*/ 14041 w 52692"/>
                <a:gd name="connsiteY2-552" fmla="*/ 5061 h 43219"/>
                <a:gd name="connsiteX3-553" fmla="*/ 22492 w 52692"/>
                <a:gd name="connsiteY3-554" fmla="*/ 3291 h 43219"/>
                <a:gd name="connsiteX4-555" fmla="*/ 25785 w 52692"/>
                <a:gd name="connsiteY4-556" fmla="*/ 59 h 43219"/>
                <a:gd name="connsiteX5-557" fmla="*/ 29869 w 52692"/>
                <a:gd name="connsiteY5-558" fmla="*/ 2340 h 43219"/>
                <a:gd name="connsiteX6-559" fmla="*/ 35499 w 52692"/>
                <a:gd name="connsiteY6-560" fmla="*/ 549 h 43219"/>
                <a:gd name="connsiteX7-561" fmla="*/ 38354 w 52692"/>
                <a:gd name="connsiteY7-562" fmla="*/ 5435 h 43219"/>
                <a:gd name="connsiteX8-563" fmla="*/ 42018 w 52692"/>
                <a:gd name="connsiteY8-564" fmla="*/ 10177 h 43219"/>
                <a:gd name="connsiteX9-565" fmla="*/ 41854 w 52692"/>
                <a:gd name="connsiteY9-566" fmla="*/ 15319 h 43219"/>
                <a:gd name="connsiteX10-567" fmla="*/ 43052 w 52692"/>
                <a:gd name="connsiteY10-568" fmla="*/ 23181 h 43219"/>
                <a:gd name="connsiteX11-569" fmla="*/ 37440 w 52692"/>
                <a:gd name="connsiteY11-570" fmla="*/ 30063 h 43219"/>
                <a:gd name="connsiteX12-571" fmla="*/ 35431 w 52692"/>
                <a:gd name="connsiteY12-572" fmla="*/ 35960 h 43219"/>
                <a:gd name="connsiteX13-573" fmla="*/ 28591 w 52692"/>
                <a:gd name="connsiteY13-574" fmla="*/ 36674 h 43219"/>
                <a:gd name="connsiteX14-575" fmla="*/ 23703 w 52692"/>
                <a:gd name="connsiteY14-576" fmla="*/ 42965 h 43219"/>
                <a:gd name="connsiteX15-577" fmla="*/ 16516 w 52692"/>
                <a:gd name="connsiteY15-578" fmla="*/ 39125 h 43219"/>
                <a:gd name="connsiteX16-579" fmla="*/ 5840 w 52692"/>
                <a:gd name="connsiteY16-580" fmla="*/ 35331 h 43219"/>
                <a:gd name="connsiteX17-581" fmla="*/ 1146 w 52692"/>
                <a:gd name="connsiteY17-582" fmla="*/ 31109 h 43219"/>
                <a:gd name="connsiteX18-583" fmla="*/ 2149 w 52692"/>
                <a:gd name="connsiteY18-584" fmla="*/ 25410 h 43219"/>
                <a:gd name="connsiteX19-585" fmla="*/ 31 w 52692"/>
                <a:gd name="connsiteY19-586" fmla="*/ 19563 h 43219"/>
                <a:gd name="connsiteX20-587" fmla="*/ 3899 w 52692"/>
                <a:gd name="connsiteY20-588" fmla="*/ 14366 h 43219"/>
                <a:gd name="connsiteX21-589" fmla="*/ 3936 w 52692"/>
                <a:gd name="connsiteY21-590" fmla="*/ 14229 h 43219"/>
                <a:gd name="connsiteX0-591" fmla="*/ 2537238 w 2537238"/>
                <a:gd name="connsiteY0-592" fmla="*/ 686569 h 1038846"/>
                <a:gd name="connsiteX1-593" fmla="*/ 2508394 w 2537238"/>
                <a:gd name="connsiteY1-594" fmla="*/ 715413 h 1038846"/>
                <a:gd name="connsiteX2-595" fmla="*/ 2479550 w 2537238"/>
                <a:gd name="connsiteY2-596" fmla="*/ 686569 h 1038846"/>
                <a:gd name="connsiteX3-597" fmla="*/ 2508394 w 2537238"/>
                <a:gd name="connsiteY3-598" fmla="*/ 657725 h 1038846"/>
                <a:gd name="connsiteX4-599" fmla="*/ 2537238 w 2537238"/>
                <a:gd name="connsiteY4-600" fmla="*/ 686569 h 1038846"/>
                <a:gd name="connsiteX0-601" fmla="*/ 2433954 w 2537238"/>
                <a:gd name="connsiteY0-602" fmla="*/ 671184 h 1038846"/>
                <a:gd name="connsiteX1-603" fmla="*/ 2376266 w 2537238"/>
                <a:gd name="connsiteY1-604" fmla="*/ 728872 h 1038846"/>
                <a:gd name="connsiteX2-605" fmla="*/ 2318578 w 2537238"/>
                <a:gd name="connsiteY2-606" fmla="*/ 671184 h 1038846"/>
                <a:gd name="connsiteX3-607" fmla="*/ 2376266 w 2537238"/>
                <a:gd name="connsiteY3-608" fmla="*/ 613496 h 1038846"/>
                <a:gd name="connsiteX4-609" fmla="*/ 2433954 w 2537238"/>
                <a:gd name="connsiteY4-610" fmla="*/ 671184 h 1038846"/>
                <a:gd name="connsiteX0-611" fmla="*/ 2273369 w 2537238"/>
                <a:gd name="connsiteY0-612" fmla="*/ 649128 h 1038846"/>
                <a:gd name="connsiteX1-613" fmla="*/ 2186837 w 2537238"/>
                <a:gd name="connsiteY1-614" fmla="*/ 735660 h 1038846"/>
                <a:gd name="connsiteX2-615" fmla="*/ 2100305 w 2537238"/>
                <a:gd name="connsiteY2-616" fmla="*/ 649128 h 1038846"/>
                <a:gd name="connsiteX3-617" fmla="*/ 2186837 w 2537238"/>
                <a:gd name="connsiteY3-618" fmla="*/ 562596 h 1038846"/>
                <a:gd name="connsiteX4-619" fmla="*/ 2273369 w 2537238"/>
                <a:gd name="connsiteY4-620" fmla="*/ 649128 h 1038846"/>
                <a:gd name="connsiteX0-621" fmla="*/ 2628 w 52692"/>
                <a:gd name="connsiteY0-622" fmla="*/ 25568 h 43219"/>
                <a:gd name="connsiteX1-623" fmla="*/ 2196 w 52692"/>
                <a:gd name="connsiteY1-624" fmla="*/ 25239 h 43219"/>
                <a:gd name="connsiteX2-625" fmla="*/ 5874 w 52692"/>
                <a:gd name="connsiteY2-626" fmla="*/ 35538 h 43219"/>
                <a:gd name="connsiteX3-627" fmla="*/ 5856 w 52692"/>
                <a:gd name="connsiteY3-628" fmla="*/ 35139 h 43219"/>
                <a:gd name="connsiteX4-629" fmla="*/ 16514 w 52692"/>
                <a:gd name="connsiteY4-630" fmla="*/ 38949 h 43219"/>
                <a:gd name="connsiteX5-631" fmla="*/ 16702 w 52692"/>
                <a:gd name="connsiteY5-632" fmla="*/ 39392 h 43219"/>
                <a:gd name="connsiteX6-633" fmla="*/ 28707 w 52692"/>
                <a:gd name="connsiteY6-634" fmla="*/ 36949 h 43219"/>
                <a:gd name="connsiteX7-635" fmla="*/ 28596 w 52692"/>
                <a:gd name="connsiteY7-636" fmla="*/ 36519 h 43219"/>
                <a:gd name="connsiteX8-637" fmla="*/ 37434 w 52692"/>
                <a:gd name="connsiteY8-638" fmla="*/ 30453 h 43219"/>
                <a:gd name="connsiteX9-639" fmla="*/ 37416 w 52692"/>
                <a:gd name="connsiteY9-640" fmla="*/ 29949 h 43219"/>
                <a:gd name="connsiteX10-641" fmla="*/ 41834 w 52692"/>
                <a:gd name="connsiteY10-642" fmla="*/ 15213 h 43219"/>
                <a:gd name="connsiteX11-643" fmla="*/ 40386 w 52692"/>
                <a:gd name="connsiteY11-644" fmla="*/ 17889 h 43219"/>
                <a:gd name="connsiteX12-645" fmla="*/ 38360 w 52692"/>
                <a:gd name="connsiteY12-646" fmla="*/ 5285 h 43219"/>
                <a:gd name="connsiteX13-647" fmla="*/ 38436 w 52692"/>
                <a:gd name="connsiteY13-648" fmla="*/ 6549 h 43219"/>
                <a:gd name="connsiteX14-649" fmla="*/ 29114 w 52692"/>
                <a:gd name="connsiteY14-650" fmla="*/ 3811 h 43219"/>
                <a:gd name="connsiteX15-651" fmla="*/ 29856 w 52692"/>
                <a:gd name="connsiteY15-652" fmla="*/ 2199 h 43219"/>
                <a:gd name="connsiteX16-653" fmla="*/ 22177 w 52692"/>
                <a:gd name="connsiteY16-654" fmla="*/ 4579 h 43219"/>
                <a:gd name="connsiteX17-655" fmla="*/ 22536 w 52692"/>
                <a:gd name="connsiteY17-656" fmla="*/ 3189 h 43219"/>
                <a:gd name="connsiteX18-657" fmla="*/ 14036 w 52692"/>
                <a:gd name="connsiteY18-658" fmla="*/ 5051 h 43219"/>
                <a:gd name="connsiteX19-659" fmla="*/ 15336 w 52692"/>
                <a:gd name="connsiteY19-660" fmla="*/ 6399 h 43219"/>
                <a:gd name="connsiteX20-661" fmla="*/ 4163 w 52692"/>
                <a:gd name="connsiteY20-662" fmla="*/ 15648 h 43219"/>
                <a:gd name="connsiteX21-663" fmla="*/ 3936 w 52692"/>
                <a:gd name="connsiteY21-664" fmla="*/ 14229 h 43219"/>
                <a:gd name="connsiteX0-665" fmla="*/ 3936 w 52692"/>
                <a:gd name="connsiteY0-666" fmla="*/ 14229 h 43219"/>
                <a:gd name="connsiteX1-667" fmla="*/ 5659 w 52692"/>
                <a:gd name="connsiteY1-668" fmla="*/ 6766 h 43219"/>
                <a:gd name="connsiteX2-669" fmla="*/ 14041 w 52692"/>
                <a:gd name="connsiteY2-670" fmla="*/ 5061 h 43219"/>
                <a:gd name="connsiteX3-671" fmla="*/ 22492 w 52692"/>
                <a:gd name="connsiteY3-672" fmla="*/ 3291 h 43219"/>
                <a:gd name="connsiteX4-673" fmla="*/ 25785 w 52692"/>
                <a:gd name="connsiteY4-674" fmla="*/ 59 h 43219"/>
                <a:gd name="connsiteX5-675" fmla="*/ 29869 w 52692"/>
                <a:gd name="connsiteY5-676" fmla="*/ 2340 h 43219"/>
                <a:gd name="connsiteX6-677" fmla="*/ 35499 w 52692"/>
                <a:gd name="connsiteY6-678" fmla="*/ 549 h 43219"/>
                <a:gd name="connsiteX7-679" fmla="*/ 38354 w 52692"/>
                <a:gd name="connsiteY7-680" fmla="*/ 5435 h 43219"/>
                <a:gd name="connsiteX8-681" fmla="*/ 42018 w 52692"/>
                <a:gd name="connsiteY8-682" fmla="*/ 10177 h 43219"/>
                <a:gd name="connsiteX9-683" fmla="*/ 41854 w 52692"/>
                <a:gd name="connsiteY9-684" fmla="*/ 15319 h 43219"/>
                <a:gd name="connsiteX10-685" fmla="*/ 43052 w 52692"/>
                <a:gd name="connsiteY10-686" fmla="*/ 23181 h 43219"/>
                <a:gd name="connsiteX11-687" fmla="*/ 37440 w 52692"/>
                <a:gd name="connsiteY11-688" fmla="*/ 30063 h 43219"/>
                <a:gd name="connsiteX12-689" fmla="*/ 35431 w 52692"/>
                <a:gd name="connsiteY12-690" fmla="*/ 35960 h 43219"/>
                <a:gd name="connsiteX13-691" fmla="*/ 28591 w 52692"/>
                <a:gd name="connsiteY13-692" fmla="*/ 36674 h 43219"/>
                <a:gd name="connsiteX14-693" fmla="*/ 23703 w 52692"/>
                <a:gd name="connsiteY14-694" fmla="*/ 42965 h 43219"/>
                <a:gd name="connsiteX15-695" fmla="*/ 16516 w 52692"/>
                <a:gd name="connsiteY15-696" fmla="*/ 39125 h 43219"/>
                <a:gd name="connsiteX16-697" fmla="*/ 5840 w 52692"/>
                <a:gd name="connsiteY16-698" fmla="*/ 35331 h 43219"/>
                <a:gd name="connsiteX17-699" fmla="*/ 1146 w 52692"/>
                <a:gd name="connsiteY17-700" fmla="*/ 31109 h 43219"/>
                <a:gd name="connsiteX18-701" fmla="*/ 2149 w 52692"/>
                <a:gd name="connsiteY18-702" fmla="*/ 25410 h 43219"/>
                <a:gd name="connsiteX19-703" fmla="*/ 31 w 52692"/>
                <a:gd name="connsiteY19-704" fmla="*/ 19563 h 43219"/>
                <a:gd name="connsiteX20-705" fmla="*/ 3899 w 52692"/>
                <a:gd name="connsiteY20-706" fmla="*/ 14366 h 43219"/>
                <a:gd name="connsiteX21-707" fmla="*/ 3936 w 52692"/>
                <a:gd name="connsiteY21-708" fmla="*/ 14229 h 43219"/>
                <a:gd name="connsiteX0-709" fmla="*/ 2537238 w 2537238"/>
                <a:gd name="connsiteY0-710" fmla="*/ 686569 h 1038846"/>
                <a:gd name="connsiteX1-711" fmla="*/ 2508394 w 2537238"/>
                <a:gd name="connsiteY1-712" fmla="*/ 715413 h 1038846"/>
                <a:gd name="connsiteX2-713" fmla="*/ 2479550 w 2537238"/>
                <a:gd name="connsiteY2-714" fmla="*/ 686569 h 1038846"/>
                <a:gd name="connsiteX3-715" fmla="*/ 2508394 w 2537238"/>
                <a:gd name="connsiteY3-716" fmla="*/ 657725 h 1038846"/>
                <a:gd name="connsiteX4-717" fmla="*/ 2537238 w 2537238"/>
                <a:gd name="connsiteY4-718" fmla="*/ 686569 h 1038846"/>
                <a:gd name="connsiteX0-719" fmla="*/ 2433954 w 2537238"/>
                <a:gd name="connsiteY0-720" fmla="*/ 671184 h 1038846"/>
                <a:gd name="connsiteX1-721" fmla="*/ 2376266 w 2537238"/>
                <a:gd name="connsiteY1-722" fmla="*/ 728872 h 1038846"/>
                <a:gd name="connsiteX2-723" fmla="*/ 2318578 w 2537238"/>
                <a:gd name="connsiteY2-724" fmla="*/ 671184 h 1038846"/>
                <a:gd name="connsiteX3-725" fmla="*/ 2376266 w 2537238"/>
                <a:gd name="connsiteY3-726" fmla="*/ 613496 h 1038846"/>
                <a:gd name="connsiteX4-727" fmla="*/ 2433954 w 2537238"/>
                <a:gd name="connsiteY4-728" fmla="*/ 671184 h 1038846"/>
                <a:gd name="connsiteX0-729" fmla="*/ 2273369 w 2537238"/>
                <a:gd name="connsiteY0-730" fmla="*/ 649128 h 1038846"/>
                <a:gd name="connsiteX1-731" fmla="*/ 2186837 w 2537238"/>
                <a:gd name="connsiteY1-732" fmla="*/ 735660 h 1038846"/>
                <a:gd name="connsiteX2-733" fmla="*/ 2100305 w 2537238"/>
                <a:gd name="connsiteY2-734" fmla="*/ 649128 h 1038846"/>
                <a:gd name="connsiteX3-735" fmla="*/ 2186837 w 2537238"/>
                <a:gd name="connsiteY3-736" fmla="*/ 562596 h 1038846"/>
                <a:gd name="connsiteX4-737" fmla="*/ 2273369 w 2537238"/>
                <a:gd name="connsiteY4-738" fmla="*/ 649128 h 1038846"/>
                <a:gd name="connsiteX0-739" fmla="*/ 2628 w 52692"/>
                <a:gd name="connsiteY0-740" fmla="*/ 25568 h 43219"/>
                <a:gd name="connsiteX1-741" fmla="*/ 2196 w 52692"/>
                <a:gd name="connsiteY1-742" fmla="*/ 25239 h 43219"/>
                <a:gd name="connsiteX2-743" fmla="*/ 5874 w 52692"/>
                <a:gd name="connsiteY2-744" fmla="*/ 35538 h 43219"/>
                <a:gd name="connsiteX3-745" fmla="*/ 5856 w 52692"/>
                <a:gd name="connsiteY3-746" fmla="*/ 35139 h 43219"/>
                <a:gd name="connsiteX4-747" fmla="*/ 16514 w 52692"/>
                <a:gd name="connsiteY4-748" fmla="*/ 38949 h 43219"/>
                <a:gd name="connsiteX5-749" fmla="*/ 16702 w 52692"/>
                <a:gd name="connsiteY5-750" fmla="*/ 39392 h 43219"/>
                <a:gd name="connsiteX6-751" fmla="*/ 28707 w 52692"/>
                <a:gd name="connsiteY6-752" fmla="*/ 36949 h 43219"/>
                <a:gd name="connsiteX7-753" fmla="*/ 28596 w 52692"/>
                <a:gd name="connsiteY7-754" fmla="*/ 36519 h 43219"/>
                <a:gd name="connsiteX8-755" fmla="*/ 37434 w 52692"/>
                <a:gd name="connsiteY8-756" fmla="*/ 30453 h 43219"/>
                <a:gd name="connsiteX9-757" fmla="*/ 37416 w 52692"/>
                <a:gd name="connsiteY9-758" fmla="*/ 29949 h 43219"/>
                <a:gd name="connsiteX10-759" fmla="*/ 41834 w 52692"/>
                <a:gd name="connsiteY10-760" fmla="*/ 15213 h 43219"/>
                <a:gd name="connsiteX11-761" fmla="*/ 40386 w 52692"/>
                <a:gd name="connsiteY11-762" fmla="*/ 17889 h 43219"/>
                <a:gd name="connsiteX12-763" fmla="*/ 38360 w 52692"/>
                <a:gd name="connsiteY12-764" fmla="*/ 5285 h 43219"/>
                <a:gd name="connsiteX13-765" fmla="*/ 38436 w 52692"/>
                <a:gd name="connsiteY13-766" fmla="*/ 6549 h 43219"/>
                <a:gd name="connsiteX14-767" fmla="*/ 29114 w 52692"/>
                <a:gd name="connsiteY14-768" fmla="*/ 3811 h 43219"/>
                <a:gd name="connsiteX15-769" fmla="*/ 29856 w 52692"/>
                <a:gd name="connsiteY15-770" fmla="*/ 2199 h 43219"/>
                <a:gd name="connsiteX16-771" fmla="*/ 22177 w 52692"/>
                <a:gd name="connsiteY16-772" fmla="*/ 4579 h 43219"/>
                <a:gd name="connsiteX17-773" fmla="*/ 22536 w 52692"/>
                <a:gd name="connsiteY17-774" fmla="*/ 3189 h 43219"/>
                <a:gd name="connsiteX18-775" fmla="*/ 14036 w 52692"/>
                <a:gd name="connsiteY18-776" fmla="*/ 5051 h 43219"/>
                <a:gd name="connsiteX19-777" fmla="*/ 15336 w 52692"/>
                <a:gd name="connsiteY19-778" fmla="*/ 6399 h 43219"/>
                <a:gd name="connsiteX20-779" fmla="*/ 4163 w 52692"/>
                <a:gd name="connsiteY20-780" fmla="*/ 15648 h 43219"/>
                <a:gd name="connsiteX21-781" fmla="*/ 3936 w 52692"/>
                <a:gd name="connsiteY21-782" fmla="*/ 14229 h 43219"/>
                <a:gd name="connsiteX0-783" fmla="*/ 3936 w 52692"/>
                <a:gd name="connsiteY0-784" fmla="*/ 14229 h 43219"/>
                <a:gd name="connsiteX1-785" fmla="*/ 5659 w 52692"/>
                <a:gd name="connsiteY1-786" fmla="*/ 6766 h 43219"/>
                <a:gd name="connsiteX2-787" fmla="*/ 14041 w 52692"/>
                <a:gd name="connsiteY2-788" fmla="*/ 5061 h 43219"/>
                <a:gd name="connsiteX3-789" fmla="*/ 22492 w 52692"/>
                <a:gd name="connsiteY3-790" fmla="*/ 3291 h 43219"/>
                <a:gd name="connsiteX4-791" fmla="*/ 25785 w 52692"/>
                <a:gd name="connsiteY4-792" fmla="*/ 59 h 43219"/>
                <a:gd name="connsiteX5-793" fmla="*/ 29869 w 52692"/>
                <a:gd name="connsiteY5-794" fmla="*/ 2340 h 43219"/>
                <a:gd name="connsiteX6-795" fmla="*/ 35499 w 52692"/>
                <a:gd name="connsiteY6-796" fmla="*/ 549 h 43219"/>
                <a:gd name="connsiteX7-797" fmla="*/ 38354 w 52692"/>
                <a:gd name="connsiteY7-798" fmla="*/ 5435 h 43219"/>
                <a:gd name="connsiteX8-799" fmla="*/ 42018 w 52692"/>
                <a:gd name="connsiteY8-800" fmla="*/ 10177 h 43219"/>
                <a:gd name="connsiteX9-801" fmla="*/ 41854 w 52692"/>
                <a:gd name="connsiteY9-802" fmla="*/ 15319 h 43219"/>
                <a:gd name="connsiteX10-803" fmla="*/ 43052 w 52692"/>
                <a:gd name="connsiteY10-804" fmla="*/ 23181 h 43219"/>
                <a:gd name="connsiteX11-805" fmla="*/ 37440 w 52692"/>
                <a:gd name="connsiteY11-806" fmla="*/ 30063 h 43219"/>
                <a:gd name="connsiteX12-807" fmla="*/ 35431 w 52692"/>
                <a:gd name="connsiteY12-808" fmla="*/ 35960 h 43219"/>
                <a:gd name="connsiteX13-809" fmla="*/ 28591 w 52692"/>
                <a:gd name="connsiteY13-810" fmla="*/ 36674 h 43219"/>
                <a:gd name="connsiteX14-811" fmla="*/ 23703 w 52692"/>
                <a:gd name="connsiteY14-812" fmla="*/ 42965 h 43219"/>
                <a:gd name="connsiteX15-813" fmla="*/ 16516 w 52692"/>
                <a:gd name="connsiteY15-814" fmla="*/ 39125 h 43219"/>
                <a:gd name="connsiteX16-815" fmla="*/ 5840 w 52692"/>
                <a:gd name="connsiteY16-816" fmla="*/ 35331 h 43219"/>
                <a:gd name="connsiteX17-817" fmla="*/ 1146 w 52692"/>
                <a:gd name="connsiteY17-818" fmla="*/ 31109 h 43219"/>
                <a:gd name="connsiteX18-819" fmla="*/ 2149 w 52692"/>
                <a:gd name="connsiteY18-820" fmla="*/ 25410 h 43219"/>
                <a:gd name="connsiteX19-821" fmla="*/ 31 w 52692"/>
                <a:gd name="connsiteY19-822" fmla="*/ 19563 h 43219"/>
                <a:gd name="connsiteX20-823" fmla="*/ 3899 w 52692"/>
                <a:gd name="connsiteY20-824" fmla="*/ 14366 h 43219"/>
                <a:gd name="connsiteX21-825" fmla="*/ 3936 w 52692"/>
                <a:gd name="connsiteY21-826" fmla="*/ 14229 h 43219"/>
                <a:gd name="connsiteX0-827" fmla="*/ 2537238 w 2537238"/>
                <a:gd name="connsiteY0-828" fmla="*/ 686569 h 1038846"/>
                <a:gd name="connsiteX1-829" fmla="*/ 2508394 w 2537238"/>
                <a:gd name="connsiteY1-830" fmla="*/ 715413 h 1038846"/>
                <a:gd name="connsiteX2-831" fmla="*/ 2479550 w 2537238"/>
                <a:gd name="connsiteY2-832" fmla="*/ 686569 h 1038846"/>
                <a:gd name="connsiteX3-833" fmla="*/ 2508394 w 2537238"/>
                <a:gd name="connsiteY3-834" fmla="*/ 657725 h 1038846"/>
                <a:gd name="connsiteX4-835" fmla="*/ 2537238 w 2537238"/>
                <a:gd name="connsiteY4-836" fmla="*/ 686569 h 1038846"/>
                <a:gd name="connsiteX0-837" fmla="*/ 2433954 w 2537238"/>
                <a:gd name="connsiteY0-838" fmla="*/ 671184 h 1038846"/>
                <a:gd name="connsiteX1-839" fmla="*/ 2376266 w 2537238"/>
                <a:gd name="connsiteY1-840" fmla="*/ 728872 h 1038846"/>
                <a:gd name="connsiteX2-841" fmla="*/ 2318578 w 2537238"/>
                <a:gd name="connsiteY2-842" fmla="*/ 671184 h 1038846"/>
                <a:gd name="connsiteX3-843" fmla="*/ 2376266 w 2537238"/>
                <a:gd name="connsiteY3-844" fmla="*/ 613496 h 1038846"/>
                <a:gd name="connsiteX4-845" fmla="*/ 2433954 w 2537238"/>
                <a:gd name="connsiteY4-846" fmla="*/ 671184 h 1038846"/>
                <a:gd name="connsiteX0-847" fmla="*/ 2273369 w 2537238"/>
                <a:gd name="connsiteY0-848" fmla="*/ 649128 h 1038846"/>
                <a:gd name="connsiteX1-849" fmla="*/ 2186837 w 2537238"/>
                <a:gd name="connsiteY1-850" fmla="*/ 735660 h 1038846"/>
                <a:gd name="connsiteX2-851" fmla="*/ 2100305 w 2537238"/>
                <a:gd name="connsiteY2-852" fmla="*/ 649128 h 1038846"/>
                <a:gd name="connsiteX3-853" fmla="*/ 2186837 w 2537238"/>
                <a:gd name="connsiteY3-854" fmla="*/ 562596 h 1038846"/>
                <a:gd name="connsiteX4-855" fmla="*/ 2273369 w 2537238"/>
                <a:gd name="connsiteY4-856" fmla="*/ 649128 h 1038846"/>
                <a:gd name="connsiteX0-857" fmla="*/ 2628 w 52692"/>
                <a:gd name="connsiteY0-858" fmla="*/ 25568 h 43219"/>
                <a:gd name="connsiteX1-859" fmla="*/ 2196 w 52692"/>
                <a:gd name="connsiteY1-860" fmla="*/ 25239 h 43219"/>
                <a:gd name="connsiteX2-861" fmla="*/ 5874 w 52692"/>
                <a:gd name="connsiteY2-862" fmla="*/ 35538 h 43219"/>
                <a:gd name="connsiteX3-863" fmla="*/ 5856 w 52692"/>
                <a:gd name="connsiteY3-864" fmla="*/ 35139 h 43219"/>
                <a:gd name="connsiteX4-865" fmla="*/ 16514 w 52692"/>
                <a:gd name="connsiteY4-866" fmla="*/ 38949 h 43219"/>
                <a:gd name="connsiteX5-867" fmla="*/ 16702 w 52692"/>
                <a:gd name="connsiteY5-868" fmla="*/ 39392 h 43219"/>
                <a:gd name="connsiteX6-869" fmla="*/ 28707 w 52692"/>
                <a:gd name="connsiteY6-870" fmla="*/ 36949 h 43219"/>
                <a:gd name="connsiteX7-871" fmla="*/ 28596 w 52692"/>
                <a:gd name="connsiteY7-872" fmla="*/ 36519 h 43219"/>
                <a:gd name="connsiteX8-873" fmla="*/ 37434 w 52692"/>
                <a:gd name="connsiteY8-874" fmla="*/ 30453 h 43219"/>
                <a:gd name="connsiteX9-875" fmla="*/ 37416 w 52692"/>
                <a:gd name="connsiteY9-876" fmla="*/ 29949 h 43219"/>
                <a:gd name="connsiteX10-877" fmla="*/ 41834 w 52692"/>
                <a:gd name="connsiteY10-878" fmla="*/ 15213 h 43219"/>
                <a:gd name="connsiteX11-879" fmla="*/ 42098 w 52692"/>
                <a:gd name="connsiteY11-880" fmla="*/ 15394 h 43219"/>
                <a:gd name="connsiteX12-881" fmla="*/ 38360 w 52692"/>
                <a:gd name="connsiteY12-882" fmla="*/ 5285 h 43219"/>
                <a:gd name="connsiteX13-883" fmla="*/ 38436 w 52692"/>
                <a:gd name="connsiteY13-884" fmla="*/ 6549 h 43219"/>
                <a:gd name="connsiteX14-885" fmla="*/ 29114 w 52692"/>
                <a:gd name="connsiteY14-886" fmla="*/ 3811 h 43219"/>
                <a:gd name="connsiteX15-887" fmla="*/ 29856 w 52692"/>
                <a:gd name="connsiteY15-888" fmla="*/ 2199 h 43219"/>
                <a:gd name="connsiteX16-889" fmla="*/ 22177 w 52692"/>
                <a:gd name="connsiteY16-890" fmla="*/ 4579 h 43219"/>
                <a:gd name="connsiteX17-891" fmla="*/ 22536 w 52692"/>
                <a:gd name="connsiteY17-892" fmla="*/ 3189 h 43219"/>
                <a:gd name="connsiteX18-893" fmla="*/ 14036 w 52692"/>
                <a:gd name="connsiteY18-894" fmla="*/ 5051 h 43219"/>
                <a:gd name="connsiteX19-895" fmla="*/ 15336 w 52692"/>
                <a:gd name="connsiteY19-896" fmla="*/ 6399 h 43219"/>
                <a:gd name="connsiteX20-897" fmla="*/ 4163 w 52692"/>
                <a:gd name="connsiteY20-898" fmla="*/ 15648 h 43219"/>
                <a:gd name="connsiteX21-899" fmla="*/ 3936 w 52692"/>
                <a:gd name="connsiteY21-900" fmla="*/ 14229 h 43219"/>
                <a:gd name="connsiteX0-901" fmla="*/ 3936 w 52692"/>
                <a:gd name="connsiteY0-902" fmla="*/ 14229 h 43219"/>
                <a:gd name="connsiteX1-903" fmla="*/ 5659 w 52692"/>
                <a:gd name="connsiteY1-904" fmla="*/ 6766 h 43219"/>
                <a:gd name="connsiteX2-905" fmla="*/ 14041 w 52692"/>
                <a:gd name="connsiteY2-906" fmla="*/ 5061 h 43219"/>
                <a:gd name="connsiteX3-907" fmla="*/ 22492 w 52692"/>
                <a:gd name="connsiteY3-908" fmla="*/ 3291 h 43219"/>
                <a:gd name="connsiteX4-909" fmla="*/ 25785 w 52692"/>
                <a:gd name="connsiteY4-910" fmla="*/ 59 h 43219"/>
                <a:gd name="connsiteX5-911" fmla="*/ 29869 w 52692"/>
                <a:gd name="connsiteY5-912" fmla="*/ 2340 h 43219"/>
                <a:gd name="connsiteX6-913" fmla="*/ 35499 w 52692"/>
                <a:gd name="connsiteY6-914" fmla="*/ 549 h 43219"/>
                <a:gd name="connsiteX7-915" fmla="*/ 38354 w 52692"/>
                <a:gd name="connsiteY7-916" fmla="*/ 5435 h 43219"/>
                <a:gd name="connsiteX8-917" fmla="*/ 42018 w 52692"/>
                <a:gd name="connsiteY8-918" fmla="*/ 10177 h 43219"/>
                <a:gd name="connsiteX9-919" fmla="*/ 41854 w 52692"/>
                <a:gd name="connsiteY9-920" fmla="*/ 15319 h 43219"/>
                <a:gd name="connsiteX10-921" fmla="*/ 43052 w 52692"/>
                <a:gd name="connsiteY10-922" fmla="*/ 23181 h 43219"/>
                <a:gd name="connsiteX11-923" fmla="*/ 37440 w 52692"/>
                <a:gd name="connsiteY11-924" fmla="*/ 30063 h 43219"/>
                <a:gd name="connsiteX12-925" fmla="*/ 35431 w 52692"/>
                <a:gd name="connsiteY12-926" fmla="*/ 35960 h 43219"/>
                <a:gd name="connsiteX13-927" fmla="*/ 28591 w 52692"/>
                <a:gd name="connsiteY13-928" fmla="*/ 36674 h 43219"/>
                <a:gd name="connsiteX14-929" fmla="*/ 23703 w 52692"/>
                <a:gd name="connsiteY14-930" fmla="*/ 42965 h 43219"/>
                <a:gd name="connsiteX15-931" fmla="*/ 16516 w 52692"/>
                <a:gd name="connsiteY15-932" fmla="*/ 39125 h 43219"/>
                <a:gd name="connsiteX16-933" fmla="*/ 5840 w 52692"/>
                <a:gd name="connsiteY16-934" fmla="*/ 35331 h 43219"/>
                <a:gd name="connsiteX17-935" fmla="*/ 1146 w 52692"/>
                <a:gd name="connsiteY17-936" fmla="*/ 31109 h 43219"/>
                <a:gd name="connsiteX18-937" fmla="*/ 2149 w 52692"/>
                <a:gd name="connsiteY18-938" fmla="*/ 25410 h 43219"/>
                <a:gd name="connsiteX19-939" fmla="*/ 31 w 52692"/>
                <a:gd name="connsiteY19-940" fmla="*/ 19563 h 43219"/>
                <a:gd name="connsiteX20-941" fmla="*/ 3899 w 52692"/>
                <a:gd name="connsiteY20-942" fmla="*/ 14366 h 43219"/>
                <a:gd name="connsiteX21-943" fmla="*/ 3936 w 52692"/>
                <a:gd name="connsiteY21-944" fmla="*/ 14229 h 43219"/>
                <a:gd name="connsiteX0-945" fmla="*/ 2537238 w 2537238"/>
                <a:gd name="connsiteY0-946" fmla="*/ 686569 h 1038846"/>
                <a:gd name="connsiteX1-947" fmla="*/ 2508394 w 2537238"/>
                <a:gd name="connsiteY1-948" fmla="*/ 715413 h 1038846"/>
                <a:gd name="connsiteX2-949" fmla="*/ 2479550 w 2537238"/>
                <a:gd name="connsiteY2-950" fmla="*/ 686569 h 1038846"/>
                <a:gd name="connsiteX3-951" fmla="*/ 2508394 w 2537238"/>
                <a:gd name="connsiteY3-952" fmla="*/ 657725 h 1038846"/>
                <a:gd name="connsiteX4-953" fmla="*/ 2537238 w 2537238"/>
                <a:gd name="connsiteY4-954" fmla="*/ 686569 h 1038846"/>
                <a:gd name="connsiteX0-955" fmla="*/ 2433954 w 2537238"/>
                <a:gd name="connsiteY0-956" fmla="*/ 671184 h 1038846"/>
                <a:gd name="connsiteX1-957" fmla="*/ 2376266 w 2537238"/>
                <a:gd name="connsiteY1-958" fmla="*/ 728872 h 1038846"/>
                <a:gd name="connsiteX2-959" fmla="*/ 2318578 w 2537238"/>
                <a:gd name="connsiteY2-960" fmla="*/ 671184 h 1038846"/>
                <a:gd name="connsiteX3-961" fmla="*/ 2376266 w 2537238"/>
                <a:gd name="connsiteY3-962" fmla="*/ 613496 h 1038846"/>
                <a:gd name="connsiteX4-963" fmla="*/ 2433954 w 2537238"/>
                <a:gd name="connsiteY4-964" fmla="*/ 671184 h 1038846"/>
                <a:gd name="connsiteX0-965" fmla="*/ 2273369 w 2537238"/>
                <a:gd name="connsiteY0-966" fmla="*/ 649128 h 1038846"/>
                <a:gd name="connsiteX1-967" fmla="*/ 2186837 w 2537238"/>
                <a:gd name="connsiteY1-968" fmla="*/ 735660 h 1038846"/>
                <a:gd name="connsiteX2-969" fmla="*/ 2100305 w 2537238"/>
                <a:gd name="connsiteY2-970" fmla="*/ 649128 h 1038846"/>
                <a:gd name="connsiteX3-971" fmla="*/ 2186837 w 2537238"/>
                <a:gd name="connsiteY3-972" fmla="*/ 562596 h 1038846"/>
                <a:gd name="connsiteX4-973" fmla="*/ 2273369 w 2537238"/>
                <a:gd name="connsiteY4-974" fmla="*/ 649128 h 1038846"/>
                <a:gd name="connsiteX0-975" fmla="*/ 2628 w 52692"/>
                <a:gd name="connsiteY0-976" fmla="*/ 25568 h 43219"/>
                <a:gd name="connsiteX1-977" fmla="*/ 2196 w 52692"/>
                <a:gd name="connsiteY1-978" fmla="*/ 25239 h 43219"/>
                <a:gd name="connsiteX2-979" fmla="*/ 5874 w 52692"/>
                <a:gd name="connsiteY2-980" fmla="*/ 35538 h 43219"/>
                <a:gd name="connsiteX3-981" fmla="*/ 5856 w 52692"/>
                <a:gd name="connsiteY3-982" fmla="*/ 35139 h 43219"/>
                <a:gd name="connsiteX4-983" fmla="*/ 16514 w 52692"/>
                <a:gd name="connsiteY4-984" fmla="*/ 38949 h 43219"/>
                <a:gd name="connsiteX5-985" fmla="*/ 16702 w 52692"/>
                <a:gd name="connsiteY5-986" fmla="*/ 39392 h 43219"/>
                <a:gd name="connsiteX6-987" fmla="*/ 28707 w 52692"/>
                <a:gd name="connsiteY6-988" fmla="*/ 36949 h 43219"/>
                <a:gd name="connsiteX7-989" fmla="*/ 28596 w 52692"/>
                <a:gd name="connsiteY7-990" fmla="*/ 36519 h 43219"/>
                <a:gd name="connsiteX8-991" fmla="*/ 37434 w 52692"/>
                <a:gd name="connsiteY8-992" fmla="*/ 30453 h 43219"/>
                <a:gd name="connsiteX9-993" fmla="*/ 37416 w 52692"/>
                <a:gd name="connsiteY9-994" fmla="*/ 29949 h 43219"/>
                <a:gd name="connsiteX10-995" fmla="*/ 41834 w 52692"/>
                <a:gd name="connsiteY10-996" fmla="*/ 15213 h 43219"/>
                <a:gd name="connsiteX11-997" fmla="*/ 42098 w 52692"/>
                <a:gd name="connsiteY11-998" fmla="*/ 15394 h 43219"/>
                <a:gd name="connsiteX12-999" fmla="*/ 38360 w 52692"/>
                <a:gd name="connsiteY12-1000" fmla="*/ 5285 h 43219"/>
                <a:gd name="connsiteX13-1001" fmla="*/ 38436 w 52692"/>
                <a:gd name="connsiteY13-1002" fmla="*/ 5302 h 43219"/>
                <a:gd name="connsiteX14-1003" fmla="*/ 29114 w 52692"/>
                <a:gd name="connsiteY14-1004" fmla="*/ 3811 h 43219"/>
                <a:gd name="connsiteX15-1005" fmla="*/ 29856 w 52692"/>
                <a:gd name="connsiteY15-1006" fmla="*/ 2199 h 43219"/>
                <a:gd name="connsiteX16-1007" fmla="*/ 22177 w 52692"/>
                <a:gd name="connsiteY16-1008" fmla="*/ 4579 h 43219"/>
                <a:gd name="connsiteX17-1009" fmla="*/ 22536 w 52692"/>
                <a:gd name="connsiteY17-1010" fmla="*/ 3189 h 43219"/>
                <a:gd name="connsiteX18-1011" fmla="*/ 14036 w 52692"/>
                <a:gd name="connsiteY18-1012" fmla="*/ 5051 h 43219"/>
                <a:gd name="connsiteX19-1013" fmla="*/ 15336 w 52692"/>
                <a:gd name="connsiteY19-1014" fmla="*/ 6399 h 43219"/>
                <a:gd name="connsiteX20-1015" fmla="*/ 4163 w 52692"/>
                <a:gd name="connsiteY20-1016" fmla="*/ 15648 h 43219"/>
                <a:gd name="connsiteX21-1017" fmla="*/ 3936 w 52692"/>
                <a:gd name="connsiteY21-1018" fmla="*/ 14229 h 43219"/>
                <a:gd name="connsiteX0-1019" fmla="*/ 3936 w 52692"/>
                <a:gd name="connsiteY0-1020" fmla="*/ 14229 h 43219"/>
                <a:gd name="connsiteX1-1021" fmla="*/ 5659 w 52692"/>
                <a:gd name="connsiteY1-1022" fmla="*/ 6766 h 43219"/>
                <a:gd name="connsiteX2-1023" fmla="*/ 14041 w 52692"/>
                <a:gd name="connsiteY2-1024" fmla="*/ 5061 h 43219"/>
                <a:gd name="connsiteX3-1025" fmla="*/ 22492 w 52692"/>
                <a:gd name="connsiteY3-1026" fmla="*/ 3291 h 43219"/>
                <a:gd name="connsiteX4-1027" fmla="*/ 25785 w 52692"/>
                <a:gd name="connsiteY4-1028" fmla="*/ 59 h 43219"/>
                <a:gd name="connsiteX5-1029" fmla="*/ 29869 w 52692"/>
                <a:gd name="connsiteY5-1030" fmla="*/ 2340 h 43219"/>
                <a:gd name="connsiteX6-1031" fmla="*/ 35499 w 52692"/>
                <a:gd name="connsiteY6-1032" fmla="*/ 549 h 43219"/>
                <a:gd name="connsiteX7-1033" fmla="*/ 38354 w 52692"/>
                <a:gd name="connsiteY7-1034" fmla="*/ 5435 h 43219"/>
                <a:gd name="connsiteX8-1035" fmla="*/ 42018 w 52692"/>
                <a:gd name="connsiteY8-1036" fmla="*/ 10177 h 43219"/>
                <a:gd name="connsiteX9-1037" fmla="*/ 41854 w 52692"/>
                <a:gd name="connsiteY9-1038" fmla="*/ 15319 h 43219"/>
                <a:gd name="connsiteX10-1039" fmla="*/ 43052 w 52692"/>
                <a:gd name="connsiteY10-1040" fmla="*/ 23181 h 43219"/>
                <a:gd name="connsiteX11-1041" fmla="*/ 37440 w 52692"/>
                <a:gd name="connsiteY11-1042" fmla="*/ 30063 h 43219"/>
                <a:gd name="connsiteX12-1043" fmla="*/ 35431 w 52692"/>
                <a:gd name="connsiteY12-1044" fmla="*/ 35960 h 43219"/>
                <a:gd name="connsiteX13-1045" fmla="*/ 28591 w 52692"/>
                <a:gd name="connsiteY13-1046" fmla="*/ 36674 h 43219"/>
                <a:gd name="connsiteX14-1047" fmla="*/ 23703 w 52692"/>
                <a:gd name="connsiteY14-1048" fmla="*/ 42965 h 43219"/>
                <a:gd name="connsiteX15-1049" fmla="*/ 16516 w 52692"/>
                <a:gd name="connsiteY15-1050" fmla="*/ 39125 h 43219"/>
                <a:gd name="connsiteX16-1051" fmla="*/ 5840 w 52692"/>
                <a:gd name="connsiteY16-1052" fmla="*/ 35331 h 43219"/>
                <a:gd name="connsiteX17-1053" fmla="*/ 1146 w 52692"/>
                <a:gd name="connsiteY17-1054" fmla="*/ 31109 h 43219"/>
                <a:gd name="connsiteX18-1055" fmla="*/ 2149 w 52692"/>
                <a:gd name="connsiteY18-1056" fmla="*/ 25410 h 43219"/>
                <a:gd name="connsiteX19-1057" fmla="*/ 31 w 52692"/>
                <a:gd name="connsiteY19-1058" fmla="*/ 19563 h 43219"/>
                <a:gd name="connsiteX20-1059" fmla="*/ 3899 w 52692"/>
                <a:gd name="connsiteY20-1060" fmla="*/ 14366 h 43219"/>
                <a:gd name="connsiteX21-1061" fmla="*/ 3936 w 52692"/>
                <a:gd name="connsiteY21-1062" fmla="*/ 14229 h 43219"/>
                <a:gd name="connsiteX0-1063" fmla="*/ 2537238 w 2537238"/>
                <a:gd name="connsiteY0-1064" fmla="*/ 686569 h 1038846"/>
                <a:gd name="connsiteX1-1065" fmla="*/ 2508394 w 2537238"/>
                <a:gd name="connsiteY1-1066" fmla="*/ 715413 h 1038846"/>
                <a:gd name="connsiteX2-1067" fmla="*/ 2479550 w 2537238"/>
                <a:gd name="connsiteY2-1068" fmla="*/ 686569 h 1038846"/>
                <a:gd name="connsiteX3-1069" fmla="*/ 2508394 w 2537238"/>
                <a:gd name="connsiteY3-1070" fmla="*/ 657725 h 1038846"/>
                <a:gd name="connsiteX4-1071" fmla="*/ 2537238 w 2537238"/>
                <a:gd name="connsiteY4-1072" fmla="*/ 686569 h 1038846"/>
                <a:gd name="connsiteX0-1073" fmla="*/ 2433954 w 2537238"/>
                <a:gd name="connsiteY0-1074" fmla="*/ 671184 h 1038846"/>
                <a:gd name="connsiteX1-1075" fmla="*/ 2376266 w 2537238"/>
                <a:gd name="connsiteY1-1076" fmla="*/ 728872 h 1038846"/>
                <a:gd name="connsiteX2-1077" fmla="*/ 2318578 w 2537238"/>
                <a:gd name="connsiteY2-1078" fmla="*/ 671184 h 1038846"/>
                <a:gd name="connsiteX3-1079" fmla="*/ 2376266 w 2537238"/>
                <a:gd name="connsiteY3-1080" fmla="*/ 613496 h 1038846"/>
                <a:gd name="connsiteX4-1081" fmla="*/ 2433954 w 2537238"/>
                <a:gd name="connsiteY4-1082" fmla="*/ 671184 h 1038846"/>
                <a:gd name="connsiteX0-1083" fmla="*/ 2273369 w 2537238"/>
                <a:gd name="connsiteY0-1084" fmla="*/ 649128 h 1038846"/>
                <a:gd name="connsiteX1-1085" fmla="*/ 2186837 w 2537238"/>
                <a:gd name="connsiteY1-1086" fmla="*/ 735660 h 1038846"/>
                <a:gd name="connsiteX2-1087" fmla="*/ 2100305 w 2537238"/>
                <a:gd name="connsiteY2-1088" fmla="*/ 649128 h 1038846"/>
                <a:gd name="connsiteX3-1089" fmla="*/ 2186837 w 2537238"/>
                <a:gd name="connsiteY3-1090" fmla="*/ 562596 h 1038846"/>
                <a:gd name="connsiteX4-1091" fmla="*/ 2273369 w 2537238"/>
                <a:gd name="connsiteY4-1092" fmla="*/ 649128 h 1038846"/>
                <a:gd name="connsiteX0-1093" fmla="*/ 2628 w 52692"/>
                <a:gd name="connsiteY0-1094" fmla="*/ 25568 h 43219"/>
                <a:gd name="connsiteX1-1095" fmla="*/ 2196 w 52692"/>
                <a:gd name="connsiteY1-1096" fmla="*/ 25239 h 43219"/>
                <a:gd name="connsiteX2-1097" fmla="*/ 5874 w 52692"/>
                <a:gd name="connsiteY2-1098" fmla="*/ 35538 h 43219"/>
                <a:gd name="connsiteX3-1099" fmla="*/ 5856 w 52692"/>
                <a:gd name="connsiteY3-1100" fmla="*/ 35139 h 43219"/>
                <a:gd name="connsiteX4-1101" fmla="*/ 16514 w 52692"/>
                <a:gd name="connsiteY4-1102" fmla="*/ 38949 h 43219"/>
                <a:gd name="connsiteX5-1103" fmla="*/ 16702 w 52692"/>
                <a:gd name="connsiteY5-1104" fmla="*/ 39392 h 43219"/>
                <a:gd name="connsiteX6-1105" fmla="*/ 28707 w 52692"/>
                <a:gd name="connsiteY6-1106" fmla="*/ 36949 h 43219"/>
                <a:gd name="connsiteX7-1107" fmla="*/ 28596 w 52692"/>
                <a:gd name="connsiteY7-1108" fmla="*/ 36519 h 43219"/>
                <a:gd name="connsiteX8-1109" fmla="*/ 37434 w 52692"/>
                <a:gd name="connsiteY8-1110" fmla="*/ 30453 h 43219"/>
                <a:gd name="connsiteX9-1111" fmla="*/ 37416 w 52692"/>
                <a:gd name="connsiteY9-1112" fmla="*/ 29949 h 43219"/>
                <a:gd name="connsiteX10-1113" fmla="*/ 41834 w 52692"/>
                <a:gd name="connsiteY10-1114" fmla="*/ 15213 h 43219"/>
                <a:gd name="connsiteX11-1115" fmla="*/ 42098 w 52692"/>
                <a:gd name="connsiteY11-1116" fmla="*/ 15394 h 43219"/>
                <a:gd name="connsiteX12-1117" fmla="*/ 38360 w 52692"/>
                <a:gd name="connsiteY12-1118" fmla="*/ 5285 h 43219"/>
                <a:gd name="connsiteX13-1119" fmla="*/ 38436 w 52692"/>
                <a:gd name="connsiteY13-1120" fmla="*/ 5302 h 43219"/>
                <a:gd name="connsiteX14-1121" fmla="*/ 30048 w 52692"/>
                <a:gd name="connsiteY14-1122" fmla="*/ 2252 h 43219"/>
                <a:gd name="connsiteX15-1123" fmla="*/ 29856 w 52692"/>
                <a:gd name="connsiteY15-1124" fmla="*/ 2199 h 43219"/>
                <a:gd name="connsiteX16-1125" fmla="*/ 22177 w 52692"/>
                <a:gd name="connsiteY16-1126" fmla="*/ 4579 h 43219"/>
                <a:gd name="connsiteX17-1127" fmla="*/ 22536 w 52692"/>
                <a:gd name="connsiteY17-1128" fmla="*/ 3189 h 43219"/>
                <a:gd name="connsiteX18-1129" fmla="*/ 14036 w 52692"/>
                <a:gd name="connsiteY18-1130" fmla="*/ 5051 h 43219"/>
                <a:gd name="connsiteX19-1131" fmla="*/ 15336 w 52692"/>
                <a:gd name="connsiteY19-1132" fmla="*/ 6399 h 43219"/>
                <a:gd name="connsiteX20-1133" fmla="*/ 4163 w 52692"/>
                <a:gd name="connsiteY20-1134" fmla="*/ 15648 h 43219"/>
                <a:gd name="connsiteX21-1135" fmla="*/ 3936 w 52692"/>
                <a:gd name="connsiteY21-1136" fmla="*/ 14229 h 43219"/>
                <a:gd name="connsiteX0-1137" fmla="*/ 3936 w 52692"/>
                <a:gd name="connsiteY0-1138" fmla="*/ 14229 h 43219"/>
                <a:gd name="connsiteX1-1139" fmla="*/ 5659 w 52692"/>
                <a:gd name="connsiteY1-1140" fmla="*/ 6766 h 43219"/>
                <a:gd name="connsiteX2-1141" fmla="*/ 14041 w 52692"/>
                <a:gd name="connsiteY2-1142" fmla="*/ 5061 h 43219"/>
                <a:gd name="connsiteX3-1143" fmla="*/ 22492 w 52692"/>
                <a:gd name="connsiteY3-1144" fmla="*/ 3291 h 43219"/>
                <a:gd name="connsiteX4-1145" fmla="*/ 25785 w 52692"/>
                <a:gd name="connsiteY4-1146" fmla="*/ 59 h 43219"/>
                <a:gd name="connsiteX5-1147" fmla="*/ 29869 w 52692"/>
                <a:gd name="connsiteY5-1148" fmla="*/ 2340 h 43219"/>
                <a:gd name="connsiteX6-1149" fmla="*/ 35499 w 52692"/>
                <a:gd name="connsiteY6-1150" fmla="*/ 549 h 43219"/>
                <a:gd name="connsiteX7-1151" fmla="*/ 38354 w 52692"/>
                <a:gd name="connsiteY7-1152" fmla="*/ 5435 h 43219"/>
                <a:gd name="connsiteX8-1153" fmla="*/ 42018 w 52692"/>
                <a:gd name="connsiteY8-1154" fmla="*/ 10177 h 43219"/>
                <a:gd name="connsiteX9-1155" fmla="*/ 41854 w 52692"/>
                <a:gd name="connsiteY9-1156" fmla="*/ 15319 h 43219"/>
                <a:gd name="connsiteX10-1157" fmla="*/ 43052 w 52692"/>
                <a:gd name="connsiteY10-1158" fmla="*/ 23181 h 43219"/>
                <a:gd name="connsiteX11-1159" fmla="*/ 37440 w 52692"/>
                <a:gd name="connsiteY11-1160" fmla="*/ 30063 h 43219"/>
                <a:gd name="connsiteX12-1161" fmla="*/ 35431 w 52692"/>
                <a:gd name="connsiteY12-1162" fmla="*/ 35960 h 43219"/>
                <a:gd name="connsiteX13-1163" fmla="*/ 28591 w 52692"/>
                <a:gd name="connsiteY13-1164" fmla="*/ 36674 h 43219"/>
                <a:gd name="connsiteX14-1165" fmla="*/ 23703 w 52692"/>
                <a:gd name="connsiteY14-1166" fmla="*/ 42965 h 43219"/>
                <a:gd name="connsiteX15-1167" fmla="*/ 16516 w 52692"/>
                <a:gd name="connsiteY15-1168" fmla="*/ 39125 h 43219"/>
                <a:gd name="connsiteX16-1169" fmla="*/ 5840 w 52692"/>
                <a:gd name="connsiteY16-1170" fmla="*/ 35331 h 43219"/>
                <a:gd name="connsiteX17-1171" fmla="*/ 1146 w 52692"/>
                <a:gd name="connsiteY17-1172" fmla="*/ 31109 h 43219"/>
                <a:gd name="connsiteX18-1173" fmla="*/ 2149 w 52692"/>
                <a:gd name="connsiteY18-1174" fmla="*/ 25410 h 43219"/>
                <a:gd name="connsiteX19-1175" fmla="*/ 31 w 52692"/>
                <a:gd name="connsiteY19-1176" fmla="*/ 19563 h 43219"/>
                <a:gd name="connsiteX20-1177" fmla="*/ 3899 w 52692"/>
                <a:gd name="connsiteY20-1178" fmla="*/ 14366 h 43219"/>
                <a:gd name="connsiteX21-1179" fmla="*/ 3936 w 52692"/>
                <a:gd name="connsiteY21-1180" fmla="*/ 14229 h 43219"/>
                <a:gd name="connsiteX0-1181" fmla="*/ 2537238 w 2537238"/>
                <a:gd name="connsiteY0-1182" fmla="*/ 686569 h 1038846"/>
                <a:gd name="connsiteX1-1183" fmla="*/ 2508394 w 2537238"/>
                <a:gd name="connsiteY1-1184" fmla="*/ 715413 h 1038846"/>
                <a:gd name="connsiteX2-1185" fmla="*/ 2479550 w 2537238"/>
                <a:gd name="connsiteY2-1186" fmla="*/ 686569 h 1038846"/>
                <a:gd name="connsiteX3-1187" fmla="*/ 2508394 w 2537238"/>
                <a:gd name="connsiteY3-1188" fmla="*/ 657725 h 1038846"/>
                <a:gd name="connsiteX4-1189" fmla="*/ 2537238 w 2537238"/>
                <a:gd name="connsiteY4-1190" fmla="*/ 686569 h 1038846"/>
                <a:gd name="connsiteX0-1191" fmla="*/ 2433954 w 2537238"/>
                <a:gd name="connsiteY0-1192" fmla="*/ 671184 h 1038846"/>
                <a:gd name="connsiteX1-1193" fmla="*/ 2376266 w 2537238"/>
                <a:gd name="connsiteY1-1194" fmla="*/ 728872 h 1038846"/>
                <a:gd name="connsiteX2-1195" fmla="*/ 2318578 w 2537238"/>
                <a:gd name="connsiteY2-1196" fmla="*/ 671184 h 1038846"/>
                <a:gd name="connsiteX3-1197" fmla="*/ 2376266 w 2537238"/>
                <a:gd name="connsiteY3-1198" fmla="*/ 613496 h 1038846"/>
                <a:gd name="connsiteX4-1199" fmla="*/ 2433954 w 2537238"/>
                <a:gd name="connsiteY4-1200" fmla="*/ 671184 h 1038846"/>
                <a:gd name="connsiteX0-1201" fmla="*/ 2273369 w 2537238"/>
                <a:gd name="connsiteY0-1202" fmla="*/ 649128 h 1038846"/>
                <a:gd name="connsiteX1-1203" fmla="*/ 2186837 w 2537238"/>
                <a:gd name="connsiteY1-1204" fmla="*/ 735660 h 1038846"/>
                <a:gd name="connsiteX2-1205" fmla="*/ 2100305 w 2537238"/>
                <a:gd name="connsiteY2-1206" fmla="*/ 649128 h 1038846"/>
                <a:gd name="connsiteX3-1207" fmla="*/ 2186837 w 2537238"/>
                <a:gd name="connsiteY3-1208" fmla="*/ 562596 h 1038846"/>
                <a:gd name="connsiteX4-1209" fmla="*/ 2273369 w 2537238"/>
                <a:gd name="connsiteY4-1210" fmla="*/ 649128 h 1038846"/>
                <a:gd name="connsiteX0-1211" fmla="*/ 2628 w 52692"/>
                <a:gd name="connsiteY0-1212" fmla="*/ 25568 h 43219"/>
                <a:gd name="connsiteX1-1213" fmla="*/ 2196 w 52692"/>
                <a:gd name="connsiteY1-1214" fmla="*/ 25239 h 43219"/>
                <a:gd name="connsiteX2-1215" fmla="*/ 5874 w 52692"/>
                <a:gd name="connsiteY2-1216" fmla="*/ 35538 h 43219"/>
                <a:gd name="connsiteX3-1217" fmla="*/ 5856 w 52692"/>
                <a:gd name="connsiteY3-1218" fmla="*/ 35139 h 43219"/>
                <a:gd name="connsiteX4-1219" fmla="*/ 16514 w 52692"/>
                <a:gd name="connsiteY4-1220" fmla="*/ 38949 h 43219"/>
                <a:gd name="connsiteX5-1221" fmla="*/ 16702 w 52692"/>
                <a:gd name="connsiteY5-1222" fmla="*/ 39392 h 43219"/>
                <a:gd name="connsiteX6-1223" fmla="*/ 28707 w 52692"/>
                <a:gd name="connsiteY6-1224" fmla="*/ 36949 h 43219"/>
                <a:gd name="connsiteX7-1225" fmla="*/ 28596 w 52692"/>
                <a:gd name="connsiteY7-1226" fmla="*/ 36519 h 43219"/>
                <a:gd name="connsiteX8-1227" fmla="*/ 37434 w 52692"/>
                <a:gd name="connsiteY8-1228" fmla="*/ 30453 h 43219"/>
                <a:gd name="connsiteX9-1229" fmla="*/ 37416 w 52692"/>
                <a:gd name="connsiteY9-1230" fmla="*/ 29949 h 43219"/>
                <a:gd name="connsiteX10-1231" fmla="*/ 41834 w 52692"/>
                <a:gd name="connsiteY10-1232" fmla="*/ 15213 h 43219"/>
                <a:gd name="connsiteX11-1233" fmla="*/ 42098 w 52692"/>
                <a:gd name="connsiteY11-1234" fmla="*/ 15394 h 43219"/>
                <a:gd name="connsiteX12-1235" fmla="*/ 38360 w 52692"/>
                <a:gd name="connsiteY12-1236" fmla="*/ 5285 h 43219"/>
                <a:gd name="connsiteX13-1237" fmla="*/ 38436 w 52692"/>
                <a:gd name="connsiteY13-1238" fmla="*/ 5302 h 43219"/>
                <a:gd name="connsiteX14-1239" fmla="*/ 30048 w 52692"/>
                <a:gd name="connsiteY14-1240" fmla="*/ 2252 h 43219"/>
                <a:gd name="connsiteX15-1241" fmla="*/ 29856 w 52692"/>
                <a:gd name="connsiteY15-1242" fmla="*/ 2199 h 43219"/>
                <a:gd name="connsiteX16-1243" fmla="*/ 22877 w 52692"/>
                <a:gd name="connsiteY16-1244" fmla="*/ 3020 h 43219"/>
                <a:gd name="connsiteX17-1245" fmla="*/ 22536 w 52692"/>
                <a:gd name="connsiteY17-1246" fmla="*/ 3189 h 43219"/>
                <a:gd name="connsiteX18-1247" fmla="*/ 14036 w 52692"/>
                <a:gd name="connsiteY18-1248" fmla="*/ 5051 h 43219"/>
                <a:gd name="connsiteX19-1249" fmla="*/ 15336 w 52692"/>
                <a:gd name="connsiteY19-1250" fmla="*/ 6399 h 43219"/>
                <a:gd name="connsiteX20-1251" fmla="*/ 4163 w 52692"/>
                <a:gd name="connsiteY20-1252" fmla="*/ 15648 h 43219"/>
                <a:gd name="connsiteX21-1253" fmla="*/ 3936 w 52692"/>
                <a:gd name="connsiteY21-1254" fmla="*/ 14229 h 43219"/>
                <a:gd name="connsiteX0-1255" fmla="*/ 3936 w 52692"/>
                <a:gd name="connsiteY0-1256" fmla="*/ 14229 h 43219"/>
                <a:gd name="connsiteX1-1257" fmla="*/ 5659 w 52692"/>
                <a:gd name="connsiteY1-1258" fmla="*/ 6766 h 43219"/>
                <a:gd name="connsiteX2-1259" fmla="*/ 14041 w 52692"/>
                <a:gd name="connsiteY2-1260" fmla="*/ 5061 h 43219"/>
                <a:gd name="connsiteX3-1261" fmla="*/ 22492 w 52692"/>
                <a:gd name="connsiteY3-1262" fmla="*/ 3291 h 43219"/>
                <a:gd name="connsiteX4-1263" fmla="*/ 25785 w 52692"/>
                <a:gd name="connsiteY4-1264" fmla="*/ 59 h 43219"/>
                <a:gd name="connsiteX5-1265" fmla="*/ 29869 w 52692"/>
                <a:gd name="connsiteY5-1266" fmla="*/ 2340 h 43219"/>
                <a:gd name="connsiteX6-1267" fmla="*/ 35499 w 52692"/>
                <a:gd name="connsiteY6-1268" fmla="*/ 549 h 43219"/>
                <a:gd name="connsiteX7-1269" fmla="*/ 38354 w 52692"/>
                <a:gd name="connsiteY7-1270" fmla="*/ 5435 h 43219"/>
                <a:gd name="connsiteX8-1271" fmla="*/ 42018 w 52692"/>
                <a:gd name="connsiteY8-1272" fmla="*/ 10177 h 43219"/>
                <a:gd name="connsiteX9-1273" fmla="*/ 41854 w 52692"/>
                <a:gd name="connsiteY9-1274" fmla="*/ 15319 h 43219"/>
                <a:gd name="connsiteX10-1275" fmla="*/ 43052 w 52692"/>
                <a:gd name="connsiteY10-1276" fmla="*/ 23181 h 43219"/>
                <a:gd name="connsiteX11-1277" fmla="*/ 37440 w 52692"/>
                <a:gd name="connsiteY11-1278" fmla="*/ 30063 h 43219"/>
                <a:gd name="connsiteX12-1279" fmla="*/ 35431 w 52692"/>
                <a:gd name="connsiteY12-1280" fmla="*/ 35960 h 43219"/>
                <a:gd name="connsiteX13-1281" fmla="*/ 28591 w 52692"/>
                <a:gd name="connsiteY13-1282" fmla="*/ 36674 h 43219"/>
                <a:gd name="connsiteX14-1283" fmla="*/ 23703 w 52692"/>
                <a:gd name="connsiteY14-1284" fmla="*/ 42965 h 43219"/>
                <a:gd name="connsiteX15-1285" fmla="*/ 16516 w 52692"/>
                <a:gd name="connsiteY15-1286" fmla="*/ 39125 h 43219"/>
                <a:gd name="connsiteX16-1287" fmla="*/ 5840 w 52692"/>
                <a:gd name="connsiteY16-1288" fmla="*/ 35331 h 43219"/>
                <a:gd name="connsiteX17-1289" fmla="*/ 1146 w 52692"/>
                <a:gd name="connsiteY17-1290" fmla="*/ 31109 h 43219"/>
                <a:gd name="connsiteX18-1291" fmla="*/ 2149 w 52692"/>
                <a:gd name="connsiteY18-1292" fmla="*/ 25410 h 43219"/>
                <a:gd name="connsiteX19-1293" fmla="*/ 31 w 52692"/>
                <a:gd name="connsiteY19-1294" fmla="*/ 19563 h 43219"/>
                <a:gd name="connsiteX20-1295" fmla="*/ 3899 w 52692"/>
                <a:gd name="connsiteY20-1296" fmla="*/ 14366 h 43219"/>
                <a:gd name="connsiteX21-1297" fmla="*/ 3936 w 52692"/>
                <a:gd name="connsiteY21-1298" fmla="*/ 14229 h 43219"/>
                <a:gd name="connsiteX0-1299" fmla="*/ 2537238 w 2537238"/>
                <a:gd name="connsiteY0-1300" fmla="*/ 686569 h 1038846"/>
                <a:gd name="connsiteX1-1301" fmla="*/ 2508394 w 2537238"/>
                <a:gd name="connsiteY1-1302" fmla="*/ 715413 h 1038846"/>
                <a:gd name="connsiteX2-1303" fmla="*/ 2479550 w 2537238"/>
                <a:gd name="connsiteY2-1304" fmla="*/ 686569 h 1038846"/>
                <a:gd name="connsiteX3-1305" fmla="*/ 2508394 w 2537238"/>
                <a:gd name="connsiteY3-1306" fmla="*/ 657725 h 1038846"/>
                <a:gd name="connsiteX4-1307" fmla="*/ 2537238 w 2537238"/>
                <a:gd name="connsiteY4-1308" fmla="*/ 686569 h 1038846"/>
                <a:gd name="connsiteX0-1309" fmla="*/ 2433954 w 2537238"/>
                <a:gd name="connsiteY0-1310" fmla="*/ 671184 h 1038846"/>
                <a:gd name="connsiteX1-1311" fmla="*/ 2376266 w 2537238"/>
                <a:gd name="connsiteY1-1312" fmla="*/ 728872 h 1038846"/>
                <a:gd name="connsiteX2-1313" fmla="*/ 2318578 w 2537238"/>
                <a:gd name="connsiteY2-1314" fmla="*/ 671184 h 1038846"/>
                <a:gd name="connsiteX3-1315" fmla="*/ 2376266 w 2537238"/>
                <a:gd name="connsiteY3-1316" fmla="*/ 613496 h 1038846"/>
                <a:gd name="connsiteX4-1317" fmla="*/ 2433954 w 2537238"/>
                <a:gd name="connsiteY4-1318" fmla="*/ 671184 h 1038846"/>
                <a:gd name="connsiteX0-1319" fmla="*/ 2273369 w 2537238"/>
                <a:gd name="connsiteY0-1320" fmla="*/ 649128 h 1038846"/>
                <a:gd name="connsiteX1-1321" fmla="*/ 2186837 w 2537238"/>
                <a:gd name="connsiteY1-1322" fmla="*/ 735660 h 1038846"/>
                <a:gd name="connsiteX2-1323" fmla="*/ 2100305 w 2537238"/>
                <a:gd name="connsiteY2-1324" fmla="*/ 649128 h 1038846"/>
                <a:gd name="connsiteX3-1325" fmla="*/ 2186837 w 2537238"/>
                <a:gd name="connsiteY3-1326" fmla="*/ 562596 h 1038846"/>
                <a:gd name="connsiteX4-1327" fmla="*/ 2273369 w 2537238"/>
                <a:gd name="connsiteY4-1328" fmla="*/ 649128 h 1038846"/>
                <a:gd name="connsiteX0-1329" fmla="*/ 2628 w 52692"/>
                <a:gd name="connsiteY0-1330" fmla="*/ 25568 h 43219"/>
                <a:gd name="connsiteX1-1331" fmla="*/ 2196 w 52692"/>
                <a:gd name="connsiteY1-1332" fmla="*/ 25239 h 43219"/>
                <a:gd name="connsiteX2-1333" fmla="*/ 5874 w 52692"/>
                <a:gd name="connsiteY2-1334" fmla="*/ 35538 h 43219"/>
                <a:gd name="connsiteX3-1335" fmla="*/ 5856 w 52692"/>
                <a:gd name="connsiteY3-1336" fmla="*/ 35139 h 43219"/>
                <a:gd name="connsiteX4-1337" fmla="*/ 16514 w 52692"/>
                <a:gd name="connsiteY4-1338" fmla="*/ 38949 h 43219"/>
                <a:gd name="connsiteX5-1339" fmla="*/ 16702 w 52692"/>
                <a:gd name="connsiteY5-1340" fmla="*/ 39392 h 43219"/>
                <a:gd name="connsiteX6-1341" fmla="*/ 28707 w 52692"/>
                <a:gd name="connsiteY6-1342" fmla="*/ 36949 h 43219"/>
                <a:gd name="connsiteX7-1343" fmla="*/ 28596 w 52692"/>
                <a:gd name="connsiteY7-1344" fmla="*/ 36519 h 43219"/>
                <a:gd name="connsiteX8-1345" fmla="*/ 37434 w 52692"/>
                <a:gd name="connsiteY8-1346" fmla="*/ 30453 h 43219"/>
                <a:gd name="connsiteX9-1347" fmla="*/ 37416 w 52692"/>
                <a:gd name="connsiteY9-1348" fmla="*/ 29949 h 43219"/>
                <a:gd name="connsiteX10-1349" fmla="*/ 41834 w 52692"/>
                <a:gd name="connsiteY10-1350" fmla="*/ 15213 h 43219"/>
                <a:gd name="connsiteX11-1351" fmla="*/ 42098 w 52692"/>
                <a:gd name="connsiteY11-1352" fmla="*/ 15394 h 43219"/>
                <a:gd name="connsiteX12-1353" fmla="*/ 38360 w 52692"/>
                <a:gd name="connsiteY12-1354" fmla="*/ 5285 h 43219"/>
                <a:gd name="connsiteX13-1355" fmla="*/ 38436 w 52692"/>
                <a:gd name="connsiteY13-1356" fmla="*/ 5302 h 43219"/>
                <a:gd name="connsiteX14-1357" fmla="*/ 30048 w 52692"/>
                <a:gd name="connsiteY14-1358" fmla="*/ 2252 h 43219"/>
                <a:gd name="connsiteX15-1359" fmla="*/ 29856 w 52692"/>
                <a:gd name="connsiteY15-1360" fmla="*/ 2199 h 43219"/>
                <a:gd name="connsiteX16-1361" fmla="*/ 22877 w 52692"/>
                <a:gd name="connsiteY16-1362" fmla="*/ 3020 h 43219"/>
                <a:gd name="connsiteX17-1363" fmla="*/ 22536 w 52692"/>
                <a:gd name="connsiteY17-1364" fmla="*/ 3189 h 43219"/>
                <a:gd name="connsiteX18-1365" fmla="*/ 14036 w 52692"/>
                <a:gd name="connsiteY18-1366" fmla="*/ 5051 h 43219"/>
                <a:gd name="connsiteX19-1367" fmla="*/ 14013 w 52692"/>
                <a:gd name="connsiteY19-1368" fmla="*/ 5152 h 43219"/>
                <a:gd name="connsiteX20-1369" fmla="*/ 4163 w 52692"/>
                <a:gd name="connsiteY20-1370" fmla="*/ 15648 h 43219"/>
                <a:gd name="connsiteX21-1371" fmla="*/ 3936 w 52692"/>
                <a:gd name="connsiteY21-1372" fmla="*/ 14229 h 43219"/>
                <a:gd name="connsiteX0-1373" fmla="*/ 3936 w 52692"/>
                <a:gd name="connsiteY0-1374" fmla="*/ 14229 h 43219"/>
                <a:gd name="connsiteX1-1375" fmla="*/ 5659 w 52692"/>
                <a:gd name="connsiteY1-1376" fmla="*/ 6766 h 43219"/>
                <a:gd name="connsiteX2-1377" fmla="*/ 14041 w 52692"/>
                <a:gd name="connsiteY2-1378" fmla="*/ 5061 h 43219"/>
                <a:gd name="connsiteX3-1379" fmla="*/ 22492 w 52692"/>
                <a:gd name="connsiteY3-1380" fmla="*/ 3291 h 43219"/>
                <a:gd name="connsiteX4-1381" fmla="*/ 25785 w 52692"/>
                <a:gd name="connsiteY4-1382" fmla="*/ 59 h 43219"/>
                <a:gd name="connsiteX5-1383" fmla="*/ 29869 w 52692"/>
                <a:gd name="connsiteY5-1384" fmla="*/ 2340 h 43219"/>
                <a:gd name="connsiteX6-1385" fmla="*/ 35499 w 52692"/>
                <a:gd name="connsiteY6-1386" fmla="*/ 549 h 43219"/>
                <a:gd name="connsiteX7-1387" fmla="*/ 38354 w 52692"/>
                <a:gd name="connsiteY7-1388" fmla="*/ 5435 h 43219"/>
                <a:gd name="connsiteX8-1389" fmla="*/ 42018 w 52692"/>
                <a:gd name="connsiteY8-1390" fmla="*/ 10177 h 43219"/>
                <a:gd name="connsiteX9-1391" fmla="*/ 41854 w 52692"/>
                <a:gd name="connsiteY9-1392" fmla="*/ 15319 h 43219"/>
                <a:gd name="connsiteX10-1393" fmla="*/ 43052 w 52692"/>
                <a:gd name="connsiteY10-1394" fmla="*/ 23181 h 43219"/>
                <a:gd name="connsiteX11-1395" fmla="*/ 37440 w 52692"/>
                <a:gd name="connsiteY11-1396" fmla="*/ 30063 h 43219"/>
                <a:gd name="connsiteX12-1397" fmla="*/ 35431 w 52692"/>
                <a:gd name="connsiteY12-1398" fmla="*/ 35960 h 43219"/>
                <a:gd name="connsiteX13-1399" fmla="*/ 28591 w 52692"/>
                <a:gd name="connsiteY13-1400" fmla="*/ 36674 h 43219"/>
                <a:gd name="connsiteX14-1401" fmla="*/ 23703 w 52692"/>
                <a:gd name="connsiteY14-1402" fmla="*/ 42965 h 43219"/>
                <a:gd name="connsiteX15-1403" fmla="*/ 16516 w 52692"/>
                <a:gd name="connsiteY15-1404" fmla="*/ 39125 h 43219"/>
                <a:gd name="connsiteX16-1405" fmla="*/ 5840 w 52692"/>
                <a:gd name="connsiteY16-1406" fmla="*/ 35331 h 43219"/>
                <a:gd name="connsiteX17-1407" fmla="*/ 1146 w 52692"/>
                <a:gd name="connsiteY17-1408" fmla="*/ 31109 h 43219"/>
                <a:gd name="connsiteX18-1409" fmla="*/ 2149 w 52692"/>
                <a:gd name="connsiteY18-1410" fmla="*/ 25410 h 43219"/>
                <a:gd name="connsiteX19-1411" fmla="*/ 31 w 52692"/>
                <a:gd name="connsiteY19-1412" fmla="*/ 19563 h 43219"/>
                <a:gd name="connsiteX20-1413" fmla="*/ 3899 w 52692"/>
                <a:gd name="connsiteY20-1414" fmla="*/ 14366 h 43219"/>
                <a:gd name="connsiteX21-1415" fmla="*/ 3936 w 52692"/>
                <a:gd name="connsiteY21-1416" fmla="*/ 14229 h 43219"/>
                <a:gd name="connsiteX0-1417" fmla="*/ 2537238 w 2537238"/>
                <a:gd name="connsiteY0-1418" fmla="*/ 686569 h 1038846"/>
                <a:gd name="connsiteX1-1419" fmla="*/ 2508394 w 2537238"/>
                <a:gd name="connsiteY1-1420" fmla="*/ 715413 h 1038846"/>
                <a:gd name="connsiteX2-1421" fmla="*/ 2479550 w 2537238"/>
                <a:gd name="connsiteY2-1422" fmla="*/ 686569 h 1038846"/>
                <a:gd name="connsiteX3-1423" fmla="*/ 2508394 w 2537238"/>
                <a:gd name="connsiteY3-1424" fmla="*/ 657725 h 1038846"/>
                <a:gd name="connsiteX4-1425" fmla="*/ 2537238 w 2537238"/>
                <a:gd name="connsiteY4-1426" fmla="*/ 686569 h 1038846"/>
                <a:gd name="connsiteX0-1427" fmla="*/ 2433954 w 2537238"/>
                <a:gd name="connsiteY0-1428" fmla="*/ 671184 h 1038846"/>
                <a:gd name="connsiteX1-1429" fmla="*/ 2376266 w 2537238"/>
                <a:gd name="connsiteY1-1430" fmla="*/ 728872 h 1038846"/>
                <a:gd name="connsiteX2-1431" fmla="*/ 2318578 w 2537238"/>
                <a:gd name="connsiteY2-1432" fmla="*/ 671184 h 1038846"/>
                <a:gd name="connsiteX3-1433" fmla="*/ 2376266 w 2537238"/>
                <a:gd name="connsiteY3-1434" fmla="*/ 613496 h 1038846"/>
                <a:gd name="connsiteX4-1435" fmla="*/ 2433954 w 2537238"/>
                <a:gd name="connsiteY4-1436" fmla="*/ 671184 h 1038846"/>
                <a:gd name="connsiteX0-1437" fmla="*/ 2273369 w 2537238"/>
                <a:gd name="connsiteY0-1438" fmla="*/ 649128 h 1038846"/>
                <a:gd name="connsiteX1-1439" fmla="*/ 2186837 w 2537238"/>
                <a:gd name="connsiteY1-1440" fmla="*/ 735660 h 1038846"/>
                <a:gd name="connsiteX2-1441" fmla="*/ 2100305 w 2537238"/>
                <a:gd name="connsiteY2-1442" fmla="*/ 649128 h 1038846"/>
                <a:gd name="connsiteX3-1443" fmla="*/ 2186837 w 2537238"/>
                <a:gd name="connsiteY3-1444" fmla="*/ 562596 h 1038846"/>
                <a:gd name="connsiteX4-1445" fmla="*/ 2273369 w 2537238"/>
                <a:gd name="connsiteY4-1446" fmla="*/ 649128 h 1038846"/>
                <a:gd name="connsiteX0-1447" fmla="*/ 2628 w 52692"/>
                <a:gd name="connsiteY0-1448" fmla="*/ 25568 h 43219"/>
                <a:gd name="connsiteX1-1449" fmla="*/ 2196 w 52692"/>
                <a:gd name="connsiteY1-1450" fmla="*/ 25239 h 43219"/>
                <a:gd name="connsiteX2-1451" fmla="*/ 5874 w 52692"/>
                <a:gd name="connsiteY2-1452" fmla="*/ 35538 h 43219"/>
                <a:gd name="connsiteX3-1453" fmla="*/ 5856 w 52692"/>
                <a:gd name="connsiteY3-1454" fmla="*/ 35139 h 43219"/>
                <a:gd name="connsiteX4-1455" fmla="*/ 16514 w 52692"/>
                <a:gd name="connsiteY4-1456" fmla="*/ 38949 h 43219"/>
                <a:gd name="connsiteX5-1457" fmla="*/ 16702 w 52692"/>
                <a:gd name="connsiteY5-1458" fmla="*/ 39392 h 43219"/>
                <a:gd name="connsiteX6-1459" fmla="*/ 28707 w 52692"/>
                <a:gd name="connsiteY6-1460" fmla="*/ 36949 h 43219"/>
                <a:gd name="connsiteX7-1461" fmla="*/ 28596 w 52692"/>
                <a:gd name="connsiteY7-1462" fmla="*/ 36519 h 43219"/>
                <a:gd name="connsiteX8-1463" fmla="*/ 37434 w 52692"/>
                <a:gd name="connsiteY8-1464" fmla="*/ 30453 h 43219"/>
                <a:gd name="connsiteX9-1465" fmla="*/ 37416 w 52692"/>
                <a:gd name="connsiteY9-1466" fmla="*/ 29949 h 43219"/>
                <a:gd name="connsiteX10-1467" fmla="*/ 41834 w 52692"/>
                <a:gd name="connsiteY10-1468" fmla="*/ 15213 h 43219"/>
                <a:gd name="connsiteX11-1469" fmla="*/ 42098 w 52692"/>
                <a:gd name="connsiteY11-1470" fmla="*/ 15394 h 43219"/>
                <a:gd name="connsiteX12-1471" fmla="*/ 38360 w 52692"/>
                <a:gd name="connsiteY12-1472" fmla="*/ 5285 h 43219"/>
                <a:gd name="connsiteX13-1473" fmla="*/ 38436 w 52692"/>
                <a:gd name="connsiteY13-1474" fmla="*/ 5302 h 43219"/>
                <a:gd name="connsiteX14-1475" fmla="*/ 30048 w 52692"/>
                <a:gd name="connsiteY14-1476" fmla="*/ 2252 h 43219"/>
                <a:gd name="connsiteX15-1477" fmla="*/ 29856 w 52692"/>
                <a:gd name="connsiteY15-1478" fmla="*/ 2199 h 43219"/>
                <a:gd name="connsiteX16-1479" fmla="*/ 22877 w 52692"/>
                <a:gd name="connsiteY16-1480" fmla="*/ 3020 h 43219"/>
                <a:gd name="connsiteX17-1481" fmla="*/ 22536 w 52692"/>
                <a:gd name="connsiteY17-1482" fmla="*/ 3189 h 43219"/>
                <a:gd name="connsiteX18-1483" fmla="*/ 14036 w 52692"/>
                <a:gd name="connsiteY18-1484" fmla="*/ 5051 h 43219"/>
                <a:gd name="connsiteX19-1485" fmla="*/ 14013 w 52692"/>
                <a:gd name="connsiteY19-1486" fmla="*/ 5152 h 43219"/>
                <a:gd name="connsiteX20-1487" fmla="*/ 3852 w 52692"/>
                <a:gd name="connsiteY20-1488" fmla="*/ 14401 h 43219"/>
                <a:gd name="connsiteX21-1489" fmla="*/ 3936 w 52692"/>
                <a:gd name="connsiteY21-1490" fmla="*/ 14229 h 43219"/>
                <a:gd name="connsiteX0-1491" fmla="*/ 3936 w 52692"/>
                <a:gd name="connsiteY0-1492" fmla="*/ 14229 h 43219"/>
                <a:gd name="connsiteX1-1493" fmla="*/ 5659 w 52692"/>
                <a:gd name="connsiteY1-1494" fmla="*/ 6766 h 43219"/>
                <a:gd name="connsiteX2-1495" fmla="*/ 14041 w 52692"/>
                <a:gd name="connsiteY2-1496" fmla="*/ 5061 h 43219"/>
                <a:gd name="connsiteX3-1497" fmla="*/ 22492 w 52692"/>
                <a:gd name="connsiteY3-1498" fmla="*/ 3291 h 43219"/>
                <a:gd name="connsiteX4-1499" fmla="*/ 25785 w 52692"/>
                <a:gd name="connsiteY4-1500" fmla="*/ 59 h 43219"/>
                <a:gd name="connsiteX5-1501" fmla="*/ 29869 w 52692"/>
                <a:gd name="connsiteY5-1502" fmla="*/ 2340 h 43219"/>
                <a:gd name="connsiteX6-1503" fmla="*/ 35499 w 52692"/>
                <a:gd name="connsiteY6-1504" fmla="*/ 549 h 43219"/>
                <a:gd name="connsiteX7-1505" fmla="*/ 38354 w 52692"/>
                <a:gd name="connsiteY7-1506" fmla="*/ 5435 h 43219"/>
                <a:gd name="connsiteX8-1507" fmla="*/ 42018 w 52692"/>
                <a:gd name="connsiteY8-1508" fmla="*/ 10177 h 43219"/>
                <a:gd name="connsiteX9-1509" fmla="*/ 41854 w 52692"/>
                <a:gd name="connsiteY9-1510" fmla="*/ 15319 h 43219"/>
                <a:gd name="connsiteX10-1511" fmla="*/ 43052 w 52692"/>
                <a:gd name="connsiteY10-1512" fmla="*/ 23181 h 43219"/>
                <a:gd name="connsiteX11-1513" fmla="*/ 37440 w 52692"/>
                <a:gd name="connsiteY11-1514" fmla="*/ 30063 h 43219"/>
                <a:gd name="connsiteX12-1515" fmla="*/ 35431 w 52692"/>
                <a:gd name="connsiteY12-1516" fmla="*/ 35960 h 43219"/>
                <a:gd name="connsiteX13-1517" fmla="*/ 28591 w 52692"/>
                <a:gd name="connsiteY13-1518" fmla="*/ 36674 h 43219"/>
                <a:gd name="connsiteX14-1519" fmla="*/ 23703 w 52692"/>
                <a:gd name="connsiteY14-1520" fmla="*/ 42965 h 43219"/>
                <a:gd name="connsiteX15-1521" fmla="*/ 16516 w 52692"/>
                <a:gd name="connsiteY15-1522" fmla="*/ 39125 h 43219"/>
                <a:gd name="connsiteX16-1523" fmla="*/ 5840 w 52692"/>
                <a:gd name="connsiteY16-1524" fmla="*/ 35331 h 43219"/>
                <a:gd name="connsiteX17-1525" fmla="*/ 1146 w 52692"/>
                <a:gd name="connsiteY17-1526" fmla="*/ 31109 h 43219"/>
                <a:gd name="connsiteX18-1527" fmla="*/ 2149 w 52692"/>
                <a:gd name="connsiteY18-1528" fmla="*/ 25410 h 43219"/>
                <a:gd name="connsiteX19-1529" fmla="*/ 31 w 52692"/>
                <a:gd name="connsiteY19-1530" fmla="*/ 19563 h 43219"/>
                <a:gd name="connsiteX20-1531" fmla="*/ 3899 w 52692"/>
                <a:gd name="connsiteY20-1532" fmla="*/ 14366 h 43219"/>
                <a:gd name="connsiteX21-1533" fmla="*/ 3936 w 52692"/>
                <a:gd name="connsiteY21-1534" fmla="*/ 14229 h 43219"/>
                <a:gd name="connsiteX0-1535" fmla="*/ 2537238 w 2537238"/>
                <a:gd name="connsiteY0-1536" fmla="*/ 686569 h 1038846"/>
                <a:gd name="connsiteX1-1537" fmla="*/ 2508394 w 2537238"/>
                <a:gd name="connsiteY1-1538" fmla="*/ 715413 h 1038846"/>
                <a:gd name="connsiteX2-1539" fmla="*/ 2479550 w 2537238"/>
                <a:gd name="connsiteY2-1540" fmla="*/ 686569 h 1038846"/>
                <a:gd name="connsiteX3-1541" fmla="*/ 2508394 w 2537238"/>
                <a:gd name="connsiteY3-1542" fmla="*/ 657725 h 1038846"/>
                <a:gd name="connsiteX4-1543" fmla="*/ 2537238 w 2537238"/>
                <a:gd name="connsiteY4-1544" fmla="*/ 686569 h 1038846"/>
                <a:gd name="connsiteX0-1545" fmla="*/ 2433954 w 2537238"/>
                <a:gd name="connsiteY0-1546" fmla="*/ 671184 h 1038846"/>
                <a:gd name="connsiteX1-1547" fmla="*/ 2376266 w 2537238"/>
                <a:gd name="connsiteY1-1548" fmla="*/ 728872 h 1038846"/>
                <a:gd name="connsiteX2-1549" fmla="*/ 2318578 w 2537238"/>
                <a:gd name="connsiteY2-1550" fmla="*/ 671184 h 1038846"/>
                <a:gd name="connsiteX3-1551" fmla="*/ 2376266 w 2537238"/>
                <a:gd name="connsiteY3-1552" fmla="*/ 613496 h 1038846"/>
                <a:gd name="connsiteX4-1553" fmla="*/ 2433954 w 2537238"/>
                <a:gd name="connsiteY4-1554" fmla="*/ 671184 h 1038846"/>
                <a:gd name="connsiteX0-1555" fmla="*/ 2273369 w 2537238"/>
                <a:gd name="connsiteY0-1556" fmla="*/ 649128 h 1038846"/>
                <a:gd name="connsiteX1-1557" fmla="*/ 2186837 w 2537238"/>
                <a:gd name="connsiteY1-1558" fmla="*/ 735660 h 1038846"/>
                <a:gd name="connsiteX2-1559" fmla="*/ 2100305 w 2537238"/>
                <a:gd name="connsiteY2-1560" fmla="*/ 649128 h 1038846"/>
                <a:gd name="connsiteX3-1561" fmla="*/ 2186837 w 2537238"/>
                <a:gd name="connsiteY3-1562" fmla="*/ 562596 h 1038846"/>
                <a:gd name="connsiteX4-1563" fmla="*/ 2273369 w 2537238"/>
                <a:gd name="connsiteY4-1564" fmla="*/ 649128 h 1038846"/>
                <a:gd name="connsiteX0-1565" fmla="*/ 2261 w 52692"/>
                <a:gd name="connsiteY0-1566" fmla="*/ 25568 h 43219"/>
                <a:gd name="connsiteX1-1567" fmla="*/ 2196 w 52692"/>
                <a:gd name="connsiteY1-1568" fmla="*/ 25239 h 43219"/>
                <a:gd name="connsiteX2-1569" fmla="*/ 5874 w 52692"/>
                <a:gd name="connsiteY2-1570" fmla="*/ 35538 h 43219"/>
                <a:gd name="connsiteX3-1571" fmla="*/ 5856 w 52692"/>
                <a:gd name="connsiteY3-1572" fmla="*/ 35139 h 43219"/>
                <a:gd name="connsiteX4-1573" fmla="*/ 16514 w 52692"/>
                <a:gd name="connsiteY4-1574" fmla="*/ 38949 h 43219"/>
                <a:gd name="connsiteX5-1575" fmla="*/ 16702 w 52692"/>
                <a:gd name="connsiteY5-1576" fmla="*/ 39392 h 43219"/>
                <a:gd name="connsiteX6-1577" fmla="*/ 28707 w 52692"/>
                <a:gd name="connsiteY6-1578" fmla="*/ 36949 h 43219"/>
                <a:gd name="connsiteX7-1579" fmla="*/ 28596 w 52692"/>
                <a:gd name="connsiteY7-1580" fmla="*/ 36519 h 43219"/>
                <a:gd name="connsiteX8-1581" fmla="*/ 37434 w 52692"/>
                <a:gd name="connsiteY8-1582" fmla="*/ 30453 h 43219"/>
                <a:gd name="connsiteX9-1583" fmla="*/ 37416 w 52692"/>
                <a:gd name="connsiteY9-1584" fmla="*/ 29949 h 43219"/>
                <a:gd name="connsiteX10-1585" fmla="*/ 41834 w 52692"/>
                <a:gd name="connsiteY10-1586" fmla="*/ 15213 h 43219"/>
                <a:gd name="connsiteX11-1587" fmla="*/ 42098 w 52692"/>
                <a:gd name="connsiteY11-1588" fmla="*/ 15394 h 43219"/>
                <a:gd name="connsiteX12-1589" fmla="*/ 38360 w 52692"/>
                <a:gd name="connsiteY12-1590" fmla="*/ 5285 h 43219"/>
                <a:gd name="connsiteX13-1591" fmla="*/ 38436 w 52692"/>
                <a:gd name="connsiteY13-1592" fmla="*/ 5302 h 43219"/>
                <a:gd name="connsiteX14-1593" fmla="*/ 30048 w 52692"/>
                <a:gd name="connsiteY14-1594" fmla="*/ 2252 h 43219"/>
                <a:gd name="connsiteX15-1595" fmla="*/ 29856 w 52692"/>
                <a:gd name="connsiteY15-1596" fmla="*/ 2199 h 43219"/>
                <a:gd name="connsiteX16-1597" fmla="*/ 22877 w 52692"/>
                <a:gd name="connsiteY16-1598" fmla="*/ 3020 h 43219"/>
                <a:gd name="connsiteX17-1599" fmla="*/ 22536 w 52692"/>
                <a:gd name="connsiteY17-1600" fmla="*/ 3189 h 43219"/>
                <a:gd name="connsiteX18-1601" fmla="*/ 14036 w 52692"/>
                <a:gd name="connsiteY18-1602" fmla="*/ 5051 h 43219"/>
                <a:gd name="connsiteX19-1603" fmla="*/ 14013 w 52692"/>
                <a:gd name="connsiteY19-1604" fmla="*/ 5152 h 43219"/>
                <a:gd name="connsiteX20-1605" fmla="*/ 3852 w 52692"/>
                <a:gd name="connsiteY20-1606" fmla="*/ 14401 h 43219"/>
                <a:gd name="connsiteX21-1607" fmla="*/ 3936 w 52692"/>
                <a:gd name="connsiteY21-1608" fmla="*/ 14229 h 43219"/>
                <a:gd name="connsiteX0-1609" fmla="*/ 3936 w 52692"/>
                <a:gd name="connsiteY0-1610" fmla="*/ 14229 h 43219"/>
                <a:gd name="connsiteX1-1611" fmla="*/ 5659 w 52692"/>
                <a:gd name="connsiteY1-1612" fmla="*/ 6766 h 43219"/>
                <a:gd name="connsiteX2-1613" fmla="*/ 14041 w 52692"/>
                <a:gd name="connsiteY2-1614" fmla="*/ 5061 h 43219"/>
                <a:gd name="connsiteX3-1615" fmla="*/ 22492 w 52692"/>
                <a:gd name="connsiteY3-1616" fmla="*/ 3291 h 43219"/>
                <a:gd name="connsiteX4-1617" fmla="*/ 25785 w 52692"/>
                <a:gd name="connsiteY4-1618" fmla="*/ 59 h 43219"/>
                <a:gd name="connsiteX5-1619" fmla="*/ 29869 w 52692"/>
                <a:gd name="connsiteY5-1620" fmla="*/ 2340 h 43219"/>
                <a:gd name="connsiteX6-1621" fmla="*/ 35499 w 52692"/>
                <a:gd name="connsiteY6-1622" fmla="*/ 549 h 43219"/>
                <a:gd name="connsiteX7-1623" fmla="*/ 38354 w 52692"/>
                <a:gd name="connsiteY7-1624" fmla="*/ 5435 h 43219"/>
                <a:gd name="connsiteX8-1625" fmla="*/ 42018 w 52692"/>
                <a:gd name="connsiteY8-1626" fmla="*/ 10177 h 43219"/>
                <a:gd name="connsiteX9-1627" fmla="*/ 41854 w 52692"/>
                <a:gd name="connsiteY9-1628" fmla="*/ 15319 h 43219"/>
                <a:gd name="connsiteX10-1629" fmla="*/ 43052 w 52692"/>
                <a:gd name="connsiteY10-1630" fmla="*/ 23181 h 43219"/>
                <a:gd name="connsiteX11-1631" fmla="*/ 37440 w 52692"/>
                <a:gd name="connsiteY11-1632" fmla="*/ 30063 h 43219"/>
                <a:gd name="connsiteX12-1633" fmla="*/ 35431 w 52692"/>
                <a:gd name="connsiteY12-1634" fmla="*/ 35960 h 43219"/>
                <a:gd name="connsiteX13-1635" fmla="*/ 28591 w 52692"/>
                <a:gd name="connsiteY13-1636" fmla="*/ 36674 h 43219"/>
                <a:gd name="connsiteX14-1637" fmla="*/ 23703 w 52692"/>
                <a:gd name="connsiteY14-1638" fmla="*/ 42965 h 43219"/>
                <a:gd name="connsiteX15-1639" fmla="*/ 16516 w 52692"/>
                <a:gd name="connsiteY15-1640" fmla="*/ 39125 h 43219"/>
                <a:gd name="connsiteX16-1641" fmla="*/ 5840 w 52692"/>
                <a:gd name="connsiteY16-1642" fmla="*/ 35331 h 43219"/>
                <a:gd name="connsiteX17-1643" fmla="*/ 1146 w 52692"/>
                <a:gd name="connsiteY17-1644" fmla="*/ 31109 h 43219"/>
                <a:gd name="connsiteX18-1645" fmla="*/ 2149 w 52692"/>
                <a:gd name="connsiteY18-1646" fmla="*/ 25410 h 43219"/>
                <a:gd name="connsiteX19-1647" fmla="*/ 31 w 52692"/>
                <a:gd name="connsiteY19-1648" fmla="*/ 19563 h 43219"/>
                <a:gd name="connsiteX20-1649" fmla="*/ 3899 w 52692"/>
                <a:gd name="connsiteY20-1650" fmla="*/ 14366 h 43219"/>
                <a:gd name="connsiteX21-1651" fmla="*/ 3936 w 52692"/>
                <a:gd name="connsiteY21-1652" fmla="*/ 14229 h 43219"/>
                <a:gd name="connsiteX0-1653" fmla="*/ 2537238 w 2537238"/>
                <a:gd name="connsiteY0-1654" fmla="*/ 686569 h 1038846"/>
                <a:gd name="connsiteX1-1655" fmla="*/ 2508394 w 2537238"/>
                <a:gd name="connsiteY1-1656" fmla="*/ 715413 h 1038846"/>
                <a:gd name="connsiteX2-1657" fmla="*/ 2479550 w 2537238"/>
                <a:gd name="connsiteY2-1658" fmla="*/ 686569 h 1038846"/>
                <a:gd name="connsiteX3-1659" fmla="*/ 2508394 w 2537238"/>
                <a:gd name="connsiteY3-1660" fmla="*/ 657725 h 1038846"/>
                <a:gd name="connsiteX4-1661" fmla="*/ 2537238 w 2537238"/>
                <a:gd name="connsiteY4-1662" fmla="*/ 686569 h 1038846"/>
                <a:gd name="connsiteX0-1663" fmla="*/ 2433954 w 2537238"/>
                <a:gd name="connsiteY0-1664" fmla="*/ 671184 h 1038846"/>
                <a:gd name="connsiteX1-1665" fmla="*/ 2376266 w 2537238"/>
                <a:gd name="connsiteY1-1666" fmla="*/ 728872 h 1038846"/>
                <a:gd name="connsiteX2-1667" fmla="*/ 2318578 w 2537238"/>
                <a:gd name="connsiteY2-1668" fmla="*/ 671184 h 1038846"/>
                <a:gd name="connsiteX3-1669" fmla="*/ 2376266 w 2537238"/>
                <a:gd name="connsiteY3-1670" fmla="*/ 613496 h 1038846"/>
                <a:gd name="connsiteX4-1671" fmla="*/ 2433954 w 2537238"/>
                <a:gd name="connsiteY4-1672" fmla="*/ 671184 h 1038846"/>
                <a:gd name="connsiteX0-1673" fmla="*/ 2273369 w 2537238"/>
                <a:gd name="connsiteY0-1674" fmla="*/ 649128 h 1038846"/>
                <a:gd name="connsiteX1-1675" fmla="*/ 2186837 w 2537238"/>
                <a:gd name="connsiteY1-1676" fmla="*/ 735660 h 1038846"/>
                <a:gd name="connsiteX2-1677" fmla="*/ 2100305 w 2537238"/>
                <a:gd name="connsiteY2-1678" fmla="*/ 649128 h 1038846"/>
                <a:gd name="connsiteX3-1679" fmla="*/ 2186837 w 2537238"/>
                <a:gd name="connsiteY3-1680" fmla="*/ 562596 h 1038846"/>
                <a:gd name="connsiteX4-1681" fmla="*/ 2273369 w 2537238"/>
                <a:gd name="connsiteY4-1682" fmla="*/ 649128 h 1038846"/>
                <a:gd name="connsiteX0-1683" fmla="*/ 2261 w 52692"/>
                <a:gd name="connsiteY0-1684" fmla="*/ 25568 h 43219"/>
                <a:gd name="connsiteX1-1685" fmla="*/ 2196 w 52692"/>
                <a:gd name="connsiteY1-1686" fmla="*/ 25239 h 43219"/>
                <a:gd name="connsiteX2-1687" fmla="*/ 5874 w 52692"/>
                <a:gd name="connsiteY2-1688" fmla="*/ 35538 h 43219"/>
                <a:gd name="connsiteX3-1689" fmla="*/ 5856 w 52692"/>
                <a:gd name="connsiteY3-1690" fmla="*/ 35139 h 43219"/>
                <a:gd name="connsiteX4-1691" fmla="*/ 16514 w 52692"/>
                <a:gd name="connsiteY4-1692" fmla="*/ 38949 h 43219"/>
                <a:gd name="connsiteX5-1693" fmla="*/ 16702 w 52692"/>
                <a:gd name="connsiteY5-1694" fmla="*/ 39392 h 43219"/>
                <a:gd name="connsiteX6-1695" fmla="*/ 28707 w 52692"/>
                <a:gd name="connsiteY6-1696" fmla="*/ 36949 h 43219"/>
                <a:gd name="connsiteX7-1697" fmla="*/ 28596 w 52692"/>
                <a:gd name="connsiteY7-1698" fmla="*/ 36519 h 43219"/>
                <a:gd name="connsiteX8-1699" fmla="*/ 37434 w 52692"/>
                <a:gd name="connsiteY8-1700" fmla="*/ 30453 h 43219"/>
                <a:gd name="connsiteX9-1701" fmla="*/ 37416 w 52692"/>
                <a:gd name="connsiteY9-1702" fmla="*/ 29949 h 43219"/>
                <a:gd name="connsiteX10-1703" fmla="*/ 41834 w 52692"/>
                <a:gd name="connsiteY10-1704" fmla="*/ 15213 h 43219"/>
                <a:gd name="connsiteX11-1705" fmla="*/ 42098 w 52692"/>
                <a:gd name="connsiteY11-1706" fmla="*/ 15394 h 43219"/>
                <a:gd name="connsiteX12-1707" fmla="*/ 38360 w 52692"/>
                <a:gd name="connsiteY12-1708" fmla="*/ 5285 h 43219"/>
                <a:gd name="connsiteX13-1709" fmla="*/ 38436 w 52692"/>
                <a:gd name="connsiteY13-1710" fmla="*/ 5302 h 43219"/>
                <a:gd name="connsiteX14-1711" fmla="*/ 30048 w 52692"/>
                <a:gd name="connsiteY14-1712" fmla="*/ 2252 h 43219"/>
                <a:gd name="connsiteX15-1713" fmla="*/ 29856 w 52692"/>
                <a:gd name="connsiteY15-1714" fmla="*/ 2199 h 43219"/>
                <a:gd name="connsiteX16-1715" fmla="*/ 22877 w 52692"/>
                <a:gd name="connsiteY16-1716" fmla="*/ 3020 h 43219"/>
                <a:gd name="connsiteX17-1717" fmla="*/ 22536 w 52692"/>
                <a:gd name="connsiteY17-1718" fmla="*/ 3189 h 43219"/>
                <a:gd name="connsiteX18-1719" fmla="*/ 14036 w 52692"/>
                <a:gd name="connsiteY18-1720" fmla="*/ 5051 h 43219"/>
                <a:gd name="connsiteX19-1721" fmla="*/ 14013 w 52692"/>
                <a:gd name="connsiteY19-1722" fmla="*/ 5152 h 43219"/>
                <a:gd name="connsiteX20-1723" fmla="*/ 3852 w 52692"/>
                <a:gd name="connsiteY20-1724" fmla="*/ 14401 h 43219"/>
                <a:gd name="connsiteX21-1725" fmla="*/ 3936 w 52692"/>
                <a:gd name="connsiteY21-1726" fmla="*/ 14229 h 43219"/>
                <a:gd name="connsiteX0-1727" fmla="*/ 3936 w 52692"/>
                <a:gd name="connsiteY0-1728" fmla="*/ 14229 h 43219"/>
                <a:gd name="connsiteX1-1729" fmla="*/ 5659 w 52692"/>
                <a:gd name="connsiteY1-1730" fmla="*/ 6766 h 43219"/>
                <a:gd name="connsiteX2-1731" fmla="*/ 14041 w 52692"/>
                <a:gd name="connsiteY2-1732" fmla="*/ 5061 h 43219"/>
                <a:gd name="connsiteX3-1733" fmla="*/ 22492 w 52692"/>
                <a:gd name="connsiteY3-1734" fmla="*/ 3291 h 43219"/>
                <a:gd name="connsiteX4-1735" fmla="*/ 25785 w 52692"/>
                <a:gd name="connsiteY4-1736" fmla="*/ 59 h 43219"/>
                <a:gd name="connsiteX5-1737" fmla="*/ 29869 w 52692"/>
                <a:gd name="connsiteY5-1738" fmla="*/ 2340 h 43219"/>
                <a:gd name="connsiteX6-1739" fmla="*/ 35499 w 52692"/>
                <a:gd name="connsiteY6-1740" fmla="*/ 549 h 43219"/>
                <a:gd name="connsiteX7-1741" fmla="*/ 38354 w 52692"/>
                <a:gd name="connsiteY7-1742" fmla="*/ 5435 h 43219"/>
                <a:gd name="connsiteX8-1743" fmla="*/ 42018 w 52692"/>
                <a:gd name="connsiteY8-1744" fmla="*/ 10177 h 43219"/>
                <a:gd name="connsiteX9-1745" fmla="*/ 41854 w 52692"/>
                <a:gd name="connsiteY9-1746" fmla="*/ 15319 h 43219"/>
                <a:gd name="connsiteX10-1747" fmla="*/ 43052 w 52692"/>
                <a:gd name="connsiteY10-1748" fmla="*/ 23181 h 43219"/>
                <a:gd name="connsiteX11-1749" fmla="*/ 37440 w 52692"/>
                <a:gd name="connsiteY11-1750" fmla="*/ 30063 h 43219"/>
                <a:gd name="connsiteX12-1751" fmla="*/ 35431 w 52692"/>
                <a:gd name="connsiteY12-1752" fmla="*/ 35960 h 43219"/>
                <a:gd name="connsiteX13-1753" fmla="*/ 28591 w 52692"/>
                <a:gd name="connsiteY13-1754" fmla="*/ 36674 h 43219"/>
                <a:gd name="connsiteX14-1755" fmla="*/ 23703 w 52692"/>
                <a:gd name="connsiteY14-1756" fmla="*/ 42965 h 43219"/>
                <a:gd name="connsiteX15-1757" fmla="*/ 16516 w 52692"/>
                <a:gd name="connsiteY15-1758" fmla="*/ 39125 h 43219"/>
                <a:gd name="connsiteX16-1759" fmla="*/ 5840 w 52692"/>
                <a:gd name="connsiteY16-1760" fmla="*/ 35331 h 43219"/>
                <a:gd name="connsiteX17-1761" fmla="*/ 1146 w 52692"/>
                <a:gd name="connsiteY17-1762" fmla="*/ 31109 h 43219"/>
                <a:gd name="connsiteX18-1763" fmla="*/ 2149 w 52692"/>
                <a:gd name="connsiteY18-1764" fmla="*/ 25410 h 43219"/>
                <a:gd name="connsiteX19-1765" fmla="*/ 31 w 52692"/>
                <a:gd name="connsiteY19-1766" fmla="*/ 19563 h 43219"/>
                <a:gd name="connsiteX20-1767" fmla="*/ 3899 w 52692"/>
                <a:gd name="connsiteY20-1768" fmla="*/ 14366 h 43219"/>
                <a:gd name="connsiteX21-1769" fmla="*/ 3936 w 52692"/>
                <a:gd name="connsiteY21-1770" fmla="*/ 14229 h 43219"/>
                <a:gd name="connsiteX0-1771" fmla="*/ 2537238 w 2537238"/>
                <a:gd name="connsiteY0-1772" fmla="*/ 686569 h 1038846"/>
                <a:gd name="connsiteX1-1773" fmla="*/ 2508394 w 2537238"/>
                <a:gd name="connsiteY1-1774" fmla="*/ 715413 h 1038846"/>
                <a:gd name="connsiteX2-1775" fmla="*/ 2479550 w 2537238"/>
                <a:gd name="connsiteY2-1776" fmla="*/ 686569 h 1038846"/>
                <a:gd name="connsiteX3-1777" fmla="*/ 2508394 w 2537238"/>
                <a:gd name="connsiteY3-1778" fmla="*/ 657725 h 1038846"/>
                <a:gd name="connsiteX4-1779" fmla="*/ 2537238 w 2537238"/>
                <a:gd name="connsiteY4-1780" fmla="*/ 686569 h 1038846"/>
                <a:gd name="connsiteX0-1781" fmla="*/ 2433954 w 2537238"/>
                <a:gd name="connsiteY0-1782" fmla="*/ 671184 h 1038846"/>
                <a:gd name="connsiteX1-1783" fmla="*/ 2376266 w 2537238"/>
                <a:gd name="connsiteY1-1784" fmla="*/ 728872 h 1038846"/>
                <a:gd name="connsiteX2-1785" fmla="*/ 2318578 w 2537238"/>
                <a:gd name="connsiteY2-1786" fmla="*/ 671184 h 1038846"/>
                <a:gd name="connsiteX3-1787" fmla="*/ 2376266 w 2537238"/>
                <a:gd name="connsiteY3-1788" fmla="*/ 613496 h 1038846"/>
                <a:gd name="connsiteX4-1789" fmla="*/ 2433954 w 2537238"/>
                <a:gd name="connsiteY4-1790" fmla="*/ 671184 h 1038846"/>
                <a:gd name="connsiteX0-1791" fmla="*/ 2273369 w 2537238"/>
                <a:gd name="connsiteY0-1792" fmla="*/ 649128 h 1038846"/>
                <a:gd name="connsiteX1-1793" fmla="*/ 2186837 w 2537238"/>
                <a:gd name="connsiteY1-1794" fmla="*/ 735660 h 1038846"/>
                <a:gd name="connsiteX2-1795" fmla="*/ 2100305 w 2537238"/>
                <a:gd name="connsiteY2-1796" fmla="*/ 649128 h 1038846"/>
                <a:gd name="connsiteX3-1797" fmla="*/ 2186837 w 2537238"/>
                <a:gd name="connsiteY3-1798" fmla="*/ 562596 h 1038846"/>
                <a:gd name="connsiteX4-1799" fmla="*/ 2273369 w 2537238"/>
                <a:gd name="connsiteY4-1800" fmla="*/ 649128 h 1038846"/>
                <a:gd name="connsiteX0-1801" fmla="*/ 2261 w 52692"/>
                <a:gd name="connsiteY0-1802" fmla="*/ 25568 h 43219"/>
                <a:gd name="connsiteX1-1803" fmla="*/ 2196 w 52692"/>
                <a:gd name="connsiteY1-1804" fmla="*/ 25239 h 43219"/>
                <a:gd name="connsiteX2-1805" fmla="*/ 5874 w 52692"/>
                <a:gd name="connsiteY2-1806" fmla="*/ 35538 h 43219"/>
                <a:gd name="connsiteX3-1807" fmla="*/ 5856 w 52692"/>
                <a:gd name="connsiteY3-1808" fmla="*/ 35139 h 43219"/>
                <a:gd name="connsiteX4-1809" fmla="*/ 16514 w 52692"/>
                <a:gd name="connsiteY4-1810" fmla="*/ 38949 h 43219"/>
                <a:gd name="connsiteX5-1811" fmla="*/ 16702 w 52692"/>
                <a:gd name="connsiteY5-1812" fmla="*/ 39392 h 43219"/>
                <a:gd name="connsiteX6-1813" fmla="*/ 28707 w 52692"/>
                <a:gd name="connsiteY6-1814" fmla="*/ 36949 h 43219"/>
                <a:gd name="connsiteX7-1815" fmla="*/ 28596 w 52692"/>
                <a:gd name="connsiteY7-1816" fmla="*/ 36519 h 43219"/>
                <a:gd name="connsiteX8-1817" fmla="*/ 37434 w 52692"/>
                <a:gd name="connsiteY8-1818" fmla="*/ 30453 h 43219"/>
                <a:gd name="connsiteX9-1819" fmla="*/ 38211 w 52692"/>
                <a:gd name="connsiteY9-1820" fmla="*/ 31761 h 43219"/>
                <a:gd name="connsiteX10-1821" fmla="*/ 41834 w 52692"/>
                <a:gd name="connsiteY10-1822" fmla="*/ 15213 h 43219"/>
                <a:gd name="connsiteX11-1823" fmla="*/ 42098 w 52692"/>
                <a:gd name="connsiteY11-1824" fmla="*/ 15394 h 43219"/>
                <a:gd name="connsiteX12-1825" fmla="*/ 38360 w 52692"/>
                <a:gd name="connsiteY12-1826" fmla="*/ 5285 h 43219"/>
                <a:gd name="connsiteX13-1827" fmla="*/ 38436 w 52692"/>
                <a:gd name="connsiteY13-1828" fmla="*/ 5302 h 43219"/>
                <a:gd name="connsiteX14-1829" fmla="*/ 30048 w 52692"/>
                <a:gd name="connsiteY14-1830" fmla="*/ 2252 h 43219"/>
                <a:gd name="connsiteX15-1831" fmla="*/ 29856 w 52692"/>
                <a:gd name="connsiteY15-1832" fmla="*/ 2199 h 43219"/>
                <a:gd name="connsiteX16-1833" fmla="*/ 22877 w 52692"/>
                <a:gd name="connsiteY16-1834" fmla="*/ 3020 h 43219"/>
                <a:gd name="connsiteX17-1835" fmla="*/ 22536 w 52692"/>
                <a:gd name="connsiteY17-1836" fmla="*/ 3189 h 43219"/>
                <a:gd name="connsiteX18-1837" fmla="*/ 14036 w 52692"/>
                <a:gd name="connsiteY18-1838" fmla="*/ 5051 h 43219"/>
                <a:gd name="connsiteX19-1839" fmla="*/ 14013 w 52692"/>
                <a:gd name="connsiteY19-1840" fmla="*/ 5152 h 43219"/>
                <a:gd name="connsiteX20-1841" fmla="*/ 3852 w 52692"/>
                <a:gd name="connsiteY20-1842" fmla="*/ 14401 h 43219"/>
                <a:gd name="connsiteX21-1843" fmla="*/ 3936 w 52692"/>
                <a:gd name="connsiteY21-1844" fmla="*/ 14229 h 43219"/>
                <a:gd name="connsiteX0-1845" fmla="*/ 3936 w 52692"/>
                <a:gd name="connsiteY0-1846" fmla="*/ 14229 h 43219"/>
                <a:gd name="connsiteX1-1847" fmla="*/ 5659 w 52692"/>
                <a:gd name="connsiteY1-1848" fmla="*/ 6766 h 43219"/>
                <a:gd name="connsiteX2-1849" fmla="*/ 14041 w 52692"/>
                <a:gd name="connsiteY2-1850" fmla="*/ 5061 h 43219"/>
                <a:gd name="connsiteX3-1851" fmla="*/ 22492 w 52692"/>
                <a:gd name="connsiteY3-1852" fmla="*/ 3291 h 43219"/>
                <a:gd name="connsiteX4-1853" fmla="*/ 25785 w 52692"/>
                <a:gd name="connsiteY4-1854" fmla="*/ 59 h 43219"/>
                <a:gd name="connsiteX5-1855" fmla="*/ 29869 w 52692"/>
                <a:gd name="connsiteY5-1856" fmla="*/ 2340 h 43219"/>
                <a:gd name="connsiteX6-1857" fmla="*/ 35499 w 52692"/>
                <a:gd name="connsiteY6-1858" fmla="*/ 549 h 43219"/>
                <a:gd name="connsiteX7-1859" fmla="*/ 38354 w 52692"/>
                <a:gd name="connsiteY7-1860" fmla="*/ 5435 h 43219"/>
                <a:gd name="connsiteX8-1861" fmla="*/ 42018 w 52692"/>
                <a:gd name="connsiteY8-1862" fmla="*/ 10177 h 43219"/>
                <a:gd name="connsiteX9-1863" fmla="*/ 41854 w 52692"/>
                <a:gd name="connsiteY9-1864" fmla="*/ 15319 h 43219"/>
                <a:gd name="connsiteX10-1865" fmla="*/ 43052 w 52692"/>
                <a:gd name="connsiteY10-1866" fmla="*/ 23181 h 43219"/>
                <a:gd name="connsiteX11-1867" fmla="*/ 37440 w 52692"/>
                <a:gd name="connsiteY11-1868" fmla="*/ 30063 h 43219"/>
                <a:gd name="connsiteX12-1869" fmla="*/ 35431 w 52692"/>
                <a:gd name="connsiteY12-1870" fmla="*/ 35960 h 43219"/>
                <a:gd name="connsiteX13-1871" fmla="*/ 28591 w 52692"/>
                <a:gd name="connsiteY13-1872" fmla="*/ 36674 h 43219"/>
                <a:gd name="connsiteX14-1873" fmla="*/ 23703 w 52692"/>
                <a:gd name="connsiteY14-1874" fmla="*/ 42965 h 43219"/>
                <a:gd name="connsiteX15-1875" fmla="*/ 16516 w 52692"/>
                <a:gd name="connsiteY15-1876" fmla="*/ 39125 h 43219"/>
                <a:gd name="connsiteX16-1877" fmla="*/ 5840 w 52692"/>
                <a:gd name="connsiteY16-1878" fmla="*/ 35331 h 43219"/>
                <a:gd name="connsiteX17-1879" fmla="*/ 1146 w 52692"/>
                <a:gd name="connsiteY17-1880" fmla="*/ 31109 h 43219"/>
                <a:gd name="connsiteX18-1881" fmla="*/ 2149 w 52692"/>
                <a:gd name="connsiteY18-1882" fmla="*/ 25410 h 43219"/>
                <a:gd name="connsiteX19-1883" fmla="*/ 31 w 52692"/>
                <a:gd name="connsiteY19-1884" fmla="*/ 19563 h 43219"/>
                <a:gd name="connsiteX20-1885" fmla="*/ 3899 w 52692"/>
                <a:gd name="connsiteY20-1886" fmla="*/ 14366 h 43219"/>
                <a:gd name="connsiteX21-1887" fmla="*/ 3936 w 52692"/>
                <a:gd name="connsiteY21-1888" fmla="*/ 14229 h 43219"/>
                <a:gd name="connsiteX0-1889" fmla="*/ 2537238 w 2537238"/>
                <a:gd name="connsiteY0-1890" fmla="*/ 686569 h 1038846"/>
                <a:gd name="connsiteX1-1891" fmla="*/ 2508394 w 2537238"/>
                <a:gd name="connsiteY1-1892" fmla="*/ 715413 h 1038846"/>
                <a:gd name="connsiteX2-1893" fmla="*/ 2479550 w 2537238"/>
                <a:gd name="connsiteY2-1894" fmla="*/ 686569 h 1038846"/>
                <a:gd name="connsiteX3-1895" fmla="*/ 2508394 w 2537238"/>
                <a:gd name="connsiteY3-1896" fmla="*/ 657725 h 1038846"/>
                <a:gd name="connsiteX4-1897" fmla="*/ 2537238 w 2537238"/>
                <a:gd name="connsiteY4-1898" fmla="*/ 686569 h 1038846"/>
                <a:gd name="connsiteX0-1899" fmla="*/ 2433954 w 2537238"/>
                <a:gd name="connsiteY0-1900" fmla="*/ 671184 h 1038846"/>
                <a:gd name="connsiteX1-1901" fmla="*/ 2376266 w 2537238"/>
                <a:gd name="connsiteY1-1902" fmla="*/ 728872 h 1038846"/>
                <a:gd name="connsiteX2-1903" fmla="*/ 2318578 w 2537238"/>
                <a:gd name="connsiteY2-1904" fmla="*/ 671184 h 1038846"/>
                <a:gd name="connsiteX3-1905" fmla="*/ 2376266 w 2537238"/>
                <a:gd name="connsiteY3-1906" fmla="*/ 613496 h 1038846"/>
                <a:gd name="connsiteX4-1907" fmla="*/ 2433954 w 2537238"/>
                <a:gd name="connsiteY4-1908" fmla="*/ 671184 h 1038846"/>
                <a:gd name="connsiteX0-1909" fmla="*/ 2273369 w 2537238"/>
                <a:gd name="connsiteY0-1910" fmla="*/ 649128 h 1038846"/>
                <a:gd name="connsiteX1-1911" fmla="*/ 2186837 w 2537238"/>
                <a:gd name="connsiteY1-1912" fmla="*/ 735660 h 1038846"/>
                <a:gd name="connsiteX2-1913" fmla="*/ 2100305 w 2537238"/>
                <a:gd name="connsiteY2-1914" fmla="*/ 649128 h 1038846"/>
                <a:gd name="connsiteX3-1915" fmla="*/ 2186837 w 2537238"/>
                <a:gd name="connsiteY3-1916" fmla="*/ 562596 h 1038846"/>
                <a:gd name="connsiteX4-1917" fmla="*/ 2273369 w 2537238"/>
                <a:gd name="connsiteY4-1918" fmla="*/ 649128 h 1038846"/>
                <a:gd name="connsiteX0-1919" fmla="*/ 2261 w 52692"/>
                <a:gd name="connsiteY0-1920" fmla="*/ 25568 h 43219"/>
                <a:gd name="connsiteX1-1921" fmla="*/ 2196 w 52692"/>
                <a:gd name="connsiteY1-1922" fmla="*/ 25239 h 43219"/>
                <a:gd name="connsiteX2-1923" fmla="*/ 5874 w 52692"/>
                <a:gd name="connsiteY2-1924" fmla="*/ 35538 h 43219"/>
                <a:gd name="connsiteX3-1925" fmla="*/ 5856 w 52692"/>
                <a:gd name="connsiteY3-1926" fmla="*/ 35139 h 43219"/>
                <a:gd name="connsiteX4-1927" fmla="*/ 16514 w 52692"/>
                <a:gd name="connsiteY4-1928" fmla="*/ 38949 h 43219"/>
                <a:gd name="connsiteX5-1929" fmla="*/ 16702 w 52692"/>
                <a:gd name="connsiteY5-1930" fmla="*/ 39392 h 43219"/>
                <a:gd name="connsiteX6-1931" fmla="*/ 28707 w 52692"/>
                <a:gd name="connsiteY6-1932" fmla="*/ 36949 h 43219"/>
                <a:gd name="connsiteX7-1933" fmla="*/ 28596 w 52692"/>
                <a:gd name="connsiteY7-1934" fmla="*/ 36519 h 43219"/>
                <a:gd name="connsiteX8-1935" fmla="*/ 37434 w 52692"/>
                <a:gd name="connsiteY8-1936" fmla="*/ 30453 h 43219"/>
                <a:gd name="connsiteX9-1937" fmla="*/ 38578 w 52692"/>
                <a:gd name="connsiteY9-1938" fmla="*/ 30311 h 43219"/>
                <a:gd name="connsiteX10-1939" fmla="*/ 41834 w 52692"/>
                <a:gd name="connsiteY10-1940" fmla="*/ 15213 h 43219"/>
                <a:gd name="connsiteX11-1941" fmla="*/ 42098 w 52692"/>
                <a:gd name="connsiteY11-1942" fmla="*/ 15394 h 43219"/>
                <a:gd name="connsiteX12-1943" fmla="*/ 38360 w 52692"/>
                <a:gd name="connsiteY12-1944" fmla="*/ 5285 h 43219"/>
                <a:gd name="connsiteX13-1945" fmla="*/ 38436 w 52692"/>
                <a:gd name="connsiteY13-1946" fmla="*/ 5302 h 43219"/>
                <a:gd name="connsiteX14-1947" fmla="*/ 30048 w 52692"/>
                <a:gd name="connsiteY14-1948" fmla="*/ 2252 h 43219"/>
                <a:gd name="connsiteX15-1949" fmla="*/ 29856 w 52692"/>
                <a:gd name="connsiteY15-1950" fmla="*/ 2199 h 43219"/>
                <a:gd name="connsiteX16-1951" fmla="*/ 22877 w 52692"/>
                <a:gd name="connsiteY16-1952" fmla="*/ 3020 h 43219"/>
                <a:gd name="connsiteX17-1953" fmla="*/ 22536 w 52692"/>
                <a:gd name="connsiteY17-1954" fmla="*/ 3189 h 43219"/>
                <a:gd name="connsiteX18-1955" fmla="*/ 14036 w 52692"/>
                <a:gd name="connsiteY18-1956" fmla="*/ 5051 h 43219"/>
                <a:gd name="connsiteX19-1957" fmla="*/ 14013 w 52692"/>
                <a:gd name="connsiteY19-1958" fmla="*/ 5152 h 43219"/>
                <a:gd name="connsiteX20-1959" fmla="*/ 3852 w 52692"/>
                <a:gd name="connsiteY20-1960" fmla="*/ 14401 h 43219"/>
                <a:gd name="connsiteX21-1961" fmla="*/ 3936 w 52692"/>
                <a:gd name="connsiteY21-1962" fmla="*/ 14229 h 43219"/>
                <a:gd name="connsiteX0-1963" fmla="*/ 3936 w 52692"/>
                <a:gd name="connsiteY0-1964" fmla="*/ 14229 h 43219"/>
                <a:gd name="connsiteX1-1965" fmla="*/ 5659 w 52692"/>
                <a:gd name="connsiteY1-1966" fmla="*/ 6766 h 43219"/>
                <a:gd name="connsiteX2-1967" fmla="*/ 14041 w 52692"/>
                <a:gd name="connsiteY2-1968" fmla="*/ 5061 h 43219"/>
                <a:gd name="connsiteX3-1969" fmla="*/ 22492 w 52692"/>
                <a:gd name="connsiteY3-1970" fmla="*/ 3291 h 43219"/>
                <a:gd name="connsiteX4-1971" fmla="*/ 25785 w 52692"/>
                <a:gd name="connsiteY4-1972" fmla="*/ 59 h 43219"/>
                <a:gd name="connsiteX5-1973" fmla="*/ 29869 w 52692"/>
                <a:gd name="connsiteY5-1974" fmla="*/ 2340 h 43219"/>
                <a:gd name="connsiteX6-1975" fmla="*/ 35499 w 52692"/>
                <a:gd name="connsiteY6-1976" fmla="*/ 549 h 43219"/>
                <a:gd name="connsiteX7-1977" fmla="*/ 38354 w 52692"/>
                <a:gd name="connsiteY7-1978" fmla="*/ 5435 h 43219"/>
                <a:gd name="connsiteX8-1979" fmla="*/ 42018 w 52692"/>
                <a:gd name="connsiteY8-1980" fmla="*/ 10177 h 43219"/>
                <a:gd name="connsiteX9-1981" fmla="*/ 41854 w 52692"/>
                <a:gd name="connsiteY9-1982" fmla="*/ 15319 h 43219"/>
                <a:gd name="connsiteX10-1983" fmla="*/ 43052 w 52692"/>
                <a:gd name="connsiteY10-1984" fmla="*/ 23181 h 43219"/>
                <a:gd name="connsiteX11-1985" fmla="*/ 37440 w 52692"/>
                <a:gd name="connsiteY11-1986" fmla="*/ 30063 h 43219"/>
                <a:gd name="connsiteX12-1987" fmla="*/ 35431 w 52692"/>
                <a:gd name="connsiteY12-1988" fmla="*/ 35960 h 43219"/>
                <a:gd name="connsiteX13-1989" fmla="*/ 28591 w 52692"/>
                <a:gd name="connsiteY13-1990" fmla="*/ 36674 h 43219"/>
                <a:gd name="connsiteX14-1991" fmla="*/ 23703 w 52692"/>
                <a:gd name="connsiteY14-1992" fmla="*/ 42965 h 43219"/>
                <a:gd name="connsiteX15-1993" fmla="*/ 16516 w 52692"/>
                <a:gd name="connsiteY15-1994" fmla="*/ 39125 h 43219"/>
                <a:gd name="connsiteX16-1995" fmla="*/ 5840 w 52692"/>
                <a:gd name="connsiteY16-1996" fmla="*/ 35331 h 43219"/>
                <a:gd name="connsiteX17-1997" fmla="*/ 1146 w 52692"/>
                <a:gd name="connsiteY17-1998" fmla="*/ 31109 h 43219"/>
                <a:gd name="connsiteX18-1999" fmla="*/ 2149 w 52692"/>
                <a:gd name="connsiteY18-2000" fmla="*/ 25410 h 43219"/>
                <a:gd name="connsiteX19-2001" fmla="*/ 31 w 52692"/>
                <a:gd name="connsiteY19-2002" fmla="*/ 19563 h 43219"/>
                <a:gd name="connsiteX20-2003" fmla="*/ 3899 w 52692"/>
                <a:gd name="connsiteY20-2004" fmla="*/ 14366 h 43219"/>
                <a:gd name="connsiteX21-2005" fmla="*/ 3936 w 52692"/>
                <a:gd name="connsiteY21-2006" fmla="*/ 14229 h 43219"/>
                <a:gd name="connsiteX0-2007" fmla="*/ 2537238 w 2537238"/>
                <a:gd name="connsiteY0-2008" fmla="*/ 686569 h 1038846"/>
                <a:gd name="connsiteX1-2009" fmla="*/ 2508394 w 2537238"/>
                <a:gd name="connsiteY1-2010" fmla="*/ 715413 h 1038846"/>
                <a:gd name="connsiteX2-2011" fmla="*/ 2479550 w 2537238"/>
                <a:gd name="connsiteY2-2012" fmla="*/ 686569 h 1038846"/>
                <a:gd name="connsiteX3-2013" fmla="*/ 2508394 w 2537238"/>
                <a:gd name="connsiteY3-2014" fmla="*/ 657725 h 1038846"/>
                <a:gd name="connsiteX4-2015" fmla="*/ 2537238 w 2537238"/>
                <a:gd name="connsiteY4-2016" fmla="*/ 686569 h 1038846"/>
                <a:gd name="connsiteX0-2017" fmla="*/ 2433954 w 2537238"/>
                <a:gd name="connsiteY0-2018" fmla="*/ 671184 h 1038846"/>
                <a:gd name="connsiteX1-2019" fmla="*/ 2376266 w 2537238"/>
                <a:gd name="connsiteY1-2020" fmla="*/ 728872 h 1038846"/>
                <a:gd name="connsiteX2-2021" fmla="*/ 2318578 w 2537238"/>
                <a:gd name="connsiteY2-2022" fmla="*/ 671184 h 1038846"/>
                <a:gd name="connsiteX3-2023" fmla="*/ 2376266 w 2537238"/>
                <a:gd name="connsiteY3-2024" fmla="*/ 613496 h 1038846"/>
                <a:gd name="connsiteX4-2025" fmla="*/ 2433954 w 2537238"/>
                <a:gd name="connsiteY4-2026" fmla="*/ 671184 h 1038846"/>
                <a:gd name="connsiteX0-2027" fmla="*/ 2273369 w 2537238"/>
                <a:gd name="connsiteY0-2028" fmla="*/ 649128 h 1038846"/>
                <a:gd name="connsiteX1-2029" fmla="*/ 2186837 w 2537238"/>
                <a:gd name="connsiteY1-2030" fmla="*/ 735660 h 1038846"/>
                <a:gd name="connsiteX2-2031" fmla="*/ 2100305 w 2537238"/>
                <a:gd name="connsiteY2-2032" fmla="*/ 649128 h 1038846"/>
                <a:gd name="connsiteX3-2033" fmla="*/ 2186837 w 2537238"/>
                <a:gd name="connsiteY3-2034" fmla="*/ 562596 h 1038846"/>
                <a:gd name="connsiteX4-2035" fmla="*/ 2273369 w 2537238"/>
                <a:gd name="connsiteY4-2036" fmla="*/ 649128 h 1038846"/>
                <a:gd name="connsiteX0-2037" fmla="*/ 2261 w 52692"/>
                <a:gd name="connsiteY0-2038" fmla="*/ 25568 h 43219"/>
                <a:gd name="connsiteX1-2039" fmla="*/ 2196 w 52692"/>
                <a:gd name="connsiteY1-2040" fmla="*/ 25239 h 43219"/>
                <a:gd name="connsiteX2-2041" fmla="*/ 5874 w 52692"/>
                <a:gd name="connsiteY2-2042" fmla="*/ 35538 h 43219"/>
                <a:gd name="connsiteX3-2043" fmla="*/ 5856 w 52692"/>
                <a:gd name="connsiteY3-2044" fmla="*/ 35139 h 43219"/>
                <a:gd name="connsiteX4-2045" fmla="*/ 16514 w 52692"/>
                <a:gd name="connsiteY4-2046" fmla="*/ 38949 h 43219"/>
                <a:gd name="connsiteX5-2047" fmla="*/ 16702 w 52692"/>
                <a:gd name="connsiteY5-2048" fmla="*/ 39392 h 43219"/>
                <a:gd name="connsiteX6-2049" fmla="*/ 28707 w 52692"/>
                <a:gd name="connsiteY6-2050" fmla="*/ 36949 h 43219"/>
                <a:gd name="connsiteX7-2051" fmla="*/ 28596 w 52692"/>
                <a:gd name="connsiteY7-2052" fmla="*/ 36519 h 43219"/>
                <a:gd name="connsiteX8-2053" fmla="*/ 37434 w 52692"/>
                <a:gd name="connsiteY8-2054" fmla="*/ 30453 h 43219"/>
                <a:gd name="connsiteX9-2055" fmla="*/ 38150 w 52692"/>
                <a:gd name="connsiteY9-2056" fmla="*/ 30130 h 43219"/>
                <a:gd name="connsiteX10-2057" fmla="*/ 41834 w 52692"/>
                <a:gd name="connsiteY10-2058" fmla="*/ 15213 h 43219"/>
                <a:gd name="connsiteX11-2059" fmla="*/ 42098 w 52692"/>
                <a:gd name="connsiteY11-2060" fmla="*/ 15394 h 43219"/>
                <a:gd name="connsiteX12-2061" fmla="*/ 38360 w 52692"/>
                <a:gd name="connsiteY12-2062" fmla="*/ 5285 h 43219"/>
                <a:gd name="connsiteX13-2063" fmla="*/ 38436 w 52692"/>
                <a:gd name="connsiteY13-2064" fmla="*/ 5302 h 43219"/>
                <a:gd name="connsiteX14-2065" fmla="*/ 30048 w 52692"/>
                <a:gd name="connsiteY14-2066" fmla="*/ 2252 h 43219"/>
                <a:gd name="connsiteX15-2067" fmla="*/ 29856 w 52692"/>
                <a:gd name="connsiteY15-2068" fmla="*/ 2199 h 43219"/>
                <a:gd name="connsiteX16-2069" fmla="*/ 22877 w 52692"/>
                <a:gd name="connsiteY16-2070" fmla="*/ 3020 h 43219"/>
                <a:gd name="connsiteX17-2071" fmla="*/ 22536 w 52692"/>
                <a:gd name="connsiteY17-2072" fmla="*/ 3189 h 43219"/>
                <a:gd name="connsiteX18-2073" fmla="*/ 14036 w 52692"/>
                <a:gd name="connsiteY18-2074" fmla="*/ 5051 h 43219"/>
                <a:gd name="connsiteX19-2075" fmla="*/ 14013 w 52692"/>
                <a:gd name="connsiteY19-2076" fmla="*/ 5152 h 43219"/>
                <a:gd name="connsiteX20-2077" fmla="*/ 3852 w 52692"/>
                <a:gd name="connsiteY20-2078" fmla="*/ 14401 h 43219"/>
                <a:gd name="connsiteX21-2079" fmla="*/ 3936 w 52692"/>
                <a:gd name="connsiteY21-2080" fmla="*/ 14229 h 43219"/>
                <a:gd name="connsiteX0-2081" fmla="*/ 3936 w 52692"/>
                <a:gd name="connsiteY0-2082" fmla="*/ 14229 h 43219"/>
                <a:gd name="connsiteX1-2083" fmla="*/ 5659 w 52692"/>
                <a:gd name="connsiteY1-2084" fmla="*/ 6766 h 43219"/>
                <a:gd name="connsiteX2-2085" fmla="*/ 14041 w 52692"/>
                <a:gd name="connsiteY2-2086" fmla="*/ 5061 h 43219"/>
                <a:gd name="connsiteX3-2087" fmla="*/ 22492 w 52692"/>
                <a:gd name="connsiteY3-2088" fmla="*/ 3291 h 43219"/>
                <a:gd name="connsiteX4-2089" fmla="*/ 25785 w 52692"/>
                <a:gd name="connsiteY4-2090" fmla="*/ 59 h 43219"/>
                <a:gd name="connsiteX5-2091" fmla="*/ 29869 w 52692"/>
                <a:gd name="connsiteY5-2092" fmla="*/ 2340 h 43219"/>
                <a:gd name="connsiteX6-2093" fmla="*/ 35499 w 52692"/>
                <a:gd name="connsiteY6-2094" fmla="*/ 549 h 43219"/>
                <a:gd name="connsiteX7-2095" fmla="*/ 38354 w 52692"/>
                <a:gd name="connsiteY7-2096" fmla="*/ 5435 h 43219"/>
                <a:gd name="connsiteX8-2097" fmla="*/ 42018 w 52692"/>
                <a:gd name="connsiteY8-2098" fmla="*/ 10177 h 43219"/>
                <a:gd name="connsiteX9-2099" fmla="*/ 41854 w 52692"/>
                <a:gd name="connsiteY9-2100" fmla="*/ 15319 h 43219"/>
                <a:gd name="connsiteX10-2101" fmla="*/ 43052 w 52692"/>
                <a:gd name="connsiteY10-2102" fmla="*/ 23181 h 43219"/>
                <a:gd name="connsiteX11-2103" fmla="*/ 37440 w 52692"/>
                <a:gd name="connsiteY11-2104" fmla="*/ 30063 h 43219"/>
                <a:gd name="connsiteX12-2105" fmla="*/ 35431 w 52692"/>
                <a:gd name="connsiteY12-2106" fmla="*/ 35960 h 43219"/>
                <a:gd name="connsiteX13-2107" fmla="*/ 28591 w 52692"/>
                <a:gd name="connsiteY13-2108" fmla="*/ 36674 h 43219"/>
                <a:gd name="connsiteX14-2109" fmla="*/ 23703 w 52692"/>
                <a:gd name="connsiteY14-2110" fmla="*/ 42965 h 43219"/>
                <a:gd name="connsiteX15-2111" fmla="*/ 16516 w 52692"/>
                <a:gd name="connsiteY15-2112" fmla="*/ 39125 h 43219"/>
                <a:gd name="connsiteX16-2113" fmla="*/ 5840 w 52692"/>
                <a:gd name="connsiteY16-2114" fmla="*/ 35331 h 43219"/>
                <a:gd name="connsiteX17-2115" fmla="*/ 1146 w 52692"/>
                <a:gd name="connsiteY17-2116" fmla="*/ 31109 h 43219"/>
                <a:gd name="connsiteX18-2117" fmla="*/ 2149 w 52692"/>
                <a:gd name="connsiteY18-2118" fmla="*/ 25410 h 43219"/>
                <a:gd name="connsiteX19-2119" fmla="*/ 31 w 52692"/>
                <a:gd name="connsiteY19-2120" fmla="*/ 19563 h 43219"/>
                <a:gd name="connsiteX20-2121" fmla="*/ 3899 w 52692"/>
                <a:gd name="connsiteY20-2122" fmla="*/ 14366 h 43219"/>
                <a:gd name="connsiteX21-2123" fmla="*/ 3936 w 52692"/>
                <a:gd name="connsiteY21-2124" fmla="*/ 14229 h 43219"/>
                <a:gd name="connsiteX0-2125" fmla="*/ 2537238 w 2537238"/>
                <a:gd name="connsiteY0-2126" fmla="*/ 686569 h 1038846"/>
                <a:gd name="connsiteX1-2127" fmla="*/ 2508394 w 2537238"/>
                <a:gd name="connsiteY1-2128" fmla="*/ 715413 h 1038846"/>
                <a:gd name="connsiteX2-2129" fmla="*/ 2479550 w 2537238"/>
                <a:gd name="connsiteY2-2130" fmla="*/ 686569 h 1038846"/>
                <a:gd name="connsiteX3-2131" fmla="*/ 2508394 w 2537238"/>
                <a:gd name="connsiteY3-2132" fmla="*/ 657725 h 1038846"/>
                <a:gd name="connsiteX4-2133" fmla="*/ 2537238 w 2537238"/>
                <a:gd name="connsiteY4-2134" fmla="*/ 686569 h 1038846"/>
                <a:gd name="connsiteX0-2135" fmla="*/ 2433954 w 2537238"/>
                <a:gd name="connsiteY0-2136" fmla="*/ 671184 h 1038846"/>
                <a:gd name="connsiteX1-2137" fmla="*/ 2376266 w 2537238"/>
                <a:gd name="connsiteY1-2138" fmla="*/ 728872 h 1038846"/>
                <a:gd name="connsiteX2-2139" fmla="*/ 2318578 w 2537238"/>
                <a:gd name="connsiteY2-2140" fmla="*/ 671184 h 1038846"/>
                <a:gd name="connsiteX3-2141" fmla="*/ 2376266 w 2537238"/>
                <a:gd name="connsiteY3-2142" fmla="*/ 613496 h 1038846"/>
                <a:gd name="connsiteX4-2143" fmla="*/ 2433954 w 2537238"/>
                <a:gd name="connsiteY4-2144" fmla="*/ 671184 h 1038846"/>
                <a:gd name="connsiteX0-2145" fmla="*/ 2273369 w 2537238"/>
                <a:gd name="connsiteY0-2146" fmla="*/ 649128 h 1038846"/>
                <a:gd name="connsiteX1-2147" fmla="*/ 2186837 w 2537238"/>
                <a:gd name="connsiteY1-2148" fmla="*/ 735660 h 1038846"/>
                <a:gd name="connsiteX2-2149" fmla="*/ 2100305 w 2537238"/>
                <a:gd name="connsiteY2-2150" fmla="*/ 649128 h 1038846"/>
                <a:gd name="connsiteX3-2151" fmla="*/ 2186837 w 2537238"/>
                <a:gd name="connsiteY3-2152" fmla="*/ 562596 h 1038846"/>
                <a:gd name="connsiteX4-2153" fmla="*/ 2273369 w 2537238"/>
                <a:gd name="connsiteY4-2154" fmla="*/ 649128 h 1038846"/>
                <a:gd name="connsiteX0-2155" fmla="*/ 2261 w 52692"/>
                <a:gd name="connsiteY0-2156" fmla="*/ 25568 h 43219"/>
                <a:gd name="connsiteX1-2157" fmla="*/ 2196 w 52692"/>
                <a:gd name="connsiteY1-2158" fmla="*/ 25239 h 43219"/>
                <a:gd name="connsiteX2-2159" fmla="*/ 5874 w 52692"/>
                <a:gd name="connsiteY2-2160" fmla="*/ 35538 h 43219"/>
                <a:gd name="connsiteX3-2161" fmla="*/ 5856 w 52692"/>
                <a:gd name="connsiteY3-2162" fmla="*/ 35139 h 43219"/>
                <a:gd name="connsiteX4-2163" fmla="*/ 16514 w 52692"/>
                <a:gd name="connsiteY4-2164" fmla="*/ 38949 h 43219"/>
                <a:gd name="connsiteX5-2165" fmla="*/ 16702 w 52692"/>
                <a:gd name="connsiteY5-2166" fmla="*/ 39392 h 43219"/>
                <a:gd name="connsiteX6-2167" fmla="*/ 28707 w 52692"/>
                <a:gd name="connsiteY6-2168" fmla="*/ 36949 h 43219"/>
                <a:gd name="connsiteX7-2169" fmla="*/ 28596 w 52692"/>
                <a:gd name="connsiteY7-2170" fmla="*/ 36519 h 43219"/>
                <a:gd name="connsiteX8-2171" fmla="*/ 37434 w 52692"/>
                <a:gd name="connsiteY8-2172" fmla="*/ 30453 h 43219"/>
                <a:gd name="connsiteX9-2173" fmla="*/ 38150 w 52692"/>
                <a:gd name="connsiteY9-2174" fmla="*/ 30130 h 43219"/>
                <a:gd name="connsiteX10-2175" fmla="*/ 41834 w 52692"/>
                <a:gd name="connsiteY10-2176" fmla="*/ 15213 h 43219"/>
                <a:gd name="connsiteX11-2177" fmla="*/ 42098 w 52692"/>
                <a:gd name="connsiteY11-2178" fmla="*/ 15394 h 43219"/>
                <a:gd name="connsiteX12-2179" fmla="*/ 38360 w 52692"/>
                <a:gd name="connsiteY12-2180" fmla="*/ 5285 h 43219"/>
                <a:gd name="connsiteX13-2181" fmla="*/ 38436 w 52692"/>
                <a:gd name="connsiteY13-2182" fmla="*/ 5302 h 43219"/>
                <a:gd name="connsiteX14-2183" fmla="*/ 30048 w 52692"/>
                <a:gd name="connsiteY14-2184" fmla="*/ 2252 h 43219"/>
                <a:gd name="connsiteX15-2185" fmla="*/ 29856 w 52692"/>
                <a:gd name="connsiteY15-2186" fmla="*/ 2199 h 43219"/>
                <a:gd name="connsiteX16-2187" fmla="*/ 22877 w 52692"/>
                <a:gd name="connsiteY16-2188" fmla="*/ 3020 h 43219"/>
                <a:gd name="connsiteX17-2189" fmla="*/ 22536 w 52692"/>
                <a:gd name="connsiteY17-2190" fmla="*/ 3189 h 43219"/>
                <a:gd name="connsiteX18-2191" fmla="*/ 14036 w 52692"/>
                <a:gd name="connsiteY18-2192" fmla="*/ 5051 h 43219"/>
                <a:gd name="connsiteX19-2193" fmla="*/ 14013 w 52692"/>
                <a:gd name="connsiteY19-2194" fmla="*/ 5152 h 43219"/>
                <a:gd name="connsiteX20-2195" fmla="*/ 3852 w 52692"/>
                <a:gd name="connsiteY20-2196" fmla="*/ 14401 h 43219"/>
                <a:gd name="connsiteX21-2197" fmla="*/ 3936 w 52692"/>
                <a:gd name="connsiteY21-2198" fmla="*/ 14229 h 43219"/>
                <a:gd name="connsiteX0-2199" fmla="*/ 3936 w 52692"/>
                <a:gd name="connsiteY0-2200" fmla="*/ 14229 h 43219"/>
                <a:gd name="connsiteX1-2201" fmla="*/ 5659 w 52692"/>
                <a:gd name="connsiteY1-2202" fmla="*/ 6766 h 43219"/>
                <a:gd name="connsiteX2-2203" fmla="*/ 14041 w 52692"/>
                <a:gd name="connsiteY2-2204" fmla="*/ 5061 h 43219"/>
                <a:gd name="connsiteX3-2205" fmla="*/ 22492 w 52692"/>
                <a:gd name="connsiteY3-2206" fmla="*/ 3291 h 43219"/>
                <a:gd name="connsiteX4-2207" fmla="*/ 25785 w 52692"/>
                <a:gd name="connsiteY4-2208" fmla="*/ 59 h 43219"/>
                <a:gd name="connsiteX5-2209" fmla="*/ 29869 w 52692"/>
                <a:gd name="connsiteY5-2210" fmla="*/ 2340 h 43219"/>
                <a:gd name="connsiteX6-2211" fmla="*/ 35499 w 52692"/>
                <a:gd name="connsiteY6-2212" fmla="*/ 549 h 43219"/>
                <a:gd name="connsiteX7-2213" fmla="*/ 38354 w 52692"/>
                <a:gd name="connsiteY7-2214" fmla="*/ 5435 h 43219"/>
                <a:gd name="connsiteX8-2215" fmla="*/ 42018 w 52692"/>
                <a:gd name="connsiteY8-2216" fmla="*/ 10177 h 43219"/>
                <a:gd name="connsiteX9-2217" fmla="*/ 41854 w 52692"/>
                <a:gd name="connsiteY9-2218" fmla="*/ 15319 h 43219"/>
                <a:gd name="connsiteX10-2219" fmla="*/ 43052 w 52692"/>
                <a:gd name="connsiteY10-2220" fmla="*/ 23181 h 43219"/>
                <a:gd name="connsiteX11-2221" fmla="*/ 37440 w 52692"/>
                <a:gd name="connsiteY11-2222" fmla="*/ 30063 h 43219"/>
                <a:gd name="connsiteX12-2223" fmla="*/ 35431 w 52692"/>
                <a:gd name="connsiteY12-2224" fmla="*/ 35960 h 43219"/>
                <a:gd name="connsiteX13-2225" fmla="*/ 28591 w 52692"/>
                <a:gd name="connsiteY13-2226" fmla="*/ 36674 h 43219"/>
                <a:gd name="connsiteX14-2227" fmla="*/ 23703 w 52692"/>
                <a:gd name="connsiteY14-2228" fmla="*/ 42965 h 43219"/>
                <a:gd name="connsiteX15-2229" fmla="*/ 16516 w 52692"/>
                <a:gd name="connsiteY15-2230" fmla="*/ 39125 h 43219"/>
                <a:gd name="connsiteX16-2231" fmla="*/ 5840 w 52692"/>
                <a:gd name="connsiteY16-2232" fmla="*/ 35331 h 43219"/>
                <a:gd name="connsiteX17-2233" fmla="*/ 1146 w 52692"/>
                <a:gd name="connsiteY17-2234" fmla="*/ 31109 h 43219"/>
                <a:gd name="connsiteX18-2235" fmla="*/ 2149 w 52692"/>
                <a:gd name="connsiteY18-2236" fmla="*/ 25410 h 43219"/>
                <a:gd name="connsiteX19-2237" fmla="*/ 31 w 52692"/>
                <a:gd name="connsiteY19-2238" fmla="*/ 19563 h 43219"/>
                <a:gd name="connsiteX20-2239" fmla="*/ 3899 w 52692"/>
                <a:gd name="connsiteY20-2240" fmla="*/ 14366 h 43219"/>
                <a:gd name="connsiteX21-2241" fmla="*/ 3936 w 52692"/>
                <a:gd name="connsiteY21-2242" fmla="*/ 14229 h 43219"/>
                <a:gd name="connsiteX0-2243" fmla="*/ 2537238 w 2537238"/>
                <a:gd name="connsiteY0-2244" fmla="*/ 686569 h 1038846"/>
                <a:gd name="connsiteX1-2245" fmla="*/ 2508394 w 2537238"/>
                <a:gd name="connsiteY1-2246" fmla="*/ 715413 h 1038846"/>
                <a:gd name="connsiteX2-2247" fmla="*/ 2479550 w 2537238"/>
                <a:gd name="connsiteY2-2248" fmla="*/ 686569 h 1038846"/>
                <a:gd name="connsiteX3-2249" fmla="*/ 2508394 w 2537238"/>
                <a:gd name="connsiteY3-2250" fmla="*/ 657725 h 1038846"/>
                <a:gd name="connsiteX4-2251" fmla="*/ 2537238 w 2537238"/>
                <a:gd name="connsiteY4-2252" fmla="*/ 686569 h 1038846"/>
                <a:gd name="connsiteX0-2253" fmla="*/ 2433954 w 2537238"/>
                <a:gd name="connsiteY0-2254" fmla="*/ 671184 h 1038846"/>
                <a:gd name="connsiteX1-2255" fmla="*/ 2376266 w 2537238"/>
                <a:gd name="connsiteY1-2256" fmla="*/ 728872 h 1038846"/>
                <a:gd name="connsiteX2-2257" fmla="*/ 2318578 w 2537238"/>
                <a:gd name="connsiteY2-2258" fmla="*/ 671184 h 1038846"/>
                <a:gd name="connsiteX3-2259" fmla="*/ 2376266 w 2537238"/>
                <a:gd name="connsiteY3-2260" fmla="*/ 613496 h 1038846"/>
                <a:gd name="connsiteX4-2261" fmla="*/ 2433954 w 2537238"/>
                <a:gd name="connsiteY4-2262" fmla="*/ 671184 h 1038846"/>
                <a:gd name="connsiteX0-2263" fmla="*/ 2273369 w 2537238"/>
                <a:gd name="connsiteY0-2264" fmla="*/ 649128 h 1038846"/>
                <a:gd name="connsiteX1-2265" fmla="*/ 2186837 w 2537238"/>
                <a:gd name="connsiteY1-2266" fmla="*/ 735660 h 1038846"/>
                <a:gd name="connsiteX2-2267" fmla="*/ 2100305 w 2537238"/>
                <a:gd name="connsiteY2-2268" fmla="*/ 649128 h 1038846"/>
                <a:gd name="connsiteX3-2269" fmla="*/ 2186837 w 2537238"/>
                <a:gd name="connsiteY3-2270" fmla="*/ 562596 h 1038846"/>
                <a:gd name="connsiteX4-2271" fmla="*/ 2273369 w 2537238"/>
                <a:gd name="connsiteY4-2272" fmla="*/ 649128 h 1038846"/>
                <a:gd name="connsiteX0-2273" fmla="*/ 2261 w 52692"/>
                <a:gd name="connsiteY0-2274" fmla="*/ 25568 h 43219"/>
                <a:gd name="connsiteX1-2275" fmla="*/ 2196 w 52692"/>
                <a:gd name="connsiteY1-2276" fmla="*/ 25239 h 43219"/>
                <a:gd name="connsiteX2-2277" fmla="*/ 5874 w 52692"/>
                <a:gd name="connsiteY2-2278" fmla="*/ 35538 h 43219"/>
                <a:gd name="connsiteX3-2279" fmla="*/ 5856 w 52692"/>
                <a:gd name="connsiteY3-2280" fmla="*/ 35139 h 43219"/>
                <a:gd name="connsiteX4-2281" fmla="*/ 16514 w 52692"/>
                <a:gd name="connsiteY4-2282" fmla="*/ 38949 h 43219"/>
                <a:gd name="connsiteX5-2283" fmla="*/ 16702 w 52692"/>
                <a:gd name="connsiteY5-2284" fmla="*/ 39392 h 43219"/>
                <a:gd name="connsiteX6-2285" fmla="*/ 28707 w 52692"/>
                <a:gd name="connsiteY6-2286" fmla="*/ 36949 h 43219"/>
                <a:gd name="connsiteX7-2287" fmla="*/ 28596 w 52692"/>
                <a:gd name="connsiteY7-2288" fmla="*/ 36519 h 43219"/>
                <a:gd name="connsiteX8-2289" fmla="*/ 37434 w 52692"/>
                <a:gd name="connsiteY8-2290" fmla="*/ 30453 h 43219"/>
                <a:gd name="connsiteX9-2291" fmla="*/ 38150 w 52692"/>
                <a:gd name="connsiteY9-2292" fmla="*/ 30130 h 43219"/>
                <a:gd name="connsiteX10-2293" fmla="*/ 41834 w 52692"/>
                <a:gd name="connsiteY10-2294" fmla="*/ 15213 h 43219"/>
                <a:gd name="connsiteX11-2295" fmla="*/ 42098 w 52692"/>
                <a:gd name="connsiteY11-2296" fmla="*/ 15394 h 43219"/>
                <a:gd name="connsiteX12-2297" fmla="*/ 38360 w 52692"/>
                <a:gd name="connsiteY12-2298" fmla="*/ 5285 h 43219"/>
                <a:gd name="connsiteX13-2299" fmla="*/ 38436 w 52692"/>
                <a:gd name="connsiteY13-2300" fmla="*/ 5302 h 43219"/>
                <a:gd name="connsiteX14-2301" fmla="*/ 30048 w 52692"/>
                <a:gd name="connsiteY14-2302" fmla="*/ 2252 h 43219"/>
                <a:gd name="connsiteX15-2303" fmla="*/ 29856 w 52692"/>
                <a:gd name="connsiteY15-2304" fmla="*/ 2199 h 43219"/>
                <a:gd name="connsiteX16-2305" fmla="*/ 22877 w 52692"/>
                <a:gd name="connsiteY16-2306" fmla="*/ 3020 h 43219"/>
                <a:gd name="connsiteX17-2307" fmla="*/ 22536 w 52692"/>
                <a:gd name="connsiteY17-2308" fmla="*/ 3189 h 43219"/>
                <a:gd name="connsiteX18-2309" fmla="*/ 14036 w 52692"/>
                <a:gd name="connsiteY18-2310" fmla="*/ 5051 h 43219"/>
                <a:gd name="connsiteX19-2311" fmla="*/ 14013 w 52692"/>
                <a:gd name="connsiteY19-2312" fmla="*/ 5152 h 43219"/>
                <a:gd name="connsiteX20-2313" fmla="*/ 3852 w 52692"/>
                <a:gd name="connsiteY20-2314" fmla="*/ 14401 h 43219"/>
                <a:gd name="connsiteX21-2315" fmla="*/ 3936 w 52692"/>
                <a:gd name="connsiteY21-231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537238" h="1038846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2537238" h="1038846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2537238" h="1038846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 extrusionOk="0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31" name="矩形 4"/>
            <p:cNvSpPr>
              <a:spLocks noChangeArrowheads="1"/>
            </p:cNvSpPr>
            <p:nvPr/>
          </p:nvSpPr>
          <p:spPr bwMode="auto">
            <a:xfrm>
              <a:off x="5203780" y="3447840"/>
              <a:ext cx="2140386" cy="64633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  <a:buNone/>
              </a:pPr>
              <a:r>
                <a:rPr lang="zh-CN" altLang="en-US" sz="20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从图中，你知道了哪些数学信息？</a:t>
              </a:r>
              <a:endPara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cxnSp>
        <p:nvCxnSpPr>
          <p:cNvPr id="32" name="直接连接符 31"/>
          <p:cNvCxnSpPr/>
          <p:nvPr/>
        </p:nvCxnSpPr>
        <p:spPr>
          <a:xfrm>
            <a:off x="7118422" y="2643758"/>
            <a:ext cx="69454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4281037" y="3336740"/>
            <a:ext cx="69454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5148064" y="3336740"/>
            <a:ext cx="115212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6542358" y="3336740"/>
            <a:ext cx="115212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情境导入</a:t>
            </a:r>
            <a:endParaRPr lang="zh-CN" altLang="en-US" sz="3200" b="1" dirty="0">
              <a:solidFill>
                <a:srgbClr val="875000"/>
              </a:solidFill>
              <a:latin typeface="Times New Roman" panose="02020603050405020304" pitchFamily="18" charset="0"/>
              <a:ea typeface="幼圆" panose="020105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875625" y="1024926"/>
            <a:ext cx="7392757" cy="2492725"/>
            <a:chOff x="671329" y="987574"/>
            <a:chExt cx="5552469" cy="1872208"/>
          </a:xfrm>
        </p:grpSpPr>
        <p:sp>
          <p:nvSpPr>
            <p:cNvPr id="24" name="矩形: 圆角 23"/>
            <p:cNvSpPr/>
            <p:nvPr/>
          </p:nvSpPr>
          <p:spPr>
            <a:xfrm>
              <a:off x="720326" y="987574"/>
              <a:ext cx="5503472" cy="1872208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</a:endParaRPr>
            </a:p>
          </p:txBody>
        </p:sp>
        <p:pic>
          <p:nvPicPr>
            <p:cNvPr id="25" name="aa16.jpg" descr="id:2147504303;FounderCES"/>
            <p:cNvPicPr/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71329" y="1108562"/>
              <a:ext cx="2557702" cy="1571535"/>
            </a:xfrm>
            <a:prstGeom prst="rect">
              <a:avLst/>
            </a:prstGeom>
          </p:spPr>
        </p:pic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6" name="矩形 25"/>
                <p:cNvSpPr/>
                <p:nvPr/>
              </p:nvSpPr>
              <p:spPr>
                <a:xfrm>
                  <a:off x="3131564" y="1168189"/>
                  <a:ext cx="2994766" cy="151410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zh-CN" altLang="zh-CN" sz="2400" b="1" dirty="0">
                      <a:latin typeface="Times New Roman" panose="02020603050405020304" pitchFamily="18" charset="0"/>
                      <a:ea typeface="楷体" panose="02010609060101010101" pitchFamily="49" charset="-122"/>
                    </a:rPr>
                    <a:t>某市在实施“垃圾分类”工程中对生活垃圾种类进行了统计。其中塑料占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zh-CN" altLang="zh-CN" sz="2400" b="1" i="1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i="0" smtClean="0">
                              <a:latin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 smtClean="0">
                              <a:latin typeface="Times New Roman" panose="02020603050405020304" pitchFamily="18" charset="0"/>
                            </a:rPr>
                            <m:t>8</m:t>
                          </m:r>
                        </m:den>
                      </m:f>
                    </m:oMath>
                  </a14:m>
                  <a:r>
                    <a:rPr lang="en-US" altLang="zh-CN" sz="2400" b="1" dirty="0">
                      <a:latin typeface="Times New Roman" panose="02020603050405020304" pitchFamily="18" charset="0"/>
                      <a:ea typeface="楷体" panose="02010609060101010101" pitchFamily="49" charset="-122"/>
                    </a:rPr>
                    <a:t>,</a:t>
                  </a:r>
                  <a:r>
                    <a:rPr lang="zh-CN" altLang="zh-CN" sz="2400" b="1" dirty="0">
                      <a:latin typeface="Times New Roman" panose="02020603050405020304" pitchFamily="18" charset="0"/>
                      <a:ea typeface="楷体" panose="02010609060101010101" pitchFamily="49" charset="-122"/>
                    </a:rPr>
                    <a:t>菜叶果皮占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zh-CN" altLang="zh-CN" sz="2400" b="1" i="1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i="0" smtClean="0">
                              <a:latin typeface="Times New Roman" panose="02020603050405020304" pitchFamily="18" charset="0"/>
                            </a:rPr>
                            <m:t>2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 smtClean="0">
                              <a:latin typeface="Times New Roman" panose="02020603050405020304" pitchFamily="18" charset="0"/>
                            </a:rPr>
                            <m:t>5</m:t>
                          </m:r>
                        </m:den>
                      </m:f>
                    </m:oMath>
                  </a14:m>
                  <a:r>
                    <a:rPr lang="en-US" altLang="zh-CN" sz="2400" b="1" dirty="0">
                      <a:latin typeface="Times New Roman" panose="02020603050405020304" pitchFamily="18" charset="0"/>
                      <a:ea typeface="楷体" panose="02010609060101010101" pitchFamily="49" charset="-122"/>
                    </a:rPr>
                    <a:t>,</a:t>
                  </a:r>
                  <a:r>
                    <a:rPr lang="zh-CN" altLang="zh-CN" sz="2400" b="1" dirty="0">
                      <a:latin typeface="Times New Roman" panose="02020603050405020304" pitchFamily="18" charset="0"/>
                      <a:ea typeface="楷体" panose="02010609060101010101" pitchFamily="49" charset="-122"/>
                    </a:rPr>
                    <a:t>废纸占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zh-CN" altLang="zh-CN" sz="2400" b="1" i="1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i="0" smtClean="0">
                              <a:latin typeface="Times New Roman" panose="02020603050405020304" pitchFamily="18" charset="0"/>
                            </a:rPr>
                            <m:t>2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 smtClean="0">
                              <a:latin typeface="Times New Roman" panose="02020603050405020304" pitchFamily="18" charset="0"/>
                            </a:rPr>
                            <m:t>25</m:t>
                          </m:r>
                        </m:den>
                      </m:f>
                    </m:oMath>
                  </a14:m>
                  <a:r>
                    <a:rPr lang="en-US" altLang="zh-CN" sz="2400" b="1" dirty="0">
                      <a:latin typeface="Times New Roman" panose="02020603050405020304" pitchFamily="18" charset="0"/>
                      <a:ea typeface="楷体" panose="02010609060101010101" pitchFamily="49" charset="-122"/>
                    </a:rPr>
                    <a:t>,</a:t>
                  </a:r>
                  <a:r>
                    <a:rPr lang="zh-CN" altLang="zh-CN" sz="2400" b="1" dirty="0">
                      <a:latin typeface="Times New Roman" panose="02020603050405020304" pitchFamily="18" charset="0"/>
                      <a:ea typeface="楷体" panose="02010609060101010101" pitchFamily="49" charset="-122"/>
                    </a:rPr>
                    <a:t>玻璃占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zh-CN" altLang="zh-CN" sz="2400" b="1" i="1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i="0" smtClean="0">
                              <a:latin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 smtClean="0">
                              <a:latin typeface="Times New Roman" panose="02020603050405020304" pitchFamily="18" charset="0"/>
                            </a:rPr>
                            <m:t>25</m:t>
                          </m:r>
                        </m:den>
                      </m:f>
                    </m:oMath>
                  </a14:m>
                  <a:r>
                    <a:rPr lang="zh-CN" altLang="zh-CN" sz="2400" b="1" dirty="0">
                      <a:latin typeface="Times New Roman" panose="02020603050405020304" pitchFamily="18" charset="0"/>
                      <a:ea typeface="楷体" panose="02010609060101010101" pitchFamily="49" charset="-122"/>
                    </a:rPr>
                    <a:t>。</a:t>
                  </a:r>
                  <a:endParaRPr lang="zh-CN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26" name="矩形 25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131564" y="1168189"/>
                  <a:ext cx="2994766" cy="1514107"/>
                </a:xfrm>
                <a:prstGeom prst="rect">
                  <a:avLst/>
                </a:prstGeom>
                <a:blipFill rotWithShape="1">
                  <a:blip r:embed="rId2"/>
                </a:blipFill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cxnSp>
        <p:nvCxnSpPr>
          <p:cNvPr id="3" name="直接连接符 2"/>
          <p:cNvCxnSpPr/>
          <p:nvPr/>
        </p:nvCxnSpPr>
        <p:spPr>
          <a:xfrm>
            <a:off x="5773207" y="2643758"/>
            <a:ext cx="1247069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7118422" y="2643758"/>
            <a:ext cx="69454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4281037" y="3336740"/>
            <a:ext cx="69454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5148064" y="3336740"/>
            <a:ext cx="115212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6542358" y="3336740"/>
            <a:ext cx="115212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 flipH="1">
            <a:off x="1088288" y="3106462"/>
            <a:ext cx="2899587" cy="1600754"/>
            <a:chOff x="5068621" y="3217561"/>
            <a:chExt cx="2899587" cy="1600754"/>
          </a:xfrm>
        </p:grpSpPr>
        <p:sp>
          <p:nvSpPr>
            <p:cNvPr id="21" name="云形标注 82"/>
            <p:cNvSpPr>
              <a:spLocks noChangeArrowheads="1"/>
            </p:cNvSpPr>
            <p:nvPr/>
          </p:nvSpPr>
          <p:spPr bwMode="auto">
            <a:xfrm rot="170006">
              <a:off x="5106750" y="3217561"/>
              <a:ext cx="2861458" cy="1600754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2535505 w 2080165"/>
                <a:gd name="connsiteY0-2" fmla="*/ 689958 h 1038389"/>
                <a:gd name="connsiteX1-3" fmla="*/ 2506661 w 2080165"/>
                <a:gd name="connsiteY1-4" fmla="*/ 718802 h 1038389"/>
                <a:gd name="connsiteX2-5" fmla="*/ 2477817 w 2080165"/>
                <a:gd name="connsiteY2-6" fmla="*/ 689958 h 1038389"/>
                <a:gd name="connsiteX3-7" fmla="*/ 2506661 w 2080165"/>
                <a:gd name="connsiteY3-8" fmla="*/ 661114 h 1038389"/>
                <a:gd name="connsiteX4-9" fmla="*/ 2535505 w 2080165"/>
                <a:gd name="connsiteY4-10" fmla="*/ 689958 h 1038389"/>
                <a:gd name="connsiteX0-11" fmla="*/ 2432221 w 2080165"/>
                <a:gd name="connsiteY0-12" fmla="*/ 674573 h 1038389"/>
                <a:gd name="connsiteX1-13" fmla="*/ 2374533 w 2080165"/>
                <a:gd name="connsiteY1-14" fmla="*/ 732261 h 1038389"/>
                <a:gd name="connsiteX2-15" fmla="*/ 2316845 w 2080165"/>
                <a:gd name="connsiteY2-16" fmla="*/ 674573 h 1038389"/>
                <a:gd name="connsiteX3-17" fmla="*/ 2374533 w 2080165"/>
                <a:gd name="connsiteY3-18" fmla="*/ 616885 h 1038389"/>
                <a:gd name="connsiteX4-19" fmla="*/ 2432221 w 2080165"/>
                <a:gd name="connsiteY4-20" fmla="*/ 674573 h 1038389"/>
                <a:gd name="connsiteX0-21" fmla="*/ 2271636 w 2080165"/>
                <a:gd name="connsiteY0-22" fmla="*/ 652517 h 1038389"/>
                <a:gd name="connsiteX1-23" fmla="*/ 2185104 w 2080165"/>
                <a:gd name="connsiteY1-24" fmla="*/ 739049 h 1038389"/>
                <a:gd name="connsiteX2-25" fmla="*/ 2098572 w 2080165"/>
                <a:gd name="connsiteY2-26" fmla="*/ 652517 h 1038389"/>
                <a:gd name="connsiteX3-27" fmla="*/ 2185104 w 2080165"/>
                <a:gd name="connsiteY3-28" fmla="*/ 565985 h 1038389"/>
                <a:gd name="connsiteX4-29" fmla="*/ 2271636 w 2080165"/>
                <a:gd name="connsiteY4-30" fmla="*/ 652517 h 1038389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52692"/>
                <a:gd name="connsiteY0-76" fmla="*/ 14229 h 43219"/>
                <a:gd name="connsiteX1-77" fmla="*/ 5659 w 52692"/>
                <a:gd name="connsiteY1-78" fmla="*/ 6766 h 43219"/>
                <a:gd name="connsiteX2-79" fmla="*/ 14041 w 52692"/>
                <a:gd name="connsiteY2-80" fmla="*/ 5061 h 43219"/>
                <a:gd name="connsiteX3-81" fmla="*/ 22492 w 52692"/>
                <a:gd name="connsiteY3-82" fmla="*/ 3291 h 43219"/>
                <a:gd name="connsiteX4-83" fmla="*/ 25785 w 52692"/>
                <a:gd name="connsiteY4-84" fmla="*/ 59 h 43219"/>
                <a:gd name="connsiteX5-85" fmla="*/ 29869 w 52692"/>
                <a:gd name="connsiteY5-86" fmla="*/ 2340 h 43219"/>
                <a:gd name="connsiteX6-87" fmla="*/ 35499 w 52692"/>
                <a:gd name="connsiteY6-88" fmla="*/ 549 h 43219"/>
                <a:gd name="connsiteX7-89" fmla="*/ 38354 w 52692"/>
                <a:gd name="connsiteY7-90" fmla="*/ 5435 h 43219"/>
                <a:gd name="connsiteX8-91" fmla="*/ 42018 w 52692"/>
                <a:gd name="connsiteY8-92" fmla="*/ 10177 h 43219"/>
                <a:gd name="connsiteX9-93" fmla="*/ 41854 w 52692"/>
                <a:gd name="connsiteY9-94" fmla="*/ 15319 h 43219"/>
                <a:gd name="connsiteX10-95" fmla="*/ 43052 w 52692"/>
                <a:gd name="connsiteY10-96" fmla="*/ 23181 h 43219"/>
                <a:gd name="connsiteX11-97" fmla="*/ 37440 w 52692"/>
                <a:gd name="connsiteY11-98" fmla="*/ 30063 h 43219"/>
                <a:gd name="connsiteX12-99" fmla="*/ 35431 w 52692"/>
                <a:gd name="connsiteY12-100" fmla="*/ 35960 h 43219"/>
                <a:gd name="connsiteX13-101" fmla="*/ 28591 w 52692"/>
                <a:gd name="connsiteY13-102" fmla="*/ 36674 h 43219"/>
                <a:gd name="connsiteX14-103" fmla="*/ 23703 w 52692"/>
                <a:gd name="connsiteY14-104" fmla="*/ 42965 h 43219"/>
                <a:gd name="connsiteX15-105" fmla="*/ 16516 w 52692"/>
                <a:gd name="connsiteY15-106" fmla="*/ 39125 h 43219"/>
                <a:gd name="connsiteX16-107" fmla="*/ 5840 w 52692"/>
                <a:gd name="connsiteY16-108" fmla="*/ 35331 h 43219"/>
                <a:gd name="connsiteX17-109" fmla="*/ 1146 w 52692"/>
                <a:gd name="connsiteY17-110" fmla="*/ 31109 h 43219"/>
                <a:gd name="connsiteX18-111" fmla="*/ 2149 w 52692"/>
                <a:gd name="connsiteY18-112" fmla="*/ 25410 h 43219"/>
                <a:gd name="connsiteX19-113" fmla="*/ 31 w 52692"/>
                <a:gd name="connsiteY19-114" fmla="*/ 19563 h 43219"/>
                <a:gd name="connsiteX20-115" fmla="*/ 3899 w 52692"/>
                <a:gd name="connsiteY20-116" fmla="*/ 14366 h 43219"/>
                <a:gd name="connsiteX21-117" fmla="*/ 3936 w 52692"/>
                <a:gd name="connsiteY21-118" fmla="*/ 14229 h 43219"/>
                <a:gd name="connsiteX0-119" fmla="*/ 2537238 w 2537238"/>
                <a:gd name="connsiteY0-120" fmla="*/ 686569 h 1038846"/>
                <a:gd name="connsiteX1-121" fmla="*/ 2508394 w 2537238"/>
                <a:gd name="connsiteY1-122" fmla="*/ 715413 h 1038846"/>
                <a:gd name="connsiteX2-123" fmla="*/ 2479550 w 2537238"/>
                <a:gd name="connsiteY2-124" fmla="*/ 686569 h 1038846"/>
                <a:gd name="connsiteX3-125" fmla="*/ 2508394 w 2537238"/>
                <a:gd name="connsiteY3-126" fmla="*/ 657725 h 1038846"/>
                <a:gd name="connsiteX4-127" fmla="*/ 2537238 w 2537238"/>
                <a:gd name="connsiteY4-128" fmla="*/ 686569 h 1038846"/>
                <a:gd name="connsiteX0-129" fmla="*/ 2433954 w 2537238"/>
                <a:gd name="connsiteY0-130" fmla="*/ 671184 h 1038846"/>
                <a:gd name="connsiteX1-131" fmla="*/ 2376266 w 2537238"/>
                <a:gd name="connsiteY1-132" fmla="*/ 728872 h 1038846"/>
                <a:gd name="connsiteX2-133" fmla="*/ 2318578 w 2537238"/>
                <a:gd name="connsiteY2-134" fmla="*/ 671184 h 1038846"/>
                <a:gd name="connsiteX3-135" fmla="*/ 2376266 w 2537238"/>
                <a:gd name="connsiteY3-136" fmla="*/ 613496 h 1038846"/>
                <a:gd name="connsiteX4-137" fmla="*/ 2433954 w 2537238"/>
                <a:gd name="connsiteY4-138" fmla="*/ 671184 h 1038846"/>
                <a:gd name="connsiteX0-139" fmla="*/ 2273369 w 2537238"/>
                <a:gd name="connsiteY0-140" fmla="*/ 649128 h 1038846"/>
                <a:gd name="connsiteX1-141" fmla="*/ 2186837 w 2537238"/>
                <a:gd name="connsiteY1-142" fmla="*/ 735660 h 1038846"/>
                <a:gd name="connsiteX2-143" fmla="*/ 2100305 w 2537238"/>
                <a:gd name="connsiteY2-144" fmla="*/ 649128 h 1038846"/>
                <a:gd name="connsiteX3-145" fmla="*/ 2186837 w 2537238"/>
                <a:gd name="connsiteY3-146" fmla="*/ 562596 h 1038846"/>
                <a:gd name="connsiteX4-147" fmla="*/ 2273369 w 2537238"/>
                <a:gd name="connsiteY4-148" fmla="*/ 649128 h 1038846"/>
                <a:gd name="connsiteX0-149" fmla="*/ 2628 w 52692"/>
                <a:gd name="connsiteY0-150" fmla="*/ 25568 h 43219"/>
                <a:gd name="connsiteX1-151" fmla="*/ 2196 w 52692"/>
                <a:gd name="connsiteY1-152" fmla="*/ 25239 h 43219"/>
                <a:gd name="connsiteX2-153" fmla="*/ 6964 w 52692"/>
                <a:gd name="connsiteY2-154" fmla="*/ 34758 h 43219"/>
                <a:gd name="connsiteX3-155" fmla="*/ 5856 w 52692"/>
                <a:gd name="connsiteY3-156" fmla="*/ 35139 h 43219"/>
                <a:gd name="connsiteX4-157" fmla="*/ 16514 w 52692"/>
                <a:gd name="connsiteY4-158" fmla="*/ 38949 h 43219"/>
                <a:gd name="connsiteX5-159" fmla="*/ 15846 w 52692"/>
                <a:gd name="connsiteY5-160" fmla="*/ 37209 h 43219"/>
                <a:gd name="connsiteX6-161" fmla="*/ 28863 w 52692"/>
                <a:gd name="connsiteY6-162" fmla="*/ 34610 h 43219"/>
                <a:gd name="connsiteX7-163" fmla="*/ 28596 w 52692"/>
                <a:gd name="connsiteY7-164" fmla="*/ 36519 h 43219"/>
                <a:gd name="connsiteX8-165" fmla="*/ 34165 w 52692"/>
                <a:gd name="connsiteY8-166" fmla="*/ 22813 h 43219"/>
                <a:gd name="connsiteX9-167" fmla="*/ 37416 w 52692"/>
                <a:gd name="connsiteY9-168" fmla="*/ 29949 h 43219"/>
                <a:gd name="connsiteX10-169" fmla="*/ 41834 w 52692"/>
                <a:gd name="connsiteY10-170" fmla="*/ 15213 h 43219"/>
                <a:gd name="connsiteX11-171" fmla="*/ 40386 w 52692"/>
                <a:gd name="connsiteY11-172" fmla="*/ 17889 h 43219"/>
                <a:gd name="connsiteX12-173" fmla="*/ 38360 w 52692"/>
                <a:gd name="connsiteY12-174" fmla="*/ 5285 h 43219"/>
                <a:gd name="connsiteX13-175" fmla="*/ 38436 w 52692"/>
                <a:gd name="connsiteY13-176" fmla="*/ 6549 h 43219"/>
                <a:gd name="connsiteX14-177" fmla="*/ 29114 w 52692"/>
                <a:gd name="connsiteY14-178" fmla="*/ 3811 h 43219"/>
                <a:gd name="connsiteX15-179" fmla="*/ 29856 w 52692"/>
                <a:gd name="connsiteY15-180" fmla="*/ 2199 h 43219"/>
                <a:gd name="connsiteX16-181" fmla="*/ 22177 w 52692"/>
                <a:gd name="connsiteY16-182" fmla="*/ 4579 h 43219"/>
                <a:gd name="connsiteX17-183" fmla="*/ 22536 w 52692"/>
                <a:gd name="connsiteY17-184" fmla="*/ 3189 h 43219"/>
                <a:gd name="connsiteX18-185" fmla="*/ 14036 w 52692"/>
                <a:gd name="connsiteY18-186" fmla="*/ 5051 h 43219"/>
                <a:gd name="connsiteX19-187" fmla="*/ 15336 w 52692"/>
                <a:gd name="connsiteY19-188" fmla="*/ 6399 h 43219"/>
                <a:gd name="connsiteX20-189" fmla="*/ 4163 w 52692"/>
                <a:gd name="connsiteY20-190" fmla="*/ 15648 h 43219"/>
                <a:gd name="connsiteX21-191" fmla="*/ 3936 w 52692"/>
                <a:gd name="connsiteY21-192" fmla="*/ 14229 h 43219"/>
                <a:gd name="connsiteX0-193" fmla="*/ 3936 w 52692"/>
                <a:gd name="connsiteY0-194" fmla="*/ 14229 h 43219"/>
                <a:gd name="connsiteX1-195" fmla="*/ 5659 w 52692"/>
                <a:gd name="connsiteY1-196" fmla="*/ 6766 h 43219"/>
                <a:gd name="connsiteX2-197" fmla="*/ 14041 w 52692"/>
                <a:gd name="connsiteY2-198" fmla="*/ 5061 h 43219"/>
                <a:gd name="connsiteX3-199" fmla="*/ 22492 w 52692"/>
                <a:gd name="connsiteY3-200" fmla="*/ 3291 h 43219"/>
                <a:gd name="connsiteX4-201" fmla="*/ 25785 w 52692"/>
                <a:gd name="connsiteY4-202" fmla="*/ 59 h 43219"/>
                <a:gd name="connsiteX5-203" fmla="*/ 29869 w 52692"/>
                <a:gd name="connsiteY5-204" fmla="*/ 2340 h 43219"/>
                <a:gd name="connsiteX6-205" fmla="*/ 35499 w 52692"/>
                <a:gd name="connsiteY6-206" fmla="*/ 549 h 43219"/>
                <a:gd name="connsiteX7-207" fmla="*/ 38354 w 52692"/>
                <a:gd name="connsiteY7-208" fmla="*/ 5435 h 43219"/>
                <a:gd name="connsiteX8-209" fmla="*/ 42018 w 52692"/>
                <a:gd name="connsiteY8-210" fmla="*/ 10177 h 43219"/>
                <a:gd name="connsiteX9-211" fmla="*/ 41854 w 52692"/>
                <a:gd name="connsiteY9-212" fmla="*/ 15319 h 43219"/>
                <a:gd name="connsiteX10-213" fmla="*/ 43052 w 52692"/>
                <a:gd name="connsiteY10-214" fmla="*/ 23181 h 43219"/>
                <a:gd name="connsiteX11-215" fmla="*/ 37440 w 52692"/>
                <a:gd name="connsiteY11-216" fmla="*/ 30063 h 43219"/>
                <a:gd name="connsiteX12-217" fmla="*/ 35431 w 52692"/>
                <a:gd name="connsiteY12-218" fmla="*/ 35960 h 43219"/>
                <a:gd name="connsiteX13-219" fmla="*/ 28591 w 52692"/>
                <a:gd name="connsiteY13-220" fmla="*/ 36674 h 43219"/>
                <a:gd name="connsiteX14-221" fmla="*/ 23703 w 52692"/>
                <a:gd name="connsiteY14-222" fmla="*/ 42965 h 43219"/>
                <a:gd name="connsiteX15-223" fmla="*/ 16516 w 52692"/>
                <a:gd name="connsiteY15-224" fmla="*/ 39125 h 43219"/>
                <a:gd name="connsiteX16-225" fmla="*/ 5840 w 52692"/>
                <a:gd name="connsiteY16-226" fmla="*/ 35331 h 43219"/>
                <a:gd name="connsiteX17-227" fmla="*/ 1146 w 52692"/>
                <a:gd name="connsiteY17-228" fmla="*/ 31109 h 43219"/>
                <a:gd name="connsiteX18-229" fmla="*/ 2149 w 52692"/>
                <a:gd name="connsiteY18-230" fmla="*/ 25410 h 43219"/>
                <a:gd name="connsiteX19-231" fmla="*/ 31 w 52692"/>
                <a:gd name="connsiteY19-232" fmla="*/ 19563 h 43219"/>
                <a:gd name="connsiteX20-233" fmla="*/ 3899 w 52692"/>
                <a:gd name="connsiteY20-234" fmla="*/ 14366 h 43219"/>
                <a:gd name="connsiteX21-235" fmla="*/ 3936 w 52692"/>
                <a:gd name="connsiteY21-236" fmla="*/ 14229 h 43219"/>
                <a:gd name="connsiteX0-237" fmla="*/ 2537238 w 2537238"/>
                <a:gd name="connsiteY0-238" fmla="*/ 686569 h 1038846"/>
                <a:gd name="connsiteX1-239" fmla="*/ 2508394 w 2537238"/>
                <a:gd name="connsiteY1-240" fmla="*/ 715413 h 1038846"/>
                <a:gd name="connsiteX2-241" fmla="*/ 2479550 w 2537238"/>
                <a:gd name="connsiteY2-242" fmla="*/ 686569 h 1038846"/>
                <a:gd name="connsiteX3-243" fmla="*/ 2508394 w 2537238"/>
                <a:gd name="connsiteY3-244" fmla="*/ 657725 h 1038846"/>
                <a:gd name="connsiteX4-245" fmla="*/ 2537238 w 2537238"/>
                <a:gd name="connsiteY4-246" fmla="*/ 686569 h 1038846"/>
                <a:gd name="connsiteX0-247" fmla="*/ 2433954 w 2537238"/>
                <a:gd name="connsiteY0-248" fmla="*/ 671184 h 1038846"/>
                <a:gd name="connsiteX1-249" fmla="*/ 2376266 w 2537238"/>
                <a:gd name="connsiteY1-250" fmla="*/ 728872 h 1038846"/>
                <a:gd name="connsiteX2-251" fmla="*/ 2318578 w 2537238"/>
                <a:gd name="connsiteY2-252" fmla="*/ 671184 h 1038846"/>
                <a:gd name="connsiteX3-253" fmla="*/ 2376266 w 2537238"/>
                <a:gd name="connsiteY3-254" fmla="*/ 613496 h 1038846"/>
                <a:gd name="connsiteX4-255" fmla="*/ 2433954 w 2537238"/>
                <a:gd name="connsiteY4-256" fmla="*/ 671184 h 1038846"/>
                <a:gd name="connsiteX0-257" fmla="*/ 2273369 w 2537238"/>
                <a:gd name="connsiteY0-258" fmla="*/ 649128 h 1038846"/>
                <a:gd name="connsiteX1-259" fmla="*/ 2186837 w 2537238"/>
                <a:gd name="connsiteY1-260" fmla="*/ 735660 h 1038846"/>
                <a:gd name="connsiteX2-261" fmla="*/ 2100305 w 2537238"/>
                <a:gd name="connsiteY2-262" fmla="*/ 649128 h 1038846"/>
                <a:gd name="connsiteX3-263" fmla="*/ 2186837 w 2537238"/>
                <a:gd name="connsiteY3-264" fmla="*/ 562596 h 1038846"/>
                <a:gd name="connsiteX4-265" fmla="*/ 2273369 w 2537238"/>
                <a:gd name="connsiteY4-266" fmla="*/ 649128 h 1038846"/>
                <a:gd name="connsiteX0-267" fmla="*/ 2628 w 52692"/>
                <a:gd name="connsiteY0-268" fmla="*/ 25568 h 43219"/>
                <a:gd name="connsiteX1-269" fmla="*/ 2196 w 52692"/>
                <a:gd name="connsiteY1-270" fmla="*/ 25239 h 43219"/>
                <a:gd name="connsiteX2-271" fmla="*/ 5874 w 52692"/>
                <a:gd name="connsiteY2-272" fmla="*/ 35538 h 43219"/>
                <a:gd name="connsiteX3-273" fmla="*/ 5856 w 52692"/>
                <a:gd name="connsiteY3-274" fmla="*/ 35139 h 43219"/>
                <a:gd name="connsiteX4-275" fmla="*/ 16514 w 52692"/>
                <a:gd name="connsiteY4-276" fmla="*/ 38949 h 43219"/>
                <a:gd name="connsiteX5-277" fmla="*/ 15846 w 52692"/>
                <a:gd name="connsiteY5-278" fmla="*/ 37209 h 43219"/>
                <a:gd name="connsiteX6-279" fmla="*/ 28863 w 52692"/>
                <a:gd name="connsiteY6-280" fmla="*/ 34610 h 43219"/>
                <a:gd name="connsiteX7-281" fmla="*/ 28596 w 52692"/>
                <a:gd name="connsiteY7-282" fmla="*/ 36519 h 43219"/>
                <a:gd name="connsiteX8-283" fmla="*/ 34165 w 52692"/>
                <a:gd name="connsiteY8-284" fmla="*/ 22813 h 43219"/>
                <a:gd name="connsiteX9-285" fmla="*/ 37416 w 52692"/>
                <a:gd name="connsiteY9-286" fmla="*/ 29949 h 43219"/>
                <a:gd name="connsiteX10-287" fmla="*/ 41834 w 52692"/>
                <a:gd name="connsiteY10-288" fmla="*/ 15213 h 43219"/>
                <a:gd name="connsiteX11-289" fmla="*/ 40386 w 52692"/>
                <a:gd name="connsiteY11-290" fmla="*/ 17889 h 43219"/>
                <a:gd name="connsiteX12-291" fmla="*/ 38360 w 52692"/>
                <a:gd name="connsiteY12-292" fmla="*/ 5285 h 43219"/>
                <a:gd name="connsiteX13-293" fmla="*/ 38436 w 52692"/>
                <a:gd name="connsiteY13-294" fmla="*/ 6549 h 43219"/>
                <a:gd name="connsiteX14-295" fmla="*/ 29114 w 52692"/>
                <a:gd name="connsiteY14-296" fmla="*/ 3811 h 43219"/>
                <a:gd name="connsiteX15-297" fmla="*/ 29856 w 52692"/>
                <a:gd name="connsiteY15-298" fmla="*/ 2199 h 43219"/>
                <a:gd name="connsiteX16-299" fmla="*/ 22177 w 52692"/>
                <a:gd name="connsiteY16-300" fmla="*/ 4579 h 43219"/>
                <a:gd name="connsiteX17-301" fmla="*/ 22536 w 52692"/>
                <a:gd name="connsiteY17-302" fmla="*/ 3189 h 43219"/>
                <a:gd name="connsiteX18-303" fmla="*/ 14036 w 52692"/>
                <a:gd name="connsiteY18-304" fmla="*/ 5051 h 43219"/>
                <a:gd name="connsiteX19-305" fmla="*/ 15336 w 52692"/>
                <a:gd name="connsiteY19-306" fmla="*/ 6399 h 43219"/>
                <a:gd name="connsiteX20-307" fmla="*/ 4163 w 52692"/>
                <a:gd name="connsiteY20-308" fmla="*/ 15648 h 43219"/>
                <a:gd name="connsiteX21-309" fmla="*/ 3936 w 52692"/>
                <a:gd name="connsiteY21-310" fmla="*/ 14229 h 43219"/>
                <a:gd name="connsiteX0-311" fmla="*/ 3936 w 52692"/>
                <a:gd name="connsiteY0-312" fmla="*/ 14229 h 43219"/>
                <a:gd name="connsiteX1-313" fmla="*/ 5659 w 52692"/>
                <a:gd name="connsiteY1-314" fmla="*/ 6766 h 43219"/>
                <a:gd name="connsiteX2-315" fmla="*/ 14041 w 52692"/>
                <a:gd name="connsiteY2-316" fmla="*/ 5061 h 43219"/>
                <a:gd name="connsiteX3-317" fmla="*/ 22492 w 52692"/>
                <a:gd name="connsiteY3-318" fmla="*/ 3291 h 43219"/>
                <a:gd name="connsiteX4-319" fmla="*/ 25785 w 52692"/>
                <a:gd name="connsiteY4-320" fmla="*/ 59 h 43219"/>
                <a:gd name="connsiteX5-321" fmla="*/ 29869 w 52692"/>
                <a:gd name="connsiteY5-322" fmla="*/ 2340 h 43219"/>
                <a:gd name="connsiteX6-323" fmla="*/ 35499 w 52692"/>
                <a:gd name="connsiteY6-324" fmla="*/ 549 h 43219"/>
                <a:gd name="connsiteX7-325" fmla="*/ 38354 w 52692"/>
                <a:gd name="connsiteY7-326" fmla="*/ 5435 h 43219"/>
                <a:gd name="connsiteX8-327" fmla="*/ 42018 w 52692"/>
                <a:gd name="connsiteY8-328" fmla="*/ 10177 h 43219"/>
                <a:gd name="connsiteX9-329" fmla="*/ 41854 w 52692"/>
                <a:gd name="connsiteY9-330" fmla="*/ 15319 h 43219"/>
                <a:gd name="connsiteX10-331" fmla="*/ 43052 w 52692"/>
                <a:gd name="connsiteY10-332" fmla="*/ 23181 h 43219"/>
                <a:gd name="connsiteX11-333" fmla="*/ 37440 w 52692"/>
                <a:gd name="connsiteY11-334" fmla="*/ 30063 h 43219"/>
                <a:gd name="connsiteX12-335" fmla="*/ 35431 w 52692"/>
                <a:gd name="connsiteY12-336" fmla="*/ 35960 h 43219"/>
                <a:gd name="connsiteX13-337" fmla="*/ 28591 w 52692"/>
                <a:gd name="connsiteY13-338" fmla="*/ 36674 h 43219"/>
                <a:gd name="connsiteX14-339" fmla="*/ 23703 w 52692"/>
                <a:gd name="connsiteY14-340" fmla="*/ 42965 h 43219"/>
                <a:gd name="connsiteX15-341" fmla="*/ 16516 w 52692"/>
                <a:gd name="connsiteY15-342" fmla="*/ 39125 h 43219"/>
                <a:gd name="connsiteX16-343" fmla="*/ 5840 w 52692"/>
                <a:gd name="connsiteY16-344" fmla="*/ 35331 h 43219"/>
                <a:gd name="connsiteX17-345" fmla="*/ 1146 w 52692"/>
                <a:gd name="connsiteY17-346" fmla="*/ 31109 h 43219"/>
                <a:gd name="connsiteX18-347" fmla="*/ 2149 w 52692"/>
                <a:gd name="connsiteY18-348" fmla="*/ 25410 h 43219"/>
                <a:gd name="connsiteX19-349" fmla="*/ 31 w 52692"/>
                <a:gd name="connsiteY19-350" fmla="*/ 19563 h 43219"/>
                <a:gd name="connsiteX20-351" fmla="*/ 3899 w 52692"/>
                <a:gd name="connsiteY20-352" fmla="*/ 14366 h 43219"/>
                <a:gd name="connsiteX21-353" fmla="*/ 3936 w 52692"/>
                <a:gd name="connsiteY21-354" fmla="*/ 14229 h 43219"/>
                <a:gd name="connsiteX0-355" fmla="*/ 2537238 w 2537238"/>
                <a:gd name="connsiteY0-356" fmla="*/ 686569 h 1038846"/>
                <a:gd name="connsiteX1-357" fmla="*/ 2508394 w 2537238"/>
                <a:gd name="connsiteY1-358" fmla="*/ 715413 h 1038846"/>
                <a:gd name="connsiteX2-359" fmla="*/ 2479550 w 2537238"/>
                <a:gd name="connsiteY2-360" fmla="*/ 686569 h 1038846"/>
                <a:gd name="connsiteX3-361" fmla="*/ 2508394 w 2537238"/>
                <a:gd name="connsiteY3-362" fmla="*/ 657725 h 1038846"/>
                <a:gd name="connsiteX4-363" fmla="*/ 2537238 w 2537238"/>
                <a:gd name="connsiteY4-364" fmla="*/ 686569 h 1038846"/>
                <a:gd name="connsiteX0-365" fmla="*/ 2433954 w 2537238"/>
                <a:gd name="connsiteY0-366" fmla="*/ 671184 h 1038846"/>
                <a:gd name="connsiteX1-367" fmla="*/ 2376266 w 2537238"/>
                <a:gd name="connsiteY1-368" fmla="*/ 728872 h 1038846"/>
                <a:gd name="connsiteX2-369" fmla="*/ 2318578 w 2537238"/>
                <a:gd name="connsiteY2-370" fmla="*/ 671184 h 1038846"/>
                <a:gd name="connsiteX3-371" fmla="*/ 2376266 w 2537238"/>
                <a:gd name="connsiteY3-372" fmla="*/ 613496 h 1038846"/>
                <a:gd name="connsiteX4-373" fmla="*/ 2433954 w 2537238"/>
                <a:gd name="connsiteY4-374" fmla="*/ 671184 h 1038846"/>
                <a:gd name="connsiteX0-375" fmla="*/ 2273369 w 2537238"/>
                <a:gd name="connsiteY0-376" fmla="*/ 649128 h 1038846"/>
                <a:gd name="connsiteX1-377" fmla="*/ 2186837 w 2537238"/>
                <a:gd name="connsiteY1-378" fmla="*/ 735660 h 1038846"/>
                <a:gd name="connsiteX2-379" fmla="*/ 2100305 w 2537238"/>
                <a:gd name="connsiteY2-380" fmla="*/ 649128 h 1038846"/>
                <a:gd name="connsiteX3-381" fmla="*/ 2186837 w 2537238"/>
                <a:gd name="connsiteY3-382" fmla="*/ 562596 h 1038846"/>
                <a:gd name="connsiteX4-383" fmla="*/ 2273369 w 2537238"/>
                <a:gd name="connsiteY4-384" fmla="*/ 649128 h 1038846"/>
                <a:gd name="connsiteX0-385" fmla="*/ 2628 w 52692"/>
                <a:gd name="connsiteY0-386" fmla="*/ 25568 h 43219"/>
                <a:gd name="connsiteX1-387" fmla="*/ 2196 w 52692"/>
                <a:gd name="connsiteY1-388" fmla="*/ 25239 h 43219"/>
                <a:gd name="connsiteX2-389" fmla="*/ 5874 w 52692"/>
                <a:gd name="connsiteY2-390" fmla="*/ 35538 h 43219"/>
                <a:gd name="connsiteX3-391" fmla="*/ 5856 w 52692"/>
                <a:gd name="connsiteY3-392" fmla="*/ 35139 h 43219"/>
                <a:gd name="connsiteX4-393" fmla="*/ 16514 w 52692"/>
                <a:gd name="connsiteY4-394" fmla="*/ 38949 h 43219"/>
                <a:gd name="connsiteX5-395" fmla="*/ 16702 w 52692"/>
                <a:gd name="connsiteY5-396" fmla="*/ 39392 h 43219"/>
                <a:gd name="connsiteX6-397" fmla="*/ 28863 w 52692"/>
                <a:gd name="connsiteY6-398" fmla="*/ 34610 h 43219"/>
                <a:gd name="connsiteX7-399" fmla="*/ 28596 w 52692"/>
                <a:gd name="connsiteY7-400" fmla="*/ 36519 h 43219"/>
                <a:gd name="connsiteX8-401" fmla="*/ 34165 w 52692"/>
                <a:gd name="connsiteY8-402" fmla="*/ 22813 h 43219"/>
                <a:gd name="connsiteX9-403" fmla="*/ 37416 w 52692"/>
                <a:gd name="connsiteY9-404" fmla="*/ 29949 h 43219"/>
                <a:gd name="connsiteX10-405" fmla="*/ 41834 w 52692"/>
                <a:gd name="connsiteY10-406" fmla="*/ 15213 h 43219"/>
                <a:gd name="connsiteX11-407" fmla="*/ 40386 w 52692"/>
                <a:gd name="connsiteY11-408" fmla="*/ 17889 h 43219"/>
                <a:gd name="connsiteX12-409" fmla="*/ 38360 w 52692"/>
                <a:gd name="connsiteY12-410" fmla="*/ 5285 h 43219"/>
                <a:gd name="connsiteX13-411" fmla="*/ 38436 w 52692"/>
                <a:gd name="connsiteY13-412" fmla="*/ 6549 h 43219"/>
                <a:gd name="connsiteX14-413" fmla="*/ 29114 w 52692"/>
                <a:gd name="connsiteY14-414" fmla="*/ 3811 h 43219"/>
                <a:gd name="connsiteX15-415" fmla="*/ 29856 w 52692"/>
                <a:gd name="connsiteY15-416" fmla="*/ 2199 h 43219"/>
                <a:gd name="connsiteX16-417" fmla="*/ 22177 w 52692"/>
                <a:gd name="connsiteY16-418" fmla="*/ 4579 h 43219"/>
                <a:gd name="connsiteX17-419" fmla="*/ 22536 w 52692"/>
                <a:gd name="connsiteY17-420" fmla="*/ 3189 h 43219"/>
                <a:gd name="connsiteX18-421" fmla="*/ 14036 w 52692"/>
                <a:gd name="connsiteY18-422" fmla="*/ 5051 h 43219"/>
                <a:gd name="connsiteX19-423" fmla="*/ 15336 w 52692"/>
                <a:gd name="connsiteY19-424" fmla="*/ 6399 h 43219"/>
                <a:gd name="connsiteX20-425" fmla="*/ 4163 w 52692"/>
                <a:gd name="connsiteY20-426" fmla="*/ 15648 h 43219"/>
                <a:gd name="connsiteX21-427" fmla="*/ 3936 w 52692"/>
                <a:gd name="connsiteY21-428" fmla="*/ 14229 h 43219"/>
                <a:gd name="connsiteX0-429" fmla="*/ 3936 w 52692"/>
                <a:gd name="connsiteY0-430" fmla="*/ 14229 h 43219"/>
                <a:gd name="connsiteX1-431" fmla="*/ 5659 w 52692"/>
                <a:gd name="connsiteY1-432" fmla="*/ 6766 h 43219"/>
                <a:gd name="connsiteX2-433" fmla="*/ 14041 w 52692"/>
                <a:gd name="connsiteY2-434" fmla="*/ 5061 h 43219"/>
                <a:gd name="connsiteX3-435" fmla="*/ 22492 w 52692"/>
                <a:gd name="connsiteY3-436" fmla="*/ 3291 h 43219"/>
                <a:gd name="connsiteX4-437" fmla="*/ 25785 w 52692"/>
                <a:gd name="connsiteY4-438" fmla="*/ 59 h 43219"/>
                <a:gd name="connsiteX5-439" fmla="*/ 29869 w 52692"/>
                <a:gd name="connsiteY5-440" fmla="*/ 2340 h 43219"/>
                <a:gd name="connsiteX6-441" fmla="*/ 35499 w 52692"/>
                <a:gd name="connsiteY6-442" fmla="*/ 549 h 43219"/>
                <a:gd name="connsiteX7-443" fmla="*/ 38354 w 52692"/>
                <a:gd name="connsiteY7-444" fmla="*/ 5435 h 43219"/>
                <a:gd name="connsiteX8-445" fmla="*/ 42018 w 52692"/>
                <a:gd name="connsiteY8-446" fmla="*/ 10177 h 43219"/>
                <a:gd name="connsiteX9-447" fmla="*/ 41854 w 52692"/>
                <a:gd name="connsiteY9-448" fmla="*/ 15319 h 43219"/>
                <a:gd name="connsiteX10-449" fmla="*/ 43052 w 52692"/>
                <a:gd name="connsiteY10-450" fmla="*/ 23181 h 43219"/>
                <a:gd name="connsiteX11-451" fmla="*/ 37440 w 52692"/>
                <a:gd name="connsiteY11-452" fmla="*/ 30063 h 43219"/>
                <a:gd name="connsiteX12-453" fmla="*/ 35431 w 52692"/>
                <a:gd name="connsiteY12-454" fmla="*/ 35960 h 43219"/>
                <a:gd name="connsiteX13-455" fmla="*/ 28591 w 52692"/>
                <a:gd name="connsiteY13-456" fmla="*/ 36674 h 43219"/>
                <a:gd name="connsiteX14-457" fmla="*/ 23703 w 52692"/>
                <a:gd name="connsiteY14-458" fmla="*/ 42965 h 43219"/>
                <a:gd name="connsiteX15-459" fmla="*/ 16516 w 52692"/>
                <a:gd name="connsiteY15-460" fmla="*/ 39125 h 43219"/>
                <a:gd name="connsiteX16-461" fmla="*/ 5840 w 52692"/>
                <a:gd name="connsiteY16-462" fmla="*/ 35331 h 43219"/>
                <a:gd name="connsiteX17-463" fmla="*/ 1146 w 52692"/>
                <a:gd name="connsiteY17-464" fmla="*/ 31109 h 43219"/>
                <a:gd name="connsiteX18-465" fmla="*/ 2149 w 52692"/>
                <a:gd name="connsiteY18-466" fmla="*/ 25410 h 43219"/>
                <a:gd name="connsiteX19-467" fmla="*/ 31 w 52692"/>
                <a:gd name="connsiteY19-468" fmla="*/ 19563 h 43219"/>
                <a:gd name="connsiteX20-469" fmla="*/ 3899 w 52692"/>
                <a:gd name="connsiteY20-470" fmla="*/ 14366 h 43219"/>
                <a:gd name="connsiteX21-471" fmla="*/ 3936 w 52692"/>
                <a:gd name="connsiteY21-472" fmla="*/ 14229 h 43219"/>
                <a:gd name="connsiteX0-473" fmla="*/ 2537238 w 2537238"/>
                <a:gd name="connsiteY0-474" fmla="*/ 686569 h 1038846"/>
                <a:gd name="connsiteX1-475" fmla="*/ 2508394 w 2537238"/>
                <a:gd name="connsiteY1-476" fmla="*/ 715413 h 1038846"/>
                <a:gd name="connsiteX2-477" fmla="*/ 2479550 w 2537238"/>
                <a:gd name="connsiteY2-478" fmla="*/ 686569 h 1038846"/>
                <a:gd name="connsiteX3-479" fmla="*/ 2508394 w 2537238"/>
                <a:gd name="connsiteY3-480" fmla="*/ 657725 h 1038846"/>
                <a:gd name="connsiteX4-481" fmla="*/ 2537238 w 2537238"/>
                <a:gd name="connsiteY4-482" fmla="*/ 686569 h 1038846"/>
                <a:gd name="connsiteX0-483" fmla="*/ 2433954 w 2537238"/>
                <a:gd name="connsiteY0-484" fmla="*/ 671184 h 1038846"/>
                <a:gd name="connsiteX1-485" fmla="*/ 2376266 w 2537238"/>
                <a:gd name="connsiteY1-486" fmla="*/ 728872 h 1038846"/>
                <a:gd name="connsiteX2-487" fmla="*/ 2318578 w 2537238"/>
                <a:gd name="connsiteY2-488" fmla="*/ 671184 h 1038846"/>
                <a:gd name="connsiteX3-489" fmla="*/ 2376266 w 2537238"/>
                <a:gd name="connsiteY3-490" fmla="*/ 613496 h 1038846"/>
                <a:gd name="connsiteX4-491" fmla="*/ 2433954 w 2537238"/>
                <a:gd name="connsiteY4-492" fmla="*/ 671184 h 1038846"/>
                <a:gd name="connsiteX0-493" fmla="*/ 2273369 w 2537238"/>
                <a:gd name="connsiteY0-494" fmla="*/ 649128 h 1038846"/>
                <a:gd name="connsiteX1-495" fmla="*/ 2186837 w 2537238"/>
                <a:gd name="connsiteY1-496" fmla="*/ 735660 h 1038846"/>
                <a:gd name="connsiteX2-497" fmla="*/ 2100305 w 2537238"/>
                <a:gd name="connsiteY2-498" fmla="*/ 649128 h 1038846"/>
                <a:gd name="connsiteX3-499" fmla="*/ 2186837 w 2537238"/>
                <a:gd name="connsiteY3-500" fmla="*/ 562596 h 1038846"/>
                <a:gd name="connsiteX4-501" fmla="*/ 2273369 w 2537238"/>
                <a:gd name="connsiteY4-502" fmla="*/ 649128 h 1038846"/>
                <a:gd name="connsiteX0-503" fmla="*/ 2628 w 52692"/>
                <a:gd name="connsiteY0-504" fmla="*/ 25568 h 43219"/>
                <a:gd name="connsiteX1-505" fmla="*/ 2196 w 52692"/>
                <a:gd name="connsiteY1-506" fmla="*/ 25239 h 43219"/>
                <a:gd name="connsiteX2-507" fmla="*/ 5874 w 52692"/>
                <a:gd name="connsiteY2-508" fmla="*/ 35538 h 43219"/>
                <a:gd name="connsiteX3-509" fmla="*/ 5856 w 52692"/>
                <a:gd name="connsiteY3-510" fmla="*/ 35139 h 43219"/>
                <a:gd name="connsiteX4-511" fmla="*/ 16514 w 52692"/>
                <a:gd name="connsiteY4-512" fmla="*/ 38949 h 43219"/>
                <a:gd name="connsiteX5-513" fmla="*/ 16702 w 52692"/>
                <a:gd name="connsiteY5-514" fmla="*/ 39392 h 43219"/>
                <a:gd name="connsiteX6-515" fmla="*/ 28707 w 52692"/>
                <a:gd name="connsiteY6-516" fmla="*/ 36949 h 43219"/>
                <a:gd name="connsiteX7-517" fmla="*/ 28596 w 52692"/>
                <a:gd name="connsiteY7-518" fmla="*/ 36519 h 43219"/>
                <a:gd name="connsiteX8-519" fmla="*/ 34165 w 52692"/>
                <a:gd name="connsiteY8-520" fmla="*/ 22813 h 43219"/>
                <a:gd name="connsiteX9-521" fmla="*/ 37416 w 52692"/>
                <a:gd name="connsiteY9-522" fmla="*/ 29949 h 43219"/>
                <a:gd name="connsiteX10-523" fmla="*/ 41834 w 52692"/>
                <a:gd name="connsiteY10-524" fmla="*/ 15213 h 43219"/>
                <a:gd name="connsiteX11-525" fmla="*/ 40386 w 52692"/>
                <a:gd name="connsiteY11-526" fmla="*/ 17889 h 43219"/>
                <a:gd name="connsiteX12-527" fmla="*/ 38360 w 52692"/>
                <a:gd name="connsiteY12-528" fmla="*/ 5285 h 43219"/>
                <a:gd name="connsiteX13-529" fmla="*/ 38436 w 52692"/>
                <a:gd name="connsiteY13-530" fmla="*/ 6549 h 43219"/>
                <a:gd name="connsiteX14-531" fmla="*/ 29114 w 52692"/>
                <a:gd name="connsiteY14-532" fmla="*/ 3811 h 43219"/>
                <a:gd name="connsiteX15-533" fmla="*/ 29856 w 52692"/>
                <a:gd name="connsiteY15-534" fmla="*/ 2199 h 43219"/>
                <a:gd name="connsiteX16-535" fmla="*/ 22177 w 52692"/>
                <a:gd name="connsiteY16-536" fmla="*/ 4579 h 43219"/>
                <a:gd name="connsiteX17-537" fmla="*/ 22536 w 52692"/>
                <a:gd name="connsiteY17-538" fmla="*/ 3189 h 43219"/>
                <a:gd name="connsiteX18-539" fmla="*/ 14036 w 52692"/>
                <a:gd name="connsiteY18-540" fmla="*/ 5051 h 43219"/>
                <a:gd name="connsiteX19-541" fmla="*/ 15336 w 52692"/>
                <a:gd name="connsiteY19-542" fmla="*/ 6399 h 43219"/>
                <a:gd name="connsiteX20-543" fmla="*/ 4163 w 52692"/>
                <a:gd name="connsiteY20-544" fmla="*/ 15648 h 43219"/>
                <a:gd name="connsiteX21-545" fmla="*/ 3936 w 52692"/>
                <a:gd name="connsiteY21-546" fmla="*/ 14229 h 43219"/>
                <a:gd name="connsiteX0-547" fmla="*/ 3936 w 52692"/>
                <a:gd name="connsiteY0-548" fmla="*/ 14229 h 43219"/>
                <a:gd name="connsiteX1-549" fmla="*/ 5659 w 52692"/>
                <a:gd name="connsiteY1-550" fmla="*/ 6766 h 43219"/>
                <a:gd name="connsiteX2-551" fmla="*/ 14041 w 52692"/>
                <a:gd name="connsiteY2-552" fmla="*/ 5061 h 43219"/>
                <a:gd name="connsiteX3-553" fmla="*/ 22492 w 52692"/>
                <a:gd name="connsiteY3-554" fmla="*/ 3291 h 43219"/>
                <a:gd name="connsiteX4-555" fmla="*/ 25785 w 52692"/>
                <a:gd name="connsiteY4-556" fmla="*/ 59 h 43219"/>
                <a:gd name="connsiteX5-557" fmla="*/ 29869 w 52692"/>
                <a:gd name="connsiteY5-558" fmla="*/ 2340 h 43219"/>
                <a:gd name="connsiteX6-559" fmla="*/ 35499 w 52692"/>
                <a:gd name="connsiteY6-560" fmla="*/ 549 h 43219"/>
                <a:gd name="connsiteX7-561" fmla="*/ 38354 w 52692"/>
                <a:gd name="connsiteY7-562" fmla="*/ 5435 h 43219"/>
                <a:gd name="connsiteX8-563" fmla="*/ 42018 w 52692"/>
                <a:gd name="connsiteY8-564" fmla="*/ 10177 h 43219"/>
                <a:gd name="connsiteX9-565" fmla="*/ 41854 w 52692"/>
                <a:gd name="connsiteY9-566" fmla="*/ 15319 h 43219"/>
                <a:gd name="connsiteX10-567" fmla="*/ 43052 w 52692"/>
                <a:gd name="connsiteY10-568" fmla="*/ 23181 h 43219"/>
                <a:gd name="connsiteX11-569" fmla="*/ 37440 w 52692"/>
                <a:gd name="connsiteY11-570" fmla="*/ 30063 h 43219"/>
                <a:gd name="connsiteX12-571" fmla="*/ 35431 w 52692"/>
                <a:gd name="connsiteY12-572" fmla="*/ 35960 h 43219"/>
                <a:gd name="connsiteX13-573" fmla="*/ 28591 w 52692"/>
                <a:gd name="connsiteY13-574" fmla="*/ 36674 h 43219"/>
                <a:gd name="connsiteX14-575" fmla="*/ 23703 w 52692"/>
                <a:gd name="connsiteY14-576" fmla="*/ 42965 h 43219"/>
                <a:gd name="connsiteX15-577" fmla="*/ 16516 w 52692"/>
                <a:gd name="connsiteY15-578" fmla="*/ 39125 h 43219"/>
                <a:gd name="connsiteX16-579" fmla="*/ 5840 w 52692"/>
                <a:gd name="connsiteY16-580" fmla="*/ 35331 h 43219"/>
                <a:gd name="connsiteX17-581" fmla="*/ 1146 w 52692"/>
                <a:gd name="connsiteY17-582" fmla="*/ 31109 h 43219"/>
                <a:gd name="connsiteX18-583" fmla="*/ 2149 w 52692"/>
                <a:gd name="connsiteY18-584" fmla="*/ 25410 h 43219"/>
                <a:gd name="connsiteX19-585" fmla="*/ 31 w 52692"/>
                <a:gd name="connsiteY19-586" fmla="*/ 19563 h 43219"/>
                <a:gd name="connsiteX20-587" fmla="*/ 3899 w 52692"/>
                <a:gd name="connsiteY20-588" fmla="*/ 14366 h 43219"/>
                <a:gd name="connsiteX21-589" fmla="*/ 3936 w 52692"/>
                <a:gd name="connsiteY21-590" fmla="*/ 14229 h 43219"/>
                <a:gd name="connsiteX0-591" fmla="*/ 2537238 w 2537238"/>
                <a:gd name="connsiteY0-592" fmla="*/ 686569 h 1038846"/>
                <a:gd name="connsiteX1-593" fmla="*/ 2508394 w 2537238"/>
                <a:gd name="connsiteY1-594" fmla="*/ 715413 h 1038846"/>
                <a:gd name="connsiteX2-595" fmla="*/ 2479550 w 2537238"/>
                <a:gd name="connsiteY2-596" fmla="*/ 686569 h 1038846"/>
                <a:gd name="connsiteX3-597" fmla="*/ 2508394 w 2537238"/>
                <a:gd name="connsiteY3-598" fmla="*/ 657725 h 1038846"/>
                <a:gd name="connsiteX4-599" fmla="*/ 2537238 w 2537238"/>
                <a:gd name="connsiteY4-600" fmla="*/ 686569 h 1038846"/>
                <a:gd name="connsiteX0-601" fmla="*/ 2433954 w 2537238"/>
                <a:gd name="connsiteY0-602" fmla="*/ 671184 h 1038846"/>
                <a:gd name="connsiteX1-603" fmla="*/ 2376266 w 2537238"/>
                <a:gd name="connsiteY1-604" fmla="*/ 728872 h 1038846"/>
                <a:gd name="connsiteX2-605" fmla="*/ 2318578 w 2537238"/>
                <a:gd name="connsiteY2-606" fmla="*/ 671184 h 1038846"/>
                <a:gd name="connsiteX3-607" fmla="*/ 2376266 w 2537238"/>
                <a:gd name="connsiteY3-608" fmla="*/ 613496 h 1038846"/>
                <a:gd name="connsiteX4-609" fmla="*/ 2433954 w 2537238"/>
                <a:gd name="connsiteY4-610" fmla="*/ 671184 h 1038846"/>
                <a:gd name="connsiteX0-611" fmla="*/ 2273369 w 2537238"/>
                <a:gd name="connsiteY0-612" fmla="*/ 649128 h 1038846"/>
                <a:gd name="connsiteX1-613" fmla="*/ 2186837 w 2537238"/>
                <a:gd name="connsiteY1-614" fmla="*/ 735660 h 1038846"/>
                <a:gd name="connsiteX2-615" fmla="*/ 2100305 w 2537238"/>
                <a:gd name="connsiteY2-616" fmla="*/ 649128 h 1038846"/>
                <a:gd name="connsiteX3-617" fmla="*/ 2186837 w 2537238"/>
                <a:gd name="connsiteY3-618" fmla="*/ 562596 h 1038846"/>
                <a:gd name="connsiteX4-619" fmla="*/ 2273369 w 2537238"/>
                <a:gd name="connsiteY4-620" fmla="*/ 649128 h 1038846"/>
                <a:gd name="connsiteX0-621" fmla="*/ 2628 w 52692"/>
                <a:gd name="connsiteY0-622" fmla="*/ 25568 h 43219"/>
                <a:gd name="connsiteX1-623" fmla="*/ 2196 w 52692"/>
                <a:gd name="connsiteY1-624" fmla="*/ 25239 h 43219"/>
                <a:gd name="connsiteX2-625" fmla="*/ 5874 w 52692"/>
                <a:gd name="connsiteY2-626" fmla="*/ 35538 h 43219"/>
                <a:gd name="connsiteX3-627" fmla="*/ 5856 w 52692"/>
                <a:gd name="connsiteY3-628" fmla="*/ 35139 h 43219"/>
                <a:gd name="connsiteX4-629" fmla="*/ 16514 w 52692"/>
                <a:gd name="connsiteY4-630" fmla="*/ 38949 h 43219"/>
                <a:gd name="connsiteX5-631" fmla="*/ 16702 w 52692"/>
                <a:gd name="connsiteY5-632" fmla="*/ 39392 h 43219"/>
                <a:gd name="connsiteX6-633" fmla="*/ 28707 w 52692"/>
                <a:gd name="connsiteY6-634" fmla="*/ 36949 h 43219"/>
                <a:gd name="connsiteX7-635" fmla="*/ 28596 w 52692"/>
                <a:gd name="connsiteY7-636" fmla="*/ 36519 h 43219"/>
                <a:gd name="connsiteX8-637" fmla="*/ 37434 w 52692"/>
                <a:gd name="connsiteY8-638" fmla="*/ 30453 h 43219"/>
                <a:gd name="connsiteX9-639" fmla="*/ 37416 w 52692"/>
                <a:gd name="connsiteY9-640" fmla="*/ 29949 h 43219"/>
                <a:gd name="connsiteX10-641" fmla="*/ 41834 w 52692"/>
                <a:gd name="connsiteY10-642" fmla="*/ 15213 h 43219"/>
                <a:gd name="connsiteX11-643" fmla="*/ 40386 w 52692"/>
                <a:gd name="connsiteY11-644" fmla="*/ 17889 h 43219"/>
                <a:gd name="connsiteX12-645" fmla="*/ 38360 w 52692"/>
                <a:gd name="connsiteY12-646" fmla="*/ 5285 h 43219"/>
                <a:gd name="connsiteX13-647" fmla="*/ 38436 w 52692"/>
                <a:gd name="connsiteY13-648" fmla="*/ 6549 h 43219"/>
                <a:gd name="connsiteX14-649" fmla="*/ 29114 w 52692"/>
                <a:gd name="connsiteY14-650" fmla="*/ 3811 h 43219"/>
                <a:gd name="connsiteX15-651" fmla="*/ 29856 w 52692"/>
                <a:gd name="connsiteY15-652" fmla="*/ 2199 h 43219"/>
                <a:gd name="connsiteX16-653" fmla="*/ 22177 w 52692"/>
                <a:gd name="connsiteY16-654" fmla="*/ 4579 h 43219"/>
                <a:gd name="connsiteX17-655" fmla="*/ 22536 w 52692"/>
                <a:gd name="connsiteY17-656" fmla="*/ 3189 h 43219"/>
                <a:gd name="connsiteX18-657" fmla="*/ 14036 w 52692"/>
                <a:gd name="connsiteY18-658" fmla="*/ 5051 h 43219"/>
                <a:gd name="connsiteX19-659" fmla="*/ 15336 w 52692"/>
                <a:gd name="connsiteY19-660" fmla="*/ 6399 h 43219"/>
                <a:gd name="connsiteX20-661" fmla="*/ 4163 w 52692"/>
                <a:gd name="connsiteY20-662" fmla="*/ 15648 h 43219"/>
                <a:gd name="connsiteX21-663" fmla="*/ 3936 w 52692"/>
                <a:gd name="connsiteY21-664" fmla="*/ 14229 h 43219"/>
                <a:gd name="connsiteX0-665" fmla="*/ 3936 w 52692"/>
                <a:gd name="connsiteY0-666" fmla="*/ 14229 h 43219"/>
                <a:gd name="connsiteX1-667" fmla="*/ 5659 w 52692"/>
                <a:gd name="connsiteY1-668" fmla="*/ 6766 h 43219"/>
                <a:gd name="connsiteX2-669" fmla="*/ 14041 w 52692"/>
                <a:gd name="connsiteY2-670" fmla="*/ 5061 h 43219"/>
                <a:gd name="connsiteX3-671" fmla="*/ 22492 w 52692"/>
                <a:gd name="connsiteY3-672" fmla="*/ 3291 h 43219"/>
                <a:gd name="connsiteX4-673" fmla="*/ 25785 w 52692"/>
                <a:gd name="connsiteY4-674" fmla="*/ 59 h 43219"/>
                <a:gd name="connsiteX5-675" fmla="*/ 29869 w 52692"/>
                <a:gd name="connsiteY5-676" fmla="*/ 2340 h 43219"/>
                <a:gd name="connsiteX6-677" fmla="*/ 35499 w 52692"/>
                <a:gd name="connsiteY6-678" fmla="*/ 549 h 43219"/>
                <a:gd name="connsiteX7-679" fmla="*/ 38354 w 52692"/>
                <a:gd name="connsiteY7-680" fmla="*/ 5435 h 43219"/>
                <a:gd name="connsiteX8-681" fmla="*/ 42018 w 52692"/>
                <a:gd name="connsiteY8-682" fmla="*/ 10177 h 43219"/>
                <a:gd name="connsiteX9-683" fmla="*/ 41854 w 52692"/>
                <a:gd name="connsiteY9-684" fmla="*/ 15319 h 43219"/>
                <a:gd name="connsiteX10-685" fmla="*/ 43052 w 52692"/>
                <a:gd name="connsiteY10-686" fmla="*/ 23181 h 43219"/>
                <a:gd name="connsiteX11-687" fmla="*/ 37440 w 52692"/>
                <a:gd name="connsiteY11-688" fmla="*/ 30063 h 43219"/>
                <a:gd name="connsiteX12-689" fmla="*/ 35431 w 52692"/>
                <a:gd name="connsiteY12-690" fmla="*/ 35960 h 43219"/>
                <a:gd name="connsiteX13-691" fmla="*/ 28591 w 52692"/>
                <a:gd name="connsiteY13-692" fmla="*/ 36674 h 43219"/>
                <a:gd name="connsiteX14-693" fmla="*/ 23703 w 52692"/>
                <a:gd name="connsiteY14-694" fmla="*/ 42965 h 43219"/>
                <a:gd name="connsiteX15-695" fmla="*/ 16516 w 52692"/>
                <a:gd name="connsiteY15-696" fmla="*/ 39125 h 43219"/>
                <a:gd name="connsiteX16-697" fmla="*/ 5840 w 52692"/>
                <a:gd name="connsiteY16-698" fmla="*/ 35331 h 43219"/>
                <a:gd name="connsiteX17-699" fmla="*/ 1146 w 52692"/>
                <a:gd name="connsiteY17-700" fmla="*/ 31109 h 43219"/>
                <a:gd name="connsiteX18-701" fmla="*/ 2149 w 52692"/>
                <a:gd name="connsiteY18-702" fmla="*/ 25410 h 43219"/>
                <a:gd name="connsiteX19-703" fmla="*/ 31 w 52692"/>
                <a:gd name="connsiteY19-704" fmla="*/ 19563 h 43219"/>
                <a:gd name="connsiteX20-705" fmla="*/ 3899 w 52692"/>
                <a:gd name="connsiteY20-706" fmla="*/ 14366 h 43219"/>
                <a:gd name="connsiteX21-707" fmla="*/ 3936 w 52692"/>
                <a:gd name="connsiteY21-708" fmla="*/ 14229 h 43219"/>
                <a:gd name="connsiteX0-709" fmla="*/ 2537238 w 2537238"/>
                <a:gd name="connsiteY0-710" fmla="*/ 686569 h 1038846"/>
                <a:gd name="connsiteX1-711" fmla="*/ 2508394 w 2537238"/>
                <a:gd name="connsiteY1-712" fmla="*/ 715413 h 1038846"/>
                <a:gd name="connsiteX2-713" fmla="*/ 2479550 w 2537238"/>
                <a:gd name="connsiteY2-714" fmla="*/ 686569 h 1038846"/>
                <a:gd name="connsiteX3-715" fmla="*/ 2508394 w 2537238"/>
                <a:gd name="connsiteY3-716" fmla="*/ 657725 h 1038846"/>
                <a:gd name="connsiteX4-717" fmla="*/ 2537238 w 2537238"/>
                <a:gd name="connsiteY4-718" fmla="*/ 686569 h 1038846"/>
                <a:gd name="connsiteX0-719" fmla="*/ 2433954 w 2537238"/>
                <a:gd name="connsiteY0-720" fmla="*/ 671184 h 1038846"/>
                <a:gd name="connsiteX1-721" fmla="*/ 2376266 w 2537238"/>
                <a:gd name="connsiteY1-722" fmla="*/ 728872 h 1038846"/>
                <a:gd name="connsiteX2-723" fmla="*/ 2318578 w 2537238"/>
                <a:gd name="connsiteY2-724" fmla="*/ 671184 h 1038846"/>
                <a:gd name="connsiteX3-725" fmla="*/ 2376266 w 2537238"/>
                <a:gd name="connsiteY3-726" fmla="*/ 613496 h 1038846"/>
                <a:gd name="connsiteX4-727" fmla="*/ 2433954 w 2537238"/>
                <a:gd name="connsiteY4-728" fmla="*/ 671184 h 1038846"/>
                <a:gd name="connsiteX0-729" fmla="*/ 2273369 w 2537238"/>
                <a:gd name="connsiteY0-730" fmla="*/ 649128 h 1038846"/>
                <a:gd name="connsiteX1-731" fmla="*/ 2186837 w 2537238"/>
                <a:gd name="connsiteY1-732" fmla="*/ 735660 h 1038846"/>
                <a:gd name="connsiteX2-733" fmla="*/ 2100305 w 2537238"/>
                <a:gd name="connsiteY2-734" fmla="*/ 649128 h 1038846"/>
                <a:gd name="connsiteX3-735" fmla="*/ 2186837 w 2537238"/>
                <a:gd name="connsiteY3-736" fmla="*/ 562596 h 1038846"/>
                <a:gd name="connsiteX4-737" fmla="*/ 2273369 w 2537238"/>
                <a:gd name="connsiteY4-738" fmla="*/ 649128 h 1038846"/>
                <a:gd name="connsiteX0-739" fmla="*/ 2628 w 52692"/>
                <a:gd name="connsiteY0-740" fmla="*/ 25568 h 43219"/>
                <a:gd name="connsiteX1-741" fmla="*/ 2196 w 52692"/>
                <a:gd name="connsiteY1-742" fmla="*/ 25239 h 43219"/>
                <a:gd name="connsiteX2-743" fmla="*/ 5874 w 52692"/>
                <a:gd name="connsiteY2-744" fmla="*/ 35538 h 43219"/>
                <a:gd name="connsiteX3-745" fmla="*/ 5856 w 52692"/>
                <a:gd name="connsiteY3-746" fmla="*/ 35139 h 43219"/>
                <a:gd name="connsiteX4-747" fmla="*/ 16514 w 52692"/>
                <a:gd name="connsiteY4-748" fmla="*/ 38949 h 43219"/>
                <a:gd name="connsiteX5-749" fmla="*/ 16702 w 52692"/>
                <a:gd name="connsiteY5-750" fmla="*/ 39392 h 43219"/>
                <a:gd name="connsiteX6-751" fmla="*/ 28707 w 52692"/>
                <a:gd name="connsiteY6-752" fmla="*/ 36949 h 43219"/>
                <a:gd name="connsiteX7-753" fmla="*/ 28596 w 52692"/>
                <a:gd name="connsiteY7-754" fmla="*/ 36519 h 43219"/>
                <a:gd name="connsiteX8-755" fmla="*/ 37434 w 52692"/>
                <a:gd name="connsiteY8-756" fmla="*/ 30453 h 43219"/>
                <a:gd name="connsiteX9-757" fmla="*/ 37416 w 52692"/>
                <a:gd name="connsiteY9-758" fmla="*/ 29949 h 43219"/>
                <a:gd name="connsiteX10-759" fmla="*/ 41834 w 52692"/>
                <a:gd name="connsiteY10-760" fmla="*/ 15213 h 43219"/>
                <a:gd name="connsiteX11-761" fmla="*/ 40386 w 52692"/>
                <a:gd name="connsiteY11-762" fmla="*/ 17889 h 43219"/>
                <a:gd name="connsiteX12-763" fmla="*/ 38360 w 52692"/>
                <a:gd name="connsiteY12-764" fmla="*/ 5285 h 43219"/>
                <a:gd name="connsiteX13-765" fmla="*/ 38436 w 52692"/>
                <a:gd name="connsiteY13-766" fmla="*/ 6549 h 43219"/>
                <a:gd name="connsiteX14-767" fmla="*/ 29114 w 52692"/>
                <a:gd name="connsiteY14-768" fmla="*/ 3811 h 43219"/>
                <a:gd name="connsiteX15-769" fmla="*/ 29856 w 52692"/>
                <a:gd name="connsiteY15-770" fmla="*/ 2199 h 43219"/>
                <a:gd name="connsiteX16-771" fmla="*/ 22177 w 52692"/>
                <a:gd name="connsiteY16-772" fmla="*/ 4579 h 43219"/>
                <a:gd name="connsiteX17-773" fmla="*/ 22536 w 52692"/>
                <a:gd name="connsiteY17-774" fmla="*/ 3189 h 43219"/>
                <a:gd name="connsiteX18-775" fmla="*/ 14036 w 52692"/>
                <a:gd name="connsiteY18-776" fmla="*/ 5051 h 43219"/>
                <a:gd name="connsiteX19-777" fmla="*/ 15336 w 52692"/>
                <a:gd name="connsiteY19-778" fmla="*/ 6399 h 43219"/>
                <a:gd name="connsiteX20-779" fmla="*/ 4163 w 52692"/>
                <a:gd name="connsiteY20-780" fmla="*/ 15648 h 43219"/>
                <a:gd name="connsiteX21-781" fmla="*/ 3936 w 52692"/>
                <a:gd name="connsiteY21-782" fmla="*/ 14229 h 43219"/>
                <a:gd name="connsiteX0-783" fmla="*/ 3936 w 52692"/>
                <a:gd name="connsiteY0-784" fmla="*/ 14229 h 43219"/>
                <a:gd name="connsiteX1-785" fmla="*/ 5659 w 52692"/>
                <a:gd name="connsiteY1-786" fmla="*/ 6766 h 43219"/>
                <a:gd name="connsiteX2-787" fmla="*/ 14041 w 52692"/>
                <a:gd name="connsiteY2-788" fmla="*/ 5061 h 43219"/>
                <a:gd name="connsiteX3-789" fmla="*/ 22492 w 52692"/>
                <a:gd name="connsiteY3-790" fmla="*/ 3291 h 43219"/>
                <a:gd name="connsiteX4-791" fmla="*/ 25785 w 52692"/>
                <a:gd name="connsiteY4-792" fmla="*/ 59 h 43219"/>
                <a:gd name="connsiteX5-793" fmla="*/ 29869 w 52692"/>
                <a:gd name="connsiteY5-794" fmla="*/ 2340 h 43219"/>
                <a:gd name="connsiteX6-795" fmla="*/ 35499 w 52692"/>
                <a:gd name="connsiteY6-796" fmla="*/ 549 h 43219"/>
                <a:gd name="connsiteX7-797" fmla="*/ 38354 w 52692"/>
                <a:gd name="connsiteY7-798" fmla="*/ 5435 h 43219"/>
                <a:gd name="connsiteX8-799" fmla="*/ 42018 w 52692"/>
                <a:gd name="connsiteY8-800" fmla="*/ 10177 h 43219"/>
                <a:gd name="connsiteX9-801" fmla="*/ 41854 w 52692"/>
                <a:gd name="connsiteY9-802" fmla="*/ 15319 h 43219"/>
                <a:gd name="connsiteX10-803" fmla="*/ 43052 w 52692"/>
                <a:gd name="connsiteY10-804" fmla="*/ 23181 h 43219"/>
                <a:gd name="connsiteX11-805" fmla="*/ 37440 w 52692"/>
                <a:gd name="connsiteY11-806" fmla="*/ 30063 h 43219"/>
                <a:gd name="connsiteX12-807" fmla="*/ 35431 w 52692"/>
                <a:gd name="connsiteY12-808" fmla="*/ 35960 h 43219"/>
                <a:gd name="connsiteX13-809" fmla="*/ 28591 w 52692"/>
                <a:gd name="connsiteY13-810" fmla="*/ 36674 h 43219"/>
                <a:gd name="connsiteX14-811" fmla="*/ 23703 w 52692"/>
                <a:gd name="connsiteY14-812" fmla="*/ 42965 h 43219"/>
                <a:gd name="connsiteX15-813" fmla="*/ 16516 w 52692"/>
                <a:gd name="connsiteY15-814" fmla="*/ 39125 h 43219"/>
                <a:gd name="connsiteX16-815" fmla="*/ 5840 w 52692"/>
                <a:gd name="connsiteY16-816" fmla="*/ 35331 h 43219"/>
                <a:gd name="connsiteX17-817" fmla="*/ 1146 w 52692"/>
                <a:gd name="connsiteY17-818" fmla="*/ 31109 h 43219"/>
                <a:gd name="connsiteX18-819" fmla="*/ 2149 w 52692"/>
                <a:gd name="connsiteY18-820" fmla="*/ 25410 h 43219"/>
                <a:gd name="connsiteX19-821" fmla="*/ 31 w 52692"/>
                <a:gd name="connsiteY19-822" fmla="*/ 19563 h 43219"/>
                <a:gd name="connsiteX20-823" fmla="*/ 3899 w 52692"/>
                <a:gd name="connsiteY20-824" fmla="*/ 14366 h 43219"/>
                <a:gd name="connsiteX21-825" fmla="*/ 3936 w 52692"/>
                <a:gd name="connsiteY21-826" fmla="*/ 14229 h 43219"/>
                <a:gd name="connsiteX0-827" fmla="*/ 2537238 w 2537238"/>
                <a:gd name="connsiteY0-828" fmla="*/ 686569 h 1038846"/>
                <a:gd name="connsiteX1-829" fmla="*/ 2508394 w 2537238"/>
                <a:gd name="connsiteY1-830" fmla="*/ 715413 h 1038846"/>
                <a:gd name="connsiteX2-831" fmla="*/ 2479550 w 2537238"/>
                <a:gd name="connsiteY2-832" fmla="*/ 686569 h 1038846"/>
                <a:gd name="connsiteX3-833" fmla="*/ 2508394 w 2537238"/>
                <a:gd name="connsiteY3-834" fmla="*/ 657725 h 1038846"/>
                <a:gd name="connsiteX4-835" fmla="*/ 2537238 w 2537238"/>
                <a:gd name="connsiteY4-836" fmla="*/ 686569 h 1038846"/>
                <a:gd name="connsiteX0-837" fmla="*/ 2433954 w 2537238"/>
                <a:gd name="connsiteY0-838" fmla="*/ 671184 h 1038846"/>
                <a:gd name="connsiteX1-839" fmla="*/ 2376266 w 2537238"/>
                <a:gd name="connsiteY1-840" fmla="*/ 728872 h 1038846"/>
                <a:gd name="connsiteX2-841" fmla="*/ 2318578 w 2537238"/>
                <a:gd name="connsiteY2-842" fmla="*/ 671184 h 1038846"/>
                <a:gd name="connsiteX3-843" fmla="*/ 2376266 w 2537238"/>
                <a:gd name="connsiteY3-844" fmla="*/ 613496 h 1038846"/>
                <a:gd name="connsiteX4-845" fmla="*/ 2433954 w 2537238"/>
                <a:gd name="connsiteY4-846" fmla="*/ 671184 h 1038846"/>
                <a:gd name="connsiteX0-847" fmla="*/ 2273369 w 2537238"/>
                <a:gd name="connsiteY0-848" fmla="*/ 649128 h 1038846"/>
                <a:gd name="connsiteX1-849" fmla="*/ 2186837 w 2537238"/>
                <a:gd name="connsiteY1-850" fmla="*/ 735660 h 1038846"/>
                <a:gd name="connsiteX2-851" fmla="*/ 2100305 w 2537238"/>
                <a:gd name="connsiteY2-852" fmla="*/ 649128 h 1038846"/>
                <a:gd name="connsiteX3-853" fmla="*/ 2186837 w 2537238"/>
                <a:gd name="connsiteY3-854" fmla="*/ 562596 h 1038846"/>
                <a:gd name="connsiteX4-855" fmla="*/ 2273369 w 2537238"/>
                <a:gd name="connsiteY4-856" fmla="*/ 649128 h 1038846"/>
                <a:gd name="connsiteX0-857" fmla="*/ 2628 w 52692"/>
                <a:gd name="connsiteY0-858" fmla="*/ 25568 h 43219"/>
                <a:gd name="connsiteX1-859" fmla="*/ 2196 w 52692"/>
                <a:gd name="connsiteY1-860" fmla="*/ 25239 h 43219"/>
                <a:gd name="connsiteX2-861" fmla="*/ 5874 w 52692"/>
                <a:gd name="connsiteY2-862" fmla="*/ 35538 h 43219"/>
                <a:gd name="connsiteX3-863" fmla="*/ 5856 w 52692"/>
                <a:gd name="connsiteY3-864" fmla="*/ 35139 h 43219"/>
                <a:gd name="connsiteX4-865" fmla="*/ 16514 w 52692"/>
                <a:gd name="connsiteY4-866" fmla="*/ 38949 h 43219"/>
                <a:gd name="connsiteX5-867" fmla="*/ 16702 w 52692"/>
                <a:gd name="connsiteY5-868" fmla="*/ 39392 h 43219"/>
                <a:gd name="connsiteX6-869" fmla="*/ 28707 w 52692"/>
                <a:gd name="connsiteY6-870" fmla="*/ 36949 h 43219"/>
                <a:gd name="connsiteX7-871" fmla="*/ 28596 w 52692"/>
                <a:gd name="connsiteY7-872" fmla="*/ 36519 h 43219"/>
                <a:gd name="connsiteX8-873" fmla="*/ 37434 w 52692"/>
                <a:gd name="connsiteY8-874" fmla="*/ 30453 h 43219"/>
                <a:gd name="connsiteX9-875" fmla="*/ 37416 w 52692"/>
                <a:gd name="connsiteY9-876" fmla="*/ 29949 h 43219"/>
                <a:gd name="connsiteX10-877" fmla="*/ 41834 w 52692"/>
                <a:gd name="connsiteY10-878" fmla="*/ 15213 h 43219"/>
                <a:gd name="connsiteX11-879" fmla="*/ 42098 w 52692"/>
                <a:gd name="connsiteY11-880" fmla="*/ 15394 h 43219"/>
                <a:gd name="connsiteX12-881" fmla="*/ 38360 w 52692"/>
                <a:gd name="connsiteY12-882" fmla="*/ 5285 h 43219"/>
                <a:gd name="connsiteX13-883" fmla="*/ 38436 w 52692"/>
                <a:gd name="connsiteY13-884" fmla="*/ 6549 h 43219"/>
                <a:gd name="connsiteX14-885" fmla="*/ 29114 w 52692"/>
                <a:gd name="connsiteY14-886" fmla="*/ 3811 h 43219"/>
                <a:gd name="connsiteX15-887" fmla="*/ 29856 w 52692"/>
                <a:gd name="connsiteY15-888" fmla="*/ 2199 h 43219"/>
                <a:gd name="connsiteX16-889" fmla="*/ 22177 w 52692"/>
                <a:gd name="connsiteY16-890" fmla="*/ 4579 h 43219"/>
                <a:gd name="connsiteX17-891" fmla="*/ 22536 w 52692"/>
                <a:gd name="connsiteY17-892" fmla="*/ 3189 h 43219"/>
                <a:gd name="connsiteX18-893" fmla="*/ 14036 w 52692"/>
                <a:gd name="connsiteY18-894" fmla="*/ 5051 h 43219"/>
                <a:gd name="connsiteX19-895" fmla="*/ 15336 w 52692"/>
                <a:gd name="connsiteY19-896" fmla="*/ 6399 h 43219"/>
                <a:gd name="connsiteX20-897" fmla="*/ 4163 w 52692"/>
                <a:gd name="connsiteY20-898" fmla="*/ 15648 h 43219"/>
                <a:gd name="connsiteX21-899" fmla="*/ 3936 w 52692"/>
                <a:gd name="connsiteY21-900" fmla="*/ 14229 h 43219"/>
                <a:gd name="connsiteX0-901" fmla="*/ 3936 w 52692"/>
                <a:gd name="connsiteY0-902" fmla="*/ 14229 h 43219"/>
                <a:gd name="connsiteX1-903" fmla="*/ 5659 w 52692"/>
                <a:gd name="connsiteY1-904" fmla="*/ 6766 h 43219"/>
                <a:gd name="connsiteX2-905" fmla="*/ 14041 w 52692"/>
                <a:gd name="connsiteY2-906" fmla="*/ 5061 h 43219"/>
                <a:gd name="connsiteX3-907" fmla="*/ 22492 w 52692"/>
                <a:gd name="connsiteY3-908" fmla="*/ 3291 h 43219"/>
                <a:gd name="connsiteX4-909" fmla="*/ 25785 w 52692"/>
                <a:gd name="connsiteY4-910" fmla="*/ 59 h 43219"/>
                <a:gd name="connsiteX5-911" fmla="*/ 29869 w 52692"/>
                <a:gd name="connsiteY5-912" fmla="*/ 2340 h 43219"/>
                <a:gd name="connsiteX6-913" fmla="*/ 35499 w 52692"/>
                <a:gd name="connsiteY6-914" fmla="*/ 549 h 43219"/>
                <a:gd name="connsiteX7-915" fmla="*/ 38354 w 52692"/>
                <a:gd name="connsiteY7-916" fmla="*/ 5435 h 43219"/>
                <a:gd name="connsiteX8-917" fmla="*/ 42018 w 52692"/>
                <a:gd name="connsiteY8-918" fmla="*/ 10177 h 43219"/>
                <a:gd name="connsiteX9-919" fmla="*/ 41854 w 52692"/>
                <a:gd name="connsiteY9-920" fmla="*/ 15319 h 43219"/>
                <a:gd name="connsiteX10-921" fmla="*/ 43052 w 52692"/>
                <a:gd name="connsiteY10-922" fmla="*/ 23181 h 43219"/>
                <a:gd name="connsiteX11-923" fmla="*/ 37440 w 52692"/>
                <a:gd name="connsiteY11-924" fmla="*/ 30063 h 43219"/>
                <a:gd name="connsiteX12-925" fmla="*/ 35431 w 52692"/>
                <a:gd name="connsiteY12-926" fmla="*/ 35960 h 43219"/>
                <a:gd name="connsiteX13-927" fmla="*/ 28591 w 52692"/>
                <a:gd name="connsiteY13-928" fmla="*/ 36674 h 43219"/>
                <a:gd name="connsiteX14-929" fmla="*/ 23703 w 52692"/>
                <a:gd name="connsiteY14-930" fmla="*/ 42965 h 43219"/>
                <a:gd name="connsiteX15-931" fmla="*/ 16516 w 52692"/>
                <a:gd name="connsiteY15-932" fmla="*/ 39125 h 43219"/>
                <a:gd name="connsiteX16-933" fmla="*/ 5840 w 52692"/>
                <a:gd name="connsiteY16-934" fmla="*/ 35331 h 43219"/>
                <a:gd name="connsiteX17-935" fmla="*/ 1146 w 52692"/>
                <a:gd name="connsiteY17-936" fmla="*/ 31109 h 43219"/>
                <a:gd name="connsiteX18-937" fmla="*/ 2149 w 52692"/>
                <a:gd name="connsiteY18-938" fmla="*/ 25410 h 43219"/>
                <a:gd name="connsiteX19-939" fmla="*/ 31 w 52692"/>
                <a:gd name="connsiteY19-940" fmla="*/ 19563 h 43219"/>
                <a:gd name="connsiteX20-941" fmla="*/ 3899 w 52692"/>
                <a:gd name="connsiteY20-942" fmla="*/ 14366 h 43219"/>
                <a:gd name="connsiteX21-943" fmla="*/ 3936 w 52692"/>
                <a:gd name="connsiteY21-944" fmla="*/ 14229 h 43219"/>
                <a:gd name="connsiteX0-945" fmla="*/ 2537238 w 2537238"/>
                <a:gd name="connsiteY0-946" fmla="*/ 686569 h 1038846"/>
                <a:gd name="connsiteX1-947" fmla="*/ 2508394 w 2537238"/>
                <a:gd name="connsiteY1-948" fmla="*/ 715413 h 1038846"/>
                <a:gd name="connsiteX2-949" fmla="*/ 2479550 w 2537238"/>
                <a:gd name="connsiteY2-950" fmla="*/ 686569 h 1038846"/>
                <a:gd name="connsiteX3-951" fmla="*/ 2508394 w 2537238"/>
                <a:gd name="connsiteY3-952" fmla="*/ 657725 h 1038846"/>
                <a:gd name="connsiteX4-953" fmla="*/ 2537238 w 2537238"/>
                <a:gd name="connsiteY4-954" fmla="*/ 686569 h 1038846"/>
                <a:gd name="connsiteX0-955" fmla="*/ 2433954 w 2537238"/>
                <a:gd name="connsiteY0-956" fmla="*/ 671184 h 1038846"/>
                <a:gd name="connsiteX1-957" fmla="*/ 2376266 w 2537238"/>
                <a:gd name="connsiteY1-958" fmla="*/ 728872 h 1038846"/>
                <a:gd name="connsiteX2-959" fmla="*/ 2318578 w 2537238"/>
                <a:gd name="connsiteY2-960" fmla="*/ 671184 h 1038846"/>
                <a:gd name="connsiteX3-961" fmla="*/ 2376266 w 2537238"/>
                <a:gd name="connsiteY3-962" fmla="*/ 613496 h 1038846"/>
                <a:gd name="connsiteX4-963" fmla="*/ 2433954 w 2537238"/>
                <a:gd name="connsiteY4-964" fmla="*/ 671184 h 1038846"/>
                <a:gd name="connsiteX0-965" fmla="*/ 2273369 w 2537238"/>
                <a:gd name="connsiteY0-966" fmla="*/ 649128 h 1038846"/>
                <a:gd name="connsiteX1-967" fmla="*/ 2186837 w 2537238"/>
                <a:gd name="connsiteY1-968" fmla="*/ 735660 h 1038846"/>
                <a:gd name="connsiteX2-969" fmla="*/ 2100305 w 2537238"/>
                <a:gd name="connsiteY2-970" fmla="*/ 649128 h 1038846"/>
                <a:gd name="connsiteX3-971" fmla="*/ 2186837 w 2537238"/>
                <a:gd name="connsiteY3-972" fmla="*/ 562596 h 1038846"/>
                <a:gd name="connsiteX4-973" fmla="*/ 2273369 w 2537238"/>
                <a:gd name="connsiteY4-974" fmla="*/ 649128 h 1038846"/>
                <a:gd name="connsiteX0-975" fmla="*/ 2628 w 52692"/>
                <a:gd name="connsiteY0-976" fmla="*/ 25568 h 43219"/>
                <a:gd name="connsiteX1-977" fmla="*/ 2196 w 52692"/>
                <a:gd name="connsiteY1-978" fmla="*/ 25239 h 43219"/>
                <a:gd name="connsiteX2-979" fmla="*/ 5874 w 52692"/>
                <a:gd name="connsiteY2-980" fmla="*/ 35538 h 43219"/>
                <a:gd name="connsiteX3-981" fmla="*/ 5856 w 52692"/>
                <a:gd name="connsiteY3-982" fmla="*/ 35139 h 43219"/>
                <a:gd name="connsiteX4-983" fmla="*/ 16514 w 52692"/>
                <a:gd name="connsiteY4-984" fmla="*/ 38949 h 43219"/>
                <a:gd name="connsiteX5-985" fmla="*/ 16702 w 52692"/>
                <a:gd name="connsiteY5-986" fmla="*/ 39392 h 43219"/>
                <a:gd name="connsiteX6-987" fmla="*/ 28707 w 52692"/>
                <a:gd name="connsiteY6-988" fmla="*/ 36949 h 43219"/>
                <a:gd name="connsiteX7-989" fmla="*/ 28596 w 52692"/>
                <a:gd name="connsiteY7-990" fmla="*/ 36519 h 43219"/>
                <a:gd name="connsiteX8-991" fmla="*/ 37434 w 52692"/>
                <a:gd name="connsiteY8-992" fmla="*/ 30453 h 43219"/>
                <a:gd name="connsiteX9-993" fmla="*/ 37416 w 52692"/>
                <a:gd name="connsiteY9-994" fmla="*/ 29949 h 43219"/>
                <a:gd name="connsiteX10-995" fmla="*/ 41834 w 52692"/>
                <a:gd name="connsiteY10-996" fmla="*/ 15213 h 43219"/>
                <a:gd name="connsiteX11-997" fmla="*/ 42098 w 52692"/>
                <a:gd name="connsiteY11-998" fmla="*/ 15394 h 43219"/>
                <a:gd name="connsiteX12-999" fmla="*/ 38360 w 52692"/>
                <a:gd name="connsiteY12-1000" fmla="*/ 5285 h 43219"/>
                <a:gd name="connsiteX13-1001" fmla="*/ 38436 w 52692"/>
                <a:gd name="connsiteY13-1002" fmla="*/ 5302 h 43219"/>
                <a:gd name="connsiteX14-1003" fmla="*/ 29114 w 52692"/>
                <a:gd name="connsiteY14-1004" fmla="*/ 3811 h 43219"/>
                <a:gd name="connsiteX15-1005" fmla="*/ 29856 w 52692"/>
                <a:gd name="connsiteY15-1006" fmla="*/ 2199 h 43219"/>
                <a:gd name="connsiteX16-1007" fmla="*/ 22177 w 52692"/>
                <a:gd name="connsiteY16-1008" fmla="*/ 4579 h 43219"/>
                <a:gd name="connsiteX17-1009" fmla="*/ 22536 w 52692"/>
                <a:gd name="connsiteY17-1010" fmla="*/ 3189 h 43219"/>
                <a:gd name="connsiteX18-1011" fmla="*/ 14036 w 52692"/>
                <a:gd name="connsiteY18-1012" fmla="*/ 5051 h 43219"/>
                <a:gd name="connsiteX19-1013" fmla="*/ 15336 w 52692"/>
                <a:gd name="connsiteY19-1014" fmla="*/ 6399 h 43219"/>
                <a:gd name="connsiteX20-1015" fmla="*/ 4163 w 52692"/>
                <a:gd name="connsiteY20-1016" fmla="*/ 15648 h 43219"/>
                <a:gd name="connsiteX21-1017" fmla="*/ 3936 w 52692"/>
                <a:gd name="connsiteY21-1018" fmla="*/ 14229 h 43219"/>
                <a:gd name="connsiteX0-1019" fmla="*/ 3936 w 52692"/>
                <a:gd name="connsiteY0-1020" fmla="*/ 14229 h 43219"/>
                <a:gd name="connsiteX1-1021" fmla="*/ 5659 w 52692"/>
                <a:gd name="connsiteY1-1022" fmla="*/ 6766 h 43219"/>
                <a:gd name="connsiteX2-1023" fmla="*/ 14041 w 52692"/>
                <a:gd name="connsiteY2-1024" fmla="*/ 5061 h 43219"/>
                <a:gd name="connsiteX3-1025" fmla="*/ 22492 w 52692"/>
                <a:gd name="connsiteY3-1026" fmla="*/ 3291 h 43219"/>
                <a:gd name="connsiteX4-1027" fmla="*/ 25785 w 52692"/>
                <a:gd name="connsiteY4-1028" fmla="*/ 59 h 43219"/>
                <a:gd name="connsiteX5-1029" fmla="*/ 29869 w 52692"/>
                <a:gd name="connsiteY5-1030" fmla="*/ 2340 h 43219"/>
                <a:gd name="connsiteX6-1031" fmla="*/ 35499 w 52692"/>
                <a:gd name="connsiteY6-1032" fmla="*/ 549 h 43219"/>
                <a:gd name="connsiteX7-1033" fmla="*/ 38354 w 52692"/>
                <a:gd name="connsiteY7-1034" fmla="*/ 5435 h 43219"/>
                <a:gd name="connsiteX8-1035" fmla="*/ 42018 w 52692"/>
                <a:gd name="connsiteY8-1036" fmla="*/ 10177 h 43219"/>
                <a:gd name="connsiteX9-1037" fmla="*/ 41854 w 52692"/>
                <a:gd name="connsiteY9-1038" fmla="*/ 15319 h 43219"/>
                <a:gd name="connsiteX10-1039" fmla="*/ 43052 w 52692"/>
                <a:gd name="connsiteY10-1040" fmla="*/ 23181 h 43219"/>
                <a:gd name="connsiteX11-1041" fmla="*/ 37440 w 52692"/>
                <a:gd name="connsiteY11-1042" fmla="*/ 30063 h 43219"/>
                <a:gd name="connsiteX12-1043" fmla="*/ 35431 w 52692"/>
                <a:gd name="connsiteY12-1044" fmla="*/ 35960 h 43219"/>
                <a:gd name="connsiteX13-1045" fmla="*/ 28591 w 52692"/>
                <a:gd name="connsiteY13-1046" fmla="*/ 36674 h 43219"/>
                <a:gd name="connsiteX14-1047" fmla="*/ 23703 w 52692"/>
                <a:gd name="connsiteY14-1048" fmla="*/ 42965 h 43219"/>
                <a:gd name="connsiteX15-1049" fmla="*/ 16516 w 52692"/>
                <a:gd name="connsiteY15-1050" fmla="*/ 39125 h 43219"/>
                <a:gd name="connsiteX16-1051" fmla="*/ 5840 w 52692"/>
                <a:gd name="connsiteY16-1052" fmla="*/ 35331 h 43219"/>
                <a:gd name="connsiteX17-1053" fmla="*/ 1146 w 52692"/>
                <a:gd name="connsiteY17-1054" fmla="*/ 31109 h 43219"/>
                <a:gd name="connsiteX18-1055" fmla="*/ 2149 w 52692"/>
                <a:gd name="connsiteY18-1056" fmla="*/ 25410 h 43219"/>
                <a:gd name="connsiteX19-1057" fmla="*/ 31 w 52692"/>
                <a:gd name="connsiteY19-1058" fmla="*/ 19563 h 43219"/>
                <a:gd name="connsiteX20-1059" fmla="*/ 3899 w 52692"/>
                <a:gd name="connsiteY20-1060" fmla="*/ 14366 h 43219"/>
                <a:gd name="connsiteX21-1061" fmla="*/ 3936 w 52692"/>
                <a:gd name="connsiteY21-1062" fmla="*/ 14229 h 43219"/>
                <a:gd name="connsiteX0-1063" fmla="*/ 2537238 w 2537238"/>
                <a:gd name="connsiteY0-1064" fmla="*/ 686569 h 1038846"/>
                <a:gd name="connsiteX1-1065" fmla="*/ 2508394 w 2537238"/>
                <a:gd name="connsiteY1-1066" fmla="*/ 715413 h 1038846"/>
                <a:gd name="connsiteX2-1067" fmla="*/ 2479550 w 2537238"/>
                <a:gd name="connsiteY2-1068" fmla="*/ 686569 h 1038846"/>
                <a:gd name="connsiteX3-1069" fmla="*/ 2508394 w 2537238"/>
                <a:gd name="connsiteY3-1070" fmla="*/ 657725 h 1038846"/>
                <a:gd name="connsiteX4-1071" fmla="*/ 2537238 w 2537238"/>
                <a:gd name="connsiteY4-1072" fmla="*/ 686569 h 1038846"/>
                <a:gd name="connsiteX0-1073" fmla="*/ 2433954 w 2537238"/>
                <a:gd name="connsiteY0-1074" fmla="*/ 671184 h 1038846"/>
                <a:gd name="connsiteX1-1075" fmla="*/ 2376266 w 2537238"/>
                <a:gd name="connsiteY1-1076" fmla="*/ 728872 h 1038846"/>
                <a:gd name="connsiteX2-1077" fmla="*/ 2318578 w 2537238"/>
                <a:gd name="connsiteY2-1078" fmla="*/ 671184 h 1038846"/>
                <a:gd name="connsiteX3-1079" fmla="*/ 2376266 w 2537238"/>
                <a:gd name="connsiteY3-1080" fmla="*/ 613496 h 1038846"/>
                <a:gd name="connsiteX4-1081" fmla="*/ 2433954 w 2537238"/>
                <a:gd name="connsiteY4-1082" fmla="*/ 671184 h 1038846"/>
                <a:gd name="connsiteX0-1083" fmla="*/ 2273369 w 2537238"/>
                <a:gd name="connsiteY0-1084" fmla="*/ 649128 h 1038846"/>
                <a:gd name="connsiteX1-1085" fmla="*/ 2186837 w 2537238"/>
                <a:gd name="connsiteY1-1086" fmla="*/ 735660 h 1038846"/>
                <a:gd name="connsiteX2-1087" fmla="*/ 2100305 w 2537238"/>
                <a:gd name="connsiteY2-1088" fmla="*/ 649128 h 1038846"/>
                <a:gd name="connsiteX3-1089" fmla="*/ 2186837 w 2537238"/>
                <a:gd name="connsiteY3-1090" fmla="*/ 562596 h 1038846"/>
                <a:gd name="connsiteX4-1091" fmla="*/ 2273369 w 2537238"/>
                <a:gd name="connsiteY4-1092" fmla="*/ 649128 h 1038846"/>
                <a:gd name="connsiteX0-1093" fmla="*/ 2628 w 52692"/>
                <a:gd name="connsiteY0-1094" fmla="*/ 25568 h 43219"/>
                <a:gd name="connsiteX1-1095" fmla="*/ 2196 w 52692"/>
                <a:gd name="connsiteY1-1096" fmla="*/ 25239 h 43219"/>
                <a:gd name="connsiteX2-1097" fmla="*/ 5874 w 52692"/>
                <a:gd name="connsiteY2-1098" fmla="*/ 35538 h 43219"/>
                <a:gd name="connsiteX3-1099" fmla="*/ 5856 w 52692"/>
                <a:gd name="connsiteY3-1100" fmla="*/ 35139 h 43219"/>
                <a:gd name="connsiteX4-1101" fmla="*/ 16514 w 52692"/>
                <a:gd name="connsiteY4-1102" fmla="*/ 38949 h 43219"/>
                <a:gd name="connsiteX5-1103" fmla="*/ 16702 w 52692"/>
                <a:gd name="connsiteY5-1104" fmla="*/ 39392 h 43219"/>
                <a:gd name="connsiteX6-1105" fmla="*/ 28707 w 52692"/>
                <a:gd name="connsiteY6-1106" fmla="*/ 36949 h 43219"/>
                <a:gd name="connsiteX7-1107" fmla="*/ 28596 w 52692"/>
                <a:gd name="connsiteY7-1108" fmla="*/ 36519 h 43219"/>
                <a:gd name="connsiteX8-1109" fmla="*/ 37434 w 52692"/>
                <a:gd name="connsiteY8-1110" fmla="*/ 30453 h 43219"/>
                <a:gd name="connsiteX9-1111" fmla="*/ 37416 w 52692"/>
                <a:gd name="connsiteY9-1112" fmla="*/ 29949 h 43219"/>
                <a:gd name="connsiteX10-1113" fmla="*/ 41834 w 52692"/>
                <a:gd name="connsiteY10-1114" fmla="*/ 15213 h 43219"/>
                <a:gd name="connsiteX11-1115" fmla="*/ 42098 w 52692"/>
                <a:gd name="connsiteY11-1116" fmla="*/ 15394 h 43219"/>
                <a:gd name="connsiteX12-1117" fmla="*/ 38360 w 52692"/>
                <a:gd name="connsiteY12-1118" fmla="*/ 5285 h 43219"/>
                <a:gd name="connsiteX13-1119" fmla="*/ 38436 w 52692"/>
                <a:gd name="connsiteY13-1120" fmla="*/ 5302 h 43219"/>
                <a:gd name="connsiteX14-1121" fmla="*/ 30048 w 52692"/>
                <a:gd name="connsiteY14-1122" fmla="*/ 2252 h 43219"/>
                <a:gd name="connsiteX15-1123" fmla="*/ 29856 w 52692"/>
                <a:gd name="connsiteY15-1124" fmla="*/ 2199 h 43219"/>
                <a:gd name="connsiteX16-1125" fmla="*/ 22177 w 52692"/>
                <a:gd name="connsiteY16-1126" fmla="*/ 4579 h 43219"/>
                <a:gd name="connsiteX17-1127" fmla="*/ 22536 w 52692"/>
                <a:gd name="connsiteY17-1128" fmla="*/ 3189 h 43219"/>
                <a:gd name="connsiteX18-1129" fmla="*/ 14036 w 52692"/>
                <a:gd name="connsiteY18-1130" fmla="*/ 5051 h 43219"/>
                <a:gd name="connsiteX19-1131" fmla="*/ 15336 w 52692"/>
                <a:gd name="connsiteY19-1132" fmla="*/ 6399 h 43219"/>
                <a:gd name="connsiteX20-1133" fmla="*/ 4163 w 52692"/>
                <a:gd name="connsiteY20-1134" fmla="*/ 15648 h 43219"/>
                <a:gd name="connsiteX21-1135" fmla="*/ 3936 w 52692"/>
                <a:gd name="connsiteY21-1136" fmla="*/ 14229 h 43219"/>
                <a:gd name="connsiteX0-1137" fmla="*/ 3936 w 52692"/>
                <a:gd name="connsiteY0-1138" fmla="*/ 14229 h 43219"/>
                <a:gd name="connsiteX1-1139" fmla="*/ 5659 w 52692"/>
                <a:gd name="connsiteY1-1140" fmla="*/ 6766 h 43219"/>
                <a:gd name="connsiteX2-1141" fmla="*/ 14041 w 52692"/>
                <a:gd name="connsiteY2-1142" fmla="*/ 5061 h 43219"/>
                <a:gd name="connsiteX3-1143" fmla="*/ 22492 w 52692"/>
                <a:gd name="connsiteY3-1144" fmla="*/ 3291 h 43219"/>
                <a:gd name="connsiteX4-1145" fmla="*/ 25785 w 52692"/>
                <a:gd name="connsiteY4-1146" fmla="*/ 59 h 43219"/>
                <a:gd name="connsiteX5-1147" fmla="*/ 29869 w 52692"/>
                <a:gd name="connsiteY5-1148" fmla="*/ 2340 h 43219"/>
                <a:gd name="connsiteX6-1149" fmla="*/ 35499 w 52692"/>
                <a:gd name="connsiteY6-1150" fmla="*/ 549 h 43219"/>
                <a:gd name="connsiteX7-1151" fmla="*/ 38354 w 52692"/>
                <a:gd name="connsiteY7-1152" fmla="*/ 5435 h 43219"/>
                <a:gd name="connsiteX8-1153" fmla="*/ 42018 w 52692"/>
                <a:gd name="connsiteY8-1154" fmla="*/ 10177 h 43219"/>
                <a:gd name="connsiteX9-1155" fmla="*/ 41854 w 52692"/>
                <a:gd name="connsiteY9-1156" fmla="*/ 15319 h 43219"/>
                <a:gd name="connsiteX10-1157" fmla="*/ 43052 w 52692"/>
                <a:gd name="connsiteY10-1158" fmla="*/ 23181 h 43219"/>
                <a:gd name="connsiteX11-1159" fmla="*/ 37440 w 52692"/>
                <a:gd name="connsiteY11-1160" fmla="*/ 30063 h 43219"/>
                <a:gd name="connsiteX12-1161" fmla="*/ 35431 w 52692"/>
                <a:gd name="connsiteY12-1162" fmla="*/ 35960 h 43219"/>
                <a:gd name="connsiteX13-1163" fmla="*/ 28591 w 52692"/>
                <a:gd name="connsiteY13-1164" fmla="*/ 36674 h 43219"/>
                <a:gd name="connsiteX14-1165" fmla="*/ 23703 w 52692"/>
                <a:gd name="connsiteY14-1166" fmla="*/ 42965 h 43219"/>
                <a:gd name="connsiteX15-1167" fmla="*/ 16516 w 52692"/>
                <a:gd name="connsiteY15-1168" fmla="*/ 39125 h 43219"/>
                <a:gd name="connsiteX16-1169" fmla="*/ 5840 w 52692"/>
                <a:gd name="connsiteY16-1170" fmla="*/ 35331 h 43219"/>
                <a:gd name="connsiteX17-1171" fmla="*/ 1146 w 52692"/>
                <a:gd name="connsiteY17-1172" fmla="*/ 31109 h 43219"/>
                <a:gd name="connsiteX18-1173" fmla="*/ 2149 w 52692"/>
                <a:gd name="connsiteY18-1174" fmla="*/ 25410 h 43219"/>
                <a:gd name="connsiteX19-1175" fmla="*/ 31 w 52692"/>
                <a:gd name="connsiteY19-1176" fmla="*/ 19563 h 43219"/>
                <a:gd name="connsiteX20-1177" fmla="*/ 3899 w 52692"/>
                <a:gd name="connsiteY20-1178" fmla="*/ 14366 h 43219"/>
                <a:gd name="connsiteX21-1179" fmla="*/ 3936 w 52692"/>
                <a:gd name="connsiteY21-1180" fmla="*/ 14229 h 43219"/>
                <a:gd name="connsiteX0-1181" fmla="*/ 2537238 w 2537238"/>
                <a:gd name="connsiteY0-1182" fmla="*/ 686569 h 1038846"/>
                <a:gd name="connsiteX1-1183" fmla="*/ 2508394 w 2537238"/>
                <a:gd name="connsiteY1-1184" fmla="*/ 715413 h 1038846"/>
                <a:gd name="connsiteX2-1185" fmla="*/ 2479550 w 2537238"/>
                <a:gd name="connsiteY2-1186" fmla="*/ 686569 h 1038846"/>
                <a:gd name="connsiteX3-1187" fmla="*/ 2508394 w 2537238"/>
                <a:gd name="connsiteY3-1188" fmla="*/ 657725 h 1038846"/>
                <a:gd name="connsiteX4-1189" fmla="*/ 2537238 w 2537238"/>
                <a:gd name="connsiteY4-1190" fmla="*/ 686569 h 1038846"/>
                <a:gd name="connsiteX0-1191" fmla="*/ 2433954 w 2537238"/>
                <a:gd name="connsiteY0-1192" fmla="*/ 671184 h 1038846"/>
                <a:gd name="connsiteX1-1193" fmla="*/ 2376266 w 2537238"/>
                <a:gd name="connsiteY1-1194" fmla="*/ 728872 h 1038846"/>
                <a:gd name="connsiteX2-1195" fmla="*/ 2318578 w 2537238"/>
                <a:gd name="connsiteY2-1196" fmla="*/ 671184 h 1038846"/>
                <a:gd name="connsiteX3-1197" fmla="*/ 2376266 w 2537238"/>
                <a:gd name="connsiteY3-1198" fmla="*/ 613496 h 1038846"/>
                <a:gd name="connsiteX4-1199" fmla="*/ 2433954 w 2537238"/>
                <a:gd name="connsiteY4-1200" fmla="*/ 671184 h 1038846"/>
                <a:gd name="connsiteX0-1201" fmla="*/ 2273369 w 2537238"/>
                <a:gd name="connsiteY0-1202" fmla="*/ 649128 h 1038846"/>
                <a:gd name="connsiteX1-1203" fmla="*/ 2186837 w 2537238"/>
                <a:gd name="connsiteY1-1204" fmla="*/ 735660 h 1038846"/>
                <a:gd name="connsiteX2-1205" fmla="*/ 2100305 w 2537238"/>
                <a:gd name="connsiteY2-1206" fmla="*/ 649128 h 1038846"/>
                <a:gd name="connsiteX3-1207" fmla="*/ 2186837 w 2537238"/>
                <a:gd name="connsiteY3-1208" fmla="*/ 562596 h 1038846"/>
                <a:gd name="connsiteX4-1209" fmla="*/ 2273369 w 2537238"/>
                <a:gd name="connsiteY4-1210" fmla="*/ 649128 h 1038846"/>
                <a:gd name="connsiteX0-1211" fmla="*/ 2628 w 52692"/>
                <a:gd name="connsiteY0-1212" fmla="*/ 25568 h 43219"/>
                <a:gd name="connsiteX1-1213" fmla="*/ 2196 w 52692"/>
                <a:gd name="connsiteY1-1214" fmla="*/ 25239 h 43219"/>
                <a:gd name="connsiteX2-1215" fmla="*/ 5874 w 52692"/>
                <a:gd name="connsiteY2-1216" fmla="*/ 35538 h 43219"/>
                <a:gd name="connsiteX3-1217" fmla="*/ 5856 w 52692"/>
                <a:gd name="connsiteY3-1218" fmla="*/ 35139 h 43219"/>
                <a:gd name="connsiteX4-1219" fmla="*/ 16514 w 52692"/>
                <a:gd name="connsiteY4-1220" fmla="*/ 38949 h 43219"/>
                <a:gd name="connsiteX5-1221" fmla="*/ 16702 w 52692"/>
                <a:gd name="connsiteY5-1222" fmla="*/ 39392 h 43219"/>
                <a:gd name="connsiteX6-1223" fmla="*/ 28707 w 52692"/>
                <a:gd name="connsiteY6-1224" fmla="*/ 36949 h 43219"/>
                <a:gd name="connsiteX7-1225" fmla="*/ 28596 w 52692"/>
                <a:gd name="connsiteY7-1226" fmla="*/ 36519 h 43219"/>
                <a:gd name="connsiteX8-1227" fmla="*/ 37434 w 52692"/>
                <a:gd name="connsiteY8-1228" fmla="*/ 30453 h 43219"/>
                <a:gd name="connsiteX9-1229" fmla="*/ 37416 w 52692"/>
                <a:gd name="connsiteY9-1230" fmla="*/ 29949 h 43219"/>
                <a:gd name="connsiteX10-1231" fmla="*/ 41834 w 52692"/>
                <a:gd name="connsiteY10-1232" fmla="*/ 15213 h 43219"/>
                <a:gd name="connsiteX11-1233" fmla="*/ 42098 w 52692"/>
                <a:gd name="connsiteY11-1234" fmla="*/ 15394 h 43219"/>
                <a:gd name="connsiteX12-1235" fmla="*/ 38360 w 52692"/>
                <a:gd name="connsiteY12-1236" fmla="*/ 5285 h 43219"/>
                <a:gd name="connsiteX13-1237" fmla="*/ 38436 w 52692"/>
                <a:gd name="connsiteY13-1238" fmla="*/ 5302 h 43219"/>
                <a:gd name="connsiteX14-1239" fmla="*/ 30048 w 52692"/>
                <a:gd name="connsiteY14-1240" fmla="*/ 2252 h 43219"/>
                <a:gd name="connsiteX15-1241" fmla="*/ 29856 w 52692"/>
                <a:gd name="connsiteY15-1242" fmla="*/ 2199 h 43219"/>
                <a:gd name="connsiteX16-1243" fmla="*/ 22877 w 52692"/>
                <a:gd name="connsiteY16-1244" fmla="*/ 3020 h 43219"/>
                <a:gd name="connsiteX17-1245" fmla="*/ 22536 w 52692"/>
                <a:gd name="connsiteY17-1246" fmla="*/ 3189 h 43219"/>
                <a:gd name="connsiteX18-1247" fmla="*/ 14036 w 52692"/>
                <a:gd name="connsiteY18-1248" fmla="*/ 5051 h 43219"/>
                <a:gd name="connsiteX19-1249" fmla="*/ 15336 w 52692"/>
                <a:gd name="connsiteY19-1250" fmla="*/ 6399 h 43219"/>
                <a:gd name="connsiteX20-1251" fmla="*/ 4163 w 52692"/>
                <a:gd name="connsiteY20-1252" fmla="*/ 15648 h 43219"/>
                <a:gd name="connsiteX21-1253" fmla="*/ 3936 w 52692"/>
                <a:gd name="connsiteY21-1254" fmla="*/ 14229 h 43219"/>
                <a:gd name="connsiteX0-1255" fmla="*/ 3936 w 52692"/>
                <a:gd name="connsiteY0-1256" fmla="*/ 14229 h 43219"/>
                <a:gd name="connsiteX1-1257" fmla="*/ 5659 w 52692"/>
                <a:gd name="connsiteY1-1258" fmla="*/ 6766 h 43219"/>
                <a:gd name="connsiteX2-1259" fmla="*/ 14041 w 52692"/>
                <a:gd name="connsiteY2-1260" fmla="*/ 5061 h 43219"/>
                <a:gd name="connsiteX3-1261" fmla="*/ 22492 w 52692"/>
                <a:gd name="connsiteY3-1262" fmla="*/ 3291 h 43219"/>
                <a:gd name="connsiteX4-1263" fmla="*/ 25785 w 52692"/>
                <a:gd name="connsiteY4-1264" fmla="*/ 59 h 43219"/>
                <a:gd name="connsiteX5-1265" fmla="*/ 29869 w 52692"/>
                <a:gd name="connsiteY5-1266" fmla="*/ 2340 h 43219"/>
                <a:gd name="connsiteX6-1267" fmla="*/ 35499 w 52692"/>
                <a:gd name="connsiteY6-1268" fmla="*/ 549 h 43219"/>
                <a:gd name="connsiteX7-1269" fmla="*/ 38354 w 52692"/>
                <a:gd name="connsiteY7-1270" fmla="*/ 5435 h 43219"/>
                <a:gd name="connsiteX8-1271" fmla="*/ 42018 w 52692"/>
                <a:gd name="connsiteY8-1272" fmla="*/ 10177 h 43219"/>
                <a:gd name="connsiteX9-1273" fmla="*/ 41854 w 52692"/>
                <a:gd name="connsiteY9-1274" fmla="*/ 15319 h 43219"/>
                <a:gd name="connsiteX10-1275" fmla="*/ 43052 w 52692"/>
                <a:gd name="connsiteY10-1276" fmla="*/ 23181 h 43219"/>
                <a:gd name="connsiteX11-1277" fmla="*/ 37440 w 52692"/>
                <a:gd name="connsiteY11-1278" fmla="*/ 30063 h 43219"/>
                <a:gd name="connsiteX12-1279" fmla="*/ 35431 w 52692"/>
                <a:gd name="connsiteY12-1280" fmla="*/ 35960 h 43219"/>
                <a:gd name="connsiteX13-1281" fmla="*/ 28591 w 52692"/>
                <a:gd name="connsiteY13-1282" fmla="*/ 36674 h 43219"/>
                <a:gd name="connsiteX14-1283" fmla="*/ 23703 w 52692"/>
                <a:gd name="connsiteY14-1284" fmla="*/ 42965 h 43219"/>
                <a:gd name="connsiteX15-1285" fmla="*/ 16516 w 52692"/>
                <a:gd name="connsiteY15-1286" fmla="*/ 39125 h 43219"/>
                <a:gd name="connsiteX16-1287" fmla="*/ 5840 w 52692"/>
                <a:gd name="connsiteY16-1288" fmla="*/ 35331 h 43219"/>
                <a:gd name="connsiteX17-1289" fmla="*/ 1146 w 52692"/>
                <a:gd name="connsiteY17-1290" fmla="*/ 31109 h 43219"/>
                <a:gd name="connsiteX18-1291" fmla="*/ 2149 w 52692"/>
                <a:gd name="connsiteY18-1292" fmla="*/ 25410 h 43219"/>
                <a:gd name="connsiteX19-1293" fmla="*/ 31 w 52692"/>
                <a:gd name="connsiteY19-1294" fmla="*/ 19563 h 43219"/>
                <a:gd name="connsiteX20-1295" fmla="*/ 3899 w 52692"/>
                <a:gd name="connsiteY20-1296" fmla="*/ 14366 h 43219"/>
                <a:gd name="connsiteX21-1297" fmla="*/ 3936 w 52692"/>
                <a:gd name="connsiteY21-1298" fmla="*/ 14229 h 43219"/>
                <a:gd name="connsiteX0-1299" fmla="*/ 2537238 w 2537238"/>
                <a:gd name="connsiteY0-1300" fmla="*/ 686569 h 1038846"/>
                <a:gd name="connsiteX1-1301" fmla="*/ 2508394 w 2537238"/>
                <a:gd name="connsiteY1-1302" fmla="*/ 715413 h 1038846"/>
                <a:gd name="connsiteX2-1303" fmla="*/ 2479550 w 2537238"/>
                <a:gd name="connsiteY2-1304" fmla="*/ 686569 h 1038846"/>
                <a:gd name="connsiteX3-1305" fmla="*/ 2508394 w 2537238"/>
                <a:gd name="connsiteY3-1306" fmla="*/ 657725 h 1038846"/>
                <a:gd name="connsiteX4-1307" fmla="*/ 2537238 w 2537238"/>
                <a:gd name="connsiteY4-1308" fmla="*/ 686569 h 1038846"/>
                <a:gd name="connsiteX0-1309" fmla="*/ 2433954 w 2537238"/>
                <a:gd name="connsiteY0-1310" fmla="*/ 671184 h 1038846"/>
                <a:gd name="connsiteX1-1311" fmla="*/ 2376266 w 2537238"/>
                <a:gd name="connsiteY1-1312" fmla="*/ 728872 h 1038846"/>
                <a:gd name="connsiteX2-1313" fmla="*/ 2318578 w 2537238"/>
                <a:gd name="connsiteY2-1314" fmla="*/ 671184 h 1038846"/>
                <a:gd name="connsiteX3-1315" fmla="*/ 2376266 w 2537238"/>
                <a:gd name="connsiteY3-1316" fmla="*/ 613496 h 1038846"/>
                <a:gd name="connsiteX4-1317" fmla="*/ 2433954 w 2537238"/>
                <a:gd name="connsiteY4-1318" fmla="*/ 671184 h 1038846"/>
                <a:gd name="connsiteX0-1319" fmla="*/ 2273369 w 2537238"/>
                <a:gd name="connsiteY0-1320" fmla="*/ 649128 h 1038846"/>
                <a:gd name="connsiteX1-1321" fmla="*/ 2186837 w 2537238"/>
                <a:gd name="connsiteY1-1322" fmla="*/ 735660 h 1038846"/>
                <a:gd name="connsiteX2-1323" fmla="*/ 2100305 w 2537238"/>
                <a:gd name="connsiteY2-1324" fmla="*/ 649128 h 1038846"/>
                <a:gd name="connsiteX3-1325" fmla="*/ 2186837 w 2537238"/>
                <a:gd name="connsiteY3-1326" fmla="*/ 562596 h 1038846"/>
                <a:gd name="connsiteX4-1327" fmla="*/ 2273369 w 2537238"/>
                <a:gd name="connsiteY4-1328" fmla="*/ 649128 h 1038846"/>
                <a:gd name="connsiteX0-1329" fmla="*/ 2628 w 52692"/>
                <a:gd name="connsiteY0-1330" fmla="*/ 25568 h 43219"/>
                <a:gd name="connsiteX1-1331" fmla="*/ 2196 w 52692"/>
                <a:gd name="connsiteY1-1332" fmla="*/ 25239 h 43219"/>
                <a:gd name="connsiteX2-1333" fmla="*/ 5874 w 52692"/>
                <a:gd name="connsiteY2-1334" fmla="*/ 35538 h 43219"/>
                <a:gd name="connsiteX3-1335" fmla="*/ 5856 w 52692"/>
                <a:gd name="connsiteY3-1336" fmla="*/ 35139 h 43219"/>
                <a:gd name="connsiteX4-1337" fmla="*/ 16514 w 52692"/>
                <a:gd name="connsiteY4-1338" fmla="*/ 38949 h 43219"/>
                <a:gd name="connsiteX5-1339" fmla="*/ 16702 w 52692"/>
                <a:gd name="connsiteY5-1340" fmla="*/ 39392 h 43219"/>
                <a:gd name="connsiteX6-1341" fmla="*/ 28707 w 52692"/>
                <a:gd name="connsiteY6-1342" fmla="*/ 36949 h 43219"/>
                <a:gd name="connsiteX7-1343" fmla="*/ 28596 w 52692"/>
                <a:gd name="connsiteY7-1344" fmla="*/ 36519 h 43219"/>
                <a:gd name="connsiteX8-1345" fmla="*/ 37434 w 52692"/>
                <a:gd name="connsiteY8-1346" fmla="*/ 30453 h 43219"/>
                <a:gd name="connsiteX9-1347" fmla="*/ 37416 w 52692"/>
                <a:gd name="connsiteY9-1348" fmla="*/ 29949 h 43219"/>
                <a:gd name="connsiteX10-1349" fmla="*/ 41834 w 52692"/>
                <a:gd name="connsiteY10-1350" fmla="*/ 15213 h 43219"/>
                <a:gd name="connsiteX11-1351" fmla="*/ 42098 w 52692"/>
                <a:gd name="connsiteY11-1352" fmla="*/ 15394 h 43219"/>
                <a:gd name="connsiteX12-1353" fmla="*/ 38360 w 52692"/>
                <a:gd name="connsiteY12-1354" fmla="*/ 5285 h 43219"/>
                <a:gd name="connsiteX13-1355" fmla="*/ 38436 w 52692"/>
                <a:gd name="connsiteY13-1356" fmla="*/ 5302 h 43219"/>
                <a:gd name="connsiteX14-1357" fmla="*/ 30048 w 52692"/>
                <a:gd name="connsiteY14-1358" fmla="*/ 2252 h 43219"/>
                <a:gd name="connsiteX15-1359" fmla="*/ 29856 w 52692"/>
                <a:gd name="connsiteY15-1360" fmla="*/ 2199 h 43219"/>
                <a:gd name="connsiteX16-1361" fmla="*/ 22877 w 52692"/>
                <a:gd name="connsiteY16-1362" fmla="*/ 3020 h 43219"/>
                <a:gd name="connsiteX17-1363" fmla="*/ 22536 w 52692"/>
                <a:gd name="connsiteY17-1364" fmla="*/ 3189 h 43219"/>
                <a:gd name="connsiteX18-1365" fmla="*/ 14036 w 52692"/>
                <a:gd name="connsiteY18-1366" fmla="*/ 5051 h 43219"/>
                <a:gd name="connsiteX19-1367" fmla="*/ 14013 w 52692"/>
                <a:gd name="connsiteY19-1368" fmla="*/ 5152 h 43219"/>
                <a:gd name="connsiteX20-1369" fmla="*/ 4163 w 52692"/>
                <a:gd name="connsiteY20-1370" fmla="*/ 15648 h 43219"/>
                <a:gd name="connsiteX21-1371" fmla="*/ 3936 w 52692"/>
                <a:gd name="connsiteY21-1372" fmla="*/ 14229 h 43219"/>
                <a:gd name="connsiteX0-1373" fmla="*/ 3936 w 52692"/>
                <a:gd name="connsiteY0-1374" fmla="*/ 14229 h 43219"/>
                <a:gd name="connsiteX1-1375" fmla="*/ 5659 w 52692"/>
                <a:gd name="connsiteY1-1376" fmla="*/ 6766 h 43219"/>
                <a:gd name="connsiteX2-1377" fmla="*/ 14041 w 52692"/>
                <a:gd name="connsiteY2-1378" fmla="*/ 5061 h 43219"/>
                <a:gd name="connsiteX3-1379" fmla="*/ 22492 w 52692"/>
                <a:gd name="connsiteY3-1380" fmla="*/ 3291 h 43219"/>
                <a:gd name="connsiteX4-1381" fmla="*/ 25785 w 52692"/>
                <a:gd name="connsiteY4-1382" fmla="*/ 59 h 43219"/>
                <a:gd name="connsiteX5-1383" fmla="*/ 29869 w 52692"/>
                <a:gd name="connsiteY5-1384" fmla="*/ 2340 h 43219"/>
                <a:gd name="connsiteX6-1385" fmla="*/ 35499 w 52692"/>
                <a:gd name="connsiteY6-1386" fmla="*/ 549 h 43219"/>
                <a:gd name="connsiteX7-1387" fmla="*/ 38354 w 52692"/>
                <a:gd name="connsiteY7-1388" fmla="*/ 5435 h 43219"/>
                <a:gd name="connsiteX8-1389" fmla="*/ 42018 w 52692"/>
                <a:gd name="connsiteY8-1390" fmla="*/ 10177 h 43219"/>
                <a:gd name="connsiteX9-1391" fmla="*/ 41854 w 52692"/>
                <a:gd name="connsiteY9-1392" fmla="*/ 15319 h 43219"/>
                <a:gd name="connsiteX10-1393" fmla="*/ 43052 w 52692"/>
                <a:gd name="connsiteY10-1394" fmla="*/ 23181 h 43219"/>
                <a:gd name="connsiteX11-1395" fmla="*/ 37440 w 52692"/>
                <a:gd name="connsiteY11-1396" fmla="*/ 30063 h 43219"/>
                <a:gd name="connsiteX12-1397" fmla="*/ 35431 w 52692"/>
                <a:gd name="connsiteY12-1398" fmla="*/ 35960 h 43219"/>
                <a:gd name="connsiteX13-1399" fmla="*/ 28591 w 52692"/>
                <a:gd name="connsiteY13-1400" fmla="*/ 36674 h 43219"/>
                <a:gd name="connsiteX14-1401" fmla="*/ 23703 w 52692"/>
                <a:gd name="connsiteY14-1402" fmla="*/ 42965 h 43219"/>
                <a:gd name="connsiteX15-1403" fmla="*/ 16516 w 52692"/>
                <a:gd name="connsiteY15-1404" fmla="*/ 39125 h 43219"/>
                <a:gd name="connsiteX16-1405" fmla="*/ 5840 w 52692"/>
                <a:gd name="connsiteY16-1406" fmla="*/ 35331 h 43219"/>
                <a:gd name="connsiteX17-1407" fmla="*/ 1146 w 52692"/>
                <a:gd name="connsiteY17-1408" fmla="*/ 31109 h 43219"/>
                <a:gd name="connsiteX18-1409" fmla="*/ 2149 w 52692"/>
                <a:gd name="connsiteY18-1410" fmla="*/ 25410 h 43219"/>
                <a:gd name="connsiteX19-1411" fmla="*/ 31 w 52692"/>
                <a:gd name="connsiteY19-1412" fmla="*/ 19563 h 43219"/>
                <a:gd name="connsiteX20-1413" fmla="*/ 3899 w 52692"/>
                <a:gd name="connsiteY20-1414" fmla="*/ 14366 h 43219"/>
                <a:gd name="connsiteX21-1415" fmla="*/ 3936 w 52692"/>
                <a:gd name="connsiteY21-1416" fmla="*/ 14229 h 43219"/>
                <a:gd name="connsiteX0-1417" fmla="*/ 2537238 w 2537238"/>
                <a:gd name="connsiteY0-1418" fmla="*/ 686569 h 1038846"/>
                <a:gd name="connsiteX1-1419" fmla="*/ 2508394 w 2537238"/>
                <a:gd name="connsiteY1-1420" fmla="*/ 715413 h 1038846"/>
                <a:gd name="connsiteX2-1421" fmla="*/ 2479550 w 2537238"/>
                <a:gd name="connsiteY2-1422" fmla="*/ 686569 h 1038846"/>
                <a:gd name="connsiteX3-1423" fmla="*/ 2508394 w 2537238"/>
                <a:gd name="connsiteY3-1424" fmla="*/ 657725 h 1038846"/>
                <a:gd name="connsiteX4-1425" fmla="*/ 2537238 w 2537238"/>
                <a:gd name="connsiteY4-1426" fmla="*/ 686569 h 1038846"/>
                <a:gd name="connsiteX0-1427" fmla="*/ 2433954 w 2537238"/>
                <a:gd name="connsiteY0-1428" fmla="*/ 671184 h 1038846"/>
                <a:gd name="connsiteX1-1429" fmla="*/ 2376266 w 2537238"/>
                <a:gd name="connsiteY1-1430" fmla="*/ 728872 h 1038846"/>
                <a:gd name="connsiteX2-1431" fmla="*/ 2318578 w 2537238"/>
                <a:gd name="connsiteY2-1432" fmla="*/ 671184 h 1038846"/>
                <a:gd name="connsiteX3-1433" fmla="*/ 2376266 w 2537238"/>
                <a:gd name="connsiteY3-1434" fmla="*/ 613496 h 1038846"/>
                <a:gd name="connsiteX4-1435" fmla="*/ 2433954 w 2537238"/>
                <a:gd name="connsiteY4-1436" fmla="*/ 671184 h 1038846"/>
                <a:gd name="connsiteX0-1437" fmla="*/ 2273369 w 2537238"/>
                <a:gd name="connsiteY0-1438" fmla="*/ 649128 h 1038846"/>
                <a:gd name="connsiteX1-1439" fmla="*/ 2186837 w 2537238"/>
                <a:gd name="connsiteY1-1440" fmla="*/ 735660 h 1038846"/>
                <a:gd name="connsiteX2-1441" fmla="*/ 2100305 w 2537238"/>
                <a:gd name="connsiteY2-1442" fmla="*/ 649128 h 1038846"/>
                <a:gd name="connsiteX3-1443" fmla="*/ 2186837 w 2537238"/>
                <a:gd name="connsiteY3-1444" fmla="*/ 562596 h 1038846"/>
                <a:gd name="connsiteX4-1445" fmla="*/ 2273369 w 2537238"/>
                <a:gd name="connsiteY4-1446" fmla="*/ 649128 h 1038846"/>
                <a:gd name="connsiteX0-1447" fmla="*/ 2628 w 52692"/>
                <a:gd name="connsiteY0-1448" fmla="*/ 25568 h 43219"/>
                <a:gd name="connsiteX1-1449" fmla="*/ 2196 w 52692"/>
                <a:gd name="connsiteY1-1450" fmla="*/ 25239 h 43219"/>
                <a:gd name="connsiteX2-1451" fmla="*/ 5874 w 52692"/>
                <a:gd name="connsiteY2-1452" fmla="*/ 35538 h 43219"/>
                <a:gd name="connsiteX3-1453" fmla="*/ 5856 w 52692"/>
                <a:gd name="connsiteY3-1454" fmla="*/ 35139 h 43219"/>
                <a:gd name="connsiteX4-1455" fmla="*/ 16514 w 52692"/>
                <a:gd name="connsiteY4-1456" fmla="*/ 38949 h 43219"/>
                <a:gd name="connsiteX5-1457" fmla="*/ 16702 w 52692"/>
                <a:gd name="connsiteY5-1458" fmla="*/ 39392 h 43219"/>
                <a:gd name="connsiteX6-1459" fmla="*/ 28707 w 52692"/>
                <a:gd name="connsiteY6-1460" fmla="*/ 36949 h 43219"/>
                <a:gd name="connsiteX7-1461" fmla="*/ 28596 w 52692"/>
                <a:gd name="connsiteY7-1462" fmla="*/ 36519 h 43219"/>
                <a:gd name="connsiteX8-1463" fmla="*/ 37434 w 52692"/>
                <a:gd name="connsiteY8-1464" fmla="*/ 30453 h 43219"/>
                <a:gd name="connsiteX9-1465" fmla="*/ 37416 w 52692"/>
                <a:gd name="connsiteY9-1466" fmla="*/ 29949 h 43219"/>
                <a:gd name="connsiteX10-1467" fmla="*/ 41834 w 52692"/>
                <a:gd name="connsiteY10-1468" fmla="*/ 15213 h 43219"/>
                <a:gd name="connsiteX11-1469" fmla="*/ 42098 w 52692"/>
                <a:gd name="connsiteY11-1470" fmla="*/ 15394 h 43219"/>
                <a:gd name="connsiteX12-1471" fmla="*/ 38360 w 52692"/>
                <a:gd name="connsiteY12-1472" fmla="*/ 5285 h 43219"/>
                <a:gd name="connsiteX13-1473" fmla="*/ 38436 w 52692"/>
                <a:gd name="connsiteY13-1474" fmla="*/ 5302 h 43219"/>
                <a:gd name="connsiteX14-1475" fmla="*/ 30048 w 52692"/>
                <a:gd name="connsiteY14-1476" fmla="*/ 2252 h 43219"/>
                <a:gd name="connsiteX15-1477" fmla="*/ 29856 w 52692"/>
                <a:gd name="connsiteY15-1478" fmla="*/ 2199 h 43219"/>
                <a:gd name="connsiteX16-1479" fmla="*/ 22877 w 52692"/>
                <a:gd name="connsiteY16-1480" fmla="*/ 3020 h 43219"/>
                <a:gd name="connsiteX17-1481" fmla="*/ 22536 w 52692"/>
                <a:gd name="connsiteY17-1482" fmla="*/ 3189 h 43219"/>
                <a:gd name="connsiteX18-1483" fmla="*/ 14036 w 52692"/>
                <a:gd name="connsiteY18-1484" fmla="*/ 5051 h 43219"/>
                <a:gd name="connsiteX19-1485" fmla="*/ 14013 w 52692"/>
                <a:gd name="connsiteY19-1486" fmla="*/ 5152 h 43219"/>
                <a:gd name="connsiteX20-1487" fmla="*/ 3852 w 52692"/>
                <a:gd name="connsiteY20-1488" fmla="*/ 14401 h 43219"/>
                <a:gd name="connsiteX21-1489" fmla="*/ 3936 w 52692"/>
                <a:gd name="connsiteY21-1490" fmla="*/ 14229 h 43219"/>
                <a:gd name="connsiteX0-1491" fmla="*/ 3936 w 52692"/>
                <a:gd name="connsiteY0-1492" fmla="*/ 14229 h 43219"/>
                <a:gd name="connsiteX1-1493" fmla="*/ 5659 w 52692"/>
                <a:gd name="connsiteY1-1494" fmla="*/ 6766 h 43219"/>
                <a:gd name="connsiteX2-1495" fmla="*/ 14041 w 52692"/>
                <a:gd name="connsiteY2-1496" fmla="*/ 5061 h 43219"/>
                <a:gd name="connsiteX3-1497" fmla="*/ 22492 w 52692"/>
                <a:gd name="connsiteY3-1498" fmla="*/ 3291 h 43219"/>
                <a:gd name="connsiteX4-1499" fmla="*/ 25785 w 52692"/>
                <a:gd name="connsiteY4-1500" fmla="*/ 59 h 43219"/>
                <a:gd name="connsiteX5-1501" fmla="*/ 29869 w 52692"/>
                <a:gd name="connsiteY5-1502" fmla="*/ 2340 h 43219"/>
                <a:gd name="connsiteX6-1503" fmla="*/ 35499 w 52692"/>
                <a:gd name="connsiteY6-1504" fmla="*/ 549 h 43219"/>
                <a:gd name="connsiteX7-1505" fmla="*/ 38354 w 52692"/>
                <a:gd name="connsiteY7-1506" fmla="*/ 5435 h 43219"/>
                <a:gd name="connsiteX8-1507" fmla="*/ 42018 w 52692"/>
                <a:gd name="connsiteY8-1508" fmla="*/ 10177 h 43219"/>
                <a:gd name="connsiteX9-1509" fmla="*/ 41854 w 52692"/>
                <a:gd name="connsiteY9-1510" fmla="*/ 15319 h 43219"/>
                <a:gd name="connsiteX10-1511" fmla="*/ 43052 w 52692"/>
                <a:gd name="connsiteY10-1512" fmla="*/ 23181 h 43219"/>
                <a:gd name="connsiteX11-1513" fmla="*/ 37440 w 52692"/>
                <a:gd name="connsiteY11-1514" fmla="*/ 30063 h 43219"/>
                <a:gd name="connsiteX12-1515" fmla="*/ 35431 w 52692"/>
                <a:gd name="connsiteY12-1516" fmla="*/ 35960 h 43219"/>
                <a:gd name="connsiteX13-1517" fmla="*/ 28591 w 52692"/>
                <a:gd name="connsiteY13-1518" fmla="*/ 36674 h 43219"/>
                <a:gd name="connsiteX14-1519" fmla="*/ 23703 w 52692"/>
                <a:gd name="connsiteY14-1520" fmla="*/ 42965 h 43219"/>
                <a:gd name="connsiteX15-1521" fmla="*/ 16516 w 52692"/>
                <a:gd name="connsiteY15-1522" fmla="*/ 39125 h 43219"/>
                <a:gd name="connsiteX16-1523" fmla="*/ 5840 w 52692"/>
                <a:gd name="connsiteY16-1524" fmla="*/ 35331 h 43219"/>
                <a:gd name="connsiteX17-1525" fmla="*/ 1146 w 52692"/>
                <a:gd name="connsiteY17-1526" fmla="*/ 31109 h 43219"/>
                <a:gd name="connsiteX18-1527" fmla="*/ 2149 w 52692"/>
                <a:gd name="connsiteY18-1528" fmla="*/ 25410 h 43219"/>
                <a:gd name="connsiteX19-1529" fmla="*/ 31 w 52692"/>
                <a:gd name="connsiteY19-1530" fmla="*/ 19563 h 43219"/>
                <a:gd name="connsiteX20-1531" fmla="*/ 3899 w 52692"/>
                <a:gd name="connsiteY20-1532" fmla="*/ 14366 h 43219"/>
                <a:gd name="connsiteX21-1533" fmla="*/ 3936 w 52692"/>
                <a:gd name="connsiteY21-1534" fmla="*/ 14229 h 43219"/>
                <a:gd name="connsiteX0-1535" fmla="*/ 2537238 w 2537238"/>
                <a:gd name="connsiteY0-1536" fmla="*/ 686569 h 1038846"/>
                <a:gd name="connsiteX1-1537" fmla="*/ 2508394 w 2537238"/>
                <a:gd name="connsiteY1-1538" fmla="*/ 715413 h 1038846"/>
                <a:gd name="connsiteX2-1539" fmla="*/ 2479550 w 2537238"/>
                <a:gd name="connsiteY2-1540" fmla="*/ 686569 h 1038846"/>
                <a:gd name="connsiteX3-1541" fmla="*/ 2508394 w 2537238"/>
                <a:gd name="connsiteY3-1542" fmla="*/ 657725 h 1038846"/>
                <a:gd name="connsiteX4-1543" fmla="*/ 2537238 w 2537238"/>
                <a:gd name="connsiteY4-1544" fmla="*/ 686569 h 1038846"/>
                <a:gd name="connsiteX0-1545" fmla="*/ 2433954 w 2537238"/>
                <a:gd name="connsiteY0-1546" fmla="*/ 671184 h 1038846"/>
                <a:gd name="connsiteX1-1547" fmla="*/ 2376266 w 2537238"/>
                <a:gd name="connsiteY1-1548" fmla="*/ 728872 h 1038846"/>
                <a:gd name="connsiteX2-1549" fmla="*/ 2318578 w 2537238"/>
                <a:gd name="connsiteY2-1550" fmla="*/ 671184 h 1038846"/>
                <a:gd name="connsiteX3-1551" fmla="*/ 2376266 w 2537238"/>
                <a:gd name="connsiteY3-1552" fmla="*/ 613496 h 1038846"/>
                <a:gd name="connsiteX4-1553" fmla="*/ 2433954 w 2537238"/>
                <a:gd name="connsiteY4-1554" fmla="*/ 671184 h 1038846"/>
                <a:gd name="connsiteX0-1555" fmla="*/ 2273369 w 2537238"/>
                <a:gd name="connsiteY0-1556" fmla="*/ 649128 h 1038846"/>
                <a:gd name="connsiteX1-1557" fmla="*/ 2186837 w 2537238"/>
                <a:gd name="connsiteY1-1558" fmla="*/ 735660 h 1038846"/>
                <a:gd name="connsiteX2-1559" fmla="*/ 2100305 w 2537238"/>
                <a:gd name="connsiteY2-1560" fmla="*/ 649128 h 1038846"/>
                <a:gd name="connsiteX3-1561" fmla="*/ 2186837 w 2537238"/>
                <a:gd name="connsiteY3-1562" fmla="*/ 562596 h 1038846"/>
                <a:gd name="connsiteX4-1563" fmla="*/ 2273369 w 2537238"/>
                <a:gd name="connsiteY4-1564" fmla="*/ 649128 h 1038846"/>
                <a:gd name="connsiteX0-1565" fmla="*/ 2261 w 52692"/>
                <a:gd name="connsiteY0-1566" fmla="*/ 25568 h 43219"/>
                <a:gd name="connsiteX1-1567" fmla="*/ 2196 w 52692"/>
                <a:gd name="connsiteY1-1568" fmla="*/ 25239 h 43219"/>
                <a:gd name="connsiteX2-1569" fmla="*/ 5874 w 52692"/>
                <a:gd name="connsiteY2-1570" fmla="*/ 35538 h 43219"/>
                <a:gd name="connsiteX3-1571" fmla="*/ 5856 w 52692"/>
                <a:gd name="connsiteY3-1572" fmla="*/ 35139 h 43219"/>
                <a:gd name="connsiteX4-1573" fmla="*/ 16514 w 52692"/>
                <a:gd name="connsiteY4-1574" fmla="*/ 38949 h 43219"/>
                <a:gd name="connsiteX5-1575" fmla="*/ 16702 w 52692"/>
                <a:gd name="connsiteY5-1576" fmla="*/ 39392 h 43219"/>
                <a:gd name="connsiteX6-1577" fmla="*/ 28707 w 52692"/>
                <a:gd name="connsiteY6-1578" fmla="*/ 36949 h 43219"/>
                <a:gd name="connsiteX7-1579" fmla="*/ 28596 w 52692"/>
                <a:gd name="connsiteY7-1580" fmla="*/ 36519 h 43219"/>
                <a:gd name="connsiteX8-1581" fmla="*/ 37434 w 52692"/>
                <a:gd name="connsiteY8-1582" fmla="*/ 30453 h 43219"/>
                <a:gd name="connsiteX9-1583" fmla="*/ 37416 w 52692"/>
                <a:gd name="connsiteY9-1584" fmla="*/ 29949 h 43219"/>
                <a:gd name="connsiteX10-1585" fmla="*/ 41834 w 52692"/>
                <a:gd name="connsiteY10-1586" fmla="*/ 15213 h 43219"/>
                <a:gd name="connsiteX11-1587" fmla="*/ 42098 w 52692"/>
                <a:gd name="connsiteY11-1588" fmla="*/ 15394 h 43219"/>
                <a:gd name="connsiteX12-1589" fmla="*/ 38360 w 52692"/>
                <a:gd name="connsiteY12-1590" fmla="*/ 5285 h 43219"/>
                <a:gd name="connsiteX13-1591" fmla="*/ 38436 w 52692"/>
                <a:gd name="connsiteY13-1592" fmla="*/ 5302 h 43219"/>
                <a:gd name="connsiteX14-1593" fmla="*/ 30048 w 52692"/>
                <a:gd name="connsiteY14-1594" fmla="*/ 2252 h 43219"/>
                <a:gd name="connsiteX15-1595" fmla="*/ 29856 w 52692"/>
                <a:gd name="connsiteY15-1596" fmla="*/ 2199 h 43219"/>
                <a:gd name="connsiteX16-1597" fmla="*/ 22877 w 52692"/>
                <a:gd name="connsiteY16-1598" fmla="*/ 3020 h 43219"/>
                <a:gd name="connsiteX17-1599" fmla="*/ 22536 w 52692"/>
                <a:gd name="connsiteY17-1600" fmla="*/ 3189 h 43219"/>
                <a:gd name="connsiteX18-1601" fmla="*/ 14036 w 52692"/>
                <a:gd name="connsiteY18-1602" fmla="*/ 5051 h 43219"/>
                <a:gd name="connsiteX19-1603" fmla="*/ 14013 w 52692"/>
                <a:gd name="connsiteY19-1604" fmla="*/ 5152 h 43219"/>
                <a:gd name="connsiteX20-1605" fmla="*/ 3852 w 52692"/>
                <a:gd name="connsiteY20-1606" fmla="*/ 14401 h 43219"/>
                <a:gd name="connsiteX21-1607" fmla="*/ 3936 w 52692"/>
                <a:gd name="connsiteY21-1608" fmla="*/ 14229 h 43219"/>
                <a:gd name="connsiteX0-1609" fmla="*/ 3936 w 52692"/>
                <a:gd name="connsiteY0-1610" fmla="*/ 14229 h 43219"/>
                <a:gd name="connsiteX1-1611" fmla="*/ 5659 w 52692"/>
                <a:gd name="connsiteY1-1612" fmla="*/ 6766 h 43219"/>
                <a:gd name="connsiteX2-1613" fmla="*/ 14041 w 52692"/>
                <a:gd name="connsiteY2-1614" fmla="*/ 5061 h 43219"/>
                <a:gd name="connsiteX3-1615" fmla="*/ 22492 w 52692"/>
                <a:gd name="connsiteY3-1616" fmla="*/ 3291 h 43219"/>
                <a:gd name="connsiteX4-1617" fmla="*/ 25785 w 52692"/>
                <a:gd name="connsiteY4-1618" fmla="*/ 59 h 43219"/>
                <a:gd name="connsiteX5-1619" fmla="*/ 29869 w 52692"/>
                <a:gd name="connsiteY5-1620" fmla="*/ 2340 h 43219"/>
                <a:gd name="connsiteX6-1621" fmla="*/ 35499 w 52692"/>
                <a:gd name="connsiteY6-1622" fmla="*/ 549 h 43219"/>
                <a:gd name="connsiteX7-1623" fmla="*/ 38354 w 52692"/>
                <a:gd name="connsiteY7-1624" fmla="*/ 5435 h 43219"/>
                <a:gd name="connsiteX8-1625" fmla="*/ 42018 w 52692"/>
                <a:gd name="connsiteY8-1626" fmla="*/ 10177 h 43219"/>
                <a:gd name="connsiteX9-1627" fmla="*/ 41854 w 52692"/>
                <a:gd name="connsiteY9-1628" fmla="*/ 15319 h 43219"/>
                <a:gd name="connsiteX10-1629" fmla="*/ 43052 w 52692"/>
                <a:gd name="connsiteY10-1630" fmla="*/ 23181 h 43219"/>
                <a:gd name="connsiteX11-1631" fmla="*/ 37440 w 52692"/>
                <a:gd name="connsiteY11-1632" fmla="*/ 30063 h 43219"/>
                <a:gd name="connsiteX12-1633" fmla="*/ 35431 w 52692"/>
                <a:gd name="connsiteY12-1634" fmla="*/ 35960 h 43219"/>
                <a:gd name="connsiteX13-1635" fmla="*/ 28591 w 52692"/>
                <a:gd name="connsiteY13-1636" fmla="*/ 36674 h 43219"/>
                <a:gd name="connsiteX14-1637" fmla="*/ 23703 w 52692"/>
                <a:gd name="connsiteY14-1638" fmla="*/ 42965 h 43219"/>
                <a:gd name="connsiteX15-1639" fmla="*/ 16516 w 52692"/>
                <a:gd name="connsiteY15-1640" fmla="*/ 39125 h 43219"/>
                <a:gd name="connsiteX16-1641" fmla="*/ 5840 w 52692"/>
                <a:gd name="connsiteY16-1642" fmla="*/ 35331 h 43219"/>
                <a:gd name="connsiteX17-1643" fmla="*/ 1146 w 52692"/>
                <a:gd name="connsiteY17-1644" fmla="*/ 31109 h 43219"/>
                <a:gd name="connsiteX18-1645" fmla="*/ 2149 w 52692"/>
                <a:gd name="connsiteY18-1646" fmla="*/ 25410 h 43219"/>
                <a:gd name="connsiteX19-1647" fmla="*/ 31 w 52692"/>
                <a:gd name="connsiteY19-1648" fmla="*/ 19563 h 43219"/>
                <a:gd name="connsiteX20-1649" fmla="*/ 3899 w 52692"/>
                <a:gd name="connsiteY20-1650" fmla="*/ 14366 h 43219"/>
                <a:gd name="connsiteX21-1651" fmla="*/ 3936 w 52692"/>
                <a:gd name="connsiteY21-1652" fmla="*/ 14229 h 43219"/>
                <a:gd name="connsiteX0-1653" fmla="*/ 2537238 w 2537238"/>
                <a:gd name="connsiteY0-1654" fmla="*/ 686569 h 1038846"/>
                <a:gd name="connsiteX1-1655" fmla="*/ 2508394 w 2537238"/>
                <a:gd name="connsiteY1-1656" fmla="*/ 715413 h 1038846"/>
                <a:gd name="connsiteX2-1657" fmla="*/ 2479550 w 2537238"/>
                <a:gd name="connsiteY2-1658" fmla="*/ 686569 h 1038846"/>
                <a:gd name="connsiteX3-1659" fmla="*/ 2508394 w 2537238"/>
                <a:gd name="connsiteY3-1660" fmla="*/ 657725 h 1038846"/>
                <a:gd name="connsiteX4-1661" fmla="*/ 2537238 w 2537238"/>
                <a:gd name="connsiteY4-1662" fmla="*/ 686569 h 1038846"/>
                <a:gd name="connsiteX0-1663" fmla="*/ 2433954 w 2537238"/>
                <a:gd name="connsiteY0-1664" fmla="*/ 671184 h 1038846"/>
                <a:gd name="connsiteX1-1665" fmla="*/ 2376266 w 2537238"/>
                <a:gd name="connsiteY1-1666" fmla="*/ 728872 h 1038846"/>
                <a:gd name="connsiteX2-1667" fmla="*/ 2318578 w 2537238"/>
                <a:gd name="connsiteY2-1668" fmla="*/ 671184 h 1038846"/>
                <a:gd name="connsiteX3-1669" fmla="*/ 2376266 w 2537238"/>
                <a:gd name="connsiteY3-1670" fmla="*/ 613496 h 1038846"/>
                <a:gd name="connsiteX4-1671" fmla="*/ 2433954 w 2537238"/>
                <a:gd name="connsiteY4-1672" fmla="*/ 671184 h 1038846"/>
                <a:gd name="connsiteX0-1673" fmla="*/ 2273369 w 2537238"/>
                <a:gd name="connsiteY0-1674" fmla="*/ 649128 h 1038846"/>
                <a:gd name="connsiteX1-1675" fmla="*/ 2186837 w 2537238"/>
                <a:gd name="connsiteY1-1676" fmla="*/ 735660 h 1038846"/>
                <a:gd name="connsiteX2-1677" fmla="*/ 2100305 w 2537238"/>
                <a:gd name="connsiteY2-1678" fmla="*/ 649128 h 1038846"/>
                <a:gd name="connsiteX3-1679" fmla="*/ 2186837 w 2537238"/>
                <a:gd name="connsiteY3-1680" fmla="*/ 562596 h 1038846"/>
                <a:gd name="connsiteX4-1681" fmla="*/ 2273369 w 2537238"/>
                <a:gd name="connsiteY4-1682" fmla="*/ 649128 h 1038846"/>
                <a:gd name="connsiteX0-1683" fmla="*/ 2261 w 52692"/>
                <a:gd name="connsiteY0-1684" fmla="*/ 25568 h 43219"/>
                <a:gd name="connsiteX1-1685" fmla="*/ 2196 w 52692"/>
                <a:gd name="connsiteY1-1686" fmla="*/ 25239 h 43219"/>
                <a:gd name="connsiteX2-1687" fmla="*/ 5874 w 52692"/>
                <a:gd name="connsiteY2-1688" fmla="*/ 35538 h 43219"/>
                <a:gd name="connsiteX3-1689" fmla="*/ 5856 w 52692"/>
                <a:gd name="connsiteY3-1690" fmla="*/ 35139 h 43219"/>
                <a:gd name="connsiteX4-1691" fmla="*/ 16514 w 52692"/>
                <a:gd name="connsiteY4-1692" fmla="*/ 38949 h 43219"/>
                <a:gd name="connsiteX5-1693" fmla="*/ 16702 w 52692"/>
                <a:gd name="connsiteY5-1694" fmla="*/ 39392 h 43219"/>
                <a:gd name="connsiteX6-1695" fmla="*/ 28707 w 52692"/>
                <a:gd name="connsiteY6-1696" fmla="*/ 36949 h 43219"/>
                <a:gd name="connsiteX7-1697" fmla="*/ 28596 w 52692"/>
                <a:gd name="connsiteY7-1698" fmla="*/ 36519 h 43219"/>
                <a:gd name="connsiteX8-1699" fmla="*/ 37434 w 52692"/>
                <a:gd name="connsiteY8-1700" fmla="*/ 30453 h 43219"/>
                <a:gd name="connsiteX9-1701" fmla="*/ 37416 w 52692"/>
                <a:gd name="connsiteY9-1702" fmla="*/ 29949 h 43219"/>
                <a:gd name="connsiteX10-1703" fmla="*/ 41834 w 52692"/>
                <a:gd name="connsiteY10-1704" fmla="*/ 15213 h 43219"/>
                <a:gd name="connsiteX11-1705" fmla="*/ 42098 w 52692"/>
                <a:gd name="connsiteY11-1706" fmla="*/ 15394 h 43219"/>
                <a:gd name="connsiteX12-1707" fmla="*/ 38360 w 52692"/>
                <a:gd name="connsiteY12-1708" fmla="*/ 5285 h 43219"/>
                <a:gd name="connsiteX13-1709" fmla="*/ 38436 w 52692"/>
                <a:gd name="connsiteY13-1710" fmla="*/ 5302 h 43219"/>
                <a:gd name="connsiteX14-1711" fmla="*/ 30048 w 52692"/>
                <a:gd name="connsiteY14-1712" fmla="*/ 2252 h 43219"/>
                <a:gd name="connsiteX15-1713" fmla="*/ 29856 w 52692"/>
                <a:gd name="connsiteY15-1714" fmla="*/ 2199 h 43219"/>
                <a:gd name="connsiteX16-1715" fmla="*/ 22877 w 52692"/>
                <a:gd name="connsiteY16-1716" fmla="*/ 3020 h 43219"/>
                <a:gd name="connsiteX17-1717" fmla="*/ 22536 w 52692"/>
                <a:gd name="connsiteY17-1718" fmla="*/ 3189 h 43219"/>
                <a:gd name="connsiteX18-1719" fmla="*/ 14036 w 52692"/>
                <a:gd name="connsiteY18-1720" fmla="*/ 5051 h 43219"/>
                <a:gd name="connsiteX19-1721" fmla="*/ 14013 w 52692"/>
                <a:gd name="connsiteY19-1722" fmla="*/ 5152 h 43219"/>
                <a:gd name="connsiteX20-1723" fmla="*/ 3852 w 52692"/>
                <a:gd name="connsiteY20-1724" fmla="*/ 14401 h 43219"/>
                <a:gd name="connsiteX21-1725" fmla="*/ 3936 w 52692"/>
                <a:gd name="connsiteY21-1726" fmla="*/ 14229 h 43219"/>
                <a:gd name="connsiteX0-1727" fmla="*/ 3936 w 52692"/>
                <a:gd name="connsiteY0-1728" fmla="*/ 14229 h 43219"/>
                <a:gd name="connsiteX1-1729" fmla="*/ 5659 w 52692"/>
                <a:gd name="connsiteY1-1730" fmla="*/ 6766 h 43219"/>
                <a:gd name="connsiteX2-1731" fmla="*/ 14041 w 52692"/>
                <a:gd name="connsiteY2-1732" fmla="*/ 5061 h 43219"/>
                <a:gd name="connsiteX3-1733" fmla="*/ 22492 w 52692"/>
                <a:gd name="connsiteY3-1734" fmla="*/ 3291 h 43219"/>
                <a:gd name="connsiteX4-1735" fmla="*/ 25785 w 52692"/>
                <a:gd name="connsiteY4-1736" fmla="*/ 59 h 43219"/>
                <a:gd name="connsiteX5-1737" fmla="*/ 29869 w 52692"/>
                <a:gd name="connsiteY5-1738" fmla="*/ 2340 h 43219"/>
                <a:gd name="connsiteX6-1739" fmla="*/ 35499 w 52692"/>
                <a:gd name="connsiteY6-1740" fmla="*/ 549 h 43219"/>
                <a:gd name="connsiteX7-1741" fmla="*/ 38354 w 52692"/>
                <a:gd name="connsiteY7-1742" fmla="*/ 5435 h 43219"/>
                <a:gd name="connsiteX8-1743" fmla="*/ 42018 w 52692"/>
                <a:gd name="connsiteY8-1744" fmla="*/ 10177 h 43219"/>
                <a:gd name="connsiteX9-1745" fmla="*/ 41854 w 52692"/>
                <a:gd name="connsiteY9-1746" fmla="*/ 15319 h 43219"/>
                <a:gd name="connsiteX10-1747" fmla="*/ 43052 w 52692"/>
                <a:gd name="connsiteY10-1748" fmla="*/ 23181 h 43219"/>
                <a:gd name="connsiteX11-1749" fmla="*/ 37440 w 52692"/>
                <a:gd name="connsiteY11-1750" fmla="*/ 30063 h 43219"/>
                <a:gd name="connsiteX12-1751" fmla="*/ 35431 w 52692"/>
                <a:gd name="connsiteY12-1752" fmla="*/ 35960 h 43219"/>
                <a:gd name="connsiteX13-1753" fmla="*/ 28591 w 52692"/>
                <a:gd name="connsiteY13-1754" fmla="*/ 36674 h 43219"/>
                <a:gd name="connsiteX14-1755" fmla="*/ 23703 w 52692"/>
                <a:gd name="connsiteY14-1756" fmla="*/ 42965 h 43219"/>
                <a:gd name="connsiteX15-1757" fmla="*/ 16516 w 52692"/>
                <a:gd name="connsiteY15-1758" fmla="*/ 39125 h 43219"/>
                <a:gd name="connsiteX16-1759" fmla="*/ 5840 w 52692"/>
                <a:gd name="connsiteY16-1760" fmla="*/ 35331 h 43219"/>
                <a:gd name="connsiteX17-1761" fmla="*/ 1146 w 52692"/>
                <a:gd name="connsiteY17-1762" fmla="*/ 31109 h 43219"/>
                <a:gd name="connsiteX18-1763" fmla="*/ 2149 w 52692"/>
                <a:gd name="connsiteY18-1764" fmla="*/ 25410 h 43219"/>
                <a:gd name="connsiteX19-1765" fmla="*/ 31 w 52692"/>
                <a:gd name="connsiteY19-1766" fmla="*/ 19563 h 43219"/>
                <a:gd name="connsiteX20-1767" fmla="*/ 3899 w 52692"/>
                <a:gd name="connsiteY20-1768" fmla="*/ 14366 h 43219"/>
                <a:gd name="connsiteX21-1769" fmla="*/ 3936 w 52692"/>
                <a:gd name="connsiteY21-1770" fmla="*/ 14229 h 43219"/>
                <a:gd name="connsiteX0-1771" fmla="*/ 2537238 w 2537238"/>
                <a:gd name="connsiteY0-1772" fmla="*/ 686569 h 1038846"/>
                <a:gd name="connsiteX1-1773" fmla="*/ 2508394 w 2537238"/>
                <a:gd name="connsiteY1-1774" fmla="*/ 715413 h 1038846"/>
                <a:gd name="connsiteX2-1775" fmla="*/ 2479550 w 2537238"/>
                <a:gd name="connsiteY2-1776" fmla="*/ 686569 h 1038846"/>
                <a:gd name="connsiteX3-1777" fmla="*/ 2508394 w 2537238"/>
                <a:gd name="connsiteY3-1778" fmla="*/ 657725 h 1038846"/>
                <a:gd name="connsiteX4-1779" fmla="*/ 2537238 w 2537238"/>
                <a:gd name="connsiteY4-1780" fmla="*/ 686569 h 1038846"/>
                <a:gd name="connsiteX0-1781" fmla="*/ 2433954 w 2537238"/>
                <a:gd name="connsiteY0-1782" fmla="*/ 671184 h 1038846"/>
                <a:gd name="connsiteX1-1783" fmla="*/ 2376266 w 2537238"/>
                <a:gd name="connsiteY1-1784" fmla="*/ 728872 h 1038846"/>
                <a:gd name="connsiteX2-1785" fmla="*/ 2318578 w 2537238"/>
                <a:gd name="connsiteY2-1786" fmla="*/ 671184 h 1038846"/>
                <a:gd name="connsiteX3-1787" fmla="*/ 2376266 w 2537238"/>
                <a:gd name="connsiteY3-1788" fmla="*/ 613496 h 1038846"/>
                <a:gd name="connsiteX4-1789" fmla="*/ 2433954 w 2537238"/>
                <a:gd name="connsiteY4-1790" fmla="*/ 671184 h 1038846"/>
                <a:gd name="connsiteX0-1791" fmla="*/ 2273369 w 2537238"/>
                <a:gd name="connsiteY0-1792" fmla="*/ 649128 h 1038846"/>
                <a:gd name="connsiteX1-1793" fmla="*/ 2186837 w 2537238"/>
                <a:gd name="connsiteY1-1794" fmla="*/ 735660 h 1038846"/>
                <a:gd name="connsiteX2-1795" fmla="*/ 2100305 w 2537238"/>
                <a:gd name="connsiteY2-1796" fmla="*/ 649128 h 1038846"/>
                <a:gd name="connsiteX3-1797" fmla="*/ 2186837 w 2537238"/>
                <a:gd name="connsiteY3-1798" fmla="*/ 562596 h 1038846"/>
                <a:gd name="connsiteX4-1799" fmla="*/ 2273369 w 2537238"/>
                <a:gd name="connsiteY4-1800" fmla="*/ 649128 h 1038846"/>
                <a:gd name="connsiteX0-1801" fmla="*/ 2261 w 52692"/>
                <a:gd name="connsiteY0-1802" fmla="*/ 25568 h 43219"/>
                <a:gd name="connsiteX1-1803" fmla="*/ 2196 w 52692"/>
                <a:gd name="connsiteY1-1804" fmla="*/ 25239 h 43219"/>
                <a:gd name="connsiteX2-1805" fmla="*/ 5874 w 52692"/>
                <a:gd name="connsiteY2-1806" fmla="*/ 35538 h 43219"/>
                <a:gd name="connsiteX3-1807" fmla="*/ 5856 w 52692"/>
                <a:gd name="connsiteY3-1808" fmla="*/ 35139 h 43219"/>
                <a:gd name="connsiteX4-1809" fmla="*/ 16514 w 52692"/>
                <a:gd name="connsiteY4-1810" fmla="*/ 38949 h 43219"/>
                <a:gd name="connsiteX5-1811" fmla="*/ 16702 w 52692"/>
                <a:gd name="connsiteY5-1812" fmla="*/ 39392 h 43219"/>
                <a:gd name="connsiteX6-1813" fmla="*/ 28707 w 52692"/>
                <a:gd name="connsiteY6-1814" fmla="*/ 36949 h 43219"/>
                <a:gd name="connsiteX7-1815" fmla="*/ 28596 w 52692"/>
                <a:gd name="connsiteY7-1816" fmla="*/ 36519 h 43219"/>
                <a:gd name="connsiteX8-1817" fmla="*/ 37434 w 52692"/>
                <a:gd name="connsiteY8-1818" fmla="*/ 30453 h 43219"/>
                <a:gd name="connsiteX9-1819" fmla="*/ 38211 w 52692"/>
                <a:gd name="connsiteY9-1820" fmla="*/ 31761 h 43219"/>
                <a:gd name="connsiteX10-1821" fmla="*/ 41834 w 52692"/>
                <a:gd name="connsiteY10-1822" fmla="*/ 15213 h 43219"/>
                <a:gd name="connsiteX11-1823" fmla="*/ 42098 w 52692"/>
                <a:gd name="connsiteY11-1824" fmla="*/ 15394 h 43219"/>
                <a:gd name="connsiteX12-1825" fmla="*/ 38360 w 52692"/>
                <a:gd name="connsiteY12-1826" fmla="*/ 5285 h 43219"/>
                <a:gd name="connsiteX13-1827" fmla="*/ 38436 w 52692"/>
                <a:gd name="connsiteY13-1828" fmla="*/ 5302 h 43219"/>
                <a:gd name="connsiteX14-1829" fmla="*/ 30048 w 52692"/>
                <a:gd name="connsiteY14-1830" fmla="*/ 2252 h 43219"/>
                <a:gd name="connsiteX15-1831" fmla="*/ 29856 w 52692"/>
                <a:gd name="connsiteY15-1832" fmla="*/ 2199 h 43219"/>
                <a:gd name="connsiteX16-1833" fmla="*/ 22877 w 52692"/>
                <a:gd name="connsiteY16-1834" fmla="*/ 3020 h 43219"/>
                <a:gd name="connsiteX17-1835" fmla="*/ 22536 w 52692"/>
                <a:gd name="connsiteY17-1836" fmla="*/ 3189 h 43219"/>
                <a:gd name="connsiteX18-1837" fmla="*/ 14036 w 52692"/>
                <a:gd name="connsiteY18-1838" fmla="*/ 5051 h 43219"/>
                <a:gd name="connsiteX19-1839" fmla="*/ 14013 w 52692"/>
                <a:gd name="connsiteY19-1840" fmla="*/ 5152 h 43219"/>
                <a:gd name="connsiteX20-1841" fmla="*/ 3852 w 52692"/>
                <a:gd name="connsiteY20-1842" fmla="*/ 14401 h 43219"/>
                <a:gd name="connsiteX21-1843" fmla="*/ 3936 w 52692"/>
                <a:gd name="connsiteY21-1844" fmla="*/ 14229 h 43219"/>
                <a:gd name="connsiteX0-1845" fmla="*/ 3936 w 52692"/>
                <a:gd name="connsiteY0-1846" fmla="*/ 14229 h 43219"/>
                <a:gd name="connsiteX1-1847" fmla="*/ 5659 w 52692"/>
                <a:gd name="connsiteY1-1848" fmla="*/ 6766 h 43219"/>
                <a:gd name="connsiteX2-1849" fmla="*/ 14041 w 52692"/>
                <a:gd name="connsiteY2-1850" fmla="*/ 5061 h 43219"/>
                <a:gd name="connsiteX3-1851" fmla="*/ 22492 w 52692"/>
                <a:gd name="connsiteY3-1852" fmla="*/ 3291 h 43219"/>
                <a:gd name="connsiteX4-1853" fmla="*/ 25785 w 52692"/>
                <a:gd name="connsiteY4-1854" fmla="*/ 59 h 43219"/>
                <a:gd name="connsiteX5-1855" fmla="*/ 29869 w 52692"/>
                <a:gd name="connsiteY5-1856" fmla="*/ 2340 h 43219"/>
                <a:gd name="connsiteX6-1857" fmla="*/ 35499 w 52692"/>
                <a:gd name="connsiteY6-1858" fmla="*/ 549 h 43219"/>
                <a:gd name="connsiteX7-1859" fmla="*/ 38354 w 52692"/>
                <a:gd name="connsiteY7-1860" fmla="*/ 5435 h 43219"/>
                <a:gd name="connsiteX8-1861" fmla="*/ 42018 w 52692"/>
                <a:gd name="connsiteY8-1862" fmla="*/ 10177 h 43219"/>
                <a:gd name="connsiteX9-1863" fmla="*/ 41854 w 52692"/>
                <a:gd name="connsiteY9-1864" fmla="*/ 15319 h 43219"/>
                <a:gd name="connsiteX10-1865" fmla="*/ 43052 w 52692"/>
                <a:gd name="connsiteY10-1866" fmla="*/ 23181 h 43219"/>
                <a:gd name="connsiteX11-1867" fmla="*/ 37440 w 52692"/>
                <a:gd name="connsiteY11-1868" fmla="*/ 30063 h 43219"/>
                <a:gd name="connsiteX12-1869" fmla="*/ 35431 w 52692"/>
                <a:gd name="connsiteY12-1870" fmla="*/ 35960 h 43219"/>
                <a:gd name="connsiteX13-1871" fmla="*/ 28591 w 52692"/>
                <a:gd name="connsiteY13-1872" fmla="*/ 36674 h 43219"/>
                <a:gd name="connsiteX14-1873" fmla="*/ 23703 w 52692"/>
                <a:gd name="connsiteY14-1874" fmla="*/ 42965 h 43219"/>
                <a:gd name="connsiteX15-1875" fmla="*/ 16516 w 52692"/>
                <a:gd name="connsiteY15-1876" fmla="*/ 39125 h 43219"/>
                <a:gd name="connsiteX16-1877" fmla="*/ 5840 w 52692"/>
                <a:gd name="connsiteY16-1878" fmla="*/ 35331 h 43219"/>
                <a:gd name="connsiteX17-1879" fmla="*/ 1146 w 52692"/>
                <a:gd name="connsiteY17-1880" fmla="*/ 31109 h 43219"/>
                <a:gd name="connsiteX18-1881" fmla="*/ 2149 w 52692"/>
                <a:gd name="connsiteY18-1882" fmla="*/ 25410 h 43219"/>
                <a:gd name="connsiteX19-1883" fmla="*/ 31 w 52692"/>
                <a:gd name="connsiteY19-1884" fmla="*/ 19563 h 43219"/>
                <a:gd name="connsiteX20-1885" fmla="*/ 3899 w 52692"/>
                <a:gd name="connsiteY20-1886" fmla="*/ 14366 h 43219"/>
                <a:gd name="connsiteX21-1887" fmla="*/ 3936 w 52692"/>
                <a:gd name="connsiteY21-1888" fmla="*/ 14229 h 43219"/>
                <a:gd name="connsiteX0-1889" fmla="*/ 2537238 w 2537238"/>
                <a:gd name="connsiteY0-1890" fmla="*/ 686569 h 1038846"/>
                <a:gd name="connsiteX1-1891" fmla="*/ 2508394 w 2537238"/>
                <a:gd name="connsiteY1-1892" fmla="*/ 715413 h 1038846"/>
                <a:gd name="connsiteX2-1893" fmla="*/ 2479550 w 2537238"/>
                <a:gd name="connsiteY2-1894" fmla="*/ 686569 h 1038846"/>
                <a:gd name="connsiteX3-1895" fmla="*/ 2508394 w 2537238"/>
                <a:gd name="connsiteY3-1896" fmla="*/ 657725 h 1038846"/>
                <a:gd name="connsiteX4-1897" fmla="*/ 2537238 w 2537238"/>
                <a:gd name="connsiteY4-1898" fmla="*/ 686569 h 1038846"/>
                <a:gd name="connsiteX0-1899" fmla="*/ 2433954 w 2537238"/>
                <a:gd name="connsiteY0-1900" fmla="*/ 671184 h 1038846"/>
                <a:gd name="connsiteX1-1901" fmla="*/ 2376266 w 2537238"/>
                <a:gd name="connsiteY1-1902" fmla="*/ 728872 h 1038846"/>
                <a:gd name="connsiteX2-1903" fmla="*/ 2318578 w 2537238"/>
                <a:gd name="connsiteY2-1904" fmla="*/ 671184 h 1038846"/>
                <a:gd name="connsiteX3-1905" fmla="*/ 2376266 w 2537238"/>
                <a:gd name="connsiteY3-1906" fmla="*/ 613496 h 1038846"/>
                <a:gd name="connsiteX4-1907" fmla="*/ 2433954 w 2537238"/>
                <a:gd name="connsiteY4-1908" fmla="*/ 671184 h 1038846"/>
                <a:gd name="connsiteX0-1909" fmla="*/ 2273369 w 2537238"/>
                <a:gd name="connsiteY0-1910" fmla="*/ 649128 h 1038846"/>
                <a:gd name="connsiteX1-1911" fmla="*/ 2186837 w 2537238"/>
                <a:gd name="connsiteY1-1912" fmla="*/ 735660 h 1038846"/>
                <a:gd name="connsiteX2-1913" fmla="*/ 2100305 w 2537238"/>
                <a:gd name="connsiteY2-1914" fmla="*/ 649128 h 1038846"/>
                <a:gd name="connsiteX3-1915" fmla="*/ 2186837 w 2537238"/>
                <a:gd name="connsiteY3-1916" fmla="*/ 562596 h 1038846"/>
                <a:gd name="connsiteX4-1917" fmla="*/ 2273369 w 2537238"/>
                <a:gd name="connsiteY4-1918" fmla="*/ 649128 h 1038846"/>
                <a:gd name="connsiteX0-1919" fmla="*/ 2261 w 52692"/>
                <a:gd name="connsiteY0-1920" fmla="*/ 25568 h 43219"/>
                <a:gd name="connsiteX1-1921" fmla="*/ 2196 w 52692"/>
                <a:gd name="connsiteY1-1922" fmla="*/ 25239 h 43219"/>
                <a:gd name="connsiteX2-1923" fmla="*/ 5874 w 52692"/>
                <a:gd name="connsiteY2-1924" fmla="*/ 35538 h 43219"/>
                <a:gd name="connsiteX3-1925" fmla="*/ 5856 w 52692"/>
                <a:gd name="connsiteY3-1926" fmla="*/ 35139 h 43219"/>
                <a:gd name="connsiteX4-1927" fmla="*/ 16514 w 52692"/>
                <a:gd name="connsiteY4-1928" fmla="*/ 38949 h 43219"/>
                <a:gd name="connsiteX5-1929" fmla="*/ 16702 w 52692"/>
                <a:gd name="connsiteY5-1930" fmla="*/ 39392 h 43219"/>
                <a:gd name="connsiteX6-1931" fmla="*/ 28707 w 52692"/>
                <a:gd name="connsiteY6-1932" fmla="*/ 36949 h 43219"/>
                <a:gd name="connsiteX7-1933" fmla="*/ 28596 w 52692"/>
                <a:gd name="connsiteY7-1934" fmla="*/ 36519 h 43219"/>
                <a:gd name="connsiteX8-1935" fmla="*/ 37434 w 52692"/>
                <a:gd name="connsiteY8-1936" fmla="*/ 30453 h 43219"/>
                <a:gd name="connsiteX9-1937" fmla="*/ 38578 w 52692"/>
                <a:gd name="connsiteY9-1938" fmla="*/ 30311 h 43219"/>
                <a:gd name="connsiteX10-1939" fmla="*/ 41834 w 52692"/>
                <a:gd name="connsiteY10-1940" fmla="*/ 15213 h 43219"/>
                <a:gd name="connsiteX11-1941" fmla="*/ 42098 w 52692"/>
                <a:gd name="connsiteY11-1942" fmla="*/ 15394 h 43219"/>
                <a:gd name="connsiteX12-1943" fmla="*/ 38360 w 52692"/>
                <a:gd name="connsiteY12-1944" fmla="*/ 5285 h 43219"/>
                <a:gd name="connsiteX13-1945" fmla="*/ 38436 w 52692"/>
                <a:gd name="connsiteY13-1946" fmla="*/ 5302 h 43219"/>
                <a:gd name="connsiteX14-1947" fmla="*/ 30048 w 52692"/>
                <a:gd name="connsiteY14-1948" fmla="*/ 2252 h 43219"/>
                <a:gd name="connsiteX15-1949" fmla="*/ 29856 w 52692"/>
                <a:gd name="connsiteY15-1950" fmla="*/ 2199 h 43219"/>
                <a:gd name="connsiteX16-1951" fmla="*/ 22877 w 52692"/>
                <a:gd name="connsiteY16-1952" fmla="*/ 3020 h 43219"/>
                <a:gd name="connsiteX17-1953" fmla="*/ 22536 w 52692"/>
                <a:gd name="connsiteY17-1954" fmla="*/ 3189 h 43219"/>
                <a:gd name="connsiteX18-1955" fmla="*/ 14036 w 52692"/>
                <a:gd name="connsiteY18-1956" fmla="*/ 5051 h 43219"/>
                <a:gd name="connsiteX19-1957" fmla="*/ 14013 w 52692"/>
                <a:gd name="connsiteY19-1958" fmla="*/ 5152 h 43219"/>
                <a:gd name="connsiteX20-1959" fmla="*/ 3852 w 52692"/>
                <a:gd name="connsiteY20-1960" fmla="*/ 14401 h 43219"/>
                <a:gd name="connsiteX21-1961" fmla="*/ 3936 w 52692"/>
                <a:gd name="connsiteY21-1962" fmla="*/ 14229 h 43219"/>
                <a:gd name="connsiteX0-1963" fmla="*/ 3936 w 52692"/>
                <a:gd name="connsiteY0-1964" fmla="*/ 14229 h 43219"/>
                <a:gd name="connsiteX1-1965" fmla="*/ 5659 w 52692"/>
                <a:gd name="connsiteY1-1966" fmla="*/ 6766 h 43219"/>
                <a:gd name="connsiteX2-1967" fmla="*/ 14041 w 52692"/>
                <a:gd name="connsiteY2-1968" fmla="*/ 5061 h 43219"/>
                <a:gd name="connsiteX3-1969" fmla="*/ 22492 w 52692"/>
                <a:gd name="connsiteY3-1970" fmla="*/ 3291 h 43219"/>
                <a:gd name="connsiteX4-1971" fmla="*/ 25785 w 52692"/>
                <a:gd name="connsiteY4-1972" fmla="*/ 59 h 43219"/>
                <a:gd name="connsiteX5-1973" fmla="*/ 29869 w 52692"/>
                <a:gd name="connsiteY5-1974" fmla="*/ 2340 h 43219"/>
                <a:gd name="connsiteX6-1975" fmla="*/ 35499 w 52692"/>
                <a:gd name="connsiteY6-1976" fmla="*/ 549 h 43219"/>
                <a:gd name="connsiteX7-1977" fmla="*/ 38354 w 52692"/>
                <a:gd name="connsiteY7-1978" fmla="*/ 5435 h 43219"/>
                <a:gd name="connsiteX8-1979" fmla="*/ 42018 w 52692"/>
                <a:gd name="connsiteY8-1980" fmla="*/ 10177 h 43219"/>
                <a:gd name="connsiteX9-1981" fmla="*/ 41854 w 52692"/>
                <a:gd name="connsiteY9-1982" fmla="*/ 15319 h 43219"/>
                <a:gd name="connsiteX10-1983" fmla="*/ 43052 w 52692"/>
                <a:gd name="connsiteY10-1984" fmla="*/ 23181 h 43219"/>
                <a:gd name="connsiteX11-1985" fmla="*/ 37440 w 52692"/>
                <a:gd name="connsiteY11-1986" fmla="*/ 30063 h 43219"/>
                <a:gd name="connsiteX12-1987" fmla="*/ 35431 w 52692"/>
                <a:gd name="connsiteY12-1988" fmla="*/ 35960 h 43219"/>
                <a:gd name="connsiteX13-1989" fmla="*/ 28591 w 52692"/>
                <a:gd name="connsiteY13-1990" fmla="*/ 36674 h 43219"/>
                <a:gd name="connsiteX14-1991" fmla="*/ 23703 w 52692"/>
                <a:gd name="connsiteY14-1992" fmla="*/ 42965 h 43219"/>
                <a:gd name="connsiteX15-1993" fmla="*/ 16516 w 52692"/>
                <a:gd name="connsiteY15-1994" fmla="*/ 39125 h 43219"/>
                <a:gd name="connsiteX16-1995" fmla="*/ 5840 w 52692"/>
                <a:gd name="connsiteY16-1996" fmla="*/ 35331 h 43219"/>
                <a:gd name="connsiteX17-1997" fmla="*/ 1146 w 52692"/>
                <a:gd name="connsiteY17-1998" fmla="*/ 31109 h 43219"/>
                <a:gd name="connsiteX18-1999" fmla="*/ 2149 w 52692"/>
                <a:gd name="connsiteY18-2000" fmla="*/ 25410 h 43219"/>
                <a:gd name="connsiteX19-2001" fmla="*/ 31 w 52692"/>
                <a:gd name="connsiteY19-2002" fmla="*/ 19563 h 43219"/>
                <a:gd name="connsiteX20-2003" fmla="*/ 3899 w 52692"/>
                <a:gd name="connsiteY20-2004" fmla="*/ 14366 h 43219"/>
                <a:gd name="connsiteX21-2005" fmla="*/ 3936 w 52692"/>
                <a:gd name="connsiteY21-2006" fmla="*/ 14229 h 43219"/>
                <a:gd name="connsiteX0-2007" fmla="*/ 2537238 w 2537238"/>
                <a:gd name="connsiteY0-2008" fmla="*/ 686569 h 1038846"/>
                <a:gd name="connsiteX1-2009" fmla="*/ 2508394 w 2537238"/>
                <a:gd name="connsiteY1-2010" fmla="*/ 715413 h 1038846"/>
                <a:gd name="connsiteX2-2011" fmla="*/ 2479550 w 2537238"/>
                <a:gd name="connsiteY2-2012" fmla="*/ 686569 h 1038846"/>
                <a:gd name="connsiteX3-2013" fmla="*/ 2508394 w 2537238"/>
                <a:gd name="connsiteY3-2014" fmla="*/ 657725 h 1038846"/>
                <a:gd name="connsiteX4-2015" fmla="*/ 2537238 w 2537238"/>
                <a:gd name="connsiteY4-2016" fmla="*/ 686569 h 1038846"/>
                <a:gd name="connsiteX0-2017" fmla="*/ 2433954 w 2537238"/>
                <a:gd name="connsiteY0-2018" fmla="*/ 671184 h 1038846"/>
                <a:gd name="connsiteX1-2019" fmla="*/ 2376266 w 2537238"/>
                <a:gd name="connsiteY1-2020" fmla="*/ 728872 h 1038846"/>
                <a:gd name="connsiteX2-2021" fmla="*/ 2318578 w 2537238"/>
                <a:gd name="connsiteY2-2022" fmla="*/ 671184 h 1038846"/>
                <a:gd name="connsiteX3-2023" fmla="*/ 2376266 w 2537238"/>
                <a:gd name="connsiteY3-2024" fmla="*/ 613496 h 1038846"/>
                <a:gd name="connsiteX4-2025" fmla="*/ 2433954 w 2537238"/>
                <a:gd name="connsiteY4-2026" fmla="*/ 671184 h 1038846"/>
                <a:gd name="connsiteX0-2027" fmla="*/ 2273369 w 2537238"/>
                <a:gd name="connsiteY0-2028" fmla="*/ 649128 h 1038846"/>
                <a:gd name="connsiteX1-2029" fmla="*/ 2186837 w 2537238"/>
                <a:gd name="connsiteY1-2030" fmla="*/ 735660 h 1038846"/>
                <a:gd name="connsiteX2-2031" fmla="*/ 2100305 w 2537238"/>
                <a:gd name="connsiteY2-2032" fmla="*/ 649128 h 1038846"/>
                <a:gd name="connsiteX3-2033" fmla="*/ 2186837 w 2537238"/>
                <a:gd name="connsiteY3-2034" fmla="*/ 562596 h 1038846"/>
                <a:gd name="connsiteX4-2035" fmla="*/ 2273369 w 2537238"/>
                <a:gd name="connsiteY4-2036" fmla="*/ 649128 h 1038846"/>
                <a:gd name="connsiteX0-2037" fmla="*/ 2261 w 52692"/>
                <a:gd name="connsiteY0-2038" fmla="*/ 25568 h 43219"/>
                <a:gd name="connsiteX1-2039" fmla="*/ 2196 w 52692"/>
                <a:gd name="connsiteY1-2040" fmla="*/ 25239 h 43219"/>
                <a:gd name="connsiteX2-2041" fmla="*/ 5874 w 52692"/>
                <a:gd name="connsiteY2-2042" fmla="*/ 35538 h 43219"/>
                <a:gd name="connsiteX3-2043" fmla="*/ 5856 w 52692"/>
                <a:gd name="connsiteY3-2044" fmla="*/ 35139 h 43219"/>
                <a:gd name="connsiteX4-2045" fmla="*/ 16514 w 52692"/>
                <a:gd name="connsiteY4-2046" fmla="*/ 38949 h 43219"/>
                <a:gd name="connsiteX5-2047" fmla="*/ 16702 w 52692"/>
                <a:gd name="connsiteY5-2048" fmla="*/ 39392 h 43219"/>
                <a:gd name="connsiteX6-2049" fmla="*/ 28707 w 52692"/>
                <a:gd name="connsiteY6-2050" fmla="*/ 36949 h 43219"/>
                <a:gd name="connsiteX7-2051" fmla="*/ 28596 w 52692"/>
                <a:gd name="connsiteY7-2052" fmla="*/ 36519 h 43219"/>
                <a:gd name="connsiteX8-2053" fmla="*/ 37434 w 52692"/>
                <a:gd name="connsiteY8-2054" fmla="*/ 30453 h 43219"/>
                <a:gd name="connsiteX9-2055" fmla="*/ 38150 w 52692"/>
                <a:gd name="connsiteY9-2056" fmla="*/ 30130 h 43219"/>
                <a:gd name="connsiteX10-2057" fmla="*/ 41834 w 52692"/>
                <a:gd name="connsiteY10-2058" fmla="*/ 15213 h 43219"/>
                <a:gd name="connsiteX11-2059" fmla="*/ 42098 w 52692"/>
                <a:gd name="connsiteY11-2060" fmla="*/ 15394 h 43219"/>
                <a:gd name="connsiteX12-2061" fmla="*/ 38360 w 52692"/>
                <a:gd name="connsiteY12-2062" fmla="*/ 5285 h 43219"/>
                <a:gd name="connsiteX13-2063" fmla="*/ 38436 w 52692"/>
                <a:gd name="connsiteY13-2064" fmla="*/ 5302 h 43219"/>
                <a:gd name="connsiteX14-2065" fmla="*/ 30048 w 52692"/>
                <a:gd name="connsiteY14-2066" fmla="*/ 2252 h 43219"/>
                <a:gd name="connsiteX15-2067" fmla="*/ 29856 w 52692"/>
                <a:gd name="connsiteY15-2068" fmla="*/ 2199 h 43219"/>
                <a:gd name="connsiteX16-2069" fmla="*/ 22877 w 52692"/>
                <a:gd name="connsiteY16-2070" fmla="*/ 3020 h 43219"/>
                <a:gd name="connsiteX17-2071" fmla="*/ 22536 w 52692"/>
                <a:gd name="connsiteY17-2072" fmla="*/ 3189 h 43219"/>
                <a:gd name="connsiteX18-2073" fmla="*/ 14036 w 52692"/>
                <a:gd name="connsiteY18-2074" fmla="*/ 5051 h 43219"/>
                <a:gd name="connsiteX19-2075" fmla="*/ 14013 w 52692"/>
                <a:gd name="connsiteY19-2076" fmla="*/ 5152 h 43219"/>
                <a:gd name="connsiteX20-2077" fmla="*/ 3852 w 52692"/>
                <a:gd name="connsiteY20-2078" fmla="*/ 14401 h 43219"/>
                <a:gd name="connsiteX21-2079" fmla="*/ 3936 w 52692"/>
                <a:gd name="connsiteY21-2080" fmla="*/ 14229 h 43219"/>
                <a:gd name="connsiteX0-2081" fmla="*/ 3936 w 52692"/>
                <a:gd name="connsiteY0-2082" fmla="*/ 14229 h 43219"/>
                <a:gd name="connsiteX1-2083" fmla="*/ 5659 w 52692"/>
                <a:gd name="connsiteY1-2084" fmla="*/ 6766 h 43219"/>
                <a:gd name="connsiteX2-2085" fmla="*/ 14041 w 52692"/>
                <a:gd name="connsiteY2-2086" fmla="*/ 5061 h 43219"/>
                <a:gd name="connsiteX3-2087" fmla="*/ 22492 w 52692"/>
                <a:gd name="connsiteY3-2088" fmla="*/ 3291 h 43219"/>
                <a:gd name="connsiteX4-2089" fmla="*/ 25785 w 52692"/>
                <a:gd name="connsiteY4-2090" fmla="*/ 59 h 43219"/>
                <a:gd name="connsiteX5-2091" fmla="*/ 29869 w 52692"/>
                <a:gd name="connsiteY5-2092" fmla="*/ 2340 h 43219"/>
                <a:gd name="connsiteX6-2093" fmla="*/ 35499 w 52692"/>
                <a:gd name="connsiteY6-2094" fmla="*/ 549 h 43219"/>
                <a:gd name="connsiteX7-2095" fmla="*/ 38354 w 52692"/>
                <a:gd name="connsiteY7-2096" fmla="*/ 5435 h 43219"/>
                <a:gd name="connsiteX8-2097" fmla="*/ 42018 w 52692"/>
                <a:gd name="connsiteY8-2098" fmla="*/ 10177 h 43219"/>
                <a:gd name="connsiteX9-2099" fmla="*/ 41854 w 52692"/>
                <a:gd name="connsiteY9-2100" fmla="*/ 15319 h 43219"/>
                <a:gd name="connsiteX10-2101" fmla="*/ 43052 w 52692"/>
                <a:gd name="connsiteY10-2102" fmla="*/ 23181 h 43219"/>
                <a:gd name="connsiteX11-2103" fmla="*/ 37440 w 52692"/>
                <a:gd name="connsiteY11-2104" fmla="*/ 30063 h 43219"/>
                <a:gd name="connsiteX12-2105" fmla="*/ 35431 w 52692"/>
                <a:gd name="connsiteY12-2106" fmla="*/ 35960 h 43219"/>
                <a:gd name="connsiteX13-2107" fmla="*/ 28591 w 52692"/>
                <a:gd name="connsiteY13-2108" fmla="*/ 36674 h 43219"/>
                <a:gd name="connsiteX14-2109" fmla="*/ 23703 w 52692"/>
                <a:gd name="connsiteY14-2110" fmla="*/ 42965 h 43219"/>
                <a:gd name="connsiteX15-2111" fmla="*/ 16516 w 52692"/>
                <a:gd name="connsiteY15-2112" fmla="*/ 39125 h 43219"/>
                <a:gd name="connsiteX16-2113" fmla="*/ 5840 w 52692"/>
                <a:gd name="connsiteY16-2114" fmla="*/ 35331 h 43219"/>
                <a:gd name="connsiteX17-2115" fmla="*/ 1146 w 52692"/>
                <a:gd name="connsiteY17-2116" fmla="*/ 31109 h 43219"/>
                <a:gd name="connsiteX18-2117" fmla="*/ 2149 w 52692"/>
                <a:gd name="connsiteY18-2118" fmla="*/ 25410 h 43219"/>
                <a:gd name="connsiteX19-2119" fmla="*/ 31 w 52692"/>
                <a:gd name="connsiteY19-2120" fmla="*/ 19563 h 43219"/>
                <a:gd name="connsiteX20-2121" fmla="*/ 3899 w 52692"/>
                <a:gd name="connsiteY20-2122" fmla="*/ 14366 h 43219"/>
                <a:gd name="connsiteX21-2123" fmla="*/ 3936 w 52692"/>
                <a:gd name="connsiteY21-2124" fmla="*/ 14229 h 43219"/>
                <a:gd name="connsiteX0-2125" fmla="*/ 2537238 w 2537238"/>
                <a:gd name="connsiteY0-2126" fmla="*/ 686569 h 1038846"/>
                <a:gd name="connsiteX1-2127" fmla="*/ 2508394 w 2537238"/>
                <a:gd name="connsiteY1-2128" fmla="*/ 715413 h 1038846"/>
                <a:gd name="connsiteX2-2129" fmla="*/ 2479550 w 2537238"/>
                <a:gd name="connsiteY2-2130" fmla="*/ 686569 h 1038846"/>
                <a:gd name="connsiteX3-2131" fmla="*/ 2508394 w 2537238"/>
                <a:gd name="connsiteY3-2132" fmla="*/ 657725 h 1038846"/>
                <a:gd name="connsiteX4-2133" fmla="*/ 2537238 w 2537238"/>
                <a:gd name="connsiteY4-2134" fmla="*/ 686569 h 1038846"/>
                <a:gd name="connsiteX0-2135" fmla="*/ 2433954 w 2537238"/>
                <a:gd name="connsiteY0-2136" fmla="*/ 671184 h 1038846"/>
                <a:gd name="connsiteX1-2137" fmla="*/ 2376266 w 2537238"/>
                <a:gd name="connsiteY1-2138" fmla="*/ 728872 h 1038846"/>
                <a:gd name="connsiteX2-2139" fmla="*/ 2318578 w 2537238"/>
                <a:gd name="connsiteY2-2140" fmla="*/ 671184 h 1038846"/>
                <a:gd name="connsiteX3-2141" fmla="*/ 2376266 w 2537238"/>
                <a:gd name="connsiteY3-2142" fmla="*/ 613496 h 1038846"/>
                <a:gd name="connsiteX4-2143" fmla="*/ 2433954 w 2537238"/>
                <a:gd name="connsiteY4-2144" fmla="*/ 671184 h 1038846"/>
                <a:gd name="connsiteX0-2145" fmla="*/ 2273369 w 2537238"/>
                <a:gd name="connsiteY0-2146" fmla="*/ 649128 h 1038846"/>
                <a:gd name="connsiteX1-2147" fmla="*/ 2186837 w 2537238"/>
                <a:gd name="connsiteY1-2148" fmla="*/ 735660 h 1038846"/>
                <a:gd name="connsiteX2-2149" fmla="*/ 2100305 w 2537238"/>
                <a:gd name="connsiteY2-2150" fmla="*/ 649128 h 1038846"/>
                <a:gd name="connsiteX3-2151" fmla="*/ 2186837 w 2537238"/>
                <a:gd name="connsiteY3-2152" fmla="*/ 562596 h 1038846"/>
                <a:gd name="connsiteX4-2153" fmla="*/ 2273369 w 2537238"/>
                <a:gd name="connsiteY4-2154" fmla="*/ 649128 h 1038846"/>
                <a:gd name="connsiteX0-2155" fmla="*/ 2261 w 52692"/>
                <a:gd name="connsiteY0-2156" fmla="*/ 25568 h 43219"/>
                <a:gd name="connsiteX1-2157" fmla="*/ 2196 w 52692"/>
                <a:gd name="connsiteY1-2158" fmla="*/ 25239 h 43219"/>
                <a:gd name="connsiteX2-2159" fmla="*/ 5874 w 52692"/>
                <a:gd name="connsiteY2-2160" fmla="*/ 35538 h 43219"/>
                <a:gd name="connsiteX3-2161" fmla="*/ 5856 w 52692"/>
                <a:gd name="connsiteY3-2162" fmla="*/ 35139 h 43219"/>
                <a:gd name="connsiteX4-2163" fmla="*/ 16514 w 52692"/>
                <a:gd name="connsiteY4-2164" fmla="*/ 38949 h 43219"/>
                <a:gd name="connsiteX5-2165" fmla="*/ 16702 w 52692"/>
                <a:gd name="connsiteY5-2166" fmla="*/ 39392 h 43219"/>
                <a:gd name="connsiteX6-2167" fmla="*/ 28707 w 52692"/>
                <a:gd name="connsiteY6-2168" fmla="*/ 36949 h 43219"/>
                <a:gd name="connsiteX7-2169" fmla="*/ 28596 w 52692"/>
                <a:gd name="connsiteY7-2170" fmla="*/ 36519 h 43219"/>
                <a:gd name="connsiteX8-2171" fmla="*/ 37434 w 52692"/>
                <a:gd name="connsiteY8-2172" fmla="*/ 30453 h 43219"/>
                <a:gd name="connsiteX9-2173" fmla="*/ 38150 w 52692"/>
                <a:gd name="connsiteY9-2174" fmla="*/ 30130 h 43219"/>
                <a:gd name="connsiteX10-2175" fmla="*/ 41834 w 52692"/>
                <a:gd name="connsiteY10-2176" fmla="*/ 15213 h 43219"/>
                <a:gd name="connsiteX11-2177" fmla="*/ 42098 w 52692"/>
                <a:gd name="connsiteY11-2178" fmla="*/ 15394 h 43219"/>
                <a:gd name="connsiteX12-2179" fmla="*/ 38360 w 52692"/>
                <a:gd name="connsiteY12-2180" fmla="*/ 5285 h 43219"/>
                <a:gd name="connsiteX13-2181" fmla="*/ 38436 w 52692"/>
                <a:gd name="connsiteY13-2182" fmla="*/ 5302 h 43219"/>
                <a:gd name="connsiteX14-2183" fmla="*/ 30048 w 52692"/>
                <a:gd name="connsiteY14-2184" fmla="*/ 2252 h 43219"/>
                <a:gd name="connsiteX15-2185" fmla="*/ 29856 w 52692"/>
                <a:gd name="connsiteY15-2186" fmla="*/ 2199 h 43219"/>
                <a:gd name="connsiteX16-2187" fmla="*/ 22877 w 52692"/>
                <a:gd name="connsiteY16-2188" fmla="*/ 3020 h 43219"/>
                <a:gd name="connsiteX17-2189" fmla="*/ 22536 w 52692"/>
                <a:gd name="connsiteY17-2190" fmla="*/ 3189 h 43219"/>
                <a:gd name="connsiteX18-2191" fmla="*/ 14036 w 52692"/>
                <a:gd name="connsiteY18-2192" fmla="*/ 5051 h 43219"/>
                <a:gd name="connsiteX19-2193" fmla="*/ 14013 w 52692"/>
                <a:gd name="connsiteY19-2194" fmla="*/ 5152 h 43219"/>
                <a:gd name="connsiteX20-2195" fmla="*/ 3852 w 52692"/>
                <a:gd name="connsiteY20-2196" fmla="*/ 14401 h 43219"/>
                <a:gd name="connsiteX21-2197" fmla="*/ 3936 w 52692"/>
                <a:gd name="connsiteY21-2198" fmla="*/ 14229 h 43219"/>
                <a:gd name="connsiteX0-2199" fmla="*/ 3936 w 52692"/>
                <a:gd name="connsiteY0-2200" fmla="*/ 14229 h 43219"/>
                <a:gd name="connsiteX1-2201" fmla="*/ 5659 w 52692"/>
                <a:gd name="connsiteY1-2202" fmla="*/ 6766 h 43219"/>
                <a:gd name="connsiteX2-2203" fmla="*/ 14041 w 52692"/>
                <a:gd name="connsiteY2-2204" fmla="*/ 5061 h 43219"/>
                <a:gd name="connsiteX3-2205" fmla="*/ 22492 w 52692"/>
                <a:gd name="connsiteY3-2206" fmla="*/ 3291 h 43219"/>
                <a:gd name="connsiteX4-2207" fmla="*/ 25785 w 52692"/>
                <a:gd name="connsiteY4-2208" fmla="*/ 59 h 43219"/>
                <a:gd name="connsiteX5-2209" fmla="*/ 29869 w 52692"/>
                <a:gd name="connsiteY5-2210" fmla="*/ 2340 h 43219"/>
                <a:gd name="connsiteX6-2211" fmla="*/ 35499 w 52692"/>
                <a:gd name="connsiteY6-2212" fmla="*/ 549 h 43219"/>
                <a:gd name="connsiteX7-2213" fmla="*/ 38354 w 52692"/>
                <a:gd name="connsiteY7-2214" fmla="*/ 5435 h 43219"/>
                <a:gd name="connsiteX8-2215" fmla="*/ 42018 w 52692"/>
                <a:gd name="connsiteY8-2216" fmla="*/ 10177 h 43219"/>
                <a:gd name="connsiteX9-2217" fmla="*/ 41854 w 52692"/>
                <a:gd name="connsiteY9-2218" fmla="*/ 15319 h 43219"/>
                <a:gd name="connsiteX10-2219" fmla="*/ 43052 w 52692"/>
                <a:gd name="connsiteY10-2220" fmla="*/ 23181 h 43219"/>
                <a:gd name="connsiteX11-2221" fmla="*/ 37440 w 52692"/>
                <a:gd name="connsiteY11-2222" fmla="*/ 30063 h 43219"/>
                <a:gd name="connsiteX12-2223" fmla="*/ 35431 w 52692"/>
                <a:gd name="connsiteY12-2224" fmla="*/ 35960 h 43219"/>
                <a:gd name="connsiteX13-2225" fmla="*/ 28591 w 52692"/>
                <a:gd name="connsiteY13-2226" fmla="*/ 36674 h 43219"/>
                <a:gd name="connsiteX14-2227" fmla="*/ 23703 w 52692"/>
                <a:gd name="connsiteY14-2228" fmla="*/ 42965 h 43219"/>
                <a:gd name="connsiteX15-2229" fmla="*/ 16516 w 52692"/>
                <a:gd name="connsiteY15-2230" fmla="*/ 39125 h 43219"/>
                <a:gd name="connsiteX16-2231" fmla="*/ 5840 w 52692"/>
                <a:gd name="connsiteY16-2232" fmla="*/ 35331 h 43219"/>
                <a:gd name="connsiteX17-2233" fmla="*/ 1146 w 52692"/>
                <a:gd name="connsiteY17-2234" fmla="*/ 31109 h 43219"/>
                <a:gd name="connsiteX18-2235" fmla="*/ 2149 w 52692"/>
                <a:gd name="connsiteY18-2236" fmla="*/ 25410 h 43219"/>
                <a:gd name="connsiteX19-2237" fmla="*/ 31 w 52692"/>
                <a:gd name="connsiteY19-2238" fmla="*/ 19563 h 43219"/>
                <a:gd name="connsiteX20-2239" fmla="*/ 3899 w 52692"/>
                <a:gd name="connsiteY20-2240" fmla="*/ 14366 h 43219"/>
                <a:gd name="connsiteX21-2241" fmla="*/ 3936 w 52692"/>
                <a:gd name="connsiteY21-2242" fmla="*/ 14229 h 43219"/>
                <a:gd name="connsiteX0-2243" fmla="*/ 2537238 w 2537238"/>
                <a:gd name="connsiteY0-2244" fmla="*/ 686569 h 1038846"/>
                <a:gd name="connsiteX1-2245" fmla="*/ 2508394 w 2537238"/>
                <a:gd name="connsiteY1-2246" fmla="*/ 715413 h 1038846"/>
                <a:gd name="connsiteX2-2247" fmla="*/ 2479550 w 2537238"/>
                <a:gd name="connsiteY2-2248" fmla="*/ 686569 h 1038846"/>
                <a:gd name="connsiteX3-2249" fmla="*/ 2508394 w 2537238"/>
                <a:gd name="connsiteY3-2250" fmla="*/ 657725 h 1038846"/>
                <a:gd name="connsiteX4-2251" fmla="*/ 2537238 w 2537238"/>
                <a:gd name="connsiteY4-2252" fmla="*/ 686569 h 1038846"/>
                <a:gd name="connsiteX0-2253" fmla="*/ 2433954 w 2537238"/>
                <a:gd name="connsiteY0-2254" fmla="*/ 671184 h 1038846"/>
                <a:gd name="connsiteX1-2255" fmla="*/ 2376266 w 2537238"/>
                <a:gd name="connsiteY1-2256" fmla="*/ 728872 h 1038846"/>
                <a:gd name="connsiteX2-2257" fmla="*/ 2318578 w 2537238"/>
                <a:gd name="connsiteY2-2258" fmla="*/ 671184 h 1038846"/>
                <a:gd name="connsiteX3-2259" fmla="*/ 2376266 w 2537238"/>
                <a:gd name="connsiteY3-2260" fmla="*/ 613496 h 1038846"/>
                <a:gd name="connsiteX4-2261" fmla="*/ 2433954 w 2537238"/>
                <a:gd name="connsiteY4-2262" fmla="*/ 671184 h 1038846"/>
                <a:gd name="connsiteX0-2263" fmla="*/ 2273369 w 2537238"/>
                <a:gd name="connsiteY0-2264" fmla="*/ 649128 h 1038846"/>
                <a:gd name="connsiteX1-2265" fmla="*/ 2186837 w 2537238"/>
                <a:gd name="connsiteY1-2266" fmla="*/ 735660 h 1038846"/>
                <a:gd name="connsiteX2-2267" fmla="*/ 2100305 w 2537238"/>
                <a:gd name="connsiteY2-2268" fmla="*/ 649128 h 1038846"/>
                <a:gd name="connsiteX3-2269" fmla="*/ 2186837 w 2537238"/>
                <a:gd name="connsiteY3-2270" fmla="*/ 562596 h 1038846"/>
                <a:gd name="connsiteX4-2271" fmla="*/ 2273369 w 2537238"/>
                <a:gd name="connsiteY4-2272" fmla="*/ 649128 h 1038846"/>
                <a:gd name="connsiteX0-2273" fmla="*/ 2261 w 52692"/>
                <a:gd name="connsiteY0-2274" fmla="*/ 25568 h 43219"/>
                <a:gd name="connsiteX1-2275" fmla="*/ 2196 w 52692"/>
                <a:gd name="connsiteY1-2276" fmla="*/ 25239 h 43219"/>
                <a:gd name="connsiteX2-2277" fmla="*/ 5874 w 52692"/>
                <a:gd name="connsiteY2-2278" fmla="*/ 35538 h 43219"/>
                <a:gd name="connsiteX3-2279" fmla="*/ 5856 w 52692"/>
                <a:gd name="connsiteY3-2280" fmla="*/ 35139 h 43219"/>
                <a:gd name="connsiteX4-2281" fmla="*/ 16514 w 52692"/>
                <a:gd name="connsiteY4-2282" fmla="*/ 38949 h 43219"/>
                <a:gd name="connsiteX5-2283" fmla="*/ 16702 w 52692"/>
                <a:gd name="connsiteY5-2284" fmla="*/ 39392 h 43219"/>
                <a:gd name="connsiteX6-2285" fmla="*/ 28707 w 52692"/>
                <a:gd name="connsiteY6-2286" fmla="*/ 36949 h 43219"/>
                <a:gd name="connsiteX7-2287" fmla="*/ 28596 w 52692"/>
                <a:gd name="connsiteY7-2288" fmla="*/ 36519 h 43219"/>
                <a:gd name="connsiteX8-2289" fmla="*/ 37434 w 52692"/>
                <a:gd name="connsiteY8-2290" fmla="*/ 30453 h 43219"/>
                <a:gd name="connsiteX9-2291" fmla="*/ 38150 w 52692"/>
                <a:gd name="connsiteY9-2292" fmla="*/ 30130 h 43219"/>
                <a:gd name="connsiteX10-2293" fmla="*/ 41834 w 52692"/>
                <a:gd name="connsiteY10-2294" fmla="*/ 15213 h 43219"/>
                <a:gd name="connsiteX11-2295" fmla="*/ 42098 w 52692"/>
                <a:gd name="connsiteY11-2296" fmla="*/ 15394 h 43219"/>
                <a:gd name="connsiteX12-2297" fmla="*/ 38360 w 52692"/>
                <a:gd name="connsiteY12-2298" fmla="*/ 5285 h 43219"/>
                <a:gd name="connsiteX13-2299" fmla="*/ 38436 w 52692"/>
                <a:gd name="connsiteY13-2300" fmla="*/ 5302 h 43219"/>
                <a:gd name="connsiteX14-2301" fmla="*/ 30048 w 52692"/>
                <a:gd name="connsiteY14-2302" fmla="*/ 2252 h 43219"/>
                <a:gd name="connsiteX15-2303" fmla="*/ 29856 w 52692"/>
                <a:gd name="connsiteY15-2304" fmla="*/ 2199 h 43219"/>
                <a:gd name="connsiteX16-2305" fmla="*/ 22877 w 52692"/>
                <a:gd name="connsiteY16-2306" fmla="*/ 3020 h 43219"/>
                <a:gd name="connsiteX17-2307" fmla="*/ 22536 w 52692"/>
                <a:gd name="connsiteY17-2308" fmla="*/ 3189 h 43219"/>
                <a:gd name="connsiteX18-2309" fmla="*/ 14036 w 52692"/>
                <a:gd name="connsiteY18-2310" fmla="*/ 5051 h 43219"/>
                <a:gd name="connsiteX19-2311" fmla="*/ 14013 w 52692"/>
                <a:gd name="connsiteY19-2312" fmla="*/ 5152 h 43219"/>
                <a:gd name="connsiteX20-2313" fmla="*/ 3852 w 52692"/>
                <a:gd name="connsiteY20-2314" fmla="*/ 14401 h 43219"/>
                <a:gd name="connsiteX21-2315" fmla="*/ 3936 w 52692"/>
                <a:gd name="connsiteY21-231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537238" h="1038846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2537238" h="1038846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2537238" h="1038846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 extrusionOk="0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22" name="矩形 4"/>
            <p:cNvSpPr>
              <a:spLocks noChangeArrowheads="1"/>
            </p:cNvSpPr>
            <p:nvPr/>
          </p:nvSpPr>
          <p:spPr bwMode="auto">
            <a:xfrm>
              <a:off x="5068621" y="3514253"/>
              <a:ext cx="2273301" cy="108952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spcBef>
                  <a:spcPct val="50000"/>
                </a:spcBef>
                <a:buNone/>
              </a:pP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根据这些信息，你能提出什么问题？</a:t>
              </a:r>
              <a:endPara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sp>
        <p:nvSpPr>
          <p:cNvPr id="27" name="Text Box 31"/>
          <p:cNvSpPr txBox="1">
            <a:spLocks noChangeArrowheads="1"/>
          </p:cNvSpPr>
          <p:nvPr/>
        </p:nvSpPr>
        <p:spPr bwMode="auto">
          <a:xfrm>
            <a:off x="4220279" y="3629849"/>
            <a:ext cx="4075759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生活垃圾中塑料和菜叶果皮，哪类多？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Times New Roman" panose="02020603050405020304" pitchFamily="18" charset="0"/>
              <a:ea typeface="幼圆" panose="020105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183138" y="2008665"/>
            <a:ext cx="2525240" cy="1590733"/>
            <a:chOff x="1183138" y="2008663"/>
            <a:chExt cx="2525240" cy="1590733"/>
          </a:xfrm>
        </p:grpSpPr>
        <p:sp>
          <p:nvSpPr>
            <p:cNvPr id="2" name="思想气泡: 云 1"/>
            <p:cNvSpPr/>
            <p:nvPr/>
          </p:nvSpPr>
          <p:spPr>
            <a:xfrm>
              <a:off x="1183138" y="2008663"/>
              <a:ext cx="2525240" cy="1590733"/>
            </a:xfrm>
            <a:prstGeom prst="cloudCallout">
              <a:avLst>
                <a:gd name="adj1" fmla="val -51971"/>
                <a:gd name="adj2" fmla="val 20694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4" name="Text Box 31"/>
                <p:cNvSpPr txBox="1">
                  <a:spLocks noChangeArrowheads="1"/>
                </p:cNvSpPr>
                <p:nvPr/>
              </p:nvSpPr>
              <p:spPr bwMode="auto">
                <a:xfrm>
                  <a:off x="1475456" y="2227478"/>
                  <a:ext cx="2084139" cy="10541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zh-CN" altLang="en-US" sz="2400" b="1" dirty="0">
                      <a:latin typeface="Times New Roman" panose="02020603050405020304" pitchFamily="18" charset="0"/>
                      <a:ea typeface="楷体" panose="02010609060101010101" pitchFamily="49" charset="-122"/>
                    </a:rPr>
                    <a:t>比较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zh-CN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</a:rPr>
                            <m:t>8</m:t>
                          </m:r>
                        </m:den>
                      </m:f>
                    </m:oMath>
                  </a14:m>
                  <a:r>
                    <a:rPr lang="zh-CN" altLang="en-US" sz="2400" b="1" dirty="0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</a:rPr>
                    <a:t>和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zh-CN" altLang="zh-CN" sz="2400" b="1" i="1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</a:rPr>
                            <m:t>2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</a:rPr>
                            <m:t>5</m:t>
                          </m:r>
                        </m:den>
                      </m:f>
                    </m:oMath>
                  </a14:m>
                  <a:r>
                    <a:rPr lang="zh-CN" altLang="en-US" sz="2400" b="1" dirty="0">
                      <a:latin typeface="Times New Roman" panose="02020603050405020304" pitchFamily="18" charset="0"/>
                      <a:ea typeface="楷体" panose="02010609060101010101" pitchFamily="49" charset="-122"/>
                    </a:rPr>
                    <a:t>的</a:t>
                  </a:r>
                  <a:r>
                    <a:rPr lang="zh-CN" altLang="en-US" sz="2400" b="1" dirty="0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</a:rPr>
                    <a:t>大小</a:t>
                  </a:r>
                  <a:r>
                    <a:rPr lang="zh-CN" altLang="en-US" sz="2400" b="1" dirty="0">
                      <a:latin typeface="Times New Roman" panose="02020603050405020304" pitchFamily="18" charset="0"/>
                      <a:ea typeface="楷体" panose="02010609060101010101" pitchFamily="49" charset="-122"/>
                    </a:rPr>
                    <a:t>就知道了。</a:t>
                  </a:r>
                  <a:endPara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14" name="Text Box 3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1475456" y="2227478"/>
                  <a:ext cx="2084139" cy="1054135"/>
                </a:xfrm>
                <a:prstGeom prst="rect">
                  <a:avLst/>
                </a:prstGeom>
                <a:blipFill rotWithShape="1">
                  <a:blip r:embed="rId1"/>
                </a:blipFill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6" name="组合 5"/>
          <p:cNvGrpSpPr/>
          <p:nvPr/>
        </p:nvGrpSpPr>
        <p:grpSpPr>
          <a:xfrm>
            <a:off x="3868175" y="1959180"/>
            <a:ext cx="3422540" cy="1836706"/>
            <a:chOff x="3868175" y="1959180"/>
            <a:chExt cx="3422540" cy="1836706"/>
          </a:xfrm>
        </p:grpSpPr>
        <p:sp>
          <p:nvSpPr>
            <p:cNvPr id="28" name="思想气泡: 云 27"/>
            <p:cNvSpPr/>
            <p:nvPr/>
          </p:nvSpPr>
          <p:spPr>
            <a:xfrm flipH="1">
              <a:off x="3868175" y="1959180"/>
              <a:ext cx="3422540" cy="1836706"/>
            </a:xfrm>
            <a:prstGeom prst="cloudCallout">
              <a:avLst>
                <a:gd name="adj1" fmla="val -51971"/>
                <a:gd name="adj2" fmla="val 20694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6" name="Text Box 31"/>
                <p:cNvSpPr txBox="1">
                  <a:spLocks noChangeArrowheads="1"/>
                </p:cNvSpPr>
                <p:nvPr/>
              </p:nvSpPr>
              <p:spPr bwMode="auto">
                <a:xfrm>
                  <a:off x="4000696" y="2309092"/>
                  <a:ext cx="3144218" cy="10541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</a:pPr>
                  <a14:m>
                    <m:oMath xmlns:m="http://schemas.openxmlformats.org/officeDocument/2006/math">
                      <m:f>
                        <m:fPr>
                          <m:ctrlPr>
                            <a:rPr lang="zh-CN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</a:rPr>
                            <m:t>8</m:t>
                          </m:r>
                        </m:den>
                      </m:f>
                    </m:oMath>
                  </a14:m>
                  <a:r>
                    <a:rPr lang="zh-CN" altLang="en-US" sz="2400" b="1" dirty="0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</a:rPr>
                    <a:t>和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zh-CN" altLang="zh-CN" sz="2400" b="1" i="1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</a:rPr>
                            <m:t>2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</a:rPr>
                            <m:t>5</m:t>
                          </m:r>
                        </m:den>
                      </m:f>
                    </m:oMath>
                  </a14:m>
                  <a:r>
                    <a:rPr lang="zh-CN" altLang="en-US" sz="2400" b="1" dirty="0">
                      <a:latin typeface="Times New Roman" panose="02020603050405020304" pitchFamily="18" charset="0"/>
                      <a:ea typeface="楷体" panose="02010609060101010101" pitchFamily="49" charset="-122"/>
                    </a:rPr>
                    <a:t>的</a:t>
                  </a:r>
                  <a:r>
                    <a:rPr lang="zh-CN" altLang="en-US" sz="2400" b="1" dirty="0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</a:rPr>
                    <a:t>分母不同</a:t>
                  </a:r>
                  <a:r>
                    <a:rPr lang="zh-CN" altLang="en-US" sz="2400" b="1" dirty="0">
                      <a:latin typeface="Times New Roman" panose="02020603050405020304" pitchFamily="18" charset="0"/>
                      <a:ea typeface="楷体" panose="02010609060101010101" pitchFamily="49" charset="-122"/>
                    </a:rPr>
                    <a:t>，你会</a:t>
                  </a:r>
                  <a:r>
                    <a:rPr lang="zh-CN" altLang="en-US" sz="2400" b="1" dirty="0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</a:rPr>
                    <a:t>比较大小</a:t>
                  </a:r>
                  <a:r>
                    <a:rPr lang="zh-CN" altLang="en-US" sz="2400" b="1" dirty="0">
                      <a:latin typeface="Times New Roman" panose="02020603050405020304" pitchFamily="18" charset="0"/>
                      <a:ea typeface="楷体" panose="02010609060101010101" pitchFamily="49" charset="-122"/>
                    </a:rPr>
                    <a:t>吗？</a:t>
                  </a:r>
                  <a:endPara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26" name="Text Box 3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4000696" y="2309092"/>
                  <a:ext cx="3144218" cy="1054135"/>
                </a:xfrm>
                <a:prstGeom prst="rect">
                  <a:avLst/>
                </a:prstGeom>
                <a:blipFill rotWithShape="1">
                  <a:blip r:embed="rId2"/>
                </a:blipFill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4" name="组合 3"/>
          <p:cNvGrpSpPr/>
          <p:nvPr/>
        </p:nvGrpSpPr>
        <p:grpSpPr>
          <a:xfrm>
            <a:off x="1403648" y="1131925"/>
            <a:ext cx="5871062" cy="461665"/>
            <a:chOff x="1073966" y="1203598"/>
            <a:chExt cx="5871062" cy="461665"/>
          </a:xfrm>
        </p:grpSpPr>
        <p:sp>
          <p:nvSpPr>
            <p:cNvPr id="12" name="Text Box 31"/>
            <p:cNvSpPr txBox="1">
              <a:spLocks noChangeArrowheads="1"/>
            </p:cNvSpPr>
            <p:nvPr/>
          </p:nvSpPr>
          <p:spPr bwMode="auto">
            <a:xfrm>
              <a:off x="1327511" y="1203598"/>
              <a:ext cx="561751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生活垃圾中塑料和菜叶果皮，哪类多？</a:t>
              </a:r>
              <a:endPara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1073966" y="1292479"/>
              <a:ext cx="283903" cy="283903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</a:endParaRPr>
            </a:p>
          </p:txBody>
        </p:sp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flipH="1">
            <a:off x="388028" y="2877535"/>
            <a:ext cx="646331" cy="1660223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flipH="1">
            <a:off x="7490484" y="2836162"/>
            <a:ext cx="895420" cy="15907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52"/>
          <p:cNvGrpSpPr/>
          <p:nvPr/>
        </p:nvGrpSpPr>
        <p:grpSpPr bwMode="auto">
          <a:xfrm>
            <a:off x="2226100" y="2254921"/>
            <a:ext cx="1776413" cy="753666"/>
            <a:chOff x="0" y="0"/>
            <a:chExt cx="1088" cy="498"/>
          </a:xfrm>
        </p:grpSpPr>
        <p:graphicFrame>
          <p:nvGraphicFramePr>
            <p:cNvPr id="8" name="Object 5"/>
            <p:cNvGraphicFramePr>
              <a:graphicFrameLocks noChangeAspect="1"/>
            </p:cNvGraphicFramePr>
            <p:nvPr/>
          </p:nvGraphicFramePr>
          <p:xfrm>
            <a:off x="0" y="0"/>
            <a:ext cx="177" cy="49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500" name="" r:id="rId1" imgW="139700" imgH="394335" progId="Equation.3">
                    <p:embed/>
                  </p:oleObj>
                </mc:Choice>
                <mc:Fallback>
                  <p:oleObj name="" r:id="rId1" imgW="139700" imgH="394335" progId="Equation.3">
                    <p:embed/>
                    <p:pic>
                      <p:nvPicPr>
                        <p:cNvPr id="0" name="Object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0"/>
                          <a:ext cx="177" cy="49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9" name="Text Box 45"/>
            <p:cNvSpPr txBox="1">
              <a:spLocks noChangeArrowheads="1"/>
            </p:cNvSpPr>
            <p:nvPr/>
          </p:nvSpPr>
          <p:spPr bwMode="auto">
            <a:xfrm>
              <a:off x="181" y="136"/>
              <a:ext cx="907" cy="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= </a:t>
              </a:r>
              <a:r>
                <a:rPr lang="en-US" altLang="zh-CN" sz="21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0.125</a:t>
              </a:r>
              <a:endPara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10" name="Group 53"/>
          <p:cNvGrpSpPr/>
          <p:nvPr/>
        </p:nvGrpSpPr>
        <p:grpSpPr bwMode="auto">
          <a:xfrm>
            <a:off x="5452888" y="2254921"/>
            <a:ext cx="1795463" cy="754856"/>
            <a:chOff x="0" y="0"/>
            <a:chExt cx="1100" cy="499"/>
          </a:xfrm>
        </p:grpSpPr>
        <p:graphicFrame>
          <p:nvGraphicFramePr>
            <p:cNvPr id="11" name="Object 8"/>
            <p:cNvGraphicFramePr>
              <a:graphicFrameLocks noChangeAspect="1"/>
            </p:cNvGraphicFramePr>
            <p:nvPr/>
          </p:nvGraphicFramePr>
          <p:xfrm>
            <a:off x="0" y="0"/>
            <a:ext cx="193" cy="4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501" name="" r:id="rId3" imgW="152400" imgH="393700" progId="Equation.3">
                    <p:embed/>
                  </p:oleObj>
                </mc:Choice>
                <mc:Fallback>
                  <p:oleObj name="" r:id="rId3" imgW="152400" imgH="393700" progId="Equation.3">
                    <p:embed/>
                    <p:pic>
                      <p:nvPicPr>
                        <p:cNvPr id="0" name="Object 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0"/>
                          <a:ext cx="193" cy="49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2" name="Text Box 47"/>
            <p:cNvSpPr txBox="1">
              <a:spLocks noChangeArrowheads="1"/>
            </p:cNvSpPr>
            <p:nvPr/>
          </p:nvSpPr>
          <p:spPr bwMode="auto">
            <a:xfrm>
              <a:off x="193" y="136"/>
              <a:ext cx="907" cy="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sz="21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= 0.4</a:t>
              </a:r>
              <a:endPara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sp>
        <p:nvSpPr>
          <p:cNvPr id="13" name="Text Box 48"/>
          <p:cNvSpPr txBox="1">
            <a:spLocks noChangeArrowheads="1"/>
          </p:cNvSpPr>
          <p:nvPr/>
        </p:nvSpPr>
        <p:spPr bwMode="auto">
          <a:xfrm>
            <a:off x="2221334" y="3389586"/>
            <a:ext cx="194429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0.125﹤0.4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14" name="Group 54"/>
          <p:cNvGrpSpPr/>
          <p:nvPr/>
        </p:nvGrpSpPr>
        <p:grpSpPr bwMode="auto">
          <a:xfrm>
            <a:off x="5452891" y="3172894"/>
            <a:ext cx="960835" cy="754856"/>
            <a:chOff x="0" y="0"/>
            <a:chExt cx="589" cy="499"/>
          </a:xfrm>
        </p:grpSpPr>
        <p:graphicFrame>
          <p:nvGraphicFramePr>
            <p:cNvPr id="15" name="Object 12"/>
            <p:cNvGraphicFramePr>
              <a:graphicFrameLocks noChangeAspect="1"/>
            </p:cNvGraphicFramePr>
            <p:nvPr/>
          </p:nvGraphicFramePr>
          <p:xfrm>
            <a:off x="0" y="1"/>
            <a:ext cx="177" cy="49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502" name="" r:id="rId5" imgW="139700" imgH="394335" progId="Equation.3">
                    <p:embed/>
                  </p:oleObj>
                </mc:Choice>
                <mc:Fallback>
                  <p:oleObj name="" r:id="rId5" imgW="139700" imgH="394335" progId="Equation.3">
                    <p:embed/>
                    <p:pic>
                      <p:nvPicPr>
                        <p:cNvPr id="0" name="Object 1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1"/>
                          <a:ext cx="177" cy="49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" name="Object 13"/>
            <p:cNvGraphicFramePr>
              <a:graphicFrameLocks noChangeAspect="1"/>
            </p:cNvGraphicFramePr>
            <p:nvPr/>
          </p:nvGraphicFramePr>
          <p:xfrm>
            <a:off x="396" y="0"/>
            <a:ext cx="193" cy="4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503" name="" r:id="rId6" imgW="152400" imgH="393700" progId="Equation.3">
                    <p:embed/>
                  </p:oleObj>
                </mc:Choice>
                <mc:Fallback>
                  <p:oleObj name="" r:id="rId6" imgW="152400" imgH="393700" progId="Equation.3">
                    <p:embed/>
                    <p:pic>
                      <p:nvPicPr>
                        <p:cNvPr id="0" name="Object 1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96" y="0"/>
                          <a:ext cx="193" cy="49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7" name="Text Box 51"/>
            <p:cNvSpPr txBox="1">
              <a:spLocks noChangeArrowheads="1"/>
            </p:cNvSpPr>
            <p:nvPr/>
          </p:nvSpPr>
          <p:spPr bwMode="auto">
            <a:xfrm>
              <a:off x="181" y="158"/>
              <a:ext cx="272" cy="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sz="2100" b="1">
                  <a:latin typeface="Times New Roman" panose="02020603050405020304" pitchFamily="18" charset="0"/>
                  <a:ea typeface="楷体" panose="02010609060101010101" pitchFamily="49" charset="-122"/>
                </a:rPr>
                <a:t>﹤</a:t>
              </a:r>
              <a:endParaRPr lang="en-US" altLang="zh-CN" sz="21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sp>
        <p:nvSpPr>
          <p:cNvPr id="25" name="Text Box 20"/>
          <p:cNvSpPr txBox="1">
            <a:spLocks noChangeArrowheads="1"/>
          </p:cNvSpPr>
          <p:nvPr/>
        </p:nvSpPr>
        <p:spPr bwMode="auto">
          <a:xfrm>
            <a:off x="2508064" y="1561841"/>
            <a:ext cx="28461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化成小数来比较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095926" y="617867"/>
            <a:ext cx="5871062" cy="461665"/>
            <a:chOff x="1073966" y="1203598"/>
            <a:chExt cx="5871062" cy="461665"/>
          </a:xfrm>
        </p:grpSpPr>
        <p:sp>
          <p:nvSpPr>
            <p:cNvPr id="27" name="Text Box 31"/>
            <p:cNvSpPr txBox="1">
              <a:spLocks noChangeArrowheads="1"/>
            </p:cNvSpPr>
            <p:nvPr/>
          </p:nvSpPr>
          <p:spPr bwMode="auto">
            <a:xfrm>
              <a:off x="1327511" y="1203598"/>
              <a:ext cx="561751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生活垃圾中塑料和菜叶果皮，哪类多？</a:t>
              </a:r>
              <a:endPara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1073966" y="1292479"/>
              <a:ext cx="283903" cy="283903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 bwMode="auto">
          <a:xfrm>
            <a:off x="968393" y="1228866"/>
            <a:ext cx="1462639" cy="838869"/>
            <a:chOff x="1603306" y="1552061"/>
            <a:chExt cx="1187887" cy="1149461"/>
          </a:xfrm>
        </p:grpSpPr>
        <p:pic>
          <p:nvPicPr>
            <p:cNvPr id="29" name="图片 72"/>
            <p:cNvPicPr>
              <a:picLocks noChangeAspect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1728842" y="1552061"/>
              <a:ext cx="304383" cy="562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30" name="组合 20"/>
            <p:cNvGrpSpPr/>
            <p:nvPr/>
          </p:nvGrpSpPr>
          <p:grpSpPr bwMode="auto">
            <a:xfrm>
              <a:off x="1603306" y="1815887"/>
              <a:ext cx="1187887" cy="885635"/>
              <a:chOff x="3488099" y="2802692"/>
              <a:chExt cx="1187887" cy="885635"/>
            </a:xfrm>
          </p:grpSpPr>
          <p:pic>
            <p:nvPicPr>
              <p:cNvPr id="31" name="图片 19"/>
              <p:cNvPicPr>
                <a:picLocks noChangeAspect="1"/>
              </p:cNvPicPr>
              <p:nvPr/>
            </p:nvPicPr>
            <p:blipFill>
              <a:blip r:embed="rId8" cstate="email"/>
              <a:srcRect/>
              <a:stretch>
                <a:fillRect/>
              </a:stretch>
            </p:blipFill>
            <p:spPr bwMode="auto">
              <a:xfrm>
                <a:off x="3488099" y="2943625"/>
                <a:ext cx="1187887" cy="6279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2" name="矩形 74"/>
              <p:cNvSpPr>
                <a:spLocks noChangeArrowheads="1"/>
              </p:cNvSpPr>
              <p:nvPr/>
            </p:nvSpPr>
            <p:spPr bwMode="auto">
              <a:xfrm>
                <a:off x="3615422" y="2802692"/>
                <a:ext cx="903768" cy="885635"/>
              </a:xfrm>
              <a:prstGeom prst="rect">
                <a:avLst/>
              </a:prstGeom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150000"/>
                  </a:lnSpc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  <a:lvl2pPr marL="742950" indent="-285750">
                  <a:lnSpc>
                    <a:spcPct val="150000"/>
                  </a:lnSpc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2pPr>
                <a:lvl3pPr marL="1143000" indent="-228600">
                  <a:lnSpc>
                    <a:spcPct val="150000"/>
                  </a:lnSpc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3pPr>
                <a:lvl4pPr marL="1600200" indent="-228600">
                  <a:lnSpc>
                    <a:spcPct val="150000"/>
                  </a:lnSpc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4pPr>
                <a:lvl5pPr marL="2057400" indent="-228600">
                  <a:lnSpc>
                    <a:spcPct val="150000"/>
                  </a:lnSpc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lnSpc>
                    <a:spcPct val="150000"/>
                  </a:lnSpc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lnSpc>
                    <a:spcPct val="150000"/>
                  </a:lnSpc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lnSpc>
                    <a:spcPct val="150000"/>
                  </a:lnSpc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lnSpc>
                    <a:spcPct val="150000"/>
                  </a:lnSpc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9pPr>
              </a:lstStyle>
              <a:p>
                <a:pPr>
                  <a:buNone/>
                </a:pPr>
                <a:r>
                  <a:rPr lang="zh-CN" altLang="en-US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方法一</a:t>
                </a:r>
                <a:endPara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utoUpdateAnimBg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1095926" y="617867"/>
            <a:ext cx="5871062" cy="461665"/>
            <a:chOff x="1073966" y="1203598"/>
            <a:chExt cx="5871062" cy="461665"/>
          </a:xfrm>
        </p:grpSpPr>
        <p:sp>
          <p:nvSpPr>
            <p:cNvPr id="27" name="Text Box 31"/>
            <p:cNvSpPr txBox="1">
              <a:spLocks noChangeArrowheads="1"/>
            </p:cNvSpPr>
            <p:nvPr/>
          </p:nvSpPr>
          <p:spPr bwMode="auto">
            <a:xfrm>
              <a:off x="1327511" y="1203598"/>
              <a:ext cx="561751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生活垃圾中塑料和菜叶果皮，哪类多？</a:t>
              </a:r>
              <a:endPara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1073966" y="1292479"/>
              <a:ext cx="283903" cy="283903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</a:endParaRPr>
            </a:p>
          </p:txBody>
        </p:sp>
      </p:grpSp>
      <p:sp>
        <p:nvSpPr>
          <p:cNvPr id="20" name="Rectangle 39"/>
          <p:cNvSpPr>
            <a:spLocks noChangeArrowheads="1"/>
          </p:cNvSpPr>
          <p:nvPr/>
        </p:nvSpPr>
        <p:spPr bwMode="auto">
          <a:xfrm>
            <a:off x="2519367" y="2391621"/>
            <a:ext cx="3888581" cy="432197"/>
          </a:xfrm>
          <a:prstGeom prst="rect">
            <a:avLst/>
          </a:prstGeom>
          <a:noFill/>
          <a:ln w="50800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1" name="Line 40"/>
          <p:cNvSpPr>
            <a:spLocks noChangeShapeType="1"/>
          </p:cNvSpPr>
          <p:nvPr/>
        </p:nvSpPr>
        <p:spPr bwMode="auto">
          <a:xfrm>
            <a:off x="3006329" y="2391621"/>
            <a:ext cx="0" cy="432197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29" name="Line 42"/>
          <p:cNvSpPr>
            <a:spLocks noChangeShapeType="1"/>
          </p:cNvSpPr>
          <p:nvPr/>
        </p:nvSpPr>
        <p:spPr bwMode="auto">
          <a:xfrm>
            <a:off x="3492104" y="2391621"/>
            <a:ext cx="0" cy="432197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30" name="Line 43"/>
          <p:cNvSpPr>
            <a:spLocks noChangeShapeType="1"/>
          </p:cNvSpPr>
          <p:nvPr/>
        </p:nvSpPr>
        <p:spPr bwMode="auto">
          <a:xfrm>
            <a:off x="3977879" y="2391621"/>
            <a:ext cx="0" cy="432197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31" name="Line 44"/>
          <p:cNvSpPr>
            <a:spLocks noChangeShapeType="1"/>
          </p:cNvSpPr>
          <p:nvPr/>
        </p:nvSpPr>
        <p:spPr bwMode="auto">
          <a:xfrm>
            <a:off x="4463654" y="2391621"/>
            <a:ext cx="0" cy="432197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32" name="Line 45"/>
          <p:cNvSpPr>
            <a:spLocks noChangeShapeType="1"/>
          </p:cNvSpPr>
          <p:nvPr/>
        </p:nvSpPr>
        <p:spPr bwMode="auto">
          <a:xfrm>
            <a:off x="4950619" y="2391621"/>
            <a:ext cx="0" cy="432197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33" name="Line 46"/>
          <p:cNvSpPr>
            <a:spLocks noChangeShapeType="1"/>
          </p:cNvSpPr>
          <p:nvPr/>
        </p:nvSpPr>
        <p:spPr bwMode="auto">
          <a:xfrm>
            <a:off x="5436394" y="2391621"/>
            <a:ext cx="0" cy="432197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34" name="Line 47"/>
          <p:cNvSpPr>
            <a:spLocks noChangeShapeType="1"/>
          </p:cNvSpPr>
          <p:nvPr/>
        </p:nvSpPr>
        <p:spPr bwMode="auto">
          <a:xfrm>
            <a:off x="5922169" y="2391621"/>
            <a:ext cx="0" cy="432197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grpSp>
        <p:nvGrpSpPr>
          <p:cNvPr id="35" name="Group 48"/>
          <p:cNvGrpSpPr/>
          <p:nvPr/>
        </p:nvGrpSpPr>
        <p:grpSpPr bwMode="auto">
          <a:xfrm>
            <a:off x="2519367" y="2391621"/>
            <a:ext cx="3888581" cy="432197"/>
            <a:chOff x="0" y="0"/>
            <a:chExt cx="2880" cy="360"/>
          </a:xfrm>
        </p:grpSpPr>
        <p:sp>
          <p:nvSpPr>
            <p:cNvPr id="36" name="Rectangle 49"/>
            <p:cNvSpPr>
              <a:spLocks noChangeArrowheads="1"/>
            </p:cNvSpPr>
            <p:nvPr/>
          </p:nvSpPr>
          <p:spPr bwMode="auto">
            <a:xfrm>
              <a:off x="0" y="0"/>
              <a:ext cx="360" cy="360"/>
            </a:xfrm>
            <a:prstGeom prst="rect">
              <a:avLst/>
            </a:prstGeom>
            <a:solidFill>
              <a:srgbClr val="FFFF00"/>
            </a:solidFill>
            <a:ln w="50800">
              <a:solidFill>
                <a:srgbClr val="000000"/>
              </a:solidFill>
              <a:miter lim="800000"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37" name="Rectangle 50"/>
            <p:cNvSpPr>
              <a:spLocks noChangeArrowheads="1"/>
            </p:cNvSpPr>
            <p:nvPr/>
          </p:nvSpPr>
          <p:spPr bwMode="auto">
            <a:xfrm>
              <a:off x="360" y="0"/>
              <a:ext cx="360" cy="360"/>
            </a:xfrm>
            <a:prstGeom prst="rect">
              <a:avLst/>
            </a:prstGeom>
            <a:solidFill>
              <a:srgbClr val="FFFFFF"/>
            </a:solidFill>
            <a:ln w="50800">
              <a:solidFill>
                <a:srgbClr val="000000"/>
              </a:solidFill>
              <a:miter lim="800000"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38" name="Rectangle 51"/>
            <p:cNvSpPr>
              <a:spLocks noChangeArrowheads="1"/>
            </p:cNvSpPr>
            <p:nvPr/>
          </p:nvSpPr>
          <p:spPr bwMode="auto">
            <a:xfrm>
              <a:off x="720" y="0"/>
              <a:ext cx="360" cy="360"/>
            </a:xfrm>
            <a:prstGeom prst="rect">
              <a:avLst/>
            </a:prstGeom>
            <a:solidFill>
              <a:srgbClr val="FFFFFF"/>
            </a:solidFill>
            <a:ln w="50800">
              <a:solidFill>
                <a:srgbClr val="000000"/>
              </a:solidFill>
              <a:miter lim="800000"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39" name="Rectangle 52"/>
            <p:cNvSpPr>
              <a:spLocks noChangeArrowheads="1"/>
            </p:cNvSpPr>
            <p:nvPr/>
          </p:nvSpPr>
          <p:spPr bwMode="auto">
            <a:xfrm>
              <a:off x="1080" y="0"/>
              <a:ext cx="360" cy="360"/>
            </a:xfrm>
            <a:prstGeom prst="rect">
              <a:avLst/>
            </a:prstGeom>
            <a:solidFill>
              <a:srgbClr val="FFFFFF"/>
            </a:solidFill>
            <a:ln w="50800">
              <a:solidFill>
                <a:srgbClr val="000000"/>
              </a:solidFill>
              <a:miter lim="800000"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40" name="Rectangle 53"/>
            <p:cNvSpPr>
              <a:spLocks noChangeArrowheads="1"/>
            </p:cNvSpPr>
            <p:nvPr/>
          </p:nvSpPr>
          <p:spPr bwMode="auto">
            <a:xfrm>
              <a:off x="1440" y="0"/>
              <a:ext cx="360" cy="360"/>
            </a:xfrm>
            <a:prstGeom prst="rect">
              <a:avLst/>
            </a:prstGeom>
            <a:solidFill>
              <a:srgbClr val="FFFFFF"/>
            </a:solidFill>
            <a:ln w="50800">
              <a:solidFill>
                <a:srgbClr val="000000"/>
              </a:solidFill>
              <a:miter lim="800000"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41" name="Rectangle 54"/>
            <p:cNvSpPr>
              <a:spLocks noChangeArrowheads="1"/>
            </p:cNvSpPr>
            <p:nvPr/>
          </p:nvSpPr>
          <p:spPr bwMode="auto">
            <a:xfrm>
              <a:off x="1800" y="0"/>
              <a:ext cx="360" cy="360"/>
            </a:xfrm>
            <a:prstGeom prst="rect">
              <a:avLst/>
            </a:prstGeom>
            <a:solidFill>
              <a:srgbClr val="FFFFFF"/>
            </a:solidFill>
            <a:ln w="50800">
              <a:solidFill>
                <a:srgbClr val="000000"/>
              </a:solidFill>
              <a:miter lim="800000"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42" name="Rectangle 55"/>
            <p:cNvSpPr>
              <a:spLocks noChangeArrowheads="1"/>
            </p:cNvSpPr>
            <p:nvPr/>
          </p:nvSpPr>
          <p:spPr bwMode="auto">
            <a:xfrm>
              <a:off x="2160" y="0"/>
              <a:ext cx="360" cy="360"/>
            </a:xfrm>
            <a:prstGeom prst="rect">
              <a:avLst/>
            </a:prstGeom>
            <a:solidFill>
              <a:srgbClr val="FFFFFF"/>
            </a:solidFill>
            <a:ln w="50800">
              <a:solidFill>
                <a:srgbClr val="000000"/>
              </a:solidFill>
              <a:miter lim="800000"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43" name="Rectangle 56"/>
            <p:cNvSpPr>
              <a:spLocks noChangeArrowheads="1"/>
            </p:cNvSpPr>
            <p:nvPr/>
          </p:nvSpPr>
          <p:spPr bwMode="auto">
            <a:xfrm>
              <a:off x="2520" y="0"/>
              <a:ext cx="360" cy="360"/>
            </a:xfrm>
            <a:prstGeom prst="rect">
              <a:avLst/>
            </a:prstGeom>
            <a:solidFill>
              <a:srgbClr val="FFFFFF"/>
            </a:solidFill>
            <a:ln w="50800">
              <a:solidFill>
                <a:srgbClr val="000000"/>
              </a:solidFill>
              <a:miter lim="800000"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pic>
        <p:nvPicPr>
          <p:cNvPr id="44" name="Picture 57"/>
          <p:cNvPicPr preferRelativeResize="0"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519363" y="3094088"/>
            <a:ext cx="3943350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" name="Rectangle 58"/>
          <p:cNvSpPr>
            <a:spLocks noChangeArrowheads="1"/>
          </p:cNvSpPr>
          <p:nvPr/>
        </p:nvSpPr>
        <p:spPr bwMode="auto">
          <a:xfrm>
            <a:off x="2519367" y="3094090"/>
            <a:ext cx="3888581" cy="432197"/>
          </a:xfrm>
          <a:prstGeom prst="rect">
            <a:avLst/>
          </a:prstGeom>
          <a:noFill/>
          <a:ln w="50800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6" name="Line 60"/>
          <p:cNvSpPr>
            <a:spLocks noChangeShapeType="1"/>
          </p:cNvSpPr>
          <p:nvPr/>
        </p:nvSpPr>
        <p:spPr bwMode="auto">
          <a:xfrm>
            <a:off x="3330179" y="3094090"/>
            <a:ext cx="0" cy="432197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47" name="Line 61"/>
          <p:cNvSpPr>
            <a:spLocks noChangeShapeType="1"/>
          </p:cNvSpPr>
          <p:nvPr/>
        </p:nvSpPr>
        <p:spPr bwMode="auto">
          <a:xfrm>
            <a:off x="4086225" y="3094090"/>
            <a:ext cx="0" cy="432197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48" name="Line 62"/>
          <p:cNvSpPr>
            <a:spLocks noChangeShapeType="1"/>
          </p:cNvSpPr>
          <p:nvPr/>
        </p:nvSpPr>
        <p:spPr bwMode="auto">
          <a:xfrm>
            <a:off x="4842272" y="3094090"/>
            <a:ext cx="0" cy="432197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49" name="Line 63"/>
          <p:cNvSpPr>
            <a:spLocks noChangeShapeType="1"/>
          </p:cNvSpPr>
          <p:nvPr/>
        </p:nvSpPr>
        <p:spPr bwMode="auto">
          <a:xfrm>
            <a:off x="5651897" y="3094090"/>
            <a:ext cx="0" cy="432197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grpSp>
        <p:nvGrpSpPr>
          <p:cNvPr id="50" name="Group 64"/>
          <p:cNvGrpSpPr/>
          <p:nvPr/>
        </p:nvGrpSpPr>
        <p:grpSpPr bwMode="auto">
          <a:xfrm>
            <a:off x="3869535" y="3651650"/>
            <a:ext cx="972741" cy="702469"/>
            <a:chOff x="0" y="0"/>
            <a:chExt cx="589" cy="499"/>
          </a:xfrm>
        </p:grpSpPr>
        <p:graphicFrame>
          <p:nvGraphicFramePr>
            <p:cNvPr id="51" name="Object 28"/>
            <p:cNvGraphicFramePr>
              <a:graphicFrameLocks noChangeAspect="1"/>
            </p:cNvGraphicFramePr>
            <p:nvPr/>
          </p:nvGraphicFramePr>
          <p:xfrm>
            <a:off x="0" y="1"/>
            <a:ext cx="177" cy="49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492" name="" r:id="rId2" imgW="139700" imgH="394335" progId="Equation.3">
                    <p:embed/>
                  </p:oleObj>
                </mc:Choice>
                <mc:Fallback>
                  <p:oleObj name="" r:id="rId2" imgW="139700" imgH="394335" progId="Equation.3">
                    <p:embed/>
                    <p:pic>
                      <p:nvPicPr>
                        <p:cNvPr id="0" name="Object 2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1"/>
                          <a:ext cx="177" cy="49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2" name="Object 29"/>
            <p:cNvGraphicFramePr>
              <a:graphicFrameLocks noChangeAspect="1"/>
            </p:cNvGraphicFramePr>
            <p:nvPr/>
          </p:nvGraphicFramePr>
          <p:xfrm>
            <a:off x="396" y="0"/>
            <a:ext cx="193" cy="4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493" name="" r:id="rId4" imgW="152400" imgH="393700" progId="Equation.3">
                    <p:embed/>
                  </p:oleObj>
                </mc:Choice>
                <mc:Fallback>
                  <p:oleObj name="" r:id="rId4" imgW="152400" imgH="393700" progId="Equation.3">
                    <p:embed/>
                    <p:pic>
                      <p:nvPicPr>
                        <p:cNvPr id="0" name="Object 2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96" y="0"/>
                          <a:ext cx="193" cy="49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3" name="Text Box 67"/>
            <p:cNvSpPr txBox="1">
              <a:spLocks noChangeArrowheads="1"/>
            </p:cNvSpPr>
            <p:nvPr/>
          </p:nvSpPr>
          <p:spPr bwMode="auto">
            <a:xfrm>
              <a:off x="181" y="158"/>
              <a:ext cx="272" cy="2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sz="2100" b="1">
                  <a:latin typeface="Times New Roman" panose="02020603050405020304" pitchFamily="18" charset="0"/>
                  <a:ea typeface="楷体" panose="02010609060101010101" pitchFamily="49" charset="-122"/>
                </a:rPr>
                <a:t>&lt;</a:t>
              </a:r>
              <a:endParaRPr lang="en-US" altLang="zh-CN" sz="21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sp>
        <p:nvSpPr>
          <p:cNvPr id="54" name="Text Box 36"/>
          <p:cNvSpPr txBox="1">
            <a:spLocks noChangeArrowheads="1"/>
          </p:cNvSpPr>
          <p:nvPr/>
        </p:nvSpPr>
        <p:spPr bwMode="auto">
          <a:xfrm>
            <a:off x="2652181" y="1485120"/>
            <a:ext cx="19978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画图来比较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60" name="组合 59"/>
          <p:cNvGrpSpPr/>
          <p:nvPr/>
        </p:nvGrpSpPr>
        <p:grpSpPr bwMode="auto">
          <a:xfrm>
            <a:off x="968393" y="1228866"/>
            <a:ext cx="1462639" cy="838869"/>
            <a:chOff x="1603306" y="1552061"/>
            <a:chExt cx="1187887" cy="1149461"/>
          </a:xfrm>
        </p:grpSpPr>
        <p:pic>
          <p:nvPicPr>
            <p:cNvPr id="61" name="图片 72"/>
            <p:cNvPicPr>
              <a:picLocks noChangeAspect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1728842" y="1552061"/>
              <a:ext cx="304383" cy="562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62" name="组合 20"/>
            <p:cNvGrpSpPr/>
            <p:nvPr/>
          </p:nvGrpSpPr>
          <p:grpSpPr bwMode="auto">
            <a:xfrm>
              <a:off x="1603306" y="1815887"/>
              <a:ext cx="1187887" cy="885635"/>
              <a:chOff x="3488099" y="2802692"/>
              <a:chExt cx="1187887" cy="885635"/>
            </a:xfrm>
          </p:grpSpPr>
          <p:pic>
            <p:nvPicPr>
              <p:cNvPr id="63" name="图片 19"/>
              <p:cNvPicPr>
                <a:picLocks noChangeAspect="1"/>
              </p:cNvPicPr>
              <p:nvPr/>
            </p:nvPicPr>
            <p:blipFill>
              <a:blip r:embed="rId7" cstate="email"/>
              <a:srcRect/>
              <a:stretch>
                <a:fillRect/>
              </a:stretch>
            </p:blipFill>
            <p:spPr bwMode="auto">
              <a:xfrm>
                <a:off x="3488099" y="2943625"/>
                <a:ext cx="1187887" cy="6279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4" name="矩形 74"/>
              <p:cNvSpPr>
                <a:spLocks noChangeArrowheads="1"/>
              </p:cNvSpPr>
              <p:nvPr/>
            </p:nvSpPr>
            <p:spPr bwMode="auto">
              <a:xfrm>
                <a:off x="3615422" y="2802692"/>
                <a:ext cx="903768" cy="885635"/>
              </a:xfrm>
              <a:prstGeom prst="rect">
                <a:avLst/>
              </a:prstGeom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150000"/>
                  </a:lnSpc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  <a:lvl2pPr marL="742950" indent="-285750">
                  <a:lnSpc>
                    <a:spcPct val="150000"/>
                  </a:lnSpc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2pPr>
                <a:lvl3pPr marL="1143000" indent="-228600">
                  <a:lnSpc>
                    <a:spcPct val="150000"/>
                  </a:lnSpc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3pPr>
                <a:lvl4pPr marL="1600200" indent="-228600">
                  <a:lnSpc>
                    <a:spcPct val="150000"/>
                  </a:lnSpc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4pPr>
                <a:lvl5pPr marL="2057400" indent="-228600">
                  <a:lnSpc>
                    <a:spcPct val="150000"/>
                  </a:lnSpc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lnSpc>
                    <a:spcPct val="150000"/>
                  </a:lnSpc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lnSpc>
                    <a:spcPct val="150000"/>
                  </a:lnSpc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lnSpc>
                    <a:spcPct val="150000"/>
                  </a:lnSpc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lnSpc>
                    <a:spcPct val="150000"/>
                  </a:lnSpc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9pPr>
              </a:lstStyle>
              <a:p>
                <a:pPr>
                  <a:buNone/>
                </a:pPr>
                <a:r>
                  <a:rPr lang="zh-CN" altLang="en-US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方法二</a:t>
                </a:r>
                <a:endPara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0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7000"/>
                            </p:stCondLst>
                            <p:childTnLst>
                              <p:par>
                                <p:cTn id="4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800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9000"/>
                            </p:stCondLst>
                            <p:childTnLst>
                              <p:par>
                                <p:cTn id="5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0"/>
                            </p:stCondLst>
                            <p:childTnLst>
                              <p:par>
                                <p:cTn id="5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1000"/>
                            </p:stCondLst>
                            <p:childTnLst>
                              <p:par>
                                <p:cTn id="6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1095926" y="617867"/>
            <a:ext cx="5871062" cy="461665"/>
            <a:chOff x="1073966" y="1203598"/>
            <a:chExt cx="5871062" cy="461665"/>
          </a:xfrm>
        </p:grpSpPr>
        <p:sp>
          <p:nvSpPr>
            <p:cNvPr id="27" name="Text Box 31"/>
            <p:cNvSpPr txBox="1">
              <a:spLocks noChangeArrowheads="1"/>
            </p:cNvSpPr>
            <p:nvPr/>
          </p:nvSpPr>
          <p:spPr bwMode="auto">
            <a:xfrm>
              <a:off x="1327511" y="1203598"/>
              <a:ext cx="561751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生活垃圾中塑料和菜叶果皮，哪类多？</a:t>
              </a:r>
              <a:endPara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1073966" y="1292479"/>
              <a:ext cx="283903" cy="283903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</a:endParaRPr>
            </a:p>
          </p:txBody>
        </p:sp>
      </p:grpSp>
      <p:sp>
        <p:nvSpPr>
          <p:cNvPr id="64" name="Text Box 128"/>
          <p:cNvSpPr txBox="1">
            <a:spLocks noChangeArrowheads="1"/>
          </p:cNvSpPr>
          <p:nvPr/>
        </p:nvSpPr>
        <p:spPr bwMode="auto">
          <a:xfrm>
            <a:off x="2346272" y="1347616"/>
            <a:ext cx="399692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化成分母相同的分数来比较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6" name="Text Box 21"/>
          <p:cNvSpPr txBox="1">
            <a:spLocks noChangeArrowheads="1"/>
          </p:cNvSpPr>
          <p:nvPr/>
        </p:nvSpPr>
        <p:spPr bwMode="auto">
          <a:xfrm>
            <a:off x="2464486" y="1993714"/>
            <a:ext cx="3976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= 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7" name="Text Box 31"/>
          <p:cNvSpPr txBox="1">
            <a:spLocks noChangeArrowheads="1"/>
          </p:cNvSpPr>
          <p:nvPr/>
        </p:nvSpPr>
        <p:spPr bwMode="auto">
          <a:xfrm>
            <a:off x="3461176" y="1993713"/>
            <a:ext cx="3976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= 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70" name="Text Box 24"/>
          <p:cNvSpPr txBox="1">
            <a:spLocks noChangeArrowheads="1"/>
          </p:cNvSpPr>
          <p:nvPr/>
        </p:nvSpPr>
        <p:spPr bwMode="auto">
          <a:xfrm>
            <a:off x="4930442" y="1964559"/>
            <a:ext cx="32980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= 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72" name="Text Box 36"/>
          <p:cNvSpPr txBox="1">
            <a:spLocks noChangeArrowheads="1"/>
          </p:cNvSpPr>
          <p:nvPr/>
        </p:nvSpPr>
        <p:spPr bwMode="auto">
          <a:xfrm>
            <a:off x="5898380" y="1964559"/>
            <a:ext cx="32980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= 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73" name="AutoShape 26"/>
          <p:cNvSpPr>
            <a:spLocks noChangeAspect="1" noChangeArrowheads="1" noTextEdit="1"/>
          </p:cNvSpPr>
          <p:nvPr/>
        </p:nvSpPr>
        <p:spPr bwMode="auto">
          <a:xfrm>
            <a:off x="2658036" y="1850568"/>
            <a:ext cx="809625" cy="711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74" name="Line 27"/>
          <p:cNvSpPr>
            <a:spLocks noChangeShapeType="1"/>
          </p:cNvSpPr>
          <p:nvPr/>
        </p:nvSpPr>
        <p:spPr bwMode="auto">
          <a:xfrm>
            <a:off x="2824720" y="2229185"/>
            <a:ext cx="661988" cy="0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" name="Rectangle 28"/>
          <p:cNvSpPr>
            <a:spLocks noChangeArrowheads="1"/>
          </p:cNvSpPr>
          <p:nvPr/>
        </p:nvSpPr>
        <p:spPr bwMode="auto">
          <a:xfrm>
            <a:off x="3307556" y="2256570"/>
            <a:ext cx="1538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5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76" name="Rectangle 29"/>
          <p:cNvSpPr>
            <a:spLocks noChangeArrowheads="1"/>
          </p:cNvSpPr>
          <p:nvPr/>
        </p:nvSpPr>
        <p:spPr bwMode="auto">
          <a:xfrm>
            <a:off x="2877740" y="2256570"/>
            <a:ext cx="1538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8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77" name="Rectangle 30"/>
          <p:cNvSpPr>
            <a:spLocks noChangeArrowheads="1"/>
          </p:cNvSpPr>
          <p:nvPr/>
        </p:nvSpPr>
        <p:spPr bwMode="auto">
          <a:xfrm>
            <a:off x="3294459" y="1821503"/>
            <a:ext cx="1538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5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78" name="Rectangle 31"/>
          <p:cNvSpPr>
            <a:spLocks noChangeArrowheads="1"/>
          </p:cNvSpPr>
          <p:nvPr/>
        </p:nvSpPr>
        <p:spPr bwMode="auto">
          <a:xfrm>
            <a:off x="2882503" y="1817931"/>
            <a:ext cx="1538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endParaRPr lang="en-US" altLang="zh-CN" sz="24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79" name="Rectangle 32"/>
          <p:cNvSpPr>
            <a:spLocks noChangeArrowheads="1"/>
          </p:cNvSpPr>
          <p:nvPr/>
        </p:nvSpPr>
        <p:spPr bwMode="auto">
          <a:xfrm>
            <a:off x="3048557" y="2270857"/>
            <a:ext cx="2286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×</a:t>
            </a:r>
            <a:endParaRPr lang="en-US" altLang="zh-CN" sz="24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80" name="Rectangle 33"/>
          <p:cNvSpPr>
            <a:spLocks noChangeArrowheads="1"/>
          </p:cNvSpPr>
          <p:nvPr/>
        </p:nvSpPr>
        <p:spPr bwMode="auto">
          <a:xfrm>
            <a:off x="2987824" y="1829837"/>
            <a:ext cx="30938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×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81" name="Line 34"/>
          <p:cNvSpPr>
            <a:spLocks noChangeShapeType="1"/>
          </p:cNvSpPr>
          <p:nvPr/>
        </p:nvSpPr>
        <p:spPr bwMode="auto">
          <a:xfrm>
            <a:off x="5264175" y="2193522"/>
            <a:ext cx="661988" cy="0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" name="Rectangle 35"/>
          <p:cNvSpPr>
            <a:spLocks noChangeArrowheads="1"/>
          </p:cNvSpPr>
          <p:nvPr/>
        </p:nvSpPr>
        <p:spPr bwMode="auto">
          <a:xfrm>
            <a:off x="5784660" y="2220908"/>
            <a:ext cx="1538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8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83" name="Rectangle 36"/>
          <p:cNvSpPr>
            <a:spLocks noChangeArrowheads="1"/>
          </p:cNvSpPr>
          <p:nvPr/>
        </p:nvSpPr>
        <p:spPr bwMode="auto">
          <a:xfrm>
            <a:off x="5317195" y="2220908"/>
            <a:ext cx="1538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5</a:t>
            </a:r>
            <a:endParaRPr lang="en-US" altLang="zh-CN" sz="24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84" name="Rectangle 37"/>
          <p:cNvSpPr>
            <a:spLocks noChangeArrowheads="1"/>
          </p:cNvSpPr>
          <p:nvPr/>
        </p:nvSpPr>
        <p:spPr bwMode="auto">
          <a:xfrm>
            <a:off x="5771562" y="1821503"/>
            <a:ext cx="1538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8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85" name="Rectangle 38"/>
          <p:cNvSpPr>
            <a:spLocks noChangeArrowheads="1"/>
          </p:cNvSpPr>
          <p:nvPr/>
        </p:nvSpPr>
        <p:spPr bwMode="auto">
          <a:xfrm>
            <a:off x="5321957" y="1817932"/>
            <a:ext cx="1538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86" name="Rectangle 39"/>
          <p:cNvSpPr>
            <a:spLocks noChangeArrowheads="1"/>
          </p:cNvSpPr>
          <p:nvPr/>
        </p:nvSpPr>
        <p:spPr bwMode="auto">
          <a:xfrm>
            <a:off x="5488012" y="2235195"/>
            <a:ext cx="2286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×</a:t>
            </a:r>
            <a:endParaRPr lang="en-US" altLang="zh-CN" sz="24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87" name="Rectangle 40"/>
          <p:cNvSpPr>
            <a:spLocks noChangeArrowheads="1"/>
          </p:cNvSpPr>
          <p:nvPr/>
        </p:nvSpPr>
        <p:spPr bwMode="auto">
          <a:xfrm>
            <a:off x="5484440" y="1829837"/>
            <a:ext cx="30938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×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3360589" y="2750923"/>
                <a:ext cx="3837910" cy="68480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zh-CN" altLang="zh-CN" sz="2400" b="1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所以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 i="1" smtClean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>
                            <a:solidFill>
                              <a:srgbClr val="FF0000"/>
                            </a:solidFill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>
                            <a:solidFill>
                              <a:srgbClr val="FF0000"/>
                            </a:solidFill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&gt;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>
                            <a:solidFill>
                              <a:srgbClr val="FF0000"/>
                            </a:solidFill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>
                            <a:solidFill>
                              <a:srgbClr val="FF0000"/>
                            </a:solidFill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400" b="1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即菜叶果皮类多。</a:t>
                </a:r>
                <a:endParaRPr lang="zh-CN" altLang="zh-CN" sz="2400" b="1" dirty="0"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60589" y="2750923"/>
                <a:ext cx="3837910" cy="684803"/>
              </a:xfrm>
              <a:prstGeom prst="rect">
                <a:avLst/>
              </a:prstGeom>
              <a:blipFill rotWithShape="1">
                <a:blip r:embed="rId1"/>
                <a:stretch>
                  <a:fillRect l="-4" t="-15" r="4" b="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2208663" y="1767121"/>
                <a:ext cx="415498" cy="7884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2400" b="1" i="1">
                              <a:solidFill>
                                <a:srgbClr val="000000"/>
                              </a:solidFill>
                              <a:latin typeface="Cambria Math" panose="02040503050406030204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08663" y="1767121"/>
                <a:ext cx="415498" cy="788486"/>
              </a:xfrm>
              <a:prstGeom prst="rect">
                <a:avLst/>
              </a:prstGeom>
              <a:blipFill rotWithShape="1">
                <a:blip r:embed="rId2"/>
                <a:stretch>
                  <a:fillRect l="-32" t="-70" r="82" b="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3"/>
              <p:cNvSpPr/>
              <p:nvPr/>
            </p:nvSpPr>
            <p:spPr>
              <a:xfrm>
                <a:off x="3667012" y="1767123"/>
                <a:ext cx="569387" cy="78418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5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40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67012" y="1767123"/>
                <a:ext cx="569387" cy="784189"/>
              </a:xfrm>
              <a:prstGeom prst="rect">
                <a:avLst/>
              </a:prstGeom>
              <a:blipFill rotWithShape="1">
                <a:blip r:embed="rId3"/>
                <a:stretch>
                  <a:fillRect l="-92" t="-71" r="55" b="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矩形 4"/>
              <p:cNvSpPr/>
              <p:nvPr/>
            </p:nvSpPr>
            <p:spPr>
              <a:xfrm>
                <a:off x="4628752" y="1767121"/>
                <a:ext cx="415498" cy="7884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2400" b="1" i="1">
                              <a:solidFill>
                                <a:srgbClr val="000000"/>
                              </a:solidFill>
                              <a:latin typeface="Cambria Math" panose="02040503050406030204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2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28752" y="1767121"/>
                <a:ext cx="415498" cy="788486"/>
              </a:xfrm>
              <a:prstGeom prst="rect">
                <a:avLst/>
              </a:prstGeom>
              <a:blipFill rotWithShape="1">
                <a:blip r:embed="rId4"/>
                <a:stretch>
                  <a:fillRect l="-57" t="-70" r="107" b="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6156179" y="1767122"/>
                <a:ext cx="569387" cy="78842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16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40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solidFill>
                    <a:srgbClr val="FF0000"/>
                  </a:solidFill>
                  <a:latin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56179" y="1767122"/>
                <a:ext cx="569387" cy="788421"/>
              </a:xfrm>
              <a:prstGeom prst="rect">
                <a:avLst/>
              </a:prstGeom>
              <a:blipFill rotWithShape="1">
                <a:blip r:embed="rId5"/>
                <a:stretch>
                  <a:fillRect l="-86" t="-70" r="49" b="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矩形 6"/>
              <p:cNvSpPr/>
              <p:nvPr/>
            </p:nvSpPr>
            <p:spPr>
              <a:xfrm>
                <a:off x="2276627" y="2715769"/>
                <a:ext cx="1051891" cy="68473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16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40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&gt;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40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,</a:t>
                </a:r>
                <a:endParaRPr lang="zh-CN" altLang="en-US" sz="2400" dirty="0">
                  <a:solidFill>
                    <a:srgbClr val="FF0000"/>
                  </a:solidFill>
                  <a:latin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76627" y="2715769"/>
                <a:ext cx="1051891" cy="684739"/>
              </a:xfrm>
              <a:prstGeom prst="rect">
                <a:avLst/>
              </a:prstGeom>
              <a:blipFill rotWithShape="1">
                <a:blip r:embed="rId6"/>
                <a:stretch>
                  <a:fillRect l="-14" t="-74" r="46" b="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0" name="组合 39"/>
          <p:cNvGrpSpPr/>
          <p:nvPr/>
        </p:nvGrpSpPr>
        <p:grpSpPr>
          <a:xfrm>
            <a:off x="285751" y="3432771"/>
            <a:ext cx="9325215" cy="1015663"/>
            <a:chOff x="287345" y="3535477"/>
            <a:chExt cx="9325215" cy="1015663"/>
          </a:xfrm>
        </p:grpSpPr>
        <p:sp>
          <p:nvSpPr>
            <p:cNvPr id="42" name="圆角矩形 7"/>
            <p:cNvSpPr/>
            <p:nvPr/>
          </p:nvSpPr>
          <p:spPr>
            <a:xfrm>
              <a:off x="287345" y="3597241"/>
              <a:ext cx="8327641" cy="936107"/>
            </a:xfrm>
            <a:prstGeom prst="roundRect">
              <a:avLst/>
            </a:prstGeom>
            <a:solidFill>
              <a:srgbClr val="00B0F0">
                <a:alpha val="2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Text Box 31"/>
            <p:cNvSpPr txBox="1">
              <a:spLocks noChangeArrowheads="1"/>
            </p:cNvSpPr>
            <p:nvPr/>
          </p:nvSpPr>
          <p:spPr bwMode="auto">
            <a:xfrm>
              <a:off x="306199" y="3535477"/>
              <a:ext cx="9306361" cy="10156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1" hangingPunct="1">
                <a:lnSpc>
                  <a:spcPct val="125000"/>
                </a:lnSpc>
              </a:pP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    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把异分母分数分别化成与原来分数相等的同分母分数的过</a:t>
              </a:r>
              <a:endPara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  <a:p>
              <a:pPr algn="l" eaLnBrk="1" hangingPunct="1">
                <a:lnSpc>
                  <a:spcPct val="125000"/>
                </a:lnSpc>
              </a:pP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程，叫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通分。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通分时，相同的分母叫作这几个分数的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公分母。</a:t>
              </a:r>
              <a:endPara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 bwMode="auto">
          <a:xfrm>
            <a:off x="753126" y="1013599"/>
            <a:ext cx="1462639" cy="838869"/>
            <a:chOff x="1603306" y="1552061"/>
            <a:chExt cx="1187887" cy="1149461"/>
          </a:xfrm>
        </p:grpSpPr>
        <p:pic>
          <p:nvPicPr>
            <p:cNvPr id="61" name="图片 72"/>
            <p:cNvPicPr>
              <a:picLocks noChangeAspect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1728842" y="1552061"/>
              <a:ext cx="304383" cy="562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62" name="组合 20"/>
            <p:cNvGrpSpPr/>
            <p:nvPr/>
          </p:nvGrpSpPr>
          <p:grpSpPr bwMode="auto">
            <a:xfrm>
              <a:off x="1603306" y="1815887"/>
              <a:ext cx="1187887" cy="885635"/>
              <a:chOff x="3488099" y="2802692"/>
              <a:chExt cx="1187887" cy="885635"/>
            </a:xfrm>
          </p:grpSpPr>
          <p:pic>
            <p:nvPicPr>
              <p:cNvPr id="63" name="图片 19"/>
              <p:cNvPicPr>
                <a:picLocks noChangeAspect="1"/>
              </p:cNvPicPr>
              <p:nvPr/>
            </p:nvPicPr>
            <p:blipFill>
              <a:blip r:embed="rId8" cstate="email"/>
              <a:srcRect/>
              <a:stretch>
                <a:fillRect/>
              </a:stretch>
            </p:blipFill>
            <p:spPr bwMode="auto">
              <a:xfrm>
                <a:off x="3488099" y="2943625"/>
                <a:ext cx="1187887" cy="6279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" name="矩形 74"/>
              <p:cNvSpPr>
                <a:spLocks noChangeArrowheads="1"/>
              </p:cNvSpPr>
              <p:nvPr/>
            </p:nvSpPr>
            <p:spPr bwMode="auto">
              <a:xfrm>
                <a:off x="3615422" y="2802692"/>
                <a:ext cx="903768" cy="885635"/>
              </a:xfrm>
              <a:prstGeom prst="rect">
                <a:avLst/>
              </a:prstGeom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150000"/>
                  </a:lnSpc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  <a:lvl2pPr marL="742950" indent="-285750">
                  <a:lnSpc>
                    <a:spcPct val="150000"/>
                  </a:lnSpc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2pPr>
                <a:lvl3pPr marL="1143000" indent="-228600">
                  <a:lnSpc>
                    <a:spcPct val="150000"/>
                  </a:lnSpc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3pPr>
                <a:lvl4pPr marL="1600200" indent="-228600">
                  <a:lnSpc>
                    <a:spcPct val="150000"/>
                  </a:lnSpc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4pPr>
                <a:lvl5pPr marL="2057400" indent="-228600">
                  <a:lnSpc>
                    <a:spcPct val="150000"/>
                  </a:lnSpc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lnSpc>
                    <a:spcPct val="150000"/>
                  </a:lnSpc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lnSpc>
                    <a:spcPct val="150000"/>
                  </a:lnSpc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lnSpc>
                    <a:spcPct val="150000"/>
                  </a:lnSpc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lnSpc>
                    <a:spcPct val="150000"/>
                  </a:lnSpc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9pPr>
              </a:lstStyle>
              <a:p>
                <a:pPr>
                  <a:buNone/>
                </a:pPr>
                <a:r>
                  <a:rPr lang="zh-CN" altLang="en-US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方法三</a:t>
                </a:r>
                <a:endPara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500"/>
                            </p:stCondLst>
                            <p:childTnLst>
                              <p:par>
                                <p:cTn id="140" presetID="35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66" grpId="0"/>
      <p:bldP spid="67" grpId="0" autoUpdateAnimBg="0"/>
      <p:bldP spid="70" grpId="0"/>
      <p:bldP spid="72" grpId="0" autoUpdateAnimBg="0"/>
      <p:bldP spid="75" grpId="0" autoUpdateAnimBg="0"/>
      <p:bldP spid="76" grpId="0" autoUpdateAnimBg="0"/>
      <p:bldP spid="77" grpId="0" autoUpdateAnimBg="0"/>
      <p:bldP spid="78" grpId="0" autoUpdateAnimBg="0"/>
      <p:bldP spid="79" grpId="0" autoUpdateAnimBg="0"/>
      <p:bldP spid="80" grpId="0" autoUpdateAnimBg="0"/>
      <p:bldP spid="82" grpId="0" autoUpdateAnimBg="0"/>
      <p:bldP spid="83" grpId="0" autoUpdateAnimBg="0"/>
      <p:bldP spid="84" grpId="0" autoUpdateAnimBg="0"/>
      <p:bldP spid="85" grpId="0" autoUpdateAnimBg="0"/>
      <p:bldP spid="86" grpId="0" autoUpdateAnimBg="0"/>
      <p:bldP spid="87" grpId="0" autoUpdateAnimBg="0"/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361046" y="3273862"/>
            <a:ext cx="5125656" cy="1540898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351746" y="2124793"/>
            <a:ext cx="5125656" cy="1540898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1149927" y="511774"/>
                <a:ext cx="3081293" cy="68057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indent="266700">
                  <a:spcAft>
                    <a:spcPts val="0"/>
                  </a:spcAft>
                </a:pPr>
                <a:r>
                  <a:rPr lang="zh-CN" altLang="zh-CN" sz="24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你会把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 i="1">
                            <a:solidFill>
                              <a:srgbClr val="000000"/>
                            </a:solidFill>
                            <a:latin typeface="Cambria Math" panose="02040503050406030204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 i="1">
                            <a:solidFill>
                              <a:srgbClr val="000000"/>
                            </a:solidFill>
                            <a:latin typeface="Cambria Math" panose="02040503050406030204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通分吗</a:t>
                </a:r>
                <a:r>
                  <a:rPr lang="en-US" altLang="zh-CN" sz="24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?</a:t>
                </a:r>
                <a:endParaRPr lang="zh-CN" altLang="zh-CN" sz="24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9927" y="511774"/>
                <a:ext cx="3081293" cy="680571"/>
              </a:xfrm>
              <a:prstGeom prst="rect">
                <a:avLst/>
              </a:prstGeom>
              <a:blipFill rotWithShape="1">
                <a:blip r:embed="rId2"/>
                <a:stretch>
                  <a:fillRect l="-19" t="-88" r="7" b="-15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" name="Object 8"/>
          <p:cNvGraphicFramePr>
            <a:graphicFrameLocks noChangeAspect="1"/>
          </p:cNvGraphicFramePr>
          <p:nvPr/>
        </p:nvGraphicFramePr>
        <p:xfrm>
          <a:off x="3612305" y="3644362"/>
          <a:ext cx="319088" cy="6893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64" name="" r:id="rId3" imgW="152400" imgH="393700" progId="Equation.3">
                  <p:embed/>
                </p:oleObj>
              </mc:Choice>
              <mc:Fallback>
                <p:oleObj name="" r:id="rId3" imgW="152400" imgH="3937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12305" y="3644362"/>
                        <a:ext cx="319088" cy="68937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 Box 99"/>
          <p:cNvSpPr txBox="1">
            <a:spLocks noChangeArrowheads="1"/>
          </p:cNvSpPr>
          <p:nvPr/>
        </p:nvSpPr>
        <p:spPr bwMode="auto">
          <a:xfrm>
            <a:off x="3911153" y="3842006"/>
            <a:ext cx="450056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1500" b="1"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endParaRPr lang="en-US" altLang="zh-CN" sz="15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2" name="Text Box 100"/>
          <p:cNvSpPr txBox="1">
            <a:spLocks noChangeArrowheads="1"/>
          </p:cNvSpPr>
          <p:nvPr/>
        </p:nvSpPr>
        <p:spPr bwMode="auto">
          <a:xfrm>
            <a:off x="4956522" y="3842006"/>
            <a:ext cx="450056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1500" b="1"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endParaRPr lang="en-US" altLang="zh-CN" sz="15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aphicFrame>
        <p:nvGraphicFramePr>
          <p:cNvPr id="13" name="Object 11"/>
          <p:cNvGraphicFramePr>
            <a:graphicFrameLocks noChangeAspect="1"/>
          </p:cNvGraphicFramePr>
          <p:nvPr/>
        </p:nvGraphicFramePr>
        <p:xfrm>
          <a:off x="3607543" y="2480482"/>
          <a:ext cx="319088" cy="6893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65" name="" r:id="rId5" imgW="152400" imgH="393700" progId="Equation.3">
                  <p:embed/>
                </p:oleObj>
              </mc:Choice>
              <mc:Fallback>
                <p:oleObj name="" r:id="rId5" imgW="152400" imgH="39370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07543" y="2480482"/>
                        <a:ext cx="319088" cy="68937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 Box 97"/>
          <p:cNvSpPr txBox="1">
            <a:spLocks noChangeArrowheads="1"/>
          </p:cNvSpPr>
          <p:nvPr/>
        </p:nvSpPr>
        <p:spPr bwMode="auto">
          <a:xfrm>
            <a:off x="3933775" y="2674556"/>
            <a:ext cx="448866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1500" b="1"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endParaRPr lang="en-US" altLang="zh-CN" sz="15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5" name="Text Box 98"/>
          <p:cNvSpPr txBox="1">
            <a:spLocks noChangeArrowheads="1"/>
          </p:cNvSpPr>
          <p:nvPr/>
        </p:nvSpPr>
        <p:spPr bwMode="auto">
          <a:xfrm>
            <a:off x="4956522" y="2693604"/>
            <a:ext cx="448865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1500" b="1"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endParaRPr lang="en-US" altLang="zh-CN" sz="15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6" name="AutoShape 14"/>
          <p:cNvSpPr>
            <a:spLocks noChangeAspect="1" noChangeArrowheads="1" noTextEdit="1"/>
          </p:cNvSpPr>
          <p:nvPr/>
        </p:nvSpPr>
        <p:spPr bwMode="auto">
          <a:xfrm>
            <a:off x="4075463" y="2440002"/>
            <a:ext cx="809625" cy="711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35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7" name="Line 15"/>
          <p:cNvSpPr>
            <a:spLocks noChangeShapeType="1"/>
          </p:cNvSpPr>
          <p:nvPr/>
        </p:nvSpPr>
        <p:spPr bwMode="auto">
          <a:xfrm>
            <a:off x="4242147" y="2818619"/>
            <a:ext cx="661988" cy="0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Rectangle 16"/>
          <p:cNvSpPr>
            <a:spLocks noChangeArrowheads="1"/>
          </p:cNvSpPr>
          <p:nvPr/>
        </p:nvSpPr>
        <p:spPr bwMode="auto">
          <a:xfrm>
            <a:off x="4716016" y="2846006"/>
            <a:ext cx="134652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6</a:t>
            </a:r>
            <a:endParaRPr lang="en-US" altLang="zh-CN" sz="135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4286200" y="2846006"/>
            <a:ext cx="134652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  <a:endParaRPr lang="en-US" altLang="zh-CN" sz="135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0" name="Rectangle 18"/>
          <p:cNvSpPr>
            <a:spLocks noChangeArrowheads="1"/>
          </p:cNvSpPr>
          <p:nvPr/>
        </p:nvSpPr>
        <p:spPr bwMode="auto">
          <a:xfrm>
            <a:off x="4702918" y="2468577"/>
            <a:ext cx="134652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6</a:t>
            </a:r>
            <a:endParaRPr lang="en-US" altLang="zh-CN" sz="135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1" name="Rectangle 19"/>
          <p:cNvSpPr>
            <a:spLocks noChangeArrowheads="1"/>
          </p:cNvSpPr>
          <p:nvPr/>
        </p:nvSpPr>
        <p:spPr bwMode="auto">
          <a:xfrm>
            <a:off x="4290962" y="2484054"/>
            <a:ext cx="134652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endParaRPr lang="en-US" altLang="zh-CN" sz="135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5" name="Rectangle 20"/>
          <p:cNvSpPr>
            <a:spLocks noChangeArrowheads="1"/>
          </p:cNvSpPr>
          <p:nvPr/>
        </p:nvSpPr>
        <p:spPr bwMode="auto">
          <a:xfrm>
            <a:off x="4465984" y="2873388"/>
            <a:ext cx="228600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5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×</a:t>
            </a:r>
            <a:endParaRPr lang="en-US" altLang="zh-CN" sz="15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6" name="Rectangle 21"/>
          <p:cNvSpPr>
            <a:spLocks noChangeArrowheads="1"/>
          </p:cNvSpPr>
          <p:nvPr/>
        </p:nvSpPr>
        <p:spPr bwMode="auto">
          <a:xfrm>
            <a:off x="4460881" y="2495960"/>
            <a:ext cx="192360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5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×</a:t>
            </a:r>
            <a:endParaRPr lang="en-US" altLang="zh-CN" sz="15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7" name="AutoShape 22"/>
          <p:cNvSpPr>
            <a:spLocks noChangeAspect="1" noChangeArrowheads="1" noTextEdit="1"/>
          </p:cNvSpPr>
          <p:nvPr/>
        </p:nvSpPr>
        <p:spPr bwMode="auto">
          <a:xfrm>
            <a:off x="4105228" y="3630075"/>
            <a:ext cx="809625" cy="711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35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8" name="Line 23"/>
          <p:cNvSpPr>
            <a:spLocks noChangeShapeType="1"/>
          </p:cNvSpPr>
          <p:nvPr/>
        </p:nvSpPr>
        <p:spPr bwMode="auto">
          <a:xfrm>
            <a:off x="4271911" y="3999166"/>
            <a:ext cx="661988" cy="0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Rectangle 24"/>
          <p:cNvSpPr>
            <a:spLocks noChangeArrowheads="1"/>
          </p:cNvSpPr>
          <p:nvPr/>
        </p:nvSpPr>
        <p:spPr bwMode="auto">
          <a:xfrm>
            <a:off x="4745780" y="4036078"/>
            <a:ext cx="134652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  <a:endParaRPr lang="en-US" altLang="zh-CN" sz="135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0" name="Rectangle 25"/>
          <p:cNvSpPr>
            <a:spLocks noChangeArrowheads="1"/>
          </p:cNvSpPr>
          <p:nvPr/>
        </p:nvSpPr>
        <p:spPr bwMode="auto">
          <a:xfrm>
            <a:off x="4315965" y="4036078"/>
            <a:ext cx="134652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6</a:t>
            </a:r>
            <a:endParaRPr lang="en-US" altLang="zh-CN" sz="135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1" name="Rectangle 26"/>
          <p:cNvSpPr>
            <a:spLocks noChangeArrowheads="1"/>
          </p:cNvSpPr>
          <p:nvPr/>
        </p:nvSpPr>
        <p:spPr bwMode="auto">
          <a:xfrm>
            <a:off x="4732684" y="3658650"/>
            <a:ext cx="134652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  <a:endParaRPr lang="en-US" altLang="zh-CN" sz="135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2" name="Rectangle 27"/>
          <p:cNvSpPr>
            <a:spLocks noChangeArrowheads="1"/>
          </p:cNvSpPr>
          <p:nvPr/>
        </p:nvSpPr>
        <p:spPr bwMode="auto">
          <a:xfrm>
            <a:off x="4314661" y="3674129"/>
            <a:ext cx="11541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latin typeface="Times New Roman" panose="02020603050405020304" pitchFamily="18" charset="0"/>
                <a:ea typeface="楷体" panose="02010609060101010101" pitchFamily="49" charset="-122"/>
              </a:rPr>
              <a:t>5</a:t>
            </a:r>
            <a:endParaRPr lang="en-US" altLang="zh-CN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3" name="Rectangle 28"/>
          <p:cNvSpPr>
            <a:spLocks noChangeArrowheads="1"/>
          </p:cNvSpPr>
          <p:nvPr/>
        </p:nvSpPr>
        <p:spPr bwMode="auto">
          <a:xfrm>
            <a:off x="4505274" y="4044410"/>
            <a:ext cx="228600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5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×</a:t>
            </a:r>
            <a:endParaRPr lang="en-US" altLang="zh-CN" sz="15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4" name="Rectangle 29"/>
          <p:cNvSpPr>
            <a:spLocks noChangeArrowheads="1"/>
          </p:cNvSpPr>
          <p:nvPr/>
        </p:nvSpPr>
        <p:spPr bwMode="auto">
          <a:xfrm>
            <a:off x="4473977" y="3676507"/>
            <a:ext cx="192360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5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×</a:t>
            </a:r>
            <a:endParaRPr lang="en-US" altLang="zh-CN" sz="15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aphicFrame>
        <p:nvGraphicFramePr>
          <p:cNvPr id="35" name="Object 30"/>
          <p:cNvGraphicFramePr>
            <a:graphicFrameLocks noChangeAspect="1"/>
          </p:cNvGraphicFramePr>
          <p:nvPr/>
        </p:nvGraphicFramePr>
        <p:xfrm>
          <a:off x="5227989" y="2510249"/>
          <a:ext cx="511969" cy="652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66" name="" r:id="rId7" imgW="228600" imgH="393700" progId="Equation.3">
                  <p:embed/>
                </p:oleObj>
              </mc:Choice>
              <mc:Fallback>
                <p:oleObj name="" r:id="rId7" imgW="228600" imgH="393700" progId="Equation.3">
                  <p:embed/>
                  <p:pic>
                    <p:nvPicPr>
                      <p:cNvPr id="0" name="Object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27989" y="2510249"/>
                        <a:ext cx="511969" cy="6524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1"/>
          <p:cNvGraphicFramePr>
            <a:graphicFrameLocks noChangeAspect="1"/>
          </p:cNvGraphicFramePr>
          <p:nvPr/>
        </p:nvGraphicFramePr>
        <p:xfrm>
          <a:off x="5257753" y="3647934"/>
          <a:ext cx="511969" cy="652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67" name="" r:id="rId9" imgW="228600" imgH="393700" progId="Equation.3">
                  <p:embed/>
                </p:oleObj>
              </mc:Choice>
              <mc:Fallback>
                <p:oleObj name="" r:id="rId9" imgW="228600" imgH="393700" progId="Equation.3">
                  <p:embed/>
                  <p:pic>
                    <p:nvPicPr>
                      <p:cNvPr id="0" name="Object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57753" y="3647934"/>
                        <a:ext cx="511969" cy="6524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Rectangle 31"/>
          <p:cNvSpPr>
            <a:spLocks noChangeArrowheads="1"/>
          </p:cNvSpPr>
          <p:nvPr/>
        </p:nvSpPr>
        <p:spPr bwMode="auto">
          <a:xfrm>
            <a:off x="948495" y="1289110"/>
            <a:ext cx="8022651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25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用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6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的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公倍数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作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公分母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，把它们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改写成分母相同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而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algn="l" eaLnBrk="1" hangingPunct="1">
              <a:lnSpc>
                <a:spcPct val="125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大小不变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的分数。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 autoUpdateAnimBg="0"/>
      <p:bldP spid="12" grpId="0" autoUpdateAnimBg="0"/>
      <p:bldP spid="14" grpId="0" autoUpdateAnimBg="0"/>
      <p:bldP spid="15" grpId="0" autoUpdateAnimBg="0"/>
      <p:bldP spid="18" grpId="0" autoUpdateAnimBg="0"/>
      <p:bldP spid="19" grpId="0" autoUpdateAnimBg="0"/>
      <p:bldP spid="20" grpId="0" autoUpdateAnimBg="0"/>
      <p:bldP spid="21" grpId="0" autoUpdateAnimBg="0"/>
      <p:bldP spid="25" grpId="0" autoUpdateAnimBg="0"/>
      <p:bldP spid="26" grpId="0" autoUpdateAnimBg="0"/>
      <p:bldP spid="29" grpId="0" autoUpdateAnimBg="0"/>
      <p:bldP spid="30" grpId="0" autoUpdateAnimBg="0"/>
      <p:bldP spid="31" grpId="0" autoUpdateAnimBg="0"/>
      <p:bldP spid="32" grpId="0" autoUpdateAnimBg="0"/>
      <p:bldP spid="33" grpId="0" autoUpdateAnimBg="0"/>
      <p:bldP spid="34" grpId="0" autoUpdateAnimBg="0"/>
      <p:bldP spid="37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361046" y="3273862"/>
            <a:ext cx="5125656" cy="1540898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351746" y="2124793"/>
            <a:ext cx="5125656" cy="1540898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1149927" y="511774"/>
                <a:ext cx="3081293" cy="68057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indent="266700">
                  <a:spcAft>
                    <a:spcPts val="0"/>
                  </a:spcAft>
                </a:pPr>
                <a:r>
                  <a:rPr lang="zh-CN" altLang="zh-CN" sz="24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你会把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 i="1">
                            <a:solidFill>
                              <a:srgbClr val="000000"/>
                            </a:solidFill>
                            <a:latin typeface="Cambria Math" panose="02040503050406030204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 i="1">
                            <a:solidFill>
                              <a:srgbClr val="000000"/>
                            </a:solidFill>
                            <a:latin typeface="Cambria Math" panose="02040503050406030204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通分吗</a:t>
                </a:r>
                <a:r>
                  <a:rPr lang="en-US" altLang="zh-CN" sz="24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?</a:t>
                </a:r>
                <a:endParaRPr lang="zh-CN" altLang="zh-CN" sz="24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9927" y="511774"/>
                <a:ext cx="3081293" cy="680571"/>
              </a:xfrm>
              <a:prstGeom prst="rect">
                <a:avLst/>
              </a:prstGeom>
              <a:blipFill rotWithShape="1">
                <a:blip r:embed="rId2"/>
                <a:stretch>
                  <a:fillRect l="-19" t="-88" r="7" b="-15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38" name="Object 8"/>
          <p:cNvGraphicFramePr>
            <a:graphicFrameLocks noChangeAspect="1"/>
          </p:cNvGraphicFramePr>
          <p:nvPr/>
        </p:nvGraphicFramePr>
        <p:xfrm>
          <a:off x="3767619" y="3630754"/>
          <a:ext cx="319088" cy="6893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88" name="" r:id="rId3" imgW="152400" imgH="393700" progId="Equation.3">
                  <p:embed/>
                </p:oleObj>
              </mc:Choice>
              <mc:Fallback>
                <p:oleObj name="" r:id="rId3" imgW="152400" imgH="3937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67619" y="3630754"/>
                        <a:ext cx="319088" cy="68937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9"/>
          <p:cNvGraphicFramePr>
            <a:graphicFrameLocks noChangeAspect="1"/>
          </p:cNvGraphicFramePr>
          <p:nvPr/>
        </p:nvGraphicFramePr>
        <p:xfrm>
          <a:off x="5423779" y="3618850"/>
          <a:ext cx="426244" cy="6893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89" name="" r:id="rId5" imgW="203200" imgH="393700" progId="Equation.3">
                  <p:embed/>
                </p:oleObj>
              </mc:Choice>
              <mc:Fallback>
                <p:oleObj name="" r:id="rId5" imgW="203200" imgH="3937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3779" y="3618850"/>
                        <a:ext cx="426244" cy="68937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" name="Text Box 99"/>
          <p:cNvSpPr txBox="1">
            <a:spLocks noChangeArrowheads="1"/>
          </p:cNvSpPr>
          <p:nvPr/>
        </p:nvSpPr>
        <p:spPr bwMode="auto">
          <a:xfrm>
            <a:off x="4066467" y="3828401"/>
            <a:ext cx="450056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1500" b="1"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endParaRPr lang="en-US" altLang="zh-CN" sz="15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3" name="Text Box 100"/>
          <p:cNvSpPr txBox="1">
            <a:spLocks noChangeArrowheads="1"/>
          </p:cNvSpPr>
          <p:nvPr/>
        </p:nvSpPr>
        <p:spPr bwMode="auto">
          <a:xfrm>
            <a:off x="5111836" y="3828401"/>
            <a:ext cx="450056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1500" b="1"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endParaRPr lang="en-US" altLang="zh-CN" sz="15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aphicFrame>
        <p:nvGraphicFramePr>
          <p:cNvPr id="44" name="Object 12"/>
          <p:cNvGraphicFramePr>
            <a:graphicFrameLocks noChangeAspect="1"/>
          </p:cNvGraphicFramePr>
          <p:nvPr/>
        </p:nvGraphicFramePr>
        <p:xfrm>
          <a:off x="3724493" y="2480617"/>
          <a:ext cx="319088" cy="6893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90" name="" r:id="rId7" imgW="152400" imgH="393700" progId="Equation.3">
                  <p:embed/>
                </p:oleObj>
              </mc:Choice>
              <mc:Fallback>
                <p:oleObj name="" r:id="rId7" imgW="152400" imgH="39370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24493" y="2480617"/>
                        <a:ext cx="319088" cy="68937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13"/>
          <p:cNvGraphicFramePr>
            <a:graphicFrameLocks noChangeAspect="1"/>
          </p:cNvGraphicFramePr>
          <p:nvPr/>
        </p:nvGraphicFramePr>
        <p:xfrm>
          <a:off x="5341363" y="2493713"/>
          <a:ext cx="426244" cy="6893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91" name="" r:id="rId9" imgW="203200" imgH="393700" progId="Equation.3">
                  <p:embed/>
                </p:oleObj>
              </mc:Choice>
              <mc:Fallback>
                <p:oleObj name="" r:id="rId9" imgW="203200" imgH="39370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41363" y="2493713"/>
                        <a:ext cx="426244" cy="68937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" name="Text Box 97"/>
          <p:cNvSpPr txBox="1">
            <a:spLocks noChangeArrowheads="1"/>
          </p:cNvSpPr>
          <p:nvPr/>
        </p:nvSpPr>
        <p:spPr bwMode="auto">
          <a:xfrm>
            <a:off x="4050725" y="2674690"/>
            <a:ext cx="448866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1500" b="1"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endParaRPr lang="en-US" altLang="zh-CN" sz="15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7" name="Text Box 98"/>
          <p:cNvSpPr txBox="1">
            <a:spLocks noChangeArrowheads="1"/>
          </p:cNvSpPr>
          <p:nvPr/>
        </p:nvSpPr>
        <p:spPr bwMode="auto">
          <a:xfrm>
            <a:off x="5073477" y="2693740"/>
            <a:ext cx="448865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1500" b="1"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endParaRPr lang="en-US" altLang="zh-CN" sz="15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8" name="AutoShape 16"/>
          <p:cNvSpPr>
            <a:spLocks noChangeAspect="1" noChangeArrowheads="1" noTextEdit="1"/>
          </p:cNvSpPr>
          <p:nvPr/>
        </p:nvSpPr>
        <p:spPr bwMode="auto">
          <a:xfrm>
            <a:off x="4192414" y="2440137"/>
            <a:ext cx="809625" cy="711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35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9" name="Line 17"/>
          <p:cNvSpPr>
            <a:spLocks noChangeShapeType="1"/>
          </p:cNvSpPr>
          <p:nvPr/>
        </p:nvSpPr>
        <p:spPr bwMode="auto">
          <a:xfrm>
            <a:off x="4359097" y="2818753"/>
            <a:ext cx="661988" cy="0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Rectangle 18"/>
          <p:cNvSpPr>
            <a:spLocks noChangeArrowheads="1"/>
          </p:cNvSpPr>
          <p:nvPr/>
        </p:nvSpPr>
        <p:spPr bwMode="auto">
          <a:xfrm>
            <a:off x="4832966" y="2846140"/>
            <a:ext cx="134652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endParaRPr lang="en-US" altLang="zh-CN" sz="135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1" name="Rectangle 19"/>
          <p:cNvSpPr>
            <a:spLocks noChangeArrowheads="1"/>
          </p:cNvSpPr>
          <p:nvPr/>
        </p:nvSpPr>
        <p:spPr bwMode="auto">
          <a:xfrm>
            <a:off x="4403150" y="2846140"/>
            <a:ext cx="134652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  <a:endParaRPr lang="en-US" altLang="zh-CN" sz="135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2" name="Rectangle 20"/>
          <p:cNvSpPr>
            <a:spLocks noChangeArrowheads="1"/>
          </p:cNvSpPr>
          <p:nvPr/>
        </p:nvSpPr>
        <p:spPr bwMode="auto">
          <a:xfrm>
            <a:off x="4819869" y="2468712"/>
            <a:ext cx="134652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endParaRPr lang="en-US" altLang="zh-CN" sz="135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3" name="Rectangle 21"/>
          <p:cNvSpPr>
            <a:spLocks noChangeArrowheads="1"/>
          </p:cNvSpPr>
          <p:nvPr/>
        </p:nvSpPr>
        <p:spPr bwMode="auto">
          <a:xfrm>
            <a:off x="4407912" y="2484190"/>
            <a:ext cx="134652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endParaRPr lang="en-US" altLang="zh-CN" sz="135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4" name="Rectangle 22"/>
          <p:cNvSpPr>
            <a:spLocks noChangeArrowheads="1"/>
          </p:cNvSpPr>
          <p:nvPr/>
        </p:nvSpPr>
        <p:spPr bwMode="auto">
          <a:xfrm>
            <a:off x="4582935" y="2873522"/>
            <a:ext cx="228600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5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×</a:t>
            </a:r>
            <a:endParaRPr lang="en-US" altLang="zh-CN" sz="15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5" name="Rectangle 23"/>
          <p:cNvSpPr>
            <a:spLocks noChangeArrowheads="1"/>
          </p:cNvSpPr>
          <p:nvPr/>
        </p:nvSpPr>
        <p:spPr bwMode="auto">
          <a:xfrm>
            <a:off x="4577831" y="2496094"/>
            <a:ext cx="192360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5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×</a:t>
            </a:r>
            <a:endParaRPr lang="en-US" altLang="zh-CN" sz="15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6" name="AutoShape 24"/>
          <p:cNvSpPr>
            <a:spLocks noChangeAspect="1" noChangeArrowheads="1" noTextEdit="1"/>
          </p:cNvSpPr>
          <p:nvPr/>
        </p:nvSpPr>
        <p:spPr bwMode="auto">
          <a:xfrm>
            <a:off x="4260542" y="3616467"/>
            <a:ext cx="809625" cy="711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35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7" name="Line 25"/>
          <p:cNvSpPr>
            <a:spLocks noChangeShapeType="1"/>
          </p:cNvSpPr>
          <p:nvPr/>
        </p:nvSpPr>
        <p:spPr bwMode="auto">
          <a:xfrm>
            <a:off x="4427225" y="3985561"/>
            <a:ext cx="661988" cy="0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Rectangle 26"/>
          <p:cNvSpPr>
            <a:spLocks noChangeArrowheads="1"/>
          </p:cNvSpPr>
          <p:nvPr/>
        </p:nvSpPr>
        <p:spPr bwMode="auto">
          <a:xfrm>
            <a:off x="4901094" y="4022472"/>
            <a:ext cx="134652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endParaRPr lang="en-US" altLang="zh-CN" sz="135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9" name="Rectangle 27"/>
          <p:cNvSpPr>
            <a:spLocks noChangeArrowheads="1"/>
          </p:cNvSpPr>
          <p:nvPr/>
        </p:nvSpPr>
        <p:spPr bwMode="auto">
          <a:xfrm>
            <a:off x="4471279" y="4022472"/>
            <a:ext cx="134652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6</a:t>
            </a:r>
            <a:endParaRPr lang="en-US" altLang="zh-CN" sz="135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0" name="Rectangle 28"/>
          <p:cNvSpPr>
            <a:spLocks noChangeArrowheads="1"/>
          </p:cNvSpPr>
          <p:nvPr/>
        </p:nvSpPr>
        <p:spPr bwMode="auto">
          <a:xfrm>
            <a:off x="4887998" y="3645044"/>
            <a:ext cx="134652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endParaRPr lang="en-US" altLang="zh-CN" sz="135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1" name="Rectangle 29"/>
          <p:cNvSpPr>
            <a:spLocks noChangeArrowheads="1"/>
          </p:cNvSpPr>
          <p:nvPr/>
        </p:nvSpPr>
        <p:spPr bwMode="auto">
          <a:xfrm>
            <a:off x="4469975" y="3660522"/>
            <a:ext cx="11541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latin typeface="Times New Roman" panose="02020603050405020304" pitchFamily="18" charset="0"/>
                <a:ea typeface="楷体" panose="02010609060101010101" pitchFamily="49" charset="-122"/>
              </a:rPr>
              <a:t>5</a:t>
            </a:r>
            <a:endParaRPr lang="en-US" altLang="zh-CN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2" name="Rectangle 30"/>
          <p:cNvSpPr>
            <a:spLocks noChangeArrowheads="1"/>
          </p:cNvSpPr>
          <p:nvPr/>
        </p:nvSpPr>
        <p:spPr bwMode="auto">
          <a:xfrm>
            <a:off x="4660588" y="4030805"/>
            <a:ext cx="228600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5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×</a:t>
            </a:r>
            <a:endParaRPr lang="en-US" altLang="zh-CN" sz="15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3" name="Rectangle 31"/>
          <p:cNvSpPr>
            <a:spLocks noChangeArrowheads="1"/>
          </p:cNvSpPr>
          <p:nvPr/>
        </p:nvSpPr>
        <p:spPr bwMode="auto">
          <a:xfrm>
            <a:off x="4629291" y="3662901"/>
            <a:ext cx="192360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5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×</a:t>
            </a:r>
            <a:endParaRPr lang="en-US" altLang="zh-CN" sz="15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4" name="Rectangle 31"/>
          <p:cNvSpPr>
            <a:spLocks noChangeArrowheads="1"/>
          </p:cNvSpPr>
          <p:nvPr/>
        </p:nvSpPr>
        <p:spPr bwMode="auto">
          <a:xfrm>
            <a:off x="798345" y="1297061"/>
            <a:ext cx="8119671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25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用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和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6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的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最小公倍数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作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公分母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，把它们改写成分母相同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algn="l" eaLnBrk="1" hangingPunct="1">
              <a:lnSpc>
                <a:spcPct val="125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而大小不变的分数。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utoUpdateAnimBg="0"/>
      <p:bldP spid="43" grpId="0" autoUpdateAnimBg="0"/>
      <p:bldP spid="46" grpId="0" autoUpdateAnimBg="0"/>
      <p:bldP spid="47" grpId="0" autoUpdateAnimBg="0"/>
      <p:bldP spid="50" grpId="0" autoUpdateAnimBg="0"/>
      <p:bldP spid="51" grpId="0" autoUpdateAnimBg="0"/>
      <p:bldP spid="52" grpId="0" autoUpdateAnimBg="0"/>
      <p:bldP spid="53" grpId="0" autoUpdateAnimBg="0"/>
      <p:bldP spid="54" grpId="0" autoUpdateAnimBg="0"/>
      <p:bldP spid="55" grpId="0" autoUpdateAnimBg="0"/>
      <p:bldP spid="58" grpId="0" autoUpdateAnimBg="0"/>
      <p:bldP spid="59" grpId="0" autoUpdateAnimBg="0"/>
      <p:bldP spid="60" grpId="0" autoUpdateAnimBg="0"/>
      <p:bldP spid="61" grpId="0" autoUpdateAnimBg="0"/>
      <p:bldP spid="62" grpId="0" autoUpdateAnimBg="0"/>
      <p:bldP spid="63" grpId="0" autoUpdateAnimBg="0"/>
      <p:bldP spid="64" grpId="0" autoUpdateAnimBg="0"/>
    </p:bldLst>
  </p:timing>
</p:sld>
</file>

<file path=ppt/tags/tag1.xml><?xml version="1.0" encoding="utf-8"?>
<p:tagLst xmlns:p="http://schemas.openxmlformats.org/presentationml/2006/main">
  <p:tag name="KSO_WPP_MARK_KEY" val="f77d2f9a-f861-41dc-8131-404cae809182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1434</Words>
  <Application>WPS 演示</Application>
  <PresentationFormat>全屏显示(16:9)</PresentationFormat>
  <Paragraphs>424</Paragraphs>
  <Slides>17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50</vt:i4>
      </vt:variant>
      <vt:variant>
        <vt:lpstr>幻灯片标题</vt:lpstr>
      </vt:variant>
      <vt:variant>
        <vt:i4>17</vt:i4>
      </vt:variant>
    </vt:vector>
  </HeadingPairs>
  <TitlesOfParts>
    <vt:vector size="86" baseType="lpstr">
      <vt:lpstr>Arial</vt:lpstr>
      <vt:lpstr>宋体</vt:lpstr>
      <vt:lpstr>Wingdings</vt:lpstr>
      <vt:lpstr>Times New Roman</vt:lpstr>
      <vt:lpstr>黑体</vt:lpstr>
      <vt:lpstr>微软雅黑</vt:lpstr>
      <vt:lpstr>华文楷体</vt:lpstr>
      <vt:lpstr>幼圆</vt:lpstr>
      <vt:lpstr>楷体</vt:lpstr>
      <vt:lpstr>Cambria Math</vt:lpstr>
      <vt:lpstr>等线</vt:lpstr>
      <vt:lpstr>Cambria Math</vt:lpstr>
      <vt:lpstr>楷体_GB2312</vt:lpstr>
      <vt:lpstr>Arial</vt:lpstr>
      <vt:lpstr>Arial Unicode MS</vt:lpstr>
      <vt:lpstr>Calibri</vt:lpstr>
      <vt:lpstr>新宋体</vt:lpstr>
      <vt:lpstr>第一PPT模板网-WWW.1PPT.COM</vt:lpstr>
      <vt:lpstr>2_自定义设计方案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第一PPT模板网-WWW.1PPT.COM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53</cp:revision>
  <dcterms:created xsi:type="dcterms:W3CDTF">2018-09-11T05:46:00Z</dcterms:created>
  <dcterms:modified xsi:type="dcterms:W3CDTF">2023-02-08T07:27:48Z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E9078F85035344D683421CA157A8AA95</vt:lpwstr>
  </property>
</Properties>
</file>