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21"/>
  </p:handoutMasterIdLst>
  <p:sldIdLst>
    <p:sldId id="602" r:id="rId3"/>
    <p:sldId id="595" r:id="rId4"/>
    <p:sldId id="596" r:id="rId5"/>
    <p:sldId id="597" r:id="rId6"/>
    <p:sldId id="569" r:id="rId7"/>
    <p:sldId id="555" r:id="rId8"/>
    <p:sldId id="556" r:id="rId10"/>
    <p:sldId id="584" r:id="rId11"/>
    <p:sldId id="586" r:id="rId12"/>
    <p:sldId id="590" r:id="rId13"/>
    <p:sldId id="591" r:id="rId14"/>
    <p:sldId id="603" r:id="rId15"/>
    <p:sldId id="559" r:id="rId16"/>
    <p:sldId id="604" r:id="rId17"/>
    <p:sldId id="605" r:id="rId18"/>
    <p:sldId id="592" r:id="rId19"/>
    <p:sldId id="600" r:id="rId20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5" userDrawn="1">
          <p15:clr>
            <a:srgbClr val="A4A3A4"/>
          </p15:clr>
        </p15:guide>
        <p15:guide id="2" pos="6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66FF"/>
    <a:srgbClr val="D60093"/>
    <a:srgbClr val="FF99FF"/>
    <a:srgbClr val="996600"/>
    <a:srgbClr val="FBFDED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37" autoAdjust="0"/>
    <p:restoredTop sz="96391" autoAdjust="0"/>
  </p:normalViewPr>
  <p:slideViewPr>
    <p:cSldViewPr>
      <p:cViewPr varScale="1">
        <p:scale>
          <a:sx n="116" d="100"/>
          <a:sy n="116" d="100"/>
        </p:scale>
        <p:origin x="-1710" y="-96"/>
      </p:cViewPr>
      <p:guideLst>
        <p:guide orient="horz" pos="935"/>
        <p:guide pos="65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84D81DA-CD39-4859-99A0-DA364E44598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5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205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8" name="Rectangle 4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05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205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205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1D6FC44B-1E02-4F02-84F9-7C28A510EF91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2C5F0A6-BEE3-430C-A6FE-14C16980DAA5}" type="slidenum">
              <a:rPr lang="en-US" altLang="zh-CN"/>
            </a:fld>
            <a:endParaRPr lang="en-US" altLang="zh-CN"/>
          </a:p>
        </p:txBody>
      </p:sp>
      <p:sp>
        <p:nvSpPr>
          <p:cNvPr id="13314" name="Rectangle 2"/>
          <p:cNvSpPr>
            <a:spLocks noRot="1" noChangeArrowheads="1" noTextEdit="1"/>
          </p:cNvSpPr>
          <p:nvPr>
            <p:ph type="sldImg" idx="4294967295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52C3EB6-9E42-4764-AED1-F6500F13DAD5}" type="slidenum">
              <a:rPr lang="en-US" altLang="zh-CN"/>
            </a:fld>
            <a:endParaRPr lang="en-US" altLang="zh-CN"/>
          </a:p>
        </p:txBody>
      </p:sp>
      <p:sp>
        <p:nvSpPr>
          <p:cNvPr id="15362" name="Rectangle 2"/>
          <p:cNvSpPr>
            <a:spLocks noRot="1" noChangeArrowheads="1" noTextEdit="1"/>
          </p:cNvSpPr>
          <p:nvPr>
            <p:ph type="sldImg" idx="4294967295"/>
          </p:nvPr>
        </p:nvSpPr>
        <p:spPr/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EFFD2BF-A07C-4B75-A903-3D8A3A44E140}" type="slidenum">
              <a:rPr lang="en-US" altLang="zh-CN"/>
            </a:fld>
            <a:endParaRPr lang="en-US" altLang="zh-CN"/>
          </a:p>
        </p:txBody>
      </p:sp>
      <p:sp>
        <p:nvSpPr>
          <p:cNvPr id="17410" name="Rectangle 2"/>
          <p:cNvSpPr>
            <a:spLocks noRot="1" noChangeArrowheads="1" noTextEdit="1"/>
          </p:cNvSpPr>
          <p:nvPr>
            <p:ph type="sldImg" idx="4294967295"/>
          </p:nvPr>
        </p:nvSpPr>
        <p:spPr/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如果变成同分母的分数，就好算了。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C85862E-E4D8-47EB-BC8B-2F98B37EBD73}" type="slidenum">
              <a:rPr lang="en-US" altLang="zh-CN"/>
            </a:fld>
            <a:endParaRPr lang="en-US" altLang="zh-CN"/>
          </a:p>
        </p:txBody>
      </p:sp>
      <p:sp>
        <p:nvSpPr>
          <p:cNvPr id="19458" name="Rectangle 2"/>
          <p:cNvSpPr>
            <a:spLocks noRot="1" noChangeArrowheads="1" noTextEdit="1"/>
          </p:cNvSpPr>
          <p:nvPr>
            <p:ph type="sldImg" idx="4294967295"/>
          </p:nvPr>
        </p:nvSpPr>
        <p:spPr/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706B23B-791D-4256-9F58-9BFDE0230DE6}" type="slidenum">
              <a:rPr lang="en-US" altLang="zh-CN"/>
            </a:fld>
            <a:endParaRPr lang="en-US" altLang="zh-CN"/>
          </a:p>
        </p:txBody>
      </p:sp>
      <p:sp>
        <p:nvSpPr>
          <p:cNvPr id="21506" name="Rectangle 2"/>
          <p:cNvSpPr>
            <a:spLocks noRot="1" noChangeArrowheads="1" noTextEdit="1"/>
          </p:cNvSpPr>
          <p:nvPr>
            <p:ph type="sldImg" idx="4294967295"/>
          </p:nvPr>
        </p:nvSpPr>
        <p:spPr/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6B763C3-DAAF-444D-A3AB-56B5A38CF2DD}" type="slidenum">
              <a:rPr lang="en-US" altLang="zh-CN"/>
            </a:fld>
            <a:endParaRPr lang="en-US" altLang="zh-CN"/>
          </a:p>
        </p:txBody>
      </p:sp>
      <p:sp>
        <p:nvSpPr>
          <p:cNvPr id="25602" name="Rectangle 2"/>
          <p:cNvSpPr>
            <a:spLocks noRot="1" noChangeArrowheads="1" noTextEdit="1"/>
          </p:cNvSpPr>
          <p:nvPr>
            <p:ph type="sldImg" idx="4294967295"/>
          </p:nvPr>
        </p:nvSpPr>
        <p:spPr/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Documents and Settings\Administrator\桌面\黄色金鱼首页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763" y="-4763"/>
            <a:ext cx="9155113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 txBox="1"/>
          <p:nvPr/>
        </p:nvSpPr>
        <p:spPr>
          <a:xfrm>
            <a:off x="-12385" y="4581128"/>
            <a:ext cx="9144000" cy="48736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z="2400" dirty="0">
                <a:ea typeface="楷体_GB2312" pitchFamily="49" charset="-122"/>
                <a:cs typeface="Times New Roman" panose="02020603050405020304" pitchFamily="18" charset="0"/>
              </a:rPr>
              <a:t>北师大版</a:t>
            </a:r>
            <a:r>
              <a:rPr lang="en-US" altLang="zh-CN" sz="2400" dirty="0">
                <a:ea typeface="楷体_GB2312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400" dirty="0">
                <a:ea typeface="楷体_GB2312" pitchFamily="49" charset="-122"/>
                <a:cs typeface="Times New Roman" panose="02020603050405020304" pitchFamily="18" charset="0"/>
              </a:rPr>
              <a:t>五年级下册</a:t>
            </a:r>
            <a:endParaRPr lang="zh-CN" altLang="en-US" sz="2400" dirty="0">
              <a:ea typeface="楷体_GB2312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fld id="{22D60AD3-7E47-4A35-97AD-E0D9E1F47F8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fld id="{2B3BCB69-EE63-4FDE-9820-723CB560B64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C:\Documents and Settings\Administrator\桌面\黄色金鱼其他页.png"/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4763" y="-4763"/>
            <a:ext cx="9155113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31.wmf"/><Relationship Id="rId1" Type="http://schemas.openxmlformats.org/officeDocument/2006/relationships/oleObject" Target="../embeddings/oleObject10.bin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3.xml"/><Relationship Id="rId10" Type="http://schemas.openxmlformats.org/officeDocument/2006/relationships/audio" Target="../media/audio1.wav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4.xml"/><Relationship Id="rId3" Type="http://schemas.openxmlformats.org/officeDocument/2006/relationships/audio" Target="../media/audio1.wav"/><Relationship Id="rId2" Type="http://schemas.openxmlformats.org/officeDocument/2006/relationships/image" Target="../media/image8.wmf"/><Relationship Id="rId1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image" Target="../media/image10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wmf"/><Relationship Id="rId8" Type="http://schemas.openxmlformats.org/officeDocument/2006/relationships/oleObject" Target="../embeddings/oleObject9.bin"/><Relationship Id="rId7" Type="http://schemas.openxmlformats.org/officeDocument/2006/relationships/image" Target="../media/image17.wmf"/><Relationship Id="rId6" Type="http://schemas.openxmlformats.org/officeDocument/2006/relationships/oleObject" Target="../embeddings/oleObject8.bin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2" Type="http://schemas.openxmlformats.org/officeDocument/2006/relationships/notesSlide" Target="../notesSlides/notesSlide1.xml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6"/>
          <p:cNvSpPr txBox="1">
            <a:spLocks noChangeArrowheads="1"/>
          </p:cNvSpPr>
          <p:nvPr/>
        </p:nvSpPr>
        <p:spPr bwMode="auto">
          <a:xfrm>
            <a:off x="1588" y="1700808"/>
            <a:ext cx="914241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8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折 纸</a:t>
            </a:r>
            <a:endParaRPr lang="en-US" altLang="zh-CN" sz="8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0" name="Line 7"/>
          <p:cNvSpPr>
            <a:spLocks noChangeShapeType="1"/>
          </p:cNvSpPr>
          <p:nvPr/>
        </p:nvSpPr>
        <p:spPr bwMode="auto">
          <a:xfrm>
            <a:off x="2500313" y="4568825"/>
            <a:ext cx="38227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48263" y="4581525"/>
            <a:ext cx="3751262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2" name="Group 5"/>
          <p:cNvGrpSpPr/>
          <p:nvPr/>
        </p:nvGrpSpPr>
        <p:grpSpPr bwMode="auto">
          <a:xfrm>
            <a:off x="539750" y="836613"/>
            <a:ext cx="7272338" cy="2162175"/>
            <a:chOff x="340" y="527"/>
            <a:chExt cx="4581" cy="1362"/>
          </a:xfrm>
        </p:grpSpPr>
        <p:sp>
          <p:nvSpPr>
            <p:cNvPr id="20483" name="Rectangle 6"/>
            <p:cNvSpPr>
              <a:spLocks noChangeArrowheads="1"/>
            </p:cNvSpPr>
            <p:nvPr/>
          </p:nvSpPr>
          <p:spPr bwMode="auto">
            <a:xfrm>
              <a:off x="340" y="527"/>
              <a:ext cx="4581" cy="1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</a:pPr>
              <a:r>
                <a:rPr lang="en-US" altLang="zh-CN" dirty="0"/>
                <a:t>        </a:t>
              </a:r>
              <a:r>
                <a:rPr lang="zh-CN" altLang="en-US" dirty="0"/>
                <a:t>同学们在手工课上折纸。小红</a:t>
              </a:r>
              <a:endParaRPr lang="zh-CN" altLang="en-US" dirty="0"/>
            </a:p>
            <a:p>
              <a:pPr>
                <a:spcBef>
                  <a:spcPct val="30000"/>
                </a:spcBef>
              </a:pPr>
              <a:r>
                <a:rPr lang="zh-CN" altLang="en-US" dirty="0"/>
                <a:t>用了一张纸的     折一只小船，小明</a:t>
              </a:r>
              <a:endParaRPr lang="zh-CN" altLang="en-US" dirty="0"/>
            </a:p>
            <a:p>
              <a:pPr>
                <a:spcBef>
                  <a:spcPct val="30000"/>
                </a:spcBef>
              </a:pPr>
              <a:r>
                <a:rPr lang="zh-CN" altLang="en-US" dirty="0"/>
                <a:t>用同一张纸的    折一只小鸟。</a:t>
              </a:r>
              <a:endParaRPr lang="zh-CN" altLang="en-US" dirty="0"/>
            </a:p>
          </p:txBody>
        </p:sp>
        <p:grpSp>
          <p:nvGrpSpPr>
            <p:cNvPr id="20484" name="Group 7"/>
            <p:cNvGrpSpPr/>
            <p:nvPr/>
          </p:nvGrpSpPr>
          <p:grpSpPr bwMode="auto">
            <a:xfrm>
              <a:off x="2154" y="1344"/>
              <a:ext cx="256" cy="545"/>
              <a:chOff x="1355" y="2037"/>
              <a:chExt cx="256" cy="545"/>
            </a:xfrm>
          </p:grpSpPr>
          <p:sp>
            <p:nvSpPr>
              <p:cNvPr id="20485" name="Rectangle 8"/>
              <p:cNvSpPr>
                <a:spLocks noChangeArrowheads="1"/>
              </p:cNvSpPr>
              <p:nvPr/>
            </p:nvSpPr>
            <p:spPr bwMode="auto">
              <a:xfrm>
                <a:off x="1370" y="2037"/>
                <a:ext cx="241" cy="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</a:pPr>
                <a:r>
                  <a:rPr lang="en-US" altLang="zh-CN" sz="2800"/>
                  <a:t>1</a:t>
                </a:r>
                <a:endParaRPr lang="en-US" altLang="zh-CN" sz="2800"/>
              </a:p>
            </p:txBody>
          </p:sp>
          <p:sp>
            <p:nvSpPr>
              <p:cNvPr id="20486" name="Rectangle 9"/>
              <p:cNvSpPr>
                <a:spLocks noChangeArrowheads="1"/>
              </p:cNvSpPr>
              <p:nvPr/>
            </p:nvSpPr>
            <p:spPr bwMode="auto">
              <a:xfrm>
                <a:off x="1355" y="2251"/>
                <a:ext cx="241" cy="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</a:pPr>
                <a:r>
                  <a:rPr lang="en-US" altLang="zh-CN" sz="2800"/>
                  <a:t>4</a:t>
                </a:r>
                <a:endParaRPr lang="en-US" altLang="zh-CN" sz="2800"/>
              </a:p>
            </p:txBody>
          </p:sp>
          <p:sp>
            <p:nvSpPr>
              <p:cNvPr id="20487" name="Line 10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488" name="Group 11"/>
            <p:cNvGrpSpPr/>
            <p:nvPr/>
          </p:nvGrpSpPr>
          <p:grpSpPr bwMode="auto">
            <a:xfrm>
              <a:off x="2171" y="893"/>
              <a:ext cx="256" cy="545"/>
              <a:chOff x="1355" y="2037"/>
              <a:chExt cx="256" cy="545"/>
            </a:xfrm>
          </p:grpSpPr>
          <p:sp>
            <p:nvSpPr>
              <p:cNvPr id="20489" name="Rectangle 12"/>
              <p:cNvSpPr>
                <a:spLocks noChangeArrowheads="1"/>
              </p:cNvSpPr>
              <p:nvPr/>
            </p:nvSpPr>
            <p:spPr bwMode="auto">
              <a:xfrm>
                <a:off x="1370" y="2037"/>
                <a:ext cx="241" cy="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</a:pPr>
                <a:r>
                  <a:rPr lang="en-US" altLang="zh-CN" sz="2800"/>
                  <a:t>1</a:t>
                </a:r>
                <a:endParaRPr lang="en-US" altLang="zh-CN" sz="2800"/>
              </a:p>
            </p:txBody>
          </p:sp>
          <p:sp>
            <p:nvSpPr>
              <p:cNvPr id="20490" name="Rectangle 13"/>
              <p:cNvSpPr>
                <a:spLocks noChangeArrowheads="1"/>
              </p:cNvSpPr>
              <p:nvPr/>
            </p:nvSpPr>
            <p:spPr bwMode="auto">
              <a:xfrm>
                <a:off x="1355" y="2251"/>
                <a:ext cx="241" cy="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</a:pPr>
                <a:r>
                  <a:rPr lang="en-US" altLang="zh-CN" sz="2800"/>
                  <a:t>2</a:t>
                </a:r>
                <a:endParaRPr lang="en-US" altLang="zh-CN" sz="2800"/>
              </a:p>
            </p:txBody>
          </p:sp>
          <p:sp>
            <p:nvSpPr>
              <p:cNvPr id="20491" name="Line 14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Group 18"/>
          <p:cNvGrpSpPr/>
          <p:nvPr/>
        </p:nvGrpSpPr>
        <p:grpSpPr bwMode="auto">
          <a:xfrm>
            <a:off x="684213" y="4724400"/>
            <a:ext cx="4824412" cy="1585913"/>
            <a:chOff x="431" y="2976"/>
            <a:chExt cx="3039" cy="999"/>
          </a:xfrm>
        </p:grpSpPr>
        <p:sp>
          <p:nvSpPr>
            <p:cNvPr id="20493" name="AutoShape 16"/>
            <p:cNvSpPr>
              <a:spLocks noChangeArrowheads="1"/>
            </p:cNvSpPr>
            <p:nvPr/>
          </p:nvSpPr>
          <p:spPr bwMode="auto">
            <a:xfrm flipV="1">
              <a:off x="431" y="2976"/>
              <a:ext cx="3039" cy="999"/>
            </a:xfrm>
            <a:prstGeom prst="cloudCallout">
              <a:avLst>
                <a:gd name="adj1" fmla="val 77542"/>
                <a:gd name="adj2" fmla="val -86440"/>
              </a:avLst>
            </a:prstGeom>
            <a:solidFill>
              <a:srgbClr val="FFFFCC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lIns="90000" tIns="46800" rIns="90000" bIns="46800" anchor="ctr"/>
            <a:lstStyle/>
            <a:p>
              <a:pPr algn="ctr"/>
              <a:endParaRPr lang="zh-CN" altLang="zh-CN"/>
            </a:p>
          </p:txBody>
        </p:sp>
        <p:sp>
          <p:nvSpPr>
            <p:cNvPr id="20494" name="Rectangle 17"/>
            <p:cNvSpPr>
              <a:spLocks noChangeArrowheads="1"/>
            </p:cNvSpPr>
            <p:nvPr/>
          </p:nvSpPr>
          <p:spPr bwMode="auto">
            <a:xfrm>
              <a:off x="747" y="3166"/>
              <a:ext cx="2451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zh-CN" altLang="en-US" sz="3200" dirty="0">
                  <a:ea typeface="华文新魏" pitchFamily="2" charset="-122"/>
                </a:rPr>
                <a:t>小红比小明多用了这张纸的几分之几？</a:t>
              </a:r>
              <a:endParaRPr lang="zh-CN" altLang="en-US" sz="3200" dirty="0">
                <a:ea typeface="华文新魏" pitchFamily="2" charset="-122"/>
              </a:endParaRPr>
            </a:p>
          </p:txBody>
        </p:sp>
      </p:grp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 descr="76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7700" y="430213"/>
            <a:ext cx="8496300" cy="642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/>
          <p:nvPr/>
        </p:nvGrpSpPr>
        <p:grpSpPr bwMode="auto">
          <a:xfrm>
            <a:off x="3851275" y="5516563"/>
            <a:ext cx="3529013" cy="1008062"/>
            <a:chOff x="2562" y="3475"/>
            <a:chExt cx="2223" cy="635"/>
          </a:xfrm>
        </p:grpSpPr>
        <p:sp>
          <p:nvSpPr>
            <p:cNvPr id="22531" name="Freeform 5"/>
            <p:cNvSpPr>
              <a:spLocks noChangeArrowheads="1"/>
            </p:cNvSpPr>
            <p:nvPr/>
          </p:nvSpPr>
          <p:spPr bwMode="auto">
            <a:xfrm>
              <a:off x="2562" y="3475"/>
              <a:ext cx="2087" cy="635"/>
            </a:xfrm>
            <a:custGeom>
              <a:avLst/>
              <a:gdLst>
                <a:gd name="T0" fmla="*/ 0 w 2087"/>
                <a:gd name="T1" fmla="*/ 635 h 635"/>
                <a:gd name="T2" fmla="*/ 2087 w 2087"/>
                <a:gd name="T3" fmla="*/ 635 h 635"/>
                <a:gd name="T4" fmla="*/ 1860 w 2087"/>
                <a:gd name="T5" fmla="*/ 227 h 635"/>
                <a:gd name="T6" fmla="*/ 1044 w 2087"/>
                <a:gd name="T7" fmla="*/ 0 h 635"/>
                <a:gd name="T8" fmla="*/ 273 w 2087"/>
                <a:gd name="T9" fmla="*/ 227 h 635"/>
                <a:gd name="T10" fmla="*/ 0 w 2087"/>
                <a:gd name="T11" fmla="*/ 635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7" h="635">
                  <a:moveTo>
                    <a:pt x="0" y="635"/>
                  </a:moveTo>
                  <a:lnTo>
                    <a:pt x="2087" y="635"/>
                  </a:lnTo>
                  <a:lnTo>
                    <a:pt x="1860" y="227"/>
                  </a:lnTo>
                  <a:lnTo>
                    <a:pt x="1044" y="0"/>
                  </a:lnTo>
                  <a:lnTo>
                    <a:pt x="273" y="227"/>
                  </a:lnTo>
                  <a:lnTo>
                    <a:pt x="0" y="635"/>
                  </a:ln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rgbClr val="003B00"/>
                </a:gs>
              </a:gsLst>
              <a:lin ang="5400000" scaled="1"/>
            </a:gradFill>
            <a:ln w="9525">
              <a:solidFill>
                <a:srgbClr val="99CC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2" name="Text Box 6"/>
            <p:cNvSpPr txBox="1">
              <a:spLocks noChangeArrowheads="1"/>
            </p:cNvSpPr>
            <p:nvPr/>
          </p:nvSpPr>
          <p:spPr bwMode="auto">
            <a:xfrm>
              <a:off x="2789" y="3630"/>
              <a:ext cx="1996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4400">
                  <a:solidFill>
                    <a:srgbClr val="00FF00"/>
                  </a:solidFill>
                  <a:ea typeface="华文新魏" pitchFamily="2" charset="-122"/>
                </a:rPr>
                <a:t>我的收获</a:t>
              </a:r>
              <a:endParaRPr lang="zh-CN" altLang="en-US" sz="4400">
                <a:solidFill>
                  <a:srgbClr val="00FF00"/>
                </a:solidFill>
                <a:ea typeface="华文新魏" pitchFamily="2" charset="-122"/>
              </a:endParaRPr>
            </a:p>
          </p:txBody>
        </p:sp>
      </p:grpSp>
      <p:pic>
        <p:nvPicPr>
          <p:cNvPr id="22533" name="Picture 7" descr="图片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5013325"/>
            <a:ext cx="150495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1942" name="Text Box 22"/>
          <p:cNvSpPr txBox="1">
            <a:spLocks noChangeArrowheads="1"/>
          </p:cNvSpPr>
          <p:nvPr/>
        </p:nvSpPr>
        <p:spPr bwMode="auto">
          <a:xfrm>
            <a:off x="1187450" y="1328738"/>
            <a:ext cx="6626225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       </a:t>
            </a:r>
            <a:r>
              <a:rPr lang="zh-CN" altLang="en-US" dirty="0">
                <a:solidFill>
                  <a:schemeClr val="bg1"/>
                </a:solidFill>
              </a:rPr>
              <a:t>异分母分数相加、减，先通分，然后按照同分母分数加、减法的计算法则进行计算。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21943" name="Text Box 23"/>
          <p:cNvSpPr txBox="1">
            <a:spLocks noChangeArrowheads="1"/>
          </p:cNvSpPr>
          <p:nvPr/>
        </p:nvSpPr>
        <p:spPr bwMode="auto">
          <a:xfrm>
            <a:off x="1403350" y="3500438"/>
            <a:ext cx="63373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en-US" b="0" dirty="0">
                <a:solidFill>
                  <a:srgbClr val="FFFFCC"/>
                </a:solidFill>
                <a:latin typeface="华文新魏" pitchFamily="2" charset="-122"/>
                <a:ea typeface="华文新魏" pitchFamily="2" charset="-122"/>
              </a:rPr>
              <a:t>    计算的结果不是最简分数的要化成最简分数。  </a:t>
            </a:r>
            <a:endParaRPr lang="zh-CN" altLang="en-US" b="0" dirty="0">
              <a:solidFill>
                <a:srgbClr val="FFFFCC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21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1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1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21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21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21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21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1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9725" y="981075"/>
            <a:ext cx="79597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7463" y="1557338"/>
            <a:ext cx="3598862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1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2133600"/>
            <a:ext cx="5221288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1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03763" y="5208588"/>
            <a:ext cx="4332287" cy="153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 bwMode="auto">
          <a:xfrm>
            <a:off x="1892300" y="3644900"/>
            <a:ext cx="4854575" cy="1027113"/>
            <a:chOff x="1354022" y="4257092"/>
            <a:chExt cx="4854578" cy="1027115"/>
          </a:xfrm>
        </p:grpSpPr>
        <p:grpSp>
          <p:nvGrpSpPr>
            <p:cNvPr id="23558" name="Group 3"/>
            <p:cNvGrpSpPr/>
            <p:nvPr/>
          </p:nvGrpSpPr>
          <p:grpSpPr bwMode="auto">
            <a:xfrm>
              <a:off x="2436701" y="4263442"/>
              <a:ext cx="433388" cy="1020765"/>
              <a:chOff x="2108" y="436"/>
              <a:chExt cx="273" cy="643"/>
            </a:xfrm>
          </p:grpSpPr>
          <p:sp>
            <p:nvSpPr>
              <p:cNvPr id="30" name="Rectangle 4"/>
              <p:cNvSpPr>
                <a:spLocks noChangeArrowheads="1"/>
              </p:cNvSpPr>
              <p:nvPr/>
            </p:nvSpPr>
            <p:spPr bwMode="auto">
              <a:xfrm>
                <a:off x="2108" y="436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latin typeface="+mj-lt"/>
                  </a:rPr>
                  <a:t>5</a:t>
                </a:r>
                <a:endParaRPr lang="en-US" altLang="zh-CN" sz="3200">
                  <a:latin typeface="+mj-lt"/>
                </a:endParaRPr>
              </a:p>
            </p:txBody>
          </p:sp>
          <p:sp>
            <p:nvSpPr>
              <p:cNvPr id="31" name="Rectangle 5"/>
              <p:cNvSpPr>
                <a:spLocks noChangeArrowheads="1"/>
              </p:cNvSpPr>
              <p:nvPr/>
            </p:nvSpPr>
            <p:spPr bwMode="auto">
              <a:xfrm>
                <a:off x="2108" y="709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latin typeface="+mj-lt"/>
                  </a:rPr>
                  <a:t>8</a:t>
                </a:r>
                <a:endParaRPr lang="en-US" altLang="zh-CN" sz="3200">
                  <a:latin typeface="+mj-lt"/>
                </a:endParaRPr>
              </a:p>
            </p:txBody>
          </p:sp>
          <p:sp>
            <p:nvSpPr>
              <p:cNvPr id="32" name="Line 6"/>
              <p:cNvSpPr>
                <a:spLocks noChangeShapeType="1"/>
              </p:cNvSpPr>
              <p:nvPr/>
            </p:nvSpPr>
            <p:spPr bwMode="auto">
              <a:xfrm>
                <a:off x="2154" y="786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>
                  <a:defRPr/>
                </a:pPr>
                <a:endParaRPr lang="zh-CN" altLang="en-US" sz="3200">
                  <a:latin typeface="+mj-lt"/>
                </a:endParaRPr>
              </a:p>
            </p:txBody>
          </p:sp>
        </p:grpSp>
        <p:grpSp>
          <p:nvGrpSpPr>
            <p:cNvPr id="23562" name="Group 7"/>
            <p:cNvGrpSpPr/>
            <p:nvPr/>
          </p:nvGrpSpPr>
          <p:grpSpPr bwMode="auto">
            <a:xfrm>
              <a:off x="1354022" y="4263442"/>
              <a:ext cx="409575" cy="1020765"/>
              <a:chOff x="1426" y="436"/>
              <a:chExt cx="258" cy="643"/>
            </a:xfrm>
          </p:grpSpPr>
          <p:sp>
            <p:nvSpPr>
              <p:cNvPr id="27" name="Rectangle 8"/>
              <p:cNvSpPr>
                <a:spLocks noChangeArrowheads="1"/>
              </p:cNvSpPr>
              <p:nvPr/>
            </p:nvSpPr>
            <p:spPr bwMode="auto">
              <a:xfrm>
                <a:off x="1426" y="436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latin typeface="+mj-lt"/>
                  </a:rPr>
                  <a:t>3</a:t>
                </a:r>
                <a:endParaRPr lang="en-US" altLang="zh-CN" sz="3200">
                  <a:latin typeface="+mj-lt"/>
                </a:endParaRPr>
              </a:p>
            </p:txBody>
          </p:sp>
          <p:sp>
            <p:nvSpPr>
              <p:cNvPr id="28" name="Rectangle 9"/>
              <p:cNvSpPr>
                <a:spLocks noChangeArrowheads="1"/>
              </p:cNvSpPr>
              <p:nvPr/>
            </p:nvSpPr>
            <p:spPr bwMode="auto">
              <a:xfrm>
                <a:off x="1426" y="709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latin typeface="+mj-lt"/>
                  </a:rPr>
                  <a:t>4</a:t>
                </a:r>
                <a:endParaRPr lang="en-US" altLang="zh-CN" sz="3200">
                  <a:latin typeface="+mj-lt"/>
                </a:endParaRPr>
              </a:p>
            </p:txBody>
          </p:sp>
          <p:sp>
            <p:nvSpPr>
              <p:cNvPr id="29" name="Line 10"/>
              <p:cNvSpPr>
                <a:spLocks noChangeShapeType="1"/>
              </p:cNvSpPr>
              <p:nvPr/>
            </p:nvSpPr>
            <p:spPr bwMode="auto">
              <a:xfrm>
                <a:off x="1457" y="786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>
                  <a:defRPr/>
                </a:pPr>
                <a:endParaRPr lang="zh-CN" altLang="en-US" sz="3200">
                  <a:latin typeface="+mj-lt"/>
                </a:endParaRPr>
              </a:p>
            </p:txBody>
          </p:sp>
        </p:grp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1933460" y="4479342"/>
              <a:ext cx="447675" cy="587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  <a:defRPr/>
              </a:pPr>
              <a:r>
                <a:rPr lang="en-US" altLang="zh-CN" sz="3200">
                  <a:latin typeface="+mj-lt"/>
                </a:rPr>
                <a:t>+</a:t>
              </a:r>
              <a:endParaRPr lang="en-US" altLang="zh-CN" sz="3200">
                <a:latin typeface="+mj-lt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998673" y="4479342"/>
              <a:ext cx="447675" cy="587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  <a:defRPr/>
              </a:pPr>
              <a:r>
                <a:rPr lang="en-US" altLang="zh-CN" sz="3200">
                  <a:latin typeface="+mj-lt"/>
                </a:rPr>
                <a:t>=</a:t>
              </a:r>
              <a:endParaRPr lang="en-US" altLang="zh-CN" sz="3200">
                <a:latin typeface="+mj-lt"/>
              </a:endParaRPr>
            </a:p>
          </p:txBody>
        </p:sp>
        <p:grpSp>
          <p:nvGrpSpPr>
            <p:cNvPr id="23568" name="Group 28"/>
            <p:cNvGrpSpPr/>
            <p:nvPr/>
          </p:nvGrpSpPr>
          <p:grpSpPr bwMode="auto">
            <a:xfrm>
              <a:off x="3509851" y="4257092"/>
              <a:ext cx="433388" cy="1020765"/>
              <a:chOff x="2108" y="436"/>
              <a:chExt cx="273" cy="643"/>
            </a:xfrm>
          </p:grpSpPr>
          <p:sp>
            <p:nvSpPr>
              <p:cNvPr id="24" name="Rectangle 29"/>
              <p:cNvSpPr>
                <a:spLocks noChangeArrowheads="1"/>
              </p:cNvSpPr>
              <p:nvPr/>
            </p:nvSpPr>
            <p:spPr bwMode="auto">
              <a:xfrm>
                <a:off x="2108" y="436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solidFill>
                      <a:srgbClr val="FF0000"/>
                    </a:solidFill>
                    <a:latin typeface="+mj-lt"/>
                  </a:rPr>
                  <a:t>6</a:t>
                </a:r>
                <a:endParaRPr lang="en-US" altLang="zh-CN" sz="320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25" name="Rectangle 30"/>
              <p:cNvSpPr>
                <a:spLocks noChangeArrowheads="1"/>
              </p:cNvSpPr>
              <p:nvPr/>
            </p:nvSpPr>
            <p:spPr bwMode="auto">
              <a:xfrm>
                <a:off x="2108" y="709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solidFill>
                      <a:srgbClr val="FF0000"/>
                    </a:solidFill>
                    <a:latin typeface="+mj-lt"/>
                  </a:rPr>
                  <a:t>8</a:t>
                </a:r>
                <a:endParaRPr lang="en-US" altLang="zh-CN" sz="320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26" name="Line 31"/>
              <p:cNvSpPr>
                <a:spLocks noChangeShapeType="1"/>
              </p:cNvSpPr>
              <p:nvPr/>
            </p:nvSpPr>
            <p:spPr bwMode="auto">
              <a:xfrm>
                <a:off x="2154" y="786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>
                  <a:defRPr/>
                </a:pPr>
                <a:endParaRPr lang="zh-CN" altLang="en-US" sz="3200">
                  <a:latin typeface="+mj-lt"/>
                </a:endParaRPr>
              </a:p>
            </p:txBody>
          </p:sp>
        </p:grpSp>
        <p:grpSp>
          <p:nvGrpSpPr>
            <p:cNvPr id="23572" name="Group 32"/>
            <p:cNvGrpSpPr/>
            <p:nvPr/>
          </p:nvGrpSpPr>
          <p:grpSpPr bwMode="auto">
            <a:xfrm>
              <a:off x="4590938" y="4257092"/>
              <a:ext cx="433388" cy="1020765"/>
              <a:chOff x="2108" y="436"/>
              <a:chExt cx="273" cy="643"/>
            </a:xfrm>
          </p:grpSpPr>
          <p:sp>
            <p:nvSpPr>
              <p:cNvPr id="21" name="Rectangle 33"/>
              <p:cNvSpPr>
                <a:spLocks noChangeArrowheads="1"/>
              </p:cNvSpPr>
              <p:nvPr/>
            </p:nvSpPr>
            <p:spPr bwMode="auto">
              <a:xfrm>
                <a:off x="2108" y="436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solidFill>
                      <a:srgbClr val="FF0000"/>
                    </a:solidFill>
                    <a:latin typeface="+mj-lt"/>
                  </a:rPr>
                  <a:t>5</a:t>
                </a:r>
                <a:endParaRPr lang="en-US" altLang="zh-CN" sz="320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22" name="Rectangle 34"/>
              <p:cNvSpPr>
                <a:spLocks noChangeArrowheads="1"/>
              </p:cNvSpPr>
              <p:nvPr/>
            </p:nvSpPr>
            <p:spPr bwMode="auto">
              <a:xfrm>
                <a:off x="2108" y="709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solidFill>
                      <a:srgbClr val="FF0000"/>
                    </a:solidFill>
                    <a:latin typeface="+mj-lt"/>
                  </a:rPr>
                  <a:t>8</a:t>
                </a:r>
                <a:endParaRPr lang="en-US" altLang="zh-CN" sz="320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23" name="Line 35"/>
              <p:cNvSpPr>
                <a:spLocks noChangeShapeType="1"/>
              </p:cNvSpPr>
              <p:nvPr/>
            </p:nvSpPr>
            <p:spPr bwMode="auto">
              <a:xfrm>
                <a:off x="2154" y="786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>
                  <a:defRPr/>
                </a:pPr>
                <a:endParaRPr lang="zh-CN" altLang="en-US" sz="3200">
                  <a:latin typeface="+mj-lt"/>
                </a:endParaRPr>
              </a:p>
            </p:txBody>
          </p:sp>
        </p:grpSp>
        <p:sp>
          <p:nvSpPr>
            <p:cNvPr id="15" name="Rectangle 36"/>
            <p:cNvSpPr>
              <a:spLocks noChangeArrowheads="1"/>
            </p:cNvSpPr>
            <p:nvPr/>
          </p:nvSpPr>
          <p:spPr bwMode="auto">
            <a:xfrm>
              <a:off x="4090874" y="4479342"/>
              <a:ext cx="447675" cy="587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  <a:defRPr/>
              </a:pPr>
              <a:r>
                <a:rPr lang="en-US" altLang="zh-CN" sz="3200">
                  <a:solidFill>
                    <a:srgbClr val="FF0000"/>
                  </a:solidFill>
                  <a:latin typeface="+mj-lt"/>
                </a:rPr>
                <a:t>+</a:t>
              </a:r>
              <a:endParaRPr lang="en-US" altLang="zh-CN" sz="32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6" name="Rectangle 37"/>
            <p:cNvSpPr>
              <a:spLocks noChangeArrowheads="1"/>
            </p:cNvSpPr>
            <p:nvPr/>
          </p:nvSpPr>
          <p:spPr bwMode="auto">
            <a:xfrm>
              <a:off x="5156087" y="4479342"/>
              <a:ext cx="447675" cy="587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  <a:defRPr/>
              </a:pPr>
              <a:r>
                <a:rPr lang="en-US" altLang="zh-CN" sz="3200">
                  <a:solidFill>
                    <a:srgbClr val="FF0000"/>
                  </a:solidFill>
                  <a:latin typeface="+mj-lt"/>
                </a:rPr>
                <a:t>=</a:t>
              </a:r>
              <a:endParaRPr lang="en-US" altLang="zh-CN" sz="3200">
                <a:solidFill>
                  <a:srgbClr val="FF0000"/>
                </a:solidFill>
                <a:latin typeface="+mj-lt"/>
              </a:endParaRPr>
            </a:p>
          </p:txBody>
        </p:sp>
        <p:grpSp>
          <p:nvGrpSpPr>
            <p:cNvPr id="23578" name="Group 38"/>
            <p:cNvGrpSpPr/>
            <p:nvPr/>
          </p:nvGrpSpPr>
          <p:grpSpPr bwMode="auto">
            <a:xfrm>
              <a:off x="5632337" y="4257092"/>
              <a:ext cx="576263" cy="1020765"/>
              <a:chOff x="2038" y="436"/>
              <a:chExt cx="363" cy="643"/>
            </a:xfrm>
          </p:grpSpPr>
          <p:sp>
            <p:nvSpPr>
              <p:cNvPr id="18" name="Rectangle 39"/>
              <p:cNvSpPr>
                <a:spLocks noChangeArrowheads="1"/>
              </p:cNvSpPr>
              <p:nvPr/>
            </p:nvSpPr>
            <p:spPr bwMode="auto">
              <a:xfrm>
                <a:off x="2038" y="436"/>
                <a:ext cx="363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solidFill>
                      <a:srgbClr val="FF0000"/>
                    </a:solidFill>
                    <a:latin typeface="+mj-lt"/>
                  </a:rPr>
                  <a:t>11</a:t>
                </a:r>
                <a:endParaRPr lang="en-US" altLang="zh-CN" sz="320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19" name="Rectangle 40"/>
              <p:cNvSpPr>
                <a:spLocks noChangeArrowheads="1"/>
              </p:cNvSpPr>
              <p:nvPr/>
            </p:nvSpPr>
            <p:spPr bwMode="auto">
              <a:xfrm>
                <a:off x="2108" y="709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solidFill>
                      <a:srgbClr val="FF0000"/>
                    </a:solidFill>
                    <a:latin typeface="+mj-lt"/>
                  </a:rPr>
                  <a:t>8</a:t>
                </a:r>
                <a:endParaRPr lang="en-US" altLang="zh-CN" sz="320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20" name="Line 41"/>
              <p:cNvSpPr>
                <a:spLocks noChangeShapeType="1"/>
              </p:cNvSpPr>
              <p:nvPr/>
            </p:nvSpPr>
            <p:spPr bwMode="auto">
              <a:xfrm flipV="1">
                <a:off x="2108" y="786"/>
                <a:ext cx="273" cy="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>
                  <a:defRPr/>
                </a:pPr>
                <a:endParaRPr lang="zh-CN" altLang="en-US" sz="3200">
                  <a:latin typeface="+mj-lt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 bwMode="auto">
          <a:xfrm>
            <a:off x="1892300" y="4562475"/>
            <a:ext cx="4822825" cy="1027113"/>
            <a:chOff x="1354022" y="5589240"/>
            <a:chExt cx="4822829" cy="1027115"/>
          </a:xfrm>
        </p:grpSpPr>
        <p:grpSp>
          <p:nvGrpSpPr>
            <p:cNvPr id="23583" name="Group 3"/>
            <p:cNvGrpSpPr/>
            <p:nvPr/>
          </p:nvGrpSpPr>
          <p:grpSpPr bwMode="auto">
            <a:xfrm>
              <a:off x="2436701" y="5595590"/>
              <a:ext cx="433388" cy="1020765"/>
              <a:chOff x="2108" y="436"/>
              <a:chExt cx="273" cy="643"/>
            </a:xfrm>
          </p:grpSpPr>
          <p:sp>
            <p:nvSpPr>
              <p:cNvPr id="55" name="Rectangle 4"/>
              <p:cNvSpPr>
                <a:spLocks noChangeArrowheads="1"/>
              </p:cNvSpPr>
              <p:nvPr/>
            </p:nvSpPr>
            <p:spPr bwMode="auto">
              <a:xfrm>
                <a:off x="2108" y="436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latin typeface="+mj-lt"/>
                  </a:rPr>
                  <a:t>2</a:t>
                </a:r>
                <a:endParaRPr lang="en-US" altLang="zh-CN" sz="3200">
                  <a:latin typeface="+mj-lt"/>
                </a:endParaRPr>
              </a:p>
            </p:txBody>
          </p:sp>
          <p:sp>
            <p:nvSpPr>
              <p:cNvPr id="56" name="Rectangle 5"/>
              <p:cNvSpPr>
                <a:spLocks noChangeArrowheads="1"/>
              </p:cNvSpPr>
              <p:nvPr/>
            </p:nvSpPr>
            <p:spPr bwMode="auto">
              <a:xfrm>
                <a:off x="2108" y="709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latin typeface="+mj-lt"/>
                  </a:rPr>
                  <a:t>3</a:t>
                </a:r>
                <a:endParaRPr lang="en-US" altLang="zh-CN" sz="3200">
                  <a:latin typeface="+mj-lt"/>
                </a:endParaRPr>
              </a:p>
            </p:txBody>
          </p:sp>
          <p:sp>
            <p:nvSpPr>
              <p:cNvPr id="57" name="Line 6"/>
              <p:cNvSpPr>
                <a:spLocks noChangeShapeType="1"/>
              </p:cNvSpPr>
              <p:nvPr/>
            </p:nvSpPr>
            <p:spPr bwMode="auto">
              <a:xfrm>
                <a:off x="2154" y="786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>
                  <a:defRPr/>
                </a:pPr>
                <a:endParaRPr lang="zh-CN" altLang="en-US" sz="3200">
                  <a:latin typeface="+mj-lt"/>
                </a:endParaRPr>
              </a:p>
            </p:txBody>
          </p:sp>
        </p:grpSp>
        <p:grpSp>
          <p:nvGrpSpPr>
            <p:cNvPr id="23587" name="Group 7"/>
            <p:cNvGrpSpPr/>
            <p:nvPr/>
          </p:nvGrpSpPr>
          <p:grpSpPr bwMode="auto">
            <a:xfrm>
              <a:off x="1354022" y="5595590"/>
              <a:ext cx="409575" cy="1020765"/>
              <a:chOff x="1426" y="436"/>
              <a:chExt cx="258" cy="643"/>
            </a:xfrm>
          </p:grpSpPr>
          <p:sp>
            <p:nvSpPr>
              <p:cNvPr id="52" name="Rectangle 8"/>
              <p:cNvSpPr>
                <a:spLocks noChangeArrowheads="1"/>
              </p:cNvSpPr>
              <p:nvPr/>
            </p:nvSpPr>
            <p:spPr bwMode="auto">
              <a:xfrm>
                <a:off x="1426" y="436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latin typeface="+mj-lt"/>
                  </a:rPr>
                  <a:t>5</a:t>
                </a:r>
                <a:endParaRPr lang="en-US" altLang="zh-CN" sz="3200">
                  <a:latin typeface="+mj-lt"/>
                </a:endParaRPr>
              </a:p>
            </p:txBody>
          </p:sp>
          <p:sp>
            <p:nvSpPr>
              <p:cNvPr id="53" name="Rectangle 9"/>
              <p:cNvSpPr>
                <a:spLocks noChangeArrowheads="1"/>
              </p:cNvSpPr>
              <p:nvPr/>
            </p:nvSpPr>
            <p:spPr bwMode="auto">
              <a:xfrm>
                <a:off x="1426" y="709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latin typeface="+mj-lt"/>
                  </a:rPr>
                  <a:t>6</a:t>
                </a:r>
                <a:endParaRPr lang="en-US" altLang="zh-CN" sz="3200">
                  <a:latin typeface="+mj-lt"/>
                </a:endParaRPr>
              </a:p>
            </p:txBody>
          </p:sp>
          <p:sp>
            <p:nvSpPr>
              <p:cNvPr id="54" name="Line 10"/>
              <p:cNvSpPr>
                <a:spLocks noChangeShapeType="1"/>
              </p:cNvSpPr>
              <p:nvPr/>
            </p:nvSpPr>
            <p:spPr bwMode="auto">
              <a:xfrm>
                <a:off x="1457" y="786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>
                  <a:defRPr/>
                </a:pPr>
                <a:endParaRPr lang="zh-CN" altLang="en-US" sz="3200">
                  <a:latin typeface="+mj-lt"/>
                </a:endParaRPr>
              </a:p>
            </p:txBody>
          </p:sp>
        </p:grpSp>
        <p:sp>
          <p:nvSpPr>
            <p:cNvPr id="36" name="Rectangle 11"/>
            <p:cNvSpPr>
              <a:spLocks noChangeArrowheads="1"/>
            </p:cNvSpPr>
            <p:nvPr/>
          </p:nvSpPr>
          <p:spPr bwMode="auto">
            <a:xfrm>
              <a:off x="1933460" y="5811490"/>
              <a:ext cx="447675" cy="587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  <a:defRPr/>
              </a:pPr>
              <a:r>
                <a:rPr lang="en-US" altLang="zh-CN" sz="3200">
                  <a:latin typeface="+mj-lt"/>
                </a:rPr>
                <a:t>-</a:t>
              </a:r>
              <a:endParaRPr lang="en-US" altLang="zh-CN" sz="3200">
                <a:latin typeface="+mj-lt"/>
              </a:endParaRPr>
            </a:p>
          </p:txBody>
        </p:sp>
        <p:sp>
          <p:nvSpPr>
            <p:cNvPr id="37" name="Rectangle 12"/>
            <p:cNvSpPr>
              <a:spLocks noChangeArrowheads="1"/>
            </p:cNvSpPr>
            <p:nvPr/>
          </p:nvSpPr>
          <p:spPr bwMode="auto">
            <a:xfrm>
              <a:off x="2998673" y="5811490"/>
              <a:ext cx="447675" cy="587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  <a:defRPr/>
              </a:pPr>
              <a:r>
                <a:rPr lang="en-US" altLang="zh-CN" sz="3200">
                  <a:latin typeface="+mj-lt"/>
                </a:rPr>
                <a:t>=</a:t>
              </a:r>
              <a:endParaRPr lang="en-US" altLang="zh-CN" sz="3200">
                <a:latin typeface="+mj-lt"/>
              </a:endParaRPr>
            </a:p>
          </p:txBody>
        </p:sp>
        <p:grpSp>
          <p:nvGrpSpPr>
            <p:cNvPr id="23593" name="Group 28"/>
            <p:cNvGrpSpPr/>
            <p:nvPr/>
          </p:nvGrpSpPr>
          <p:grpSpPr bwMode="auto">
            <a:xfrm>
              <a:off x="3509851" y="5589240"/>
              <a:ext cx="433388" cy="1020765"/>
              <a:chOff x="2108" y="436"/>
              <a:chExt cx="273" cy="643"/>
            </a:xfrm>
          </p:grpSpPr>
          <p:sp>
            <p:nvSpPr>
              <p:cNvPr id="49" name="Rectangle 29"/>
              <p:cNvSpPr>
                <a:spLocks noChangeArrowheads="1"/>
              </p:cNvSpPr>
              <p:nvPr/>
            </p:nvSpPr>
            <p:spPr bwMode="auto">
              <a:xfrm>
                <a:off x="2108" y="436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solidFill>
                      <a:srgbClr val="FF0000"/>
                    </a:solidFill>
                    <a:latin typeface="+mj-lt"/>
                  </a:rPr>
                  <a:t>5</a:t>
                </a:r>
                <a:endParaRPr lang="en-US" altLang="zh-CN" sz="320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50" name="Rectangle 30"/>
              <p:cNvSpPr>
                <a:spLocks noChangeArrowheads="1"/>
              </p:cNvSpPr>
              <p:nvPr/>
            </p:nvSpPr>
            <p:spPr bwMode="auto">
              <a:xfrm>
                <a:off x="2108" y="709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solidFill>
                      <a:srgbClr val="FF0000"/>
                    </a:solidFill>
                    <a:latin typeface="+mj-lt"/>
                  </a:rPr>
                  <a:t>6</a:t>
                </a:r>
                <a:endParaRPr lang="en-US" altLang="zh-CN" sz="320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51" name="Line 31"/>
              <p:cNvSpPr>
                <a:spLocks noChangeShapeType="1"/>
              </p:cNvSpPr>
              <p:nvPr/>
            </p:nvSpPr>
            <p:spPr bwMode="auto">
              <a:xfrm>
                <a:off x="2154" y="786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>
                  <a:defRPr/>
                </a:pPr>
                <a:endParaRPr lang="zh-CN" altLang="en-US" sz="3200">
                  <a:latin typeface="+mj-lt"/>
                </a:endParaRPr>
              </a:p>
            </p:txBody>
          </p:sp>
        </p:grpSp>
        <p:grpSp>
          <p:nvGrpSpPr>
            <p:cNvPr id="23597" name="Group 32"/>
            <p:cNvGrpSpPr/>
            <p:nvPr/>
          </p:nvGrpSpPr>
          <p:grpSpPr bwMode="auto">
            <a:xfrm>
              <a:off x="4590938" y="5589240"/>
              <a:ext cx="433388" cy="1020765"/>
              <a:chOff x="2108" y="436"/>
              <a:chExt cx="273" cy="643"/>
            </a:xfrm>
          </p:grpSpPr>
          <p:sp>
            <p:nvSpPr>
              <p:cNvPr id="46" name="Rectangle 33"/>
              <p:cNvSpPr>
                <a:spLocks noChangeArrowheads="1"/>
              </p:cNvSpPr>
              <p:nvPr/>
            </p:nvSpPr>
            <p:spPr bwMode="auto">
              <a:xfrm>
                <a:off x="2108" y="436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solidFill>
                      <a:srgbClr val="FF0000"/>
                    </a:solidFill>
                    <a:latin typeface="+mj-lt"/>
                  </a:rPr>
                  <a:t>4</a:t>
                </a:r>
                <a:endParaRPr lang="en-US" altLang="zh-CN" sz="320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47" name="Rectangle 34"/>
              <p:cNvSpPr>
                <a:spLocks noChangeArrowheads="1"/>
              </p:cNvSpPr>
              <p:nvPr/>
            </p:nvSpPr>
            <p:spPr bwMode="auto">
              <a:xfrm>
                <a:off x="2108" y="709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solidFill>
                      <a:srgbClr val="FF0000"/>
                    </a:solidFill>
                    <a:latin typeface="+mj-lt"/>
                  </a:rPr>
                  <a:t>6</a:t>
                </a:r>
                <a:endParaRPr lang="en-US" altLang="zh-CN" sz="320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48" name="Line 35"/>
              <p:cNvSpPr>
                <a:spLocks noChangeShapeType="1"/>
              </p:cNvSpPr>
              <p:nvPr/>
            </p:nvSpPr>
            <p:spPr bwMode="auto">
              <a:xfrm>
                <a:off x="2154" y="786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>
                  <a:defRPr/>
                </a:pPr>
                <a:endParaRPr lang="zh-CN" altLang="en-US" sz="3200">
                  <a:latin typeface="+mj-lt"/>
                </a:endParaRPr>
              </a:p>
            </p:txBody>
          </p:sp>
        </p:grpSp>
        <p:sp>
          <p:nvSpPr>
            <p:cNvPr id="40" name="Rectangle 36"/>
            <p:cNvSpPr>
              <a:spLocks noChangeArrowheads="1"/>
            </p:cNvSpPr>
            <p:nvPr/>
          </p:nvSpPr>
          <p:spPr bwMode="auto">
            <a:xfrm>
              <a:off x="4090874" y="5811490"/>
              <a:ext cx="447675" cy="587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  <a:defRPr/>
              </a:pPr>
              <a:r>
                <a:rPr lang="en-US" altLang="zh-CN" sz="3200">
                  <a:solidFill>
                    <a:srgbClr val="FF0000"/>
                  </a:solidFill>
                  <a:latin typeface="+mj-lt"/>
                </a:rPr>
                <a:t>-</a:t>
              </a:r>
              <a:endParaRPr lang="en-US" altLang="zh-CN" sz="32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41" name="Rectangle 37"/>
            <p:cNvSpPr>
              <a:spLocks noChangeArrowheads="1"/>
            </p:cNvSpPr>
            <p:nvPr/>
          </p:nvSpPr>
          <p:spPr bwMode="auto">
            <a:xfrm>
              <a:off x="5156088" y="5811490"/>
              <a:ext cx="447675" cy="587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  <a:defRPr/>
              </a:pPr>
              <a:r>
                <a:rPr lang="en-US" altLang="zh-CN" sz="3200">
                  <a:solidFill>
                    <a:srgbClr val="FF0000"/>
                  </a:solidFill>
                  <a:latin typeface="+mj-lt"/>
                </a:rPr>
                <a:t>=</a:t>
              </a:r>
              <a:endParaRPr lang="en-US" altLang="zh-CN" sz="3200">
                <a:solidFill>
                  <a:srgbClr val="FF0000"/>
                </a:solidFill>
                <a:latin typeface="+mj-lt"/>
              </a:endParaRPr>
            </a:p>
          </p:txBody>
        </p:sp>
        <p:grpSp>
          <p:nvGrpSpPr>
            <p:cNvPr id="23603" name="Group 38"/>
            <p:cNvGrpSpPr/>
            <p:nvPr/>
          </p:nvGrpSpPr>
          <p:grpSpPr bwMode="auto">
            <a:xfrm>
              <a:off x="5743463" y="5589240"/>
              <a:ext cx="433388" cy="1020765"/>
              <a:chOff x="2108" y="436"/>
              <a:chExt cx="273" cy="643"/>
            </a:xfrm>
          </p:grpSpPr>
          <p:sp>
            <p:nvSpPr>
              <p:cNvPr id="43" name="Rectangle 39"/>
              <p:cNvSpPr>
                <a:spLocks noChangeArrowheads="1"/>
              </p:cNvSpPr>
              <p:nvPr/>
            </p:nvSpPr>
            <p:spPr bwMode="auto">
              <a:xfrm>
                <a:off x="2108" y="436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solidFill>
                      <a:srgbClr val="FF0000"/>
                    </a:solidFill>
                    <a:latin typeface="+mj-lt"/>
                  </a:rPr>
                  <a:t>1</a:t>
                </a:r>
                <a:endParaRPr lang="en-US" altLang="zh-CN" sz="320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44" name="Rectangle 40"/>
              <p:cNvSpPr>
                <a:spLocks noChangeArrowheads="1"/>
              </p:cNvSpPr>
              <p:nvPr/>
            </p:nvSpPr>
            <p:spPr bwMode="auto">
              <a:xfrm>
                <a:off x="2108" y="709"/>
                <a:ext cx="24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  <a:defRPr/>
                </a:pPr>
                <a:r>
                  <a:rPr lang="en-US" altLang="zh-CN" sz="3200">
                    <a:solidFill>
                      <a:srgbClr val="FF0000"/>
                    </a:solidFill>
                    <a:latin typeface="+mj-lt"/>
                  </a:rPr>
                  <a:t>6</a:t>
                </a:r>
                <a:endParaRPr lang="en-US" altLang="zh-CN" sz="320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45" name="Line 41"/>
              <p:cNvSpPr>
                <a:spLocks noChangeShapeType="1"/>
              </p:cNvSpPr>
              <p:nvPr/>
            </p:nvSpPr>
            <p:spPr bwMode="auto">
              <a:xfrm>
                <a:off x="2154" y="786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pPr algn="ctr">
                  <a:defRPr/>
                </a:pPr>
                <a:endParaRPr lang="zh-CN" altLang="en-US" sz="3200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Group 6"/>
          <p:cNvGrpSpPr/>
          <p:nvPr/>
        </p:nvGrpSpPr>
        <p:grpSpPr bwMode="auto">
          <a:xfrm>
            <a:off x="3143250" y="428625"/>
            <a:ext cx="2730500" cy="1371600"/>
            <a:chOff x="3992" y="432"/>
            <a:chExt cx="1720" cy="864"/>
          </a:xfrm>
        </p:grpSpPr>
        <p:pic>
          <p:nvPicPr>
            <p:cNvPr id="24578" name="Picture 7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79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>
                  <a:solidFill>
                    <a:schemeClr val="bg1"/>
                  </a:solidFill>
                  <a:ea typeface="黑体" panose="02010609060101010101" pitchFamily="49" charset="-122"/>
                </a:rPr>
                <a:t>随堂训练</a:t>
              </a:r>
              <a:endParaRPr lang="zh-CN" altLang="en-US" sz="400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960438" y="1497013"/>
            <a:ext cx="32639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2800">
                <a:latin typeface="+mj-lt"/>
              </a:rPr>
              <a:t>1.</a:t>
            </a:r>
            <a:r>
              <a:rPr lang="zh-CN" altLang="en-US" sz="2800">
                <a:latin typeface="+mj-lt"/>
              </a:rPr>
              <a:t>填一填。</a:t>
            </a:r>
            <a:endParaRPr lang="zh-CN" altLang="en-US" sz="2800">
              <a:latin typeface="+mj-lt"/>
            </a:endParaRPr>
          </a:p>
        </p:txBody>
      </p:sp>
      <p:pic>
        <p:nvPicPr>
          <p:cNvPr id="2458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1900" y="2135188"/>
            <a:ext cx="4419600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4625" y="4302125"/>
            <a:ext cx="4351338" cy="210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3109913" y="3284538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>
                <a:solidFill>
                  <a:srgbClr val="FF0000"/>
                </a:solidFill>
                <a:latin typeface="+mj-lt"/>
              </a:rPr>
              <a:t>3</a:t>
            </a:r>
            <a:endParaRPr lang="zh-CN" altLang="en-US" sz="280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121025" y="3762375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>
                <a:solidFill>
                  <a:srgbClr val="FF0000"/>
                </a:solidFill>
                <a:latin typeface="+mj-lt"/>
              </a:rPr>
              <a:t>9</a:t>
            </a:r>
            <a:endParaRPr lang="zh-CN" altLang="en-US" sz="280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2" name="TextBox 7"/>
          <p:cNvSpPr txBox="1">
            <a:spLocks noChangeArrowheads="1"/>
          </p:cNvSpPr>
          <p:nvPr/>
        </p:nvSpPr>
        <p:spPr bwMode="auto">
          <a:xfrm>
            <a:off x="4046538" y="3284538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>
                <a:solidFill>
                  <a:srgbClr val="FF0000"/>
                </a:solidFill>
                <a:latin typeface="+mj-lt"/>
              </a:rPr>
              <a:t>1</a:t>
            </a:r>
            <a:endParaRPr lang="zh-CN" altLang="en-US" sz="280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4046538" y="3749675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>
                <a:solidFill>
                  <a:srgbClr val="FF0000"/>
                </a:solidFill>
                <a:latin typeface="+mj-lt"/>
              </a:rPr>
              <a:t>9</a:t>
            </a:r>
            <a:endParaRPr lang="zh-CN" altLang="en-US" sz="280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4960938" y="3284538"/>
            <a:ext cx="400050" cy="1014412"/>
            <a:chOff x="4856363" y="3159137"/>
            <a:chExt cx="399171" cy="1014308"/>
          </a:xfrm>
        </p:grpSpPr>
        <p:sp>
          <p:nvSpPr>
            <p:cNvPr id="25" name="TextBox 7"/>
            <p:cNvSpPr txBox="1">
              <a:spLocks noChangeArrowheads="1"/>
            </p:cNvSpPr>
            <p:nvPr/>
          </p:nvSpPr>
          <p:spPr bwMode="auto">
            <a:xfrm>
              <a:off x="4856363" y="3159137"/>
              <a:ext cx="364323" cy="523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800">
                  <a:solidFill>
                    <a:srgbClr val="FF0000"/>
                  </a:solidFill>
                  <a:latin typeface="+mj-lt"/>
                </a:rPr>
                <a:t>4</a:t>
              </a:r>
              <a:endParaRPr lang="zh-CN" altLang="en-US" sz="28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6" name="TextBox 8"/>
            <p:cNvSpPr txBox="1">
              <a:spLocks noChangeArrowheads="1"/>
            </p:cNvSpPr>
            <p:nvPr/>
          </p:nvSpPr>
          <p:spPr bwMode="auto">
            <a:xfrm>
              <a:off x="4891211" y="3649624"/>
              <a:ext cx="364323" cy="523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800">
                  <a:solidFill>
                    <a:srgbClr val="FF0000"/>
                  </a:solidFill>
                  <a:latin typeface="+mj-lt"/>
                </a:rPr>
                <a:t>9</a:t>
              </a:r>
              <a:endParaRPr lang="zh-CN" altLang="en-US" sz="280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3132138" y="5446713"/>
            <a:ext cx="363537" cy="989012"/>
            <a:chOff x="4856363" y="3087152"/>
            <a:chExt cx="363183" cy="989076"/>
          </a:xfrm>
        </p:grpSpPr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>
              <a:off x="4856363" y="3087152"/>
              <a:ext cx="363183" cy="52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800">
                  <a:solidFill>
                    <a:srgbClr val="FF0000"/>
                  </a:solidFill>
                  <a:latin typeface="+mj-lt"/>
                </a:rPr>
                <a:t>2</a:t>
              </a:r>
              <a:endParaRPr lang="zh-CN" altLang="en-US" sz="28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9" name="TextBox 12"/>
            <p:cNvSpPr txBox="1">
              <a:spLocks noChangeArrowheads="1"/>
            </p:cNvSpPr>
            <p:nvPr/>
          </p:nvSpPr>
          <p:spPr bwMode="auto">
            <a:xfrm>
              <a:off x="4856363" y="3552319"/>
              <a:ext cx="363183" cy="52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800">
                  <a:solidFill>
                    <a:srgbClr val="FF0000"/>
                  </a:solidFill>
                  <a:latin typeface="+mj-lt"/>
                </a:rPr>
                <a:t>6</a:t>
              </a:r>
              <a:endParaRPr lang="zh-CN" altLang="en-US" sz="280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4213225" y="5446713"/>
            <a:ext cx="363538" cy="1012825"/>
            <a:chOff x="4856363" y="3063350"/>
            <a:chExt cx="363182" cy="1012868"/>
          </a:xfrm>
        </p:grpSpPr>
        <p:sp>
          <p:nvSpPr>
            <p:cNvPr id="31" name="TextBox 14"/>
            <p:cNvSpPr txBox="1">
              <a:spLocks noChangeArrowheads="1"/>
            </p:cNvSpPr>
            <p:nvPr/>
          </p:nvSpPr>
          <p:spPr bwMode="auto">
            <a:xfrm>
              <a:off x="4856363" y="3063350"/>
              <a:ext cx="363182" cy="523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800">
                  <a:solidFill>
                    <a:srgbClr val="FF0000"/>
                  </a:solidFill>
                  <a:latin typeface="+mj-lt"/>
                </a:rPr>
                <a:t>1</a:t>
              </a:r>
              <a:endParaRPr lang="zh-CN" altLang="en-US" sz="28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32" name="TextBox 15"/>
            <p:cNvSpPr txBox="1">
              <a:spLocks noChangeArrowheads="1"/>
            </p:cNvSpPr>
            <p:nvPr/>
          </p:nvSpPr>
          <p:spPr bwMode="auto">
            <a:xfrm>
              <a:off x="4856363" y="3552321"/>
              <a:ext cx="363182" cy="523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800">
                  <a:solidFill>
                    <a:srgbClr val="FF0000"/>
                  </a:solidFill>
                  <a:latin typeface="+mj-lt"/>
                </a:rPr>
                <a:t>6</a:t>
              </a:r>
              <a:endParaRPr lang="zh-CN" altLang="en-US" sz="280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5222875" y="5446713"/>
            <a:ext cx="363538" cy="1012825"/>
            <a:chOff x="4856363" y="3063347"/>
            <a:chExt cx="363182" cy="1012873"/>
          </a:xfrm>
        </p:grpSpPr>
        <p:sp>
          <p:nvSpPr>
            <p:cNvPr id="34" name="TextBox 17"/>
            <p:cNvSpPr txBox="1">
              <a:spLocks noChangeArrowheads="1"/>
            </p:cNvSpPr>
            <p:nvPr/>
          </p:nvSpPr>
          <p:spPr bwMode="auto">
            <a:xfrm>
              <a:off x="4856363" y="3063347"/>
              <a:ext cx="363182" cy="5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800">
                  <a:solidFill>
                    <a:srgbClr val="FF0000"/>
                  </a:solidFill>
                  <a:latin typeface="+mj-lt"/>
                </a:rPr>
                <a:t>1</a:t>
              </a:r>
              <a:endParaRPr lang="zh-CN" altLang="en-US" sz="28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35" name="TextBox 18"/>
            <p:cNvSpPr txBox="1">
              <a:spLocks noChangeArrowheads="1"/>
            </p:cNvSpPr>
            <p:nvPr/>
          </p:nvSpPr>
          <p:spPr bwMode="auto">
            <a:xfrm>
              <a:off x="4856363" y="3552320"/>
              <a:ext cx="363182" cy="5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800">
                  <a:solidFill>
                    <a:srgbClr val="FF0000"/>
                  </a:solidFill>
                  <a:latin typeface="+mj-lt"/>
                </a:rPr>
                <a:t>6</a:t>
              </a:r>
              <a:endParaRPr lang="zh-CN" altLang="en-US" sz="2800">
                <a:solidFill>
                  <a:srgbClr val="FF0000"/>
                </a:solidFill>
                <a:latin typeface="+mj-lt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9"/>
          <p:cNvSpPr txBox="1">
            <a:spLocks noChangeArrowheads="1"/>
          </p:cNvSpPr>
          <p:nvPr/>
        </p:nvSpPr>
        <p:spPr bwMode="auto">
          <a:xfrm>
            <a:off x="1079500" y="1636713"/>
            <a:ext cx="8064500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800" dirty="0">
                <a:latin typeface="+mj-lt"/>
              </a:rPr>
              <a:t>2.</a:t>
            </a:r>
            <a:r>
              <a:rPr lang="zh-CN" altLang="en-US" sz="2800" dirty="0">
                <a:latin typeface="+mj-lt"/>
              </a:rPr>
              <a:t>淘气是这样</a:t>
            </a:r>
            <a:r>
              <a:rPr lang="zh-CN" altLang="en-US" sz="2800">
                <a:latin typeface="+mj-lt"/>
              </a:rPr>
              <a:t>计算            </a:t>
            </a:r>
            <a:r>
              <a:rPr lang="zh-CN" altLang="en-US" sz="2800" smtClean="0">
                <a:latin typeface="+mj-lt"/>
              </a:rPr>
              <a:t>的</a:t>
            </a:r>
            <a:r>
              <a:rPr lang="zh-CN" altLang="en-US" sz="2800" dirty="0">
                <a:latin typeface="+mj-lt"/>
              </a:rPr>
              <a:t>：                    。</a:t>
            </a:r>
            <a:endParaRPr lang="en-US" altLang="zh-CN" sz="2800" dirty="0">
              <a:latin typeface="+mj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latin typeface="+mj-lt"/>
              </a:rPr>
              <a:t>  你同意他的方法吗？与同伴交流你的想法。</a:t>
            </a:r>
            <a:endParaRPr lang="zh-CN" altLang="en-US" sz="2800" dirty="0">
              <a:latin typeface="+mj-lt"/>
            </a:endParaRPr>
          </a:p>
        </p:txBody>
      </p:sp>
      <p:grpSp>
        <p:nvGrpSpPr>
          <p:cNvPr id="26626" name="组合 5"/>
          <p:cNvGrpSpPr/>
          <p:nvPr/>
        </p:nvGrpSpPr>
        <p:grpSpPr bwMode="auto">
          <a:xfrm>
            <a:off x="3983038" y="1465263"/>
            <a:ext cx="874712" cy="863600"/>
            <a:chOff x="3840473" y="3682687"/>
            <a:chExt cx="875383" cy="792000"/>
          </a:xfrm>
        </p:grpSpPr>
        <p:graphicFrame>
          <p:nvGraphicFramePr>
            <p:cNvPr id="26627" name="Object 2"/>
            <p:cNvGraphicFramePr>
              <a:graphicFrameLocks noChangeAspect="1"/>
            </p:cNvGraphicFramePr>
            <p:nvPr/>
          </p:nvGraphicFramePr>
          <p:xfrm>
            <a:off x="4409281" y="3682687"/>
            <a:ext cx="306575" cy="792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35" name="" r:id="rId1" imgW="152400" imgH="394335" progId="Equation.3">
                    <p:embed/>
                  </p:oleObj>
                </mc:Choice>
                <mc:Fallback>
                  <p:oleObj name="" r:id="rId1" imgW="152400" imgH="394335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09281" y="3682687"/>
                          <a:ext cx="306575" cy="792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24" name="TextBox 7"/>
            <p:cNvSpPr txBox="1">
              <a:spLocks noChangeArrowheads="1"/>
            </p:cNvSpPr>
            <p:nvPr/>
          </p:nvSpPr>
          <p:spPr bwMode="auto">
            <a:xfrm>
              <a:off x="3992990" y="3838466"/>
              <a:ext cx="629132" cy="480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800">
                  <a:latin typeface="+mj-lt"/>
                </a:rPr>
                <a:t>＋</a:t>
              </a:r>
              <a:endParaRPr lang="zh-CN" altLang="en-US" sz="2800">
                <a:latin typeface="+mj-lt"/>
              </a:endParaRPr>
            </a:p>
          </p:txBody>
        </p:sp>
        <p:graphicFrame>
          <p:nvGraphicFramePr>
            <p:cNvPr id="26629" name="Object 3"/>
            <p:cNvGraphicFramePr>
              <a:graphicFrameLocks noChangeAspect="1"/>
            </p:cNvGraphicFramePr>
            <p:nvPr/>
          </p:nvGraphicFramePr>
          <p:xfrm>
            <a:off x="3840473" y="3682687"/>
            <a:ext cx="306575" cy="792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36" name="" r:id="rId3" imgW="152400" imgH="394335" progId="Equation.3">
                    <p:embed/>
                  </p:oleObj>
                </mc:Choice>
                <mc:Fallback>
                  <p:oleObj name="" r:id="rId3" imgW="152400" imgH="394335" progId="Equation.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40473" y="3682687"/>
                          <a:ext cx="306575" cy="792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6630" name="Object 4"/>
          <p:cNvGraphicFramePr>
            <a:graphicFrameLocks noChangeAspect="1"/>
          </p:cNvGraphicFramePr>
          <p:nvPr/>
        </p:nvGraphicFramePr>
        <p:xfrm>
          <a:off x="5580063" y="1530350"/>
          <a:ext cx="1477962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7" name="" r:id="rId5" imgW="673100" imgH="393700" progId="Equation.3">
                  <p:embed/>
                </p:oleObj>
              </mc:Choice>
              <mc:Fallback>
                <p:oleObj name="" r:id="rId5" imgW="6731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1530350"/>
                        <a:ext cx="1477962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1298575" y="3500438"/>
            <a:ext cx="681196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j-lt"/>
              </a:rPr>
              <a:t>不同意，异分母分数不能把分母直接相加减，应先通分，化成分母相同的分数，再计算。</a:t>
            </a:r>
            <a:endParaRPr lang="zh-CN" altLang="en-US" sz="28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Box 9"/>
          <p:cNvSpPr txBox="1">
            <a:spLocks noChangeArrowheads="1"/>
          </p:cNvSpPr>
          <p:nvPr/>
        </p:nvSpPr>
        <p:spPr bwMode="auto">
          <a:xfrm>
            <a:off x="539750" y="1497013"/>
            <a:ext cx="8064500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800">
                <a:latin typeface="+mj-lt"/>
              </a:rPr>
              <a:t>3.</a:t>
            </a:r>
            <a:endParaRPr lang="zh-CN" altLang="en-US" sz="2800">
              <a:latin typeface="+mj-lt"/>
            </a:endParaRPr>
          </a:p>
        </p:txBody>
      </p:sp>
      <p:pic>
        <p:nvPicPr>
          <p:cNvPr id="2765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2565400"/>
            <a:ext cx="83534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95413" y="3959225"/>
            <a:ext cx="50165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12088" y="3956050"/>
            <a:ext cx="50165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55988" y="3959225"/>
            <a:ext cx="6477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08625" y="3959225"/>
            <a:ext cx="7921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68313" y="2060574"/>
            <a:ext cx="8229600" cy="2664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b="1" dirty="0" smtClean="0"/>
              <a:t>         通过直观的操作活动，理解异分母分数加减法的算理。能正确计算异分母分数的加减法。</a:t>
            </a:r>
            <a:endParaRPr lang="zh-CN" altLang="en-US" b="1" dirty="0" smtClean="0"/>
          </a:p>
        </p:txBody>
      </p:sp>
      <p:grpSp>
        <p:nvGrpSpPr>
          <p:cNvPr id="28674" name="Group 6"/>
          <p:cNvGrpSpPr/>
          <p:nvPr/>
        </p:nvGrpSpPr>
        <p:grpSpPr bwMode="auto">
          <a:xfrm>
            <a:off x="3198813" y="928688"/>
            <a:ext cx="2730500" cy="1371600"/>
            <a:chOff x="3992" y="432"/>
            <a:chExt cx="1720" cy="864"/>
          </a:xfrm>
        </p:grpSpPr>
        <p:pic>
          <p:nvPicPr>
            <p:cNvPr id="28675" name="Picture 7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6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汉仪粗黑简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4000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太阳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7225" y="98425"/>
            <a:ext cx="942975" cy="1422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1897063" y="2682875"/>
            <a:ext cx="5649912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zh-CN" sz="3200" smtClean="0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3200" smtClean="0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从课后习题中选取；</a:t>
            </a:r>
            <a:endParaRPr lang="zh-CN" altLang="en-US" sz="3200" smtClean="0">
              <a:solidFill>
                <a:srgbClr val="00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3200" smtClean="0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3200" smtClean="0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完成练习册本课时的习题。</a:t>
            </a:r>
            <a:endParaRPr lang="zh-CN" altLang="en-US" sz="3200" smtClean="0">
              <a:solidFill>
                <a:srgbClr val="00000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3198813" y="928688"/>
            <a:ext cx="2730500" cy="1371600"/>
            <a:chOff x="3992" y="432"/>
            <a:chExt cx="1720" cy="864"/>
          </a:xfrm>
        </p:grpSpPr>
        <p:pic>
          <p:nvPicPr>
            <p:cNvPr id="29700" name="Picture 7" descr="模板图片副本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1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>
                  <a:solidFill>
                    <a:schemeClr val="bg1"/>
                  </a:solidFill>
                  <a:latin typeface="汉仪粗黑简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400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87" name="Object 11"/>
          <p:cNvGraphicFramePr>
            <a:graphicFrameLocks noGrp="1" noChangeAspect="1"/>
          </p:cNvGraphicFramePr>
          <p:nvPr>
            <p:ph sz="half" idx="1"/>
          </p:nvPr>
        </p:nvGraphicFramePr>
        <p:xfrm>
          <a:off x="900113" y="1571625"/>
          <a:ext cx="5759450" cy="3748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" r:id="rId1" imgW="1600200" imgH="1041400" progId="Equation.DSMT4">
                  <p:embed/>
                </p:oleObj>
              </mc:Choice>
              <mc:Fallback>
                <p:oleObj name="" r:id="rId1" imgW="1600200" imgH="1041400" progId="Equation.DSMT4">
                  <p:embed/>
                  <p:pic>
                    <p:nvPicPr>
                      <p:cNvPr id="0" name="Object 1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1571625"/>
                        <a:ext cx="5759450" cy="3748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91" name="Object 15"/>
          <p:cNvGraphicFramePr>
            <a:graphicFrameLocks noGrp="1" noChangeAspect="1"/>
          </p:cNvGraphicFramePr>
          <p:nvPr>
            <p:ph sz="half" idx="2"/>
          </p:nvPr>
        </p:nvGraphicFramePr>
        <p:xfrm>
          <a:off x="4427538" y="2455863"/>
          <a:ext cx="549275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Object 1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2455863"/>
                        <a:ext cx="549275" cy="14192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95" name="Object 19"/>
          <p:cNvGraphicFramePr>
            <a:graphicFrameLocks noChangeAspect="1"/>
          </p:cNvGraphicFramePr>
          <p:nvPr/>
        </p:nvGraphicFramePr>
        <p:xfrm>
          <a:off x="3059113" y="4164013"/>
          <a:ext cx="6080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" r:id="rId5" imgW="127000" imgH="165100" progId="Equation.DSMT4">
                  <p:embed/>
                </p:oleObj>
              </mc:Choice>
              <mc:Fallback>
                <p:oleObj name="" r:id="rId5" imgW="127000" imgH="16510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4164013"/>
                        <a:ext cx="608012" cy="792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98" name="Object 22"/>
          <p:cNvGraphicFramePr>
            <a:graphicFrameLocks noChangeAspect="1"/>
          </p:cNvGraphicFramePr>
          <p:nvPr/>
        </p:nvGraphicFramePr>
        <p:xfrm>
          <a:off x="5219700" y="3802063"/>
          <a:ext cx="587375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" r:id="rId7" imgW="139700" imgH="393700" progId="Equation.DSMT4">
                  <p:embed/>
                </p:oleObj>
              </mc:Choice>
              <mc:Fallback>
                <p:oleObj name="" r:id="rId7" imgW="139700" imgH="39370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3802063"/>
                        <a:ext cx="587375" cy="165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197" name="Group 6"/>
          <p:cNvGrpSpPr/>
          <p:nvPr/>
        </p:nvGrpSpPr>
        <p:grpSpPr bwMode="auto">
          <a:xfrm>
            <a:off x="3143250" y="500063"/>
            <a:ext cx="2730500" cy="1371600"/>
            <a:chOff x="3992" y="432"/>
            <a:chExt cx="1720" cy="864"/>
          </a:xfrm>
        </p:grpSpPr>
        <p:pic>
          <p:nvPicPr>
            <p:cNvPr id="8198" name="Picture 7" descr="模板图片副本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9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>
                  <a:solidFill>
                    <a:schemeClr val="bg1"/>
                  </a:solidFill>
                  <a:ea typeface="黑体" panose="02010609060101010101" pitchFamily="49" charset="-122"/>
                </a:rPr>
                <a:t>复习导入</a:t>
              </a:r>
              <a:endParaRPr lang="zh-CN" altLang="en-US" sz="400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7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971550" y="1662113"/>
          <a:ext cx="6753225" cy="417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" r:id="rId1" imgW="2425700" imgH="1498600" progId="Equation.DSMT4">
                  <p:embed/>
                </p:oleObj>
              </mc:Choice>
              <mc:Fallback>
                <p:oleObj name="" r:id="rId1" imgW="2425700" imgH="1498600" progId="Equation.DSMT4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662113"/>
                        <a:ext cx="6753225" cy="417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2017713" y="5157788"/>
            <a:ext cx="993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4760913" y="5157788"/>
            <a:ext cx="14001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ea typeface="宋体" panose="02010600030101010101" pitchFamily="2" charset="-122"/>
              </a:rPr>
              <a:t>相加减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/>
      <p:bldP spid="532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1" name="Object 4"/>
          <p:cNvGraphicFramePr>
            <a:graphicFrameLocks noChangeAspect="1"/>
          </p:cNvGraphicFramePr>
          <p:nvPr/>
        </p:nvGraphicFramePr>
        <p:xfrm>
          <a:off x="1428750" y="785813"/>
          <a:ext cx="3019425" cy="269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" r:id="rId1" imgW="711200" imgH="635000" progId="Equation.DSMT4">
                  <p:embed/>
                </p:oleObj>
              </mc:Choice>
              <mc:Fallback>
                <p:oleObj name="" r:id="rId1" imgW="711200" imgH="635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0" y="785813"/>
                        <a:ext cx="3019425" cy="2695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3" name="Object 5"/>
          <p:cNvGraphicFramePr>
            <a:graphicFrameLocks noChangeAspect="1"/>
          </p:cNvGraphicFramePr>
          <p:nvPr/>
        </p:nvGraphicFramePr>
        <p:xfrm>
          <a:off x="1403350" y="3716338"/>
          <a:ext cx="5492750" cy="181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" r:id="rId3" imgW="1193800" imgH="393700" progId="Equation.DSMT4">
                  <p:embed/>
                </p:oleObj>
              </mc:Choice>
              <mc:Fallback>
                <p:oleObj name="" r:id="rId3" imgW="1193800" imgH="393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3716338"/>
                        <a:ext cx="5492750" cy="1811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 descr="07020508396964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0063" y="1147763"/>
            <a:ext cx="8178800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6" name="Group 6"/>
          <p:cNvGrpSpPr/>
          <p:nvPr/>
        </p:nvGrpSpPr>
        <p:grpSpPr bwMode="auto">
          <a:xfrm>
            <a:off x="3429000" y="128588"/>
            <a:ext cx="2730500" cy="1371600"/>
            <a:chOff x="3992" y="432"/>
            <a:chExt cx="1720" cy="864"/>
          </a:xfrm>
        </p:grpSpPr>
        <p:pic>
          <p:nvPicPr>
            <p:cNvPr id="11267" name="Picture 7" descr="模板图片副本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68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汉仪粗黑简" pitchFamily="49" charset="-122"/>
                  <a:ea typeface="黑体" panose="02010609060101010101" pitchFamily="49" charset="-122"/>
                </a:rPr>
                <a:t>进入新课</a:t>
              </a:r>
              <a:endParaRPr lang="zh-CN" altLang="en-US" sz="4000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42" descr="8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82925" y="1843088"/>
            <a:ext cx="2913063" cy="22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700" y="4295775"/>
            <a:ext cx="6337300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组合 5"/>
          <p:cNvGrpSpPr/>
          <p:nvPr/>
        </p:nvGrpSpPr>
        <p:grpSpPr bwMode="auto">
          <a:xfrm>
            <a:off x="395288" y="1819275"/>
            <a:ext cx="3168650" cy="1084263"/>
            <a:chOff x="395536" y="1819096"/>
            <a:chExt cx="3168352" cy="1084262"/>
          </a:xfrm>
        </p:grpSpPr>
        <p:pic>
          <p:nvPicPr>
            <p:cNvPr id="12292" name="图片 16" descr="9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5536" y="1819096"/>
              <a:ext cx="3168352" cy="1084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3" name="图片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9847" y="2132908"/>
              <a:ext cx="2471365" cy="456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4" name="图片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91673" y="2042432"/>
              <a:ext cx="342857" cy="666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295" name="组合 7"/>
          <p:cNvGrpSpPr/>
          <p:nvPr/>
        </p:nvGrpSpPr>
        <p:grpSpPr bwMode="auto">
          <a:xfrm>
            <a:off x="5732463" y="1989138"/>
            <a:ext cx="3303587" cy="1120775"/>
            <a:chOff x="5731700" y="1988840"/>
            <a:chExt cx="3304796" cy="1120775"/>
          </a:xfrm>
        </p:grpSpPr>
        <p:pic>
          <p:nvPicPr>
            <p:cNvPr id="12296" name="图片 17" descr="10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731700" y="1988840"/>
              <a:ext cx="3304796" cy="1120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7" name="图片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80559" y="2295340"/>
              <a:ext cx="2539913" cy="456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8" name="图片 1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242385" y="2204864"/>
              <a:ext cx="342857" cy="666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2299" name="对象 8"/>
          <p:cNvGraphicFramePr>
            <a:graphicFrameLocks noChangeAspect="1"/>
          </p:cNvGraphicFramePr>
          <p:nvPr/>
        </p:nvGraphicFramePr>
        <p:xfrm>
          <a:off x="576263" y="2043113"/>
          <a:ext cx="2541587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3" name="" r:id="rId6" imgW="1701800" imgH="406400" progId="Equation.DSMT4">
                  <p:embed/>
                </p:oleObj>
              </mc:Choice>
              <mc:Fallback>
                <p:oleObj name="" r:id="rId6" imgW="1701800" imgH="406400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263" y="2043113"/>
                        <a:ext cx="2541587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0" name="对象 15"/>
          <p:cNvGraphicFramePr>
            <a:graphicFrameLocks noChangeAspect="1"/>
          </p:cNvGraphicFramePr>
          <p:nvPr/>
        </p:nvGraphicFramePr>
        <p:xfrm>
          <a:off x="6186488" y="2254250"/>
          <a:ext cx="2541587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4" name="" r:id="rId8" imgW="1701800" imgH="406400" progId="Equation.DSMT4">
                  <p:embed/>
                </p:oleObj>
              </mc:Choice>
              <mc:Fallback>
                <p:oleObj name="" r:id="rId8" imgW="1701800" imgH="406400" progId="Equation.DSMT4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6488" y="2254250"/>
                        <a:ext cx="2541587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895" name="Rectangle 7"/>
          <p:cNvSpPr>
            <a:spLocks noChangeArrowheads="1"/>
          </p:cNvSpPr>
          <p:nvPr/>
        </p:nvSpPr>
        <p:spPr bwMode="auto">
          <a:xfrm>
            <a:off x="2627313" y="2132013"/>
            <a:ext cx="3889375" cy="38893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lIns="90000" tIns="46800" rIns="90000" bIns="46800" anchor="ctr"/>
          <a:lstStyle/>
          <a:p>
            <a:pPr algn="ctr"/>
            <a:endParaRPr lang="zh-CN" altLang="en-US"/>
          </a:p>
        </p:txBody>
      </p:sp>
      <p:grpSp>
        <p:nvGrpSpPr>
          <p:cNvPr id="14338" name="Group 23"/>
          <p:cNvGrpSpPr/>
          <p:nvPr/>
        </p:nvGrpSpPr>
        <p:grpSpPr bwMode="auto">
          <a:xfrm>
            <a:off x="3708400" y="769938"/>
            <a:ext cx="434975" cy="1074737"/>
            <a:chOff x="2109" y="436"/>
            <a:chExt cx="274" cy="677"/>
          </a:xfrm>
        </p:grpSpPr>
        <p:sp>
          <p:nvSpPr>
            <p:cNvPr id="14339" name="Rectangle 9"/>
            <p:cNvSpPr>
              <a:spLocks noChangeArrowheads="1"/>
            </p:cNvSpPr>
            <p:nvPr/>
          </p:nvSpPr>
          <p:spPr bwMode="auto">
            <a:xfrm>
              <a:off x="2109" y="436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1</a:t>
              </a:r>
              <a:endParaRPr lang="en-US" altLang="zh-CN" b="0"/>
            </a:p>
          </p:txBody>
        </p:sp>
        <p:sp>
          <p:nvSpPr>
            <p:cNvPr id="14340" name="Rectangle 10"/>
            <p:cNvSpPr>
              <a:spLocks noChangeArrowheads="1"/>
            </p:cNvSpPr>
            <p:nvPr/>
          </p:nvSpPr>
          <p:spPr bwMode="auto">
            <a:xfrm>
              <a:off x="2109" y="709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4</a:t>
              </a:r>
              <a:endParaRPr lang="en-US" altLang="zh-CN" b="0"/>
            </a:p>
          </p:txBody>
        </p:sp>
        <p:sp>
          <p:nvSpPr>
            <p:cNvPr id="14341" name="Line 11"/>
            <p:cNvSpPr>
              <a:spLocks noChangeShapeType="1"/>
            </p:cNvSpPr>
            <p:nvPr/>
          </p:nvSpPr>
          <p:spPr bwMode="auto">
            <a:xfrm>
              <a:off x="2154" y="78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2" name="Group 22"/>
          <p:cNvGrpSpPr/>
          <p:nvPr/>
        </p:nvGrpSpPr>
        <p:grpSpPr bwMode="auto">
          <a:xfrm>
            <a:off x="2625725" y="769938"/>
            <a:ext cx="434975" cy="1074737"/>
            <a:chOff x="1427" y="436"/>
            <a:chExt cx="274" cy="677"/>
          </a:xfrm>
        </p:grpSpPr>
        <p:sp>
          <p:nvSpPr>
            <p:cNvPr id="14343" name="Rectangle 13"/>
            <p:cNvSpPr>
              <a:spLocks noChangeArrowheads="1"/>
            </p:cNvSpPr>
            <p:nvPr/>
          </p:nvSpPr>
          <p:spPr bwMode="auto">
            <a:xfrm>
              <a:off x="1427" y="436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1</a:t>
              </a:r>
              <a:endParaRPr lang="en-US" altLang="zh-CN" b="0"/>
            </a:p>
          </p:txBody>
        </p:sp>
        <p:sp>
          <p:nvSpPr>
            <p:cNvPr id="14344" name="Rectangle 14"/>
            <p:cNvSpPr>
              <a:spLocks noChangeArrowheads="1"/>
            </p:cNvSpPr>
            <p:nvPr/>
          </p:nvSpPr>
          <p:spPr bwMode="auto">
            <a:xfrm>
              <a:off x="1427" y="709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2</a:t>
              </a:r>
              <a:endParaRPr lang="en-US" altLang="zh-CN" b="0"/>
            </a:p>
          </p:txBody>
        </p:sp>
        <p:sp>
          <p:nvSpPr>
            <p:cNvPr id="14345" name="Line 15"/>
            <p:cNvSpPr>
              <a:spLocks noChangeShapeType="1"/>
            </p:cNvSpPr>
            <p:nvPr/>
          </p:nvSpPr>
          <p:spPr bwMode="auto">
            <a:xfrm>
              <a:off x="1457" y="78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6" name="Rectangle 16"/>
          <p:cNvSpPr>
            <a:spLocks noChangeArrowheads="1"/>
          </p:cNvSpPr>
          <p:nvPr/>
        </p:nvSpPr>
        <p:spPr bwMode="auto">
          <a:xfrm>
            <a:off x="3203575" y="985838"/>
            <a:ext cx="447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b="0"/>
              <a:t>+</a:t>
            </a:r>
            <a:endParaRPr lang="en-US" altLang="zh-CN" b="0"/>
          </a:p>
        </p:txBody>
      </p:sp>
      <p:sp>
        <p:nvSpPr>
          <p:cNvPr id="14347" name="Rectangle 17"/>
          <p:cNvSpPr>
            <a:spLocks noChangeArrowheads="1"/>
          </p:cNvSpPr>
          <p:nvPr/>
        </p:nvSpPr>
        <p:spPr bwMode="auto">
          <a:xfrm>
            <a:off x="4268788" y="985838"/>
            <a:ext cx="447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b="0"/>
              <a:t>=</a:t>
            </a:r>
            <a:endParaRPr lang="en-US" altLang="zh-CN" b="0"/>
          </a:p>
        </p:txBody>
      </p:sp>
      <p:sp>
        <p:nvSpPr>
          <p:cNvPr id="677907" name="Rectangle 19"/>
          <p:cNvSpPr>
            <a:spLocks noChangeArrowheads="1"/>
          </p:cNvSpPr>
          <p:nvPr/>
        </p:nvSpPr>
        <p:spPr bwMode="auto">
          <a:xfrm>
            <a:off x="2627313" y="4076700"/>
            <a:ext cx="1944687" cy="1944688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 wrap="none" lIns="90000" tIns="46800" rIns="90000" bIns="46800" anchor="ctr"/>
          <a:lstStyle/>
          <a:p>
            <a:pPr algn="ctr"/>
            <a:endParaRPr lang="zh-CN" altLang="en-US"/>
          </a:p>
        </p:txBody>
      </p:sp>
      <p:sp>
        <p:nvSpPr>
          <p:cNvPr id="677906" name="Rectangle 18"/>
          <p:cNvSpPr>
            <a:spLocks noChangeArrowheads="1"/>
          </p:cNvSpPr>
          <p:nvPr/>
        </p:nvSpPr>
        <p:spPr bwMode="auto">
          <a:xfrm>
            <a:off x="2627313" y="2132013"/>
            <a:ext cx="3889375" cy="1944687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 wrap="none" lIns="90000" tIns="46800" rIns="90000" bIns="46800" anchor="ctr"/>
          <a:lstStyle/>
          <a:p>
            <a:pPr algn="ctr"/>
            <a:endParaRPr lang="zh-CN" altLang="en-US"/>
          </a:p>
        </p:txBody>
      </p:sp>
      <p:sp>
        <p:nvSpPr>
          <p:cNvPr id="677908" name="Line 20"/>
          <p:cNvSpPr>
            <a:spLocks noChangeShapeType="1"/>
          </p:cNvSpPr>
          <p:nvPr/>
        </p:nvSpPr>
        <p:spPr bwMode="auto">
          <a:xfrm flipV="1">
            <a:off x="4572000" y="2132013"/>
            <a:ext cx="0" cy="19446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26"/>
          <p:cNvGrpSpPr/>
          <p:nvPr/>
        </p:nvGrpSpPr>
        <p:grpSpPr bwMode="auto">
          <a:xfrm>
            <a:off x="1835150" y="2565400"/>
            <a:ext cx="434975" cy="1074738"/>
            <a:chOff x="1427" y="436"/>
            <a:chExt cx="274" cy="677"/>
          </a:xfrm>
        </p:grpSpPr>
        <p:sp>
          <p:nvSpPr>
            <p:cNvPr id="14352" name="Rectangle 27"/>
            <p:cNvSpPr>
              <a:spLocks noChangeArrowheads="1"/>
            </p:cNvSpPr>
            <p:nvPr/>
          </p:nvSpPr>
          <p:spPr bwMode="auto">
            <a:xfrm>
              <a:off x="1427" y="436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>
                  <a:solidFill>
                    <a:srgbClr val="6600FF"/>
                  </a:solidFill>
                </a:rPr>
                <a:t>1</a:t>
              </a:r>
              <a:endParaRPr lang="en-US" altLang="zh-CN" b="0">
                <a:solidFill>
                  <a:srgbClr val="6600FF"/>
                </a:solidFill>
              </a:endParaRPr>
            </a:p>
          </p:txBody>
        </p:sp>
        <p:sp>
          <p:nvSpPr>
            <p:cNvPr id="14353" name="Rectangle 28"/>
            <p:cNvSpPr>
              <a:spLocks noChangeArrowheads="1"/>
            </p:cNvSpPr>
            <p:nvPr/>
          </p:nvSpPr>
          <p:spPr bwMode="auto">
            <a:xfrm>
              <a:off x="1427" y="709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>
                  <a:solidFill>
                    <a:srgbClr val="6600FF"/>
                  </a:solidFill>
                </a:rPr>
                <a:t>2</a:t>
              </a:r>
              <a:endParaRPr lang="en-US" altLang="zh-CN" b="0">
                <a:solidFill>
                  <a:srgbClr val="6600FF"/>
                </a:solidFill>
              </a:endParaRPr>
            </a:p>
          </p:txBody>
        </p:sp>
        <p:sp>
          <p:nvSpPr>
            <p:cNvPr id="14354" name="Line 29"/>
            <p:cNvSpPr>
              <a:spLocks noChangeShapeType="1"/>
            </p:cNvSpPr>
            <p:nvPr/>
          </p:nvSpPr>
          <p:spPr bwMode="auto">
            <a:xfrm>
              <a:off x="1457" y="786"/>
              <a:ext cx="227" cy="0"/>
            </a:xfrm>
            <a:prstGeom prst="line">
              <a:avLst/>
            </a:prstGeom>
            <a:noFill/>
            <a:ln w="25400">
              <a:solidFill>
                <a:srgbClr val="66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30"/>
          <p:cNvGrpSpPr/>
          <p:nvPr/>
        </p:nvGrpSpPr>
        <p:grpSpPr bwMode="auto">
          <a:xfrm>
            <a:off x="1835150" y="4514850"/>
            <a:ext cx="434975" cy="1074738"/>
            <a:chOff x="1427" y="436"/>
            <a:chExt cx="274" cy="677"/>
          </a:xfrm>
        </p:grpSpPr>
        <p:sp>
          <p:nvSpPr>
            <p:cNvPr id="14356" name="Rectangle 31"/>
            <p:cNvSpPr>
              <a:spLocks noChangeArrowheads="1"/>
            </p:cNvSpPr>
            <p:nvPr/>
          </p:nvSpPr>
          <p:spPr bwMode="auto">
            <a:xfrm>
              <a:off x="1427" y="436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>
                  <a:solidFill>
                    <a:srgbClr val="6600FF"/>
                  </a:solidFill>
                </a:rPr>
                <a:t>1</a:t>
              </a:r>
              <a:endParaRPr lang="en-US" altLang="zh-CN" b="0">
                <a:solidFill>
                  <a:srgbClr val="6600FF"/>
                </a:solidFill>
              </a:endParaRPr>
            </a:p>
          </p:txBody>
        </p:sp>
        <p:sp>
          <p:nvSpPr>
            <p:cNvPr id="14357" name="Rectangle 32"/>
            <p:cNvSpPr>
              <a:spLocks noChangeArrowheads="1"/>
            </p:cNvSpPr>
            <p:nvPr/>
          </p:nvSpPr>
          <p:spPr bwMode="auto">
            <a:xfrm>
              <a:off x="1427" y="709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>
                  <a:solidFill>
                    <a:srgbClr val="6600FF"/>
                  </a:solidFill>
                </a:rPr>
                <a:t>4</a:t>
              </a:r>
              <a:endParaRPr lang="en-US" altLang="zh-CN" b="0">
                <a:solidFill>
                  <a:srgbClr val="6600FF"/>
                </a:solidFill>
              </a:endParaRPr>
            </a:p>
          </p:txBody>
        </p:sp>
        <p:sp>
          <p:nvSpPr>
            <p:cNvPr id="14358" name="Line 33"/>
            <p:cNvSpPr>
              <a:spLocks noChangeShapeType="1"/>
            </p:cNvSpPr>
            <p:nvPr/>
          </p:nvSpPr>
          <p:spPr bwMode="auto">
            <a:xfrm>
              <a:off x="1457" y="786"/>
              <a:ext cx="227" cy="0"/>
            </a:xfrm>
            <a:prstGeom prst="line">
              <a:avLst/>
            </a:prstGeom>
            <a:noFill/>
            <a:ln w="25400">
              <a:solidFill>
                <a:srgbClr val="66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34"/>
          <p:cNvGrpSpPr/>
          <p:nvPr/>
        </p:nvGrpSpPr>
        <p:grpSpPr bwMode="auto">
          <a:xfrm>
            <a:off x="4784725" y="765175"/>
            <a:ext cx="434975" cy="1074738"/>
            <a:chOff x="2109" y="436"/>
            <a:chExt cx="274" cy="677"/>
          </a:xfrm>
        </p:grpSpPr>
        <p:sp>
          <p:nvSpPr>
            <p:cNvPr id="14360" name="Rectangle 35"/>
            <p:cNvSpPr>
              <a:spLocks noChangeArrowheads="1"/>
            </p:cNvSpPr>
            <p:nvPr/>
          </p:nvSpPr>
          <p:spPr bwMode="auto">
            <a:xfrm>
              <a:off x="2109" y="436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3</a:t>
              </a:r>
              <a:endParaRPr lang="en-US" altLang="zh-CN" b="0"/>
            </a:p>
          </p:txBody>
        </p:sp>
        <p:sp>
          <p:nvSpPr>
            <p:cNvPr id="14361" name="Rectangle 36"/>
            <p:cNvSpPr>
              <a:spLocks noChangeArrowheads="1"/>
            </p:cNvSpPr>
            <p:nvPr/>
          </p:nvSpPr>
          <p:spPr bwMode="auto">
            <a:xfrm>
              <a:off x="2109" y="709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4</a:t>
              </a:r>
              <a:endParaRPr lang="en-US" altLang="zh-CN" b="0"/>
            </a:p>
          </p:txBody>
        </p:sp>
        <p:sp>
          <p:nvSpPr>
            <p:cNvPr id="14362" name="Line 37"/>
            <p:cNvSpPr>
              <a:spLocks noChangeShapeType="1"/>
            </p:cNvSpPr>
            <p:nvPr/>
          </p:nvSpPr>
          <p:spPr bwMode="auto">
            <a:xfrm>
              <a:off x="2154" y="78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67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7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7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7895" grpId="0" animBg="1"/>
      <p:bldP spid="677907" grpId="0" animBg="1"/>
      <p:bldP spid="677906" grpId="0" animBg="1"/>
      <p:bldP spid="67790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5"/>
          <p:cNvGrpSpPr/>
          <p:nvPr/>
        </p:nvGrpSpPr>
        <p:grpSpPr bwMode="auto">
          <a:xfrm>
            <a:off x="3708400" y="769938"/>
            <a:ext cx="434975" cy="1074737"/>
            <a:chOff x="2109" y="436"/>
            <a:chExt cx="274" cy="677"/>
          </a:xfrm>
        </p:grpSpPr>
        <p:sp>
          <p:nvSpPr>
            <p:cNvPr id="16386" name="Rectangle 6"/>
            <p:cNvSpPr>
              <a:spLocks noChangeArrowheads="1"/>
            </p:cNvSpPr>
            <p:nvPr/>
          </p:nvSpPr>
          <p:spPr bwMode="auto">
            <a:xfrm>
              <a:off x="2109" y="436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1</a:t>
              </a:r>
              <a:endParaRPr lang="en-US" altLang="zh-CN" b="0"/>
            </a:p>
          </p:txBody>
        </p:sp>
        <p:sp>
          <p:nvSpPr>
            <p:cNvPr id="16387" name="Rectangle 7"/>
            <p:cNvSpPr>
              <a:spLocks noChangeArrowheads="1"/>
            </p:cNvSpPr>
            <p:nvPr/>
          </p:nvSpPr>
          <p:spPr bwMode="auto">
            <a:xfrm>
              <a:off x="2109" y="709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4</a:t>
              </a:r>
              <a:endParaRPr lang="en-US" altLang="zh-CN" b="0"/>
            </a:p>
          </p:txBody>
        </p:sp>
        <p:sp>
          <p:nvSpPr>
            <p:cNvPr id="16388" name="Line 8"/>
            <p:cNvSpPr>
              <a:spLocks noChangeShapeType="1"/>
            </p:cNvSpPr>
            <p:nvPr/>
          </p:nvSpPr>
          <p:spPr bwMode="auto">
            <a:xfrm>
              <a:off x="2154" y="78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89" name="Group 9"/>
          <p:cNvGrpSpPr/>
          <p:nvPr/>
        </p:nvGrpSpPr>
        <p:grpSpPr bwMode="auto">
          <a:xfrm>
            <a:off x="2625725" y="769938"/>
            <a:ext cx="434975" cy="1074737"/>
            <a:chOff x="1427" y="436"/>
            <a:chExt cx="274" cy="677"/>
          </a:xfrm>
        </p:grpSpPr>
        <p:sp>
          <p:nvSpPr>
            <p:cNvPr id="16390" name="Rectangle 10"/>
            <p:cNvSpPr>
              <a:spLocks noChangeArrowheads="1"/>
            </p:cNvSpPr>
            <p:nvPr/>
          </p:nvSpPr>
          <p:spPr bwMode="auto">
            <a:xfrm>
              <a:off x="1427" y="436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1</a:t>
              </a:r>
              <a:endParaRPr lang="en-US" altLang="zh-CN" b="0"/>
            </a:p>
          </p:txBody>
        </p:sp>
        <p:sp>
          <p:nvSpPr>
            <p:cNvPr id="16391" name="Rectangle 11"/>
            <p:cNvSpPr>
              <a:spLocks noChangeArrowheads="1"/>
            </p:cNvSpPr>
            <p:nvPr/>
          </p:nvSpPr>
          <p:spPr bwMode="auto">
            <a:xfrm>
              <a:off x="1427" y="709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2</a:t>
              </a:r>
              <a:endParaRPr lang="en-US" altLang="zh-CN" b="0"/>
            </a:p>
          </p:txBody>
        </p:sp>
        <p:sp>
          <p:nvSpPr>
            <p:cNvPr id="16392" name="Line 12"/>
            <p:cNvSpPr>
              <a:spLocks noChangeShapeType="1"/>
            </p:cNvSpPr>
            <p:nvPr/>
          </p:nvSpPr>
          <p:spPr bwMode="auto">
            <a:xfrm>
              <a:off x="1457" y="78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93" name="Rectangle 13"/>
          <p:cNvSpPr>
            <a:spLocks noChangeArrowheads="1"/>
          </p:cNvSpPr>
          <p:nvPr/>
        </p:nvSpPr>
        <p:spPr bwMode="auto">
          <a:xfrm>
            <a:off x="3203575" y="985838"/>
            <a:ext cx="447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b="0"/>
              <a:t>+</a:t>
            </a:r>
            <a:endParaRPr lang="en-US" altLang="zh-CN" b="0"/>
          </a:p>
        </p:txBody>
      </p:sp>
      <p:sp>
        <p:nvSpPr>
          <p:cNvPr id="16394" name="Rectangle 14"/>
          <p:cNvSpPr>
            <a:spLocks noChangeArrowheads="1"/>
          </p:cNvSpPr>
          <p:nvPr/>
        </p:nvSpPr>
        <p:spPr bwMode="auto">
          <a:xfrm>
            <a:off x="4268788" y="985838"/>
            <a:ext cx="447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b="0"/>
              <a:t>=</a:t>
            </a:r>
            <a:endParaRPr lang="en-US" altLang="zh-CN" b="0"/>
          </a:p>
        </p:txBody>
      </p:sp>
      <p:sp>
        <p:nvSpPr>
          <p:cNvPr id="16395" name="Text Box 30"/>
          <p:cNvSpPr txBox="1">
            <a:spLocks noChangeArrowheads="1"/>
          </p:cNvSpPr>
          <p:nvPr/>
        </p:nvSpPr>
        <p:spPr bwMode="auto">
          <a:xfrm>
            <a:off x="431800" y="876300"/>
            <a:ext cx="84947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endParaRPr lang="zh-CN" altLang="zh-CN">
              <a:solidFill>
                <a:srgbClr val="0000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755650" y="4257675"/>
            <a:ext cx="7389813" cy="1993900"/>
            <a:chOff x="756297" y="4257865"/>
            <a:chExt cx="7389166" cy="1993710"/>
          </a:xfrm>
        </p:grpSpPr>
        <p:sp>
          <p:nvSpPr>
            <p:cNvPr id="16397" name="AutoShape 35"/>
            <p:cNvSpPr>
              <a:spLocks noChangeArrowheads="1"/>
            </p:cNvSpPr>
            <p:nvPr/>
          </p:nvSpPr>
          <p:spPr bwMode="auto">
            <a:xfrm>
              <a:off x="2484438" y="4292600"/>
              <a:ext cx="5661025" cy="1958975"/>
            </a:xfrm>
            <a:prstGeom prst="wedgeRectCallout">
              <a:avLst>
                <a:gd name="adj1" fmla="val -56111"/>
                <a:gd name="adj2" fmla="val -44083"/>
              </a:avLst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90000" tIns="46800" rIns="90000" bIns="46800" anchor="ctr"/>
            <a:lstStyle/>
            <a:p>
              <a:pPr algn="ctr"/>
              <a:endParaRPr lang="zh-CN" altLang="zh-CN"/>
            </a:p>
          </p:txBody>
        </p:sp>
        <p:sp>
          <p:nvSpPr>
            <p:cNvPr id="16398" name="Text Box 36"/>
            <p:cNvSpPr txBox="1">
              <a:spLocks noChangeArrowheads="1"/>
            </p:cNvSpPr>
            <p:nvPr/>
          </p:nvSpPr>
          <p:spPr bwMode="auto">
            <a:xfrm>
              <a:off x="2743200" y="4724400"/>
              <a:ext cx="5227638" cy="1190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00FF"/>
                  </a:solidFill>
                </a:rPr>
                <a:t>可以用通分把它们</a:t>
              </a:r>
              <a:endParaRPr lang="zh-CN" altLang="en-US" dirty="0">
                <a:solidFill>
                  <a:srgbClr val="0000FF"/>
                </a:solidFill>
              </a:endParaRPr>
            </a:p>
            <a:p>
              <a:pPr algn="ctr"/>
              <a:r>
                <a:rPr lang="zh-CN" altLang="en-US" dirty="0">
                  <a:solidFill>
                    <a:srgbClr val="0000FF"/>
                  </a:solidFill>
                </a:rPr>
                <a:t>转化成分母相同的分数。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  <p:grpSp>
          <p:nvGrpSpPr>
            <p:cNvPr id="16399" name="组合 2"/>
            <p:cNvGrpSpPr/>
            <p:nvPr/>
          </p:nvGrpSpPr>
          <p:grpSpPr bwMode="auto">
            <a:xfrm>
              <a:off x="756297" y="4257865"/>
              <a:ext cx="1322681" cy="1660525"/>
              <a:chOff x="323528" y="4375150"/>
              <a:chExt cx="1322681" cy="1660525"/>
            </a:xfrm>
          </p:grpSpPr>
          <p:pic>
            <p:nvPicPr>
              <p:cNvPr id="16400" name="图片 18" descr="11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23528" y="4375150"/>
                <a:ext cx="1245299" cy="1660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01" name="图片 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417638" y="5319712"/>
                <a:ext cx="228571" cy="20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5" name="组合 4"/>
          <p:cNvGrpSpPr/>
          <p:nvPr/>
        </p:nvGrpSpPr>
        <p:grpSpPr bwMode="auto">
          <a:xfrm>
            <a:off x="539750" y="1958975"/>
            <a:ext cx="7292975" cy="1974850"/>
            <a:chOff x="539750" y="1958975"/>
            <a:chExt cx="7292950" cy="1974850"/>
          </a:xfrm>
        </p:grpSpPr>
        <p:sp>
          <p:nvSpPr>
            <p:cNvPr id="16403" name="AutoShape 32"/>
            <p:cNvSpPr>
              <a:spLocks noChangeArrowheads="1"/>
            </p:cNvSpPr>
            <p:nvPr/>
          </p:nvSpPr>
          <p:spPr bwMode="auto">
            <a:xfrm>
              <a:off x="539750" y="1958975"/>
              <a:ext cx="5238750" cy="1974850"/>
            </a:xfrm>
            <a:prstGeom prst="wedgeEllipseCallout">
              <a:avLst>
                <a:gd name="adj1" fmla="val 60968"/>
                <a:gd name="adj2" fmla="val 3056"/>
              </a:avLst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90000" tIns="46800" rIns="90000" bIns="46800" anchor="ctr"/>
            <a:lstStyle/>
            <a:p>
              <a:pPr algn="ctr"/>
              <a:endParaRPr lang="zh-CN" altLang="zh-CN"/>
            </a:p>
          </p:txBody>
        </p:sp>
        <p:sp>
          <p:nvSpPr>
            <p:cNvPr id="16404" name="Text Box 33"/>
            <p:cNvSpPr txBox="1">
              <a:spLocks noChangeArrowheads="1"/>
            </p:cNvSpPr>
            <p:nvPr/>
          </p:nvSpPr>
          <p:spPr bwMode="auto">
            <a:xfrm>
              <a:off x="1417638" y="2339975"/>
              <a:ext cx="3875087" cy="1190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00FF"/>
                  </a:solidFill>
                </a:rPr>
                <a:t>分数单位不同，</a:t>
              </a:r>
              <a:endParaRPr lang="zh-CN" altLang="en-US" dirty="0">
                <a:solidFill>
                  <a:srgbClr val="0000FF"/>
                </a:solidFill>
              </a:endParaRPr>
            </a:p>
            <a:p>
              <a:pPr algn="ctr"/>
              <a:r>
                <a:rPr lang="zh-CN" altLang="en-US" dirty="0">
                  <a:solidFill>
                    <a:srgbClr val="0000FF"/>
                  </a:solidFill>
                </a:rPr>
                <a:t>不能直接相加。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  <p:pic>
          <p:nvPicPr>
            <p:cNvPr id="16405" name="图片 21" descr="1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516216" y="2122020"/>
              <a:ext cx="1316484" cy="153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Group 3"/>
          <p:cNvGrpSpPr/>
          <p:nvPr/>
        </p:nvGrpSpPr>
        <p:grpSpPr bwMode="auto">
          <a:xfrm>
            <a:off x="1550988" y="1419225"/>
            <a:ext cx="434975" cy="1074738"/>
            <a:chOff x="2109" y="436"/>
            <a:chExt cx="274" cy="677"/>
          </a:xfrm>
        </p:grpSpPr>
        <p:sp>
          <p:nvSpPr>
            <p:cNvPr id="18434" name="Rectangle 4"/>
            <p:cNvSpPr>
              <a:spLocks noChangeArrowheads="1"/>
            </p:cNvSpPr>
            <p:nvPr/>
          </p:nvSpPr>
          <p:spPr bwMode="auto">
            <a:xfrm>
              <a:off x="2109" y="436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1</a:t>
              </a:r>
              <a:endParaRPr lang="en-US" altLang="zh-CN" b="0"/>
            </a:p>
          </p:txBody>
        </p:sp>
        <p:sp>
          <p:nvSpPr>
            <p:cNvPr id="18435" name="Rectangle 5"/>
            <p:cNvSpPr>
              <a:spLocks noChangeArrowheads="1"/>
            </p:cNvSpPr>
            <p:nvPr/>
          </p:nvSpPr>
          <p:spPr bwMode="auto">
            <a:xfrm>
              <a:off x="2109" y="709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4</a:t>
              </a:r>
              <a:endParaRPr lang="en-US" altLang="zh-CN" b="0"/>
            </a:p>
          </p:txBody>
        </p:sp>
        <p:sp>
          <p:nvSpPr>
            <p:cNvPr id="18436" name="Line 6"/>
            <p:cNvSpPr>
              <a:spLocks noChangeShapeType="1"/>
            </p:cNvSpPr>
            <p:nvPr/>
          </p:nvSpPr>
          <p:spPr bwMode="auto">
            <a:xfrm>
              <a:off x="2154" y="78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7" name="Group 7"/>
          <p:cNvGrpSpPr/>
          <p:nvPr/>
        </p:nvGrpSpPr>
        <p:grpSpPr bwMode="auto">
          <a:xfrm>
            <a:off x="468313" y="1419225"/>
            <a:ext cx="434975" cy="1074738"/>
            <a:chOff x="1427" y="436"/>
            <a:chExt cx="274" cy="677"/>
          </a:xfrm>
        </p:grpSpPr>
        <p:sp>
          <p:nvSpPr>
            <p:cNvPr id="18438" name="Rectangle 8"/>
            <p:cNvSpPr>
              <a:spLocks noChangeArrowheads="1"/>
            </p:cNvSpPr>
            <p:nvPr/>
          </p:nvSpPr>
          <p:spPr bwMode="auto">
            <a:xfrm>
              <a:off x="1427" y="436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1</a:t>
              </a:r>
              <a:endParaRPr lang="en-US" altLang="zh-CN" b="0"/>
            </a:p>
          </p:txBody>
        </p:sp>
        <p:sp>
          <p:nvSpPr>
            <p:cNvPr id="18439" name="Rectangle 9"/>
            <p:cNvSpPr>
              <a:spLocks noChangeArrowheads="1"/>
            </p:cNvSpPr>
            <p:nvPr/>
          </p:nvSpPr>
          <p:spPr bwMode="auto">
            <a:xfrm>
              <a:off x="1427" y="709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2</a:t>
              </a:r>
              <a:endParaRPr lang="en-US" altLang="zh-CN" b="0"/>
            </a:p>
          </p:txBody>
        </p:sp>
        <p:sp>
          <p:nvSpPr>
            <p:cNvPr id="18440" name="Line 10"/>
            <p:cNvSpPr>
              <a:spLocks noChangeShapeType="1"/>
            </p:cNvSpPr>
            <p:nvPr/>
          </p:nvSpPr>
          <p:spPr bwMode="auto">
            <a:xfrm>
              <a:off x="1457" y="78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1" name="Rectangle 11"/>
          <p:cNvSpPr>
            <a:spLocks noChangeArrowheads="1"/>
          </p:cNvSpPr>
          <p:nvPr/>
        </p:nvSpPr>
        <p:spPr bwMode="auto">
          <a:xfrm>
            <a:off x="1046163" y="1635125"/>
            <a:ext cx="447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b="0"/>
              <a:t>+</a:t>
            </a:r>
            <a:endParaRPr lang="en-US" altLang="zh-CN" b="0"/>
          </a:p>
        </p:txBody>
      </p:sp>
      <p:sp>
        <p:nvSpPr>
          <p:cNvPr id="18442" name="Rectangle 12"/>
          <p:cNvSpPr>
            <a:spLocks noChangeArrowheads="1"/>
          </p:cNvSpPr>
          <p:nvPr/>
        </p:nvSpPr>
        <p:spPr bwMode="auto">
          <a:xfrm>
            <a:off x="2111375" y="1635125"/>
            <a:ext cx="447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b="0"/>
              <a:t>=</a:t>
            </a:r>
            <a:endParaRPr lang="en-US" altLang="zh-CN" b="0"/>
          </a:p>
        </p:txBody>
      </p:sp>
      <p:sp>
        <p:nvSpPr>
          <p:cNvPr id="18443" name="Text Box 17"/>
          <p:cNvSpPr txBox="1">
            <a:spLocks noChangeArrowheads="1"/>
          </p:cNvSpPr>
          <p:nvPr/>
        </p:nvSpPr>
        <p:spPr bwMode="auto">
          <a:xfrm>
            <a:off x="431800" y="876300"/>
            <a:ext cx="84947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endParaRPr lang="zh-CN" altLang="zh-CN">
              <a:solidFill>
                <a:srgbClr val="0000FF"/>
              </a:solidFill>
            </a:endParaRPr>
          </a:p>
        </p:txBody>
      </p:sp>
      <p:sp>
        <p:nvSpPr>
          <p:cNvPr id="18444" name="AutoShape 22"/>
          <p:cNvSpPr>
            <a:spLocks noChangeArrowheads="1"/>
          </p:cNvSpPr>
          <p:nvPr/>
        </p:nvSpPr>
        <p:spPr bwMode="auto">
          <a:xfrm>
            <a:off x="2484438" y="4292600"/>
            <a:ext cx="5661025" cy="1958975"/>
          </a:xfrm>
          <a:prstGeom prst="wedgeRectCallout">
            <a:avLst>
              <a:gd name="adj1" fmla="val -56111"/>
              <a:gd name="adj2" fmla="val -44083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</p:spPr>
        <p:txBody>
          <a:bodyPr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8445" name="Text Box 23"/>
          <p:cNvSpPr txBox="1">
            <a:spLocks noChangeArrowheads="1"/>
          </p:cNvSpPr>
          <p:nvPr/>
        </p:nvSpPr>
        <p:spPr bwMode="auto">
          <a:xfrm>
            <a:off x="2743200" y="4724400"/>
            <a:ext cx="522763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dirty="0">
                <a:solidFill>
                  <a:srgbClr val="0000FF"/>
                </a:solidFill>
              </a:rPr>
              <a:t>可以用通分把它们</a:t>
            </a:r>
            <a:endParaRPr lang="zh-CN" altLang="en-US" dirty="0">
              <a:solidFill>
                <a:srgbClr val="0000FF"/>
              </a:solidFill>
            </a:endParaRPr>
          </a:p>
          <a:p>
            <a:pPr algn="ctr"/>
            <a:r>
              <a:rPr lang="zh-CN" altLang="en-US" dirty="0">
                <a:solidFill>
                  <a:srgbClr val="0000FF"/>
                </a:solidFill>
              </a:rPr>
              <a:t>转化成分母相同的分数。</a:t>
            </a:r>
            <a:endParaRPr lang="zh-CN" altLang="en-US" dirty="0">
              <a:solidFill>
                <a:srgbClr val="0000FF"/>
              </a:solidFill>
            </a:endParaRPr>
          </a:p>
        </p:txBody>
      </p:sp>
      <p:grpSp>
        <p:nvGrpSpPr>
          <p:cNvPr id="4" name="Group 28"/>
          <p:cNvGrpSpPr/>
          <p:nvPr/>
        </p:nvGrpSpPr>
        <p:grpSpPr bwMode="auto">
          <a:xfrm>
            <a:off x="2624138" y="1412875"/>
            <a:ext cx="434975" cy="1074738"/>
            <a:chOff x="2109" y="436"/>
            <a:chExt cx="274" cy="677"/>
          </a:xfrm>
        </p:grpSpPr>
        <p:sp>
          <p:nvSpPr>
            <p:cNvPr id="18447" name="Rectangle 29"/>
            <p:cNvSpPr>
              <a:spLocks noChangeArrowheads="1"/>
            </p:cNvSpPr>
            <p:nvPr/>
          </p:nvSpPr>
          <p:spPr bwMode="auto">
            <a:xfrm>
              <a:off x="2109" y="436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2</a:t>
              </a:r>
              <a:endParaRPr lang="en-US" altLang="zh-CN" b="0"/>
            </a:p>
          </p:txBody>
        </p:sp>
        <p:sp>
          <p:nvSpPr>
            <p:cNvPr id="18448" name="Rectangle 30"/>
            <p:cNvSpPr>
              <a:spLocks noChangeArrowheads="1"/>
            </p:cNvSpPr>
            <p:nvPr/>
          </p:nvSpPr>
          <p:spPr bwMode="auto">
            <a:xfrm>
              <a:off x="2109" y="709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4</a:t>
              </a:r>
              <a:endParaRPr lang="en-US" altLang="zh-CN" b="0"/>
            </a:p>
          </p:txBody>
        </p:sp>
        <p:sp>
          <p:nvSpPr>
            <p:cNvPr id="18449" name="Line 31"/>
            <p:cNvSpPr>
              <a:spLocks noChangeShapeType="1"/>
            </p:cNvSpPr>
            <p:nvPr/>
          </p:nvSpPr>
          <p:spPr bwMode="auto">
            <a:xfrm>
              <a:off x="2154" y="78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32"/>
          <p:cNvGrpSpPr/>
          <p:nvPr/>
        </p:nvGrpSpPr>
        <p:grpSpPr bwMode="auto">
          <a:xfrm>
            <a:off x="3705225" y="1412875"/>
            <a:ext cx="434975" cy="1074738"/>
            <a:chOff x="2109" y="436"/>
            <a:chExt cx="274" cy="677"/>
          </a:xfrm>
        </p:grpSpPr>
        <p:sp>
          <p:nvSpPr>
            <p:cNvPr id="18451" name="Rectangle 33"/>
            <p:cNvSpPr>
              <a:spLocks noChangeArrowheads="1"/>
            </p:cNvSpPr>
            <p:nvPr/>
          </p:nvSpPr>
          <p:spPr bwMode="auto">
            <a:xfrm>
              <a:off x="2109" y="436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1</a:t>
              </a:r>
              <a:endParaRPr lang="en-US" altLang="zh-CN" b="0"/>
            </a:p>
          </p:txBody>
        </p:sp>
        <p:sp>
          <p:nvSpPr>
            <p:cNvPr id="18452" name="Rectangle 34"/>
            <p:cNvSpPr>
              <a:spLocks noChangeArrowheads="1"/>
            </p:cNvSpPr>
            <p:nvPr/>
          </p:nvSpPr>
          <p:spPr bwMode="auto">
            <a:xfrm>
              <a:off x="2109" y="709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4</a:t>
              </a:r>
              <a:endParaRPr lang="en-US" altLang="zh-CN" b="0"/>
            </a:p>
          </p:txBody>
        </p:sp>
        <p:sp>
          <p:nvSpPr>
            <p:cNvPr id="18453" name="Line 35"/>
            <p:cNvSpPr>
              <a:spLocks noChangeShapeType="1"/>
            </p:cNvSpPr>
            <p:nvPr/>
          </p:nvSpPr>
          <p:spPr bwMode="auto">
            <a:xfrm>
              <a:off x="2154" y="78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2740" name="Rectangle 36"/>
          <p:cNvSpPr>
            <a:spLocks noChangeArrowheads="1"/>
          </p:cNvSpPr>
          <p:nvPr/>
        </p:nvSpPr>
        <p:spPr bwMode="auto">
          <a:xfrm>
            <a:off x="3203575" y="1635125"/>
            <a:ext cx="447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b="0"/>
              <a:t>+</a:t>
            </a:r>
            <a:endParaRPr lang="en-US" altLang="zh-CN" b="0"/>
          </a:p>
        </p:txBody>
      </p:sp>
      <p:sp>
        <p:nvSpPr>
          <p:cNvPr id="712741" name="Rectangle 37"/>
          <p:cNvSpPr>
            <a:spLocks noChangeArrowheads="1"/>
          </p:cNvSpPr>
          <p:nvPr/>
        </p:nvSpPr>
        <p:spPr bwMode="auto">
          <a:xfrm>
            <a:off x="4268788" y="1635125"/>
            <a:ext cx="447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b="0"/>
              <a:t>=</a:t>
            </a:r>
            <a:endParaRPr lang="en-US" altLang="zh-CN" b="0"/>
          </a:p>
        </p:txBody>
      </p:sp>
      <p:grpSp>
        <p:nvGrpSpPr>
          <p:cNvPr id="6" name="Group 38"/>
          <p:cNvGrpSpPr/>
          <p:nvPr/>
        </p:nvGrpSpPr>
        <p:grpSpPr bwMode="auto">
          <a:xfrm>
            <a:off x="4857750" y="1412875"/>
            <a:ext cx="434975" cy="1074738"/>
            <a:chOff x="2109" y="436"/>
            <a:chExt cx="274" cy="677"/>
          </a:xfrm>
        </p:grpSpPr>
        <p:sp>
          <p:nvSpPr>
            <p:cNvPr id="18457" name="Rectangle 39"/>
            <p:cNvSpPr>
              <a:spLocks noChangeArrowheads="1"/>
            </p:cNvSpPr>
            <p:nvPr/>
          </p:nvSpPr>
          <p:spPr bwMode="auto">
            <a:xfrm>
              <a:off x="2109" y="436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3</a:t>
              </a:r>
              <a:endParaRPr lang="en-US" altLang="zh-CN" b="0"/>
            </a:p>
          </p:txBody>
        </p:sp>
        <p:sp>
          <p:nvSpPr>
            <p:cNvPr id="18458" name="Rectangle 40"/>
            <p:cNvSpPr>
              <a:spLocks noChangeArrowheads="1"/>
            </p:cNvSpPr>
            <p:nvPr/>
          </p:nvSpPr>
          <p:spPr bwMode="auto">
            <a:xfrm>
              <a:off x="2109" y="709"/>
              <a:ext cx="27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b="0"/>
                <a:t>4</a:t>
              </a:r>
              <a:endParaRPr lang="en-US" altLang="zh-CN" b="0"/>
            </a:p>
          </p:txBody>
        </p:sp>
        <p:sp>
          <p:nvSpPr>
            <p:cNvPr id="18459" name="Line 41"/>
            <p:cNvSpPr>
              <a:spLocks noChangeShapeType="1"/>
            </p:cNvSpPr>
            <p:nvPr/>
          </p:nvSpPr>
          <p:spPr bwMode="auto">
            <a:xfrm>
              <a:off x="2154" y="78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47"/>
          <p:cNvGrpSpPr/>
          <p:nvPr/>
        </p:nvGrpSpPr>
        <p:grpSpPr bwMode="auto">
          <a:xfrm>
            <a:off x="2022475" y="2425700"/>
            <a:ext cx="5718175" cy="1074738"/>
            <a:chOff x="1274" y="1982"/>
            <a:chExt cx="3602" cy="677"/>
          </a:xfrm>
        </p:grpSpPr>
        <p:sp>
          <p:nvSpPr>
            <p:cNvPr id="18461" name="Rectangle 42"/>
            <p:cNvSpPr>
              <a:spLocks noChangeArrowheads="1"/>
            </p:cNvSpPr>
            <p:nvPr/>
          </p:nvSpPr>
          <p:spPr bwMode="auto">
            <a:xfrm>
              <a:off x="1274" y="2114"/>
              <a:ext cx="360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zh-CN" altLang="en-US" b="0"/>
                <a:t>答：一共用了这张纸的    。</a:t>
              </a:r>
              <a:endParaRPr lang="zh-CN" altLang="en-US" b="0"/>
            </a:p>
          </p:txBody>
        </p:sp>
        <p:grpSp>
          <p:nvGrpSpPr>
            <p:cNvPr id="18462" name="Group 43"/>
            <p:cNvGrpSpPr/>
            <p:nvPr/>
          </p:nvGrpSpPr>
          <p:grpSpPr bwMode="auto">
            <a:xfrm>
              <a:off x="4239" y="1982"/>
              <a:ext cx="274" cy="677"/>
              <a:chOff x="2109" y="436"/>
              <a:chExt cx="274" cy="677"/>
            </a:xfrm>
          </p:grpSpPr>
          <p:sp>
            <p:nvSpPr>
              <p:cNvPr id="18463" name="Rectangle 44"/>
              <p:cNvSpPr>
                <a:spLocks noChangeArrowheads="1"/>
              </p:cNvSpPr>
              <p:nvPr/>
            </p:nvSpPr>
            <p:spPr bwMode="auto">
              <a:xfrm>
                <a:off x="2109" y="436"/>
                <a:ext cx="274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</a:pPr>
                <a:r>
                  <a:rPr lang="en-US" altLang="zh-CN" b="0"/>
                  <a:t>3</a:t>
                </a:r>
                <a:endParaRPr lang="en-US" altLang="zh-CN" b="0"/>
              </a:p>
            </p:txBody>
          </p:sp>
          <p:sp>
            <p:nvSpPr>
              <p:cNvPr id="18464" name="Rectangle 45"/>
              <p:cNvSpPr>
                <a:spLocks noChangeArrowheads="1"/>
              </p:cNvSpPr>
              <p:nvPr/>
            </p:nvSpPr>
            <p:spPr bwMode="auto">
              <a:xfrm>
                <a:off x="2109" y="709"/>
                <a:ext cx="274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spcBef>
                    <a:spcPct val="30000"/>
                  </a:spcBef>
                </a:pPr>
                <a:r>
                  <a:rPr lang="en-US" altLang="zh-CN" b="0"/>
                  <a:t>4</a:t>
                </a:r>
                <a:endParaRPr lang="en-US" altLang="zh-CN" b="0"/>
              </a:p>
            </p:txBody>
          </p:sp>
          <p:sp>
            <p:nvSpPr>
              <p:cNvPr id="18465" name="Line 46"/>
              <p:cNvSpPr>
                <a:spLocks noChangeShapeType="1"/>
              </p:cNvSpPr>
              <p:nvPr/>
            </p:nvSpPr>
            <p:spPr bwMode="auto">
              <a:xfrm>
                <a:off x="2154" y="786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18466" name="图片 36" descr="1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650" y="4257675"/>
            <a:ext cx="1246188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7" name="图片 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1025" y="5202238"/>
            <a:ext cx="228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2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2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2740" grpId="0"/>
      <p:bldP spid="712741" grpId="0"/>
    </p:bldLst>
  </p:timing>
</p:sld>
</file>

<file path=ppt/tags/tag1.xml><?xml version="1.0" encoding="utf-8"?>
<p:tagLst xmlns:p="http://schemas.openxmlformats.org/presentationml/2006/main">
  <p:tag name="KSO_WPP_MARK_KEY" val="f0d3533d-4cc2-4f03-ae56-06418329133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512</Words>
  <Application>WPS 演示</Application>
  <PresentationFormat>全屏显示(4:3)</PresentationFormat>
  <Paragraphs>212</Paragraphs>
  <Slides>17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17</vt:i4>
      </vt:variant>
    </vt:vector>
  </HeadingPairs>
  <TitlesOfParts>
    <vt:vector size="44" baseType="lpstr">
      <vt:lpstr>Arial</vt:lpstr>
      <vt:lpstr>宋体</vt:lpstr>
      <vt:lpstr>Wingdings</vt:lpstr>
      <vt:lpstr>楷体_GB2312</vt:lpstr>
      <vt:lpstr>新宋体</vt:lpstr>
      <vt:lpstr>Times New Roman</vt:lpstr>
      <vt:lpstr>黑体</vt:lpstr>
      <vt:lpstr>Calibri</vt:lpstr>
      <vt:lpstr>Calibri</vt:lpstr>
      <vt:lpstr>微软雅黑</vt:lpstr>
      <vt:lpstr>汉仪粗黑简</vt:lpstr>
      <vt:lpstr>华文新魏</vt:lpstr>
      <vt:lpstr>Arial</vt:lpstr>
      <vt:lpstr>Arial Unicode MS</vt:lpstr>
      <vt:lpstr>第一PPT模板网-WWW.1PPT.COM</vt:lpstr>
      <vt:lpstr>Equation.DSMT4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2023-02-09T04:49:05Z</dcterms:created>
  <dcterms:modified xsi:type="dcterms:W3CDTF">2023-02-09T04:49:05Z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06740B19D97F4FF4AB0D72B439691468</vt:lpwstr>
  </property>
</Properties>
</file>