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24"/>
  </p:handoutMasterIdLst>
  <p:sldIdLst>
    <p:sldId id="274" r:id="rId3"/>
    <p:sldId id="261" r:id="rId4"/>
    <p:sldId id="257" r:id="rId5"/>
    <p:sldId id="271" r:id="rId6"/>
    <p:sldId id="258" r:id="rId7"/>
    <p:sldId id="259" r:id="rId8"/>
    <p:sldId id="275" r:id="rId9"/>
    <p:sldId id="279" r:id="rId11"/>
    <p:sldId id="280" r:id="rId12"/>
    <p:sldId id="281" r:id="rId13"/>
    <p:sldId id="282" r:id="rId14"/>
    <p:sldId id="283" r:id="rId15"/>
    <p:sldId id="284" r:id="rId16"/>
    <p:sldId id="262" r:id="rId17"/>
    <p:sldId id="263" r:id="rId18"/>
    <p:sldId id="276" r:id="rId19"/>
    <p:sldId id="277" r:id="rId20"/>
    <p:sldId id="278" r:id="rId21"/>
    <p:sldId id="269" r:id="rId22"/>
    <p:sldId id="268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CCCC"/>
    <a:srgbClr val="FFCCFF"/>
    <a:srgbClr val="CC99FF"/>
    <a:srgbClr val="33CC33"/>
    <a:srgbClr val="FFFFCC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91" autoAdjust="0"/>
  </p:normalViewPr>
  <p:slideViewPr>
    <p:cSldViewPr snapToGrid="0" snapToObjects="1">
      <p:cViewPr>
        <p:scale>
          <a:sx n="100" d="100"/>
          <a:sy n="100" d="100"/>
        </p:scale>
        <p:origin x="-19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54.wmf"/><Relationship Id="rId8" Type="http://schemas.openxmlformats.org/officeDocument/2006/relationships/image" Target="../media/image53.wmf"/><Relationship Id="rId7" Type="http://schemas.openxmlformats.org/officeDocument/2006/relationships/image" Target="../media/image52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A3477B8C-870D-4308-B403-5C4B42AD201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B9C2723-C0F8-4D26-A464-E7971FB53DDA}" type="datetimeFigureOut">
              <a:rPr lang="zh-CN" altLang="en-US"/>
            </a:fld>
            <a:endParaRPr lang="zh-CN" alt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067B9A1-FE9E-4F11-9C21-CF85A621634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6A7F3BA-961A-433E-908E-C6D83D77ABC1}" type="slidenum">
              <a:rPr lang="en-US" altLang="zh-CN"/>
            </a:fld>
            <a:endParaRPr lang="en-US" altLang="zh-CN"/>
          </a:p>
        </p:txBody>
      </p:sp>
      <p:sp>
        <p:nvSpPr>
          <p:cNvPr id="13314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812B61B-C1B7-4024-9A60-94A19D4377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C09EB8D-D570-450E-AD33-AD6B53CA3DFE}" type="slidenum">
              <a:rPr lang="en-US" altLang="zh-CN"/>
            </a:fld>
            <a:endParaRPr lang="en-US" altLang="zh-CN"/>
          </a:p>
        </p:txBody>
      </p:sp>
      <p:sp>
        <p:nvSpPr>
          <p:cNvPr id="24578" name="Rectangle 2"/>
          <p:cNvSpPr>
            <a:spLocks noRot="1" noChangeArrowheads="1" noTextEdit="1"/>
          </p:cNvSpPr>
          <p:nvPr>
            <p:ph type="sldImg" idx="4294967295"/>
          </p:nvPr>
        </p:nvSpPr>
        <p:spPr/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Documents and Settings\Administrator\桌面\黄色金鱼首页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1113"/>
            <a:ext cx="915511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/>
          <p:nvPr/>
        </p:nvSpPr>
        <p:spPr>
          <a:xfrm>
            <a:off x="-6350" y="4558393"/>
            <a:ext cx="9144000" cy="48736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Calibri" panose="020F0502020204030204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z="2400" dirty="0">
                <a:ea typeface="楷体_GB2312" panose="02010609030101010101" pitchFamily="49" charset="-122"/>
                <a:cs typeface="Times New Roman" panose="02020603050405020304" pitchFamily="18" charset="0"/>
              </a:rPr>
              <a:t>北师大版</a:t>
            </a:r>
            <a:r>
              <a:rPr lang="en-US" altLang="zh-CN" sz="2400" dirty="0">
                <a:ea typeface="楷体_GB2312" panose="0201060903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>
                <a:ea typeface="楷体_GB2312" panose="02010609030101010101" pitchFamily="49" charset="-122"/>
                <a:cs typeface="Times New Roman" panose="02020603050405020304" pitchFamily="18" charset="0"/>
              </a:rPr>
              <a:t>五年级下册</a:t>
            </a:r>
            <a:endParaRPr lang="zh-CN" altLang="en-US" sz="2400" dirty="0"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B0AB55E-8724-487C-8E82-015D2949BA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C:\Documents and Settings\Administrator\桌面\黄色金鱼其他页.png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4763" y="-4763"/>
            <a:ext cx="9155113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30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5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7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wmf"/><Relationship Id="rId2" Type="http://schemas.openxmlformats.org/officeDocument/2006/relationships/oleObject" Target="../embeddings/oleObject15.bin"/><Relationship Id="rId1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oleObject" Target="../embeddings/oleObject19.bin"/><Relationship Id="rId7" Type="http://schemas.openxmlformats.org/officeDocument/2006/relationships/image" Target="../media/image43.wmf"/><Relationship Id="rId6" Type="http://schemas.openxmlformats.org/officeDocument/2006/relationships/oleObject" Target="../embeddings/oleObject18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41.wmf"/><Relationship Id="rId2" Type="http://schemas.openxmlformats.org/officeDocument/2006/relationships/oleObject" Target="../embeddings/oleObject16.bin"/><Relationship Id="rId13" Type="http://schemas.openxmlformats.org/officeDocument/2006/relationships/vmlDrawing" Target="../drawings/vmlDrawing8.vml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45.wmf"/><Relationship Id="rId10" Type="http://schemas.openxmlformats.org/officeDocument/2006/relationships/oleObject" Target="../embeddings/oleObject20.bin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22.bin"/><Relationship Id="rId22" Type="http://schemas.openxmlformats.org/officeDocument/2006/relationships/vmlDrawing" Target="../drawings/vmlDrawing9.vml"/><Relationship Id="rId21" Type="http://schemas.openxmlformats.org/officeDocument/2006/relationships/slideLayout" Target="../slideLayouts/slideLayout3.xml"/><Relationship Id="rId20" Type="http://schemas.openxmlformats.org/officeDocument/2006/relationships/image" Target="../media/image54.wmf"/><Relationship Id="rId2" Type="http://schemas.openxmlformats.org/officeDocument/2006/relationships/image" Target="../media/image46.wmf"/><Relationship Id="rId19" Type="http://schemas.openxmlformats.org/officeDocument/2006/relationships/oleObject" Target="../embeddings/oleObject31.bin"/><Relationship Id="rId18" Type="http://schemas.openxmlformats.org/officeDocument/2006/relationships/oleObject" Target="../embeddings/oleObject30.bin"/><Relationship Id="rId17" Type="http://schemas.openxmlformats.org/officeDocument/2006/relationships/image" Target="../media/image53.wmf"/><Relationship Id="rId16" Type="http://schemas.openxmlformats.org/officeDocument/2006/relationships/oleObject" Target="../embeddings/oleObject29.bin"/><Relationship Id="rId15" Type="http://schemas.openxmlformats.org/officeDocument/2006/relationships/image" Target="../media/image52.wmf"/><Relationship Id="rId14" Type="http://schemas.openxmlformats.org/officeDocument/2006/relationships/oleObject" Target="../embeddings/oleObject28.bin"/><Relationship Id="rId13" Type="http://schemas.openxmlformats.org/officeDocument/2006/relationships/image" Target="../media/image51.wmf"/><Relationship Id="rId12" Type="http://schemas.openxmlformats.org/officeDocument/2006/relationships/oleObject" Target="../embeddings/oleObject27.bin"/><Relationship Id="rId11" Type="http://schemas.openxmlformats.org/officeDocument/2006/relationships/image" Target="../media/image50.wmf"/><Relationship Id="rId10" Type="http://schemas.openxmlformats.org/officeDocument/2006/relationships/oleObject" Target="../embeddings/oleObject26.bin"/><Relationship Id="rId1" Type="http://schemas.openxmlformats.org/officeDocument/2006/relationships/oleObject" Target="../embeddings/oleObject21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88" y="1700808"/>
            <a:ext cx="9142412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 纸</a:t>
            </a:r>
            <a:endParaRPr lang="en-US" altLang="zh-CN" sz="8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2500313" y="4568825"/>
            <a:ext cx="38227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9"/>
          <p:cNvSpPr txBox="1">
            <a:spLocks noChangeArrowheads="1"/>
          </p:cNvSpPr>
          <p:nvPr/>
        </p:nvSpPr>
        <p:spPr bwMode="auto">
          <a:xfrm>
            <a:off x="1476375" y="458788"/>
            <a:ext cx="27940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3.</a:t>
            </a:r>
            <a:r>
              <a:rPr lang="zh-CN" altLang="en-US" sz="2800" b="1" dirty="0">
                <a:latin typeface="+mj-lt"/>
              </a:rPr>
              <a:t>解方程。</a:t>
            </a:r>
            <a:endParaRPr lang="zh-CN" altLang="en-US" sz="2800" b="1" dirty="0">
              <a:latin typeface="+mj-lt"/>
            </a:endParaRPr>
          </a:p>
        </p:txBody>
      </p:sp>
      <p:graphicFrame>
        <p:nvGraphicFramePr>
          <p:cNvPr id="17410" name="对象 2"/>
          <p:cNvGraphicFramePr>
            <a:graphicFrameLocks noChangeAspect="1"/>
          </p:cNvGraphicFramePr>
          <p:nvPr/>
        </p:nvGraphicFramePr>
        <p:xfrm>
          <a:off x="933450" y="1198563"/>
          <a:ext cx="173672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" r:id="rId1" imgW="749300" imgH="406400" progId="Equation.DSMT4">
                  <p:embed/>
                </p:oleObj>
              </mc:Choice>
              <mc:Fallback>
                <p:oleObj name="" r:id="rId1" imgW="749300" imgH="406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450" y="1198563"/>
                        <a:ext cx="1736725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对象 3"/>
          <p:cNvGraphicFramePr>
            <a:graphicFrameLocks noChangeAspect="1"/>
          </p:cNvGraphicFramePr>
          <p:nvPr/>
        </p:nvGraphicFramePr>
        <p:xfrm>
          <a:off x="3505200" y="1271588"/>
          <a:ext cx="2119313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name="" r:id="rId3" imgW="914400" imgH="406400" progId="Equation.DSMT4">
                  <p:embed/>
                </p:oleObj>
              </mc:Choice>
              <mc:Fallback>
                <p:oleObj name="" r:id="rId3" imgW="914400" imgH="406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271588"/>
                        <a:ext cx="2119313" cy="941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对象 4"/>
          <p:cNvGraphicFramePr>
            <a:graphicFrameLocks noChangeAspect="1"/>
          </p:cNvGraphicFramePr>
          <p:nvPr/>
        </p:nvGraphicFramePr>
        <p:xfrm>
          <a:off x="6253163" y="1270000"/>
          <a:ext cx="2089150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" r:id="rId5" imgW="901700" imgH="406400" progId="Equation.DSMT4">
                  <p:embed/>
                </p:oleObj>
              </mc:Choice>
              <mc:Fallback>
                <p:oleObj name="" r:id="rId5" imgW="901700" imgH="4064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3163" y="1270000"/>
                        <a:ext cx="2089150" cy="941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90550" y="2349500"/>
          <a:ext cx="2173288" cy="373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" r:id="rId7" imgW="952500" imgH="1638300" progId="Equation.DSMT4">
                  <p:embed/>
                </p:oleObj>
              </mc:Choice>
              <mc:Fallback>
                <p:oleObj name="" r:id="rId7" imgW="952500" imgH="16383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550" y="2349500"/>
                        <a:ext cx="2173288" cy="373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86150" y="2420938"/>
          <a:ext cx="2381250" cy="275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" r:id="rId9" imgW="1054735" imgH="1219835" progId="Equation.DSMT4">
                  <p:embed/>
                </p:oleObj>
              </mc:Choice>
              <mc:Fallback>
                <p:oleObj name="" r:id="rId9" imgW="1054735" imgH="1219835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6150" y="2420938"/>
                        <a:ext cx="2381250" cy="275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216650" y="2435225"/>
          <a:ext cx="2532063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" r:id="rId11" imgW="1105535" imgH="1219835" progId="Equation.DSMT4">
                  <p:embed/>
                </p:oleObj>
              </mc:Choice>
              <mc:Fallback>
                <p:oleObj name="" r:id="rId11" imgW="1105535" imgH="1219835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6650" y="2435225"/>
                        <a:ext cx="2532063" cy="279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9"/>
          <p:cNvSpPr txBox="1">
            <a:spLocks noChangeArrowheads="1"/>
          </p:cNvSpPr>
          <p:nvPr/>
        </p:nvSpPr>
        <p:spPr bwMode="auto">
          <a:xfrm>
            <a:off x="755650" y="1196975"/>
            <a:ext cx="79756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4.</a:t>
            </a:r>
            <a:r>
              <a:rPr lang="zh-CN" altLang="en-US" sz="2800" b="1" dirty="0">
                <a:latin typeface="+mj-lt"/>
              </a:rPr>
              <a:t>根据学校气象小组的记录，</a:t>
            </a:r>
            <a:r>
              <a:rPr lang="zh-CN" altLang="en-US" sz="2800" b="1" dirty="0" smtClean="0">
                <a:latin typeface="+mj-lt"/>
              </a:rPr>
              <a:t>当地 </a:t>
            </a:r>
            <a:r>
              <a:rPr lang="en-US" altLang="zh-CN" sz="2800" b="1" dirty="0" smtClean="0">
                <a:latin typeface="+mj-lt"/>
              </a:rPr>
              <a:t>9 </a:t>
            </a:r>
            <a:r>
              <a:rPr lang="zh-CN" altLang="en-US" sz="2800" b="1" dirty="0" smtClean="0">
                <a:latin typeface="+mj-lt"/>
              </a:rPr>
              <a:t>月雨天</a:t>
            </a:r>
            <a:r>
              <a:rPr lang="zh-CN" altLang="en-US" sz="2800" b="1" dirty="0">
                <a:latin typeface="+mj-lt"/>
              </a:rPr>
              <a:t>天数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  </a:t>
            </a:r>
            <a:r>
              <a:rPr lang="zh-CN" altLang="en-US" sz="2800" b="1" dirty="0">
                <a:latin typeface="+mj-lt"/>
              </a:rPr>
              <a:t>占全月总天数的    ，晴天天数占全月总天数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  </a:t>
            </a:r>
            <a:r>
              <a:rPr lang="zh-CN" altLang="en-US" sz="2800" b="1" dirty="0">
                <a:latin typeface="+mj-lt"/>
              </a:rPr>
              <a:t>的      。请你提出一个数学问题，并尝试解答。</a:t>
            </a:r>
            <a:endParaRPr lang="zh-CN" altLang="en-US" sz="2800" b="1" dirty="0">
              <a:latin typeface="+mj-lt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3635375" y="1773238"/>
          <a:ext cx="306388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" r:id="rId1" imgW="139700" imgH="394335" progId="Equation.3">
                  <p:embed/>
                </p:oleObj>
              </mc:Choice>
              <mc:Fallback>
                <p:oleObj name="" r:id="rId1" imgW="139700" imgH="39433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1773238"/>
                        <a:ext cx="306388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1474788" y="2493963"/>
          <a:ext cx="446087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" r:id="rId3" imgW="203200" imgH="393700" progId="Equation.3">
                  <p:embed/>
                </p:oleObj>
              </mc:Choice>
              <mc:Fallback>
                <p:oleObj name="" r:id="rId3" imgW="2032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788" y="2493963"/>
                        <a:ext cx="446087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 bwMode="auto">
          <a:xfrm>
            <a:off x="2065338" y="3573463"/>
            <a:ext cx="5233987" cy="1646237"/>
            <a:chOff x="1484234" y="3412267"/>
            <a:chExt cx="5234125" cy="1645630"/>
          </a:xfrm>
        </p:grpSpPr>
        <p:sp>
          <p:nvSpPr>
            <p:cNvPr id="7" name="TextBox 1"/>
            <p:cNvSpPr txBox="1">
              <a:spLocks noChangeArrowheads="1"/>
            </p:cNvSpPr>
            <p:nvPr/>
          </p:nvSpPr>
          <p:spPr bwMode="auto">
            <a:xfrm>
              <a:off x="1484234" y="3412267"/>
              <a:ext cx="5234125" cy="1385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+mj-lt"/>
                </a:rPr>
                <a:t>其它天气占全月总天数的多少？</a:t>
              </a:r>
              <a:endParaRPr lang="en-US" altLang="zh-CN" sz="2800" b="1" dirty="0">
                <a:solidFill>
                  <a:srgbClr val="FF0000"/>
                </a:solidFill>
                <a:latin typeface="+mj-lt"/>
              </a:endParaRP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altLang="zh-CN" sz="2800" b="1" dirty="0">
                <a:solidFill>
                  <a:srgbClr val="FF0000"/>
                </a:solidFill>
                <a:latin typeface="+mj-lt"/>
              </a:endParaRPr>
            </a:p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+mj-lt"/>
                </a:rPr>
                <a:t>1-       -  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+mj-lt"/>
                </a:rPr>
                <a:t>  =</a:t>
              </a:r>
              <a:endParaRPr lang="zh-CN" altLang="en-US" sz="2800" b="1" dirty="0">
                <a:solidFill>
                  <a:srgbClr val="FF0000"/>
                </a:solidFill>
                <a:latin typeface="+mj-lt"/>
              </a:endParaRPr>
            </a:p>
          </p:txBody>
        </p:sp>
        <p:grpSp>
          <p:nvGrpSpPr>
            <p:cNvPr id="18438" name="组合 6"/>
            <p:cNvGrpSpPr/>
            <p:nvPr/>
          </p:nvGrpSpPr>
          <p:grpSpPr bwMode="auto">
            <a:xfrm>
              <a:off x="2012543" y="4077419"/>
              <a:ext cx="385042" cy="936218"/>
              <a:chOff x="6774114" y="4398803"/>
              <a:chExt cx="385042" cy="936218"/>
            </a:xfrm>
          </p:grpSpPr>
          <p:sp>
            <p:nvSpPr>
              <p:cNvPr id="17" name="TextBox 2"/>
              <p:cNvSpPr txBox="1">
                <a:spLocks noChangeArrowheads="1"/>
              </p:cNvSpPr>
              <p:nvPr/>
            </p:nvSpPr>
            <p:spPr bwMode="auto">
              <a:xfrm>
                <a:off x="6774456" y="4398568"/>
                <a:ext cx="363547" cy="522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</a:rPr>
                  <a:t>1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8" name="TextBox 4"/>
              <p:cNvSpPr txBox="1">
                <a:spLocks noChangeArrowheads="1"/>
              </p:cNvSpPr>
              <p:nvPr/>
            </p:nvSpPr>
            <p:spPr bwMode="auto">
              <a:xfrm>
                <a:off x="6774456" y="4812753"/>
                <a:ext cx="363547" cy="5220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</a:rPr>
                  <a:t>3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cxnSp>
            <p:nvCxnSpPr>
              <p:cNvPr id="18441" name="直接连接符 5"/>
              <p:cNvCxnSpPr>
                <a:cxnSpLocks noChangeShapeType="1"/>
              </p:cNvCxnSpPr>
              <p:nvPr/>
            </p:nvCxnSpPr>
            <p:spPr bwMode="auto">
              <a:xfrm>
                <a:off x="6774114" y="4867298"/>
                <a:ext cx="38504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8442" name="组合 8"/>
            <p:cNvGrpSpPr/>
            <p:nvPr/>
          </p:nvGrpSpPr>
          <p:grpSpPr bwMode="auto">
            <a:xfrm>
              <a:off x="2719342" y="4075598"/>
              <a:ext cx="544526" cy="920410"/>
              <a:chOff x="6839825" y="4396982"/>
              <a:chExt cx="544526" cy="920410"/>
            </a:xfrm>
          </p:grpSpPr>
          <p:sp>
            <p:nvSpPr>
              <p:cNvPr id="14" name="TextBox 9"/>
              <p:cNvSpPr txBox="1">
                <a:spLocks noChangeArrowheads="1"/>
              </p:cNvSpPr>
              <p:nvPr/>
            </p:nvSpPr>
            <p:spPr bwMode="auto">
              <a:xfrm>
                <a:off x="6941428" y="4396981"/>
                <a:ext cx="365134" cy="5220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</a:rPr>
                  <a:t>3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5" name="TextBox 10"/>
              <p:cNvSpPr txBox="1">
                <a:spLocks noChangeArrowheads="1"/>
              </p:cNvSpPr>
              <p:nvPr/>
            </p:nvSpPr>
            <p:spPr bwMode="auto">
              <a:xfrm>
                <a:off x="6839825" y="4795296"/>
                <a:ext cx="544526" cy="522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</a:rPr>
                  <a:t>10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cxnSp>
            <p:nvCxnSpPr>
              <p:cNvPr id="18445" name="直接连接符 11"/>
              <p:cNvCxnSpPr>
                <a:cxnSpLocks noChangeShapeType="1"/>
              </p:cNvCxnSpPr>
              <p:nvPr/>
            </p:nvCxnSpPr>
            <p:spPr bwMode="auto">
              <a:xfrm>
                <a:off x="6934294" y="4867298"/>
                <a:ext cx="38504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8446" name="组合 12"/>
            <p:cNvGrpSpPr/>
            <p:nvPr/>
          </p:nvGrpSpPr>
          <p:grpSpPr bwMode="auto">
            <a:xfrm>
              <a:off x="3608120" y="4032960"/>
              <a:ext cx="598872" cy="1024937"/>
              <a:chOff x="6953486" y="4365495"/>
              <a:chExt cx="598872" cy="1024937"/>
            </a:xfrm>
          </p:grpSpPr>
          <p:sp>
            <p:nvSpPr>
              <p:cNvPr id="11" name="TextBox 13"/>
              <p:cNvSpPr txBox="1">
                <a:spLocks noChangeArrowheads="1"/>
              </p:cNvSpPr>
              <p:nvPr/>
            </p:nvSpPr>
            <p:spPr bwMode="auto">
              <a:xfrm>
                <a:off x="6955318" y="4365285"/>
                <a:ext cx="523889" cy="5220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</a:rPr>
                  <a:t>11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sp>
            <p:nvSpPr>
              <p:cNvPr id="12" name="TextBox 14"/>
              <p:cNvSpPr txBox="1">
                <a:spLocks noChangeArrowheads="1"/>
              </p:cNvSpPr>
              <p:nvPr/>
            </p:nvSpPr>
            <p:spPr bwMode="auto">
              <a:xfrm>
                <a:off x="6953731" y="4868338"/>
                <a:ext cx="544527" cy="5220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+mj-lt"/>
                  </a:rPr>
                  <a:t>30</a:t>
                </a:r>
                <a:endParaRPr lang="zh-CN" altLang="en-US" sz="2800" b="1" dirty="0">
                  <a:solidFill>
                    <a:srgbClr val="FF0000"/>
                  </a:solidFill>
                  <a:latin typeface="+mj-lt"/>
                </a:endParaRPr>
              </a:p>
            </p:txBody>
          </p:sp>
          <p:cxnSp>
            <p:nvCxnSpPr>
              <p:cNvPr id="18449" name="直接连接符 15"/>
              <p:cNvCxnSpPr>
                <a:cxnSpLocks noChangeShapeType="1"/>
              </p:cNvCxnSpPr>
              <p:nvPr/>
            </p:nvCxnSpPr>
            <p:spPr bwMode="auto">
              <a:xfrm>
                <a:off x="6966941" y="4867298"/>
                <a:ext cx="585417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684213" y="1241425"/>
            <a:ext cx="7975600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5.</a:t>
            </a:r>
            <a:r>
              <a:rPr lang="zh-CN" altLang="en-US" sz="2800" b="1" dirty="0">
                <a:latin typeface="+mj-lt"/>
              </a:rPr>
              <a:t>估一估，连一连，下列算式</a:t>
            </a:r>
            <a:r>
              <a:rPr lang="zh-CN" altLang="en-US" sz="2800" b="1" dirty="0" smtClean="0">
                <a:latin typeface="+mj-lt"/>
              </a:rPr>
              <a:t>结果</a:t>
            </a:r>
            <a:r>
              <a:rPr lang="zh-CN" altLang="en-US" sz="2800" b="1" dirty="0">
                <a:latin typeface="+mj-lt"/>
              </a:rPr>
              <a:t>分别</a:t>
            </a:r>
            <a:r>
              <a:rPr lang="zh-CN" altLang="en-US" sz="2800" b="1" dirty="0" smtClean="0">
                <a:latin typeface="+mj-lt"/>
              </a:rPr>
              <a:t>与</a:t>
            </a:r>
            <a:r>
              <a:rPr lang="zh-CN" altLang="en-US" sz="2800" b="1" dirty="0">
                <a:latin typeface="+mj-lt"/>
              </a:rPr>
              <a:t>哪个数最</a:t>
            </a:r>
            <a:r>
              <a:rPr lang="zh-CN" altLang="en-US" sz="2800" b="1" dirty="0" smtClean="0">
                <a:latin typeface="+mj-lt"/>
              </a:rPr>
              <a:t>接近？算一算。</a:t>
            </a:r>
            <a:endParaRPr lang="en-US" altLang="zh-CN" sz="2800" b="1" dirty="0">
              <a:latin typeface="+mj-lt"/>
            </a:endParaRPr>
          </a:p>
        </p:txBody>
      </p:sp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0663" y="2754313"/>
            <a:ext cx="8672512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1403350" y="3833813"/>
            <a:ext cx="3240088" cy="5842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403350" y="3833813"/>
            <a:ext cx="6408738" cy="5842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2413" y="1092200"/>
            <a:ext cx="8712200" cy="312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67175" y="4375150"/>
          <a:ext cx="1204913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" r:id="rId2" imgW="457200" imgH="406400" progId="Equation.DSMT4">
                  <p:embed/>
                </p:oleObj>
              </mc:Choice>
              <mc:Fallback>
                <p:oleObj name="" r:id="rId2" imgW="457200" imgH="406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4375150"/>
                        <a:ext cx="1204913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5"/>
          <p:cNvGrpSpPr/>
          <p:nvPr/>
        </p:nvGrpSpPr>
        <p:grpSpPr bwMode="auto">
          <a:xfrm>
            <a:off x="3262313" y="403225"/>
            <a:ext cx="2730500" cy="1371600"/>
            <a:chOff x="3992" y="432"/>
            <a:chExt cx="1720" cy="864"/>
          </a:xfrm>
        </p:grpSpPr>
        <p:pic>
          <p:nvPicPr>
            <p:cNvPr id="21506" name="Picture 6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7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随堂演练</a:t>
              </a:r>
              <a:endParaRPr lang="zh-CN" altLang="en-US" sz="40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349250" y="1447800"/>
            <a:ext cx="25860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1.</a:t>
            </a:r>
            <a:r>
              <a:rPr lang="zh-CN" altLang="en-US" sz="3200" b="1"/>
              <a:t>看图填空。</a:t>
            </a:r>
            <a:endParaRPr lang="zh-CN" altLang="en-US" sz="3200" b="1"/>
          </a:p>
        </p:txBody>
      </p:sp>
      <p:grpSp>
        <p:nvGrpSpPr>
          <p:cNvPr id="21509" name="Group 11"/>
          <p:cNvGrpSpPr/>
          <p:nvPr/>
        </p:nvGrpSpPr>
        <p:grpSpPr bwMode="auto">
          <a:xfrm>
            <a:off x="76200" y="2374900"/>
            <a:ext cx="1828800" cy="914400"/>
            <a:chOff x="96" y="1152"/>
            <a:chExt cx="1296" cy="576"/>
          </a:xfrm>
        </p:grpSpPr>
        <p:sp>
          <p:nvSpPr>
            <p:cNvPr id="21510" name="Rectangle 9"/>
            <p:cNvSpPr>
              <a:spLocks noChangeArrowheads="1"/>
            </p:cNvSpPr>
            <p:nvPr/>
          </p:nvSpPr>
          <p:spPr bwMode="auto">
            <a:xfrm>
              <a:off x="96" y="1152"/>
              <a:ext cx="1296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11" name="Rectangle 10"/>
            <p:cNvSpPr>
              <a:spLocks noChangeArrowheads="1"/>
            </p:cNvSpPr>
            <p:nvPr/>
          </p:nvSpPr>
          <p:spPr bwMode="auto">
            <a:xfrm>
              <a:off x="96" y="1440"/>
              <a:ext cx="1296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</p:grpSp>
      <p:sp>
        <p:nvSpPr>
          <p:cNvPr id="21512" name="Text Box 12"/>
          <p:cNvSpPr txBox="1">
            <a:spLocks noChangeArrowheads="1"/>
          </p:cNvSpPr>
          <p:nvPr/>
        </p:nvSpPr>
        <p:spPr bwMode="auto">
          <a:xfrm>
            <a:off x="1905000" y="2568575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+</a:t>
            </a:r>
            <a:endParaRPr lang="en-US" altLang="zh-CN" sz="3200" b="1"/>
          </a:p>
        </p:txBody>
      </p:sp>
      <p:grpSp>
        <p:nvGrpSpPr>
          <p:cNvPr id="21513" name="Group 18"/>
          <p:cNvGrpSpPr/>
          <p:nvPr/>
        </p:nvGrpSpPr>
        <p:grpSpPr bwMode="auto">
          <a:xfrm>
            <a:off x="2286000" y="2374900"/>
            <a:ext cx="1828800" cy="914400"/>
            <a:chOff x="1680" y="1152"/>
            <a:chExt cx="1152" cy="576"/>
          </a:xfrm>
        </p:grpSpPr>
        <p:sp>
          <p:nvSpPr>
            <p:cNvPr id="21514" name="Rectangle 15"/>
            <p:cNvSpPr>
              <a:spLocks noChangeArrowheads="1"/>
            </p:cNvSpPr>
            <p:nvPr/>
          </p:nvSpPr>
          <p:spPr bwMode="auto">
            <a:xfrm>
              <a:off x="1680" y="1152"/>
              <a:ext cx="384" cy="576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15" name="Rectangle 16"/>
            <p:cNvSpPr>
              <a:spLocks noChangeArrowheads="1"/>
            </p:cNvSpPr>
            <p:nvPr/>
          </p:nvSpPr>
          <p:spPr bwMode="auto">
            <a:xfrm>
              <a:off x="2064" y="1152"/>
              <a:ext cx="384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16" name="Rectangle 17"/>
            <p:cNvSpPr>
              <a:spLocks noChangeArrowheads="1"/>
            </p:cNvSpPr>
            <p:nvPr/>
          </p:nvSpPr>
          <p:spPr bwMode="auto">
            <a:xfrm>
              <a:off x="2448" y="1152"/>
              <a:ext cx="384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</p:grpSp>
      <p:sp>
        <p:nvSpPr>
          <p:cNvPr id="21517" name="Text Box 19"/>
          <p:cNvSpPr txBox="1">
            <a:spLocks noChangeArrowheads="1"/>
          </p:cNvSpPr>
          <p:nvPr/>
        </p:nvSpPr>
        <p:spPr bwMode="auto">
          <a:xfrm>
            <a:off x="4114800" y="252730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=</a:t>
            </a:r>
            <a:endParaRPr lang="en-US" altLang="zh-CN" sz="3200" b="1"/>
          </a:p>
        </p:txBody>
      </p:sp>
      <p:grpSp>
        <p:nvGrpSpPr>
          <p:cNvPr id="21518" name="Group 31"/>
          <p:cNvGrpSpPr/>
          <p:nvPr/>
        </p:nvGrpSpPr>
        <p:grpSpPr bwMode="auto">
          <a:xfrm>
            <a:off x="4495800" y="2374900"/>
            <a:ext cx="1828800" cy="914400"/>
            <a:chOff x="1872" y="2448"/>
            <a:chExt cx="1152" cy="576"/>
          </a:xfrm>
        </p:grpSpPr>
        <p:sp>
          <p:nvSpPr>
            <p:cNvPr id="21519" name="Rectangle 22"/>
            <p:cNvSpPr>
              <a:spLocks noChangeArrowheads="1"/>
            </p:cNvSpPr>
            <p:nvPr/>
          </p:nvSpPr>
          <p:spPr bwMode="auto">
            <a:xfrm>
              <a:off x="1872" y="2448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0" name="Rectangle 23"/>
            <p:cNvSpPr>
              <a:spLocks noChangeArrowheads="1"/>
            </p:cNvSpPr>
            <p:nvPr/>
          </p:nvSpPr>
          <p:spPr bwMode="auto">
            <a:xfrm>
              <a:off x="2256" y="2448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1" name="Rectangle 24"/>
            <p:cNvSpPr>
              <a:spLocks noChangeArrowheads="1"/>
            </p:cNvSpPr>
            <p:nvPr/>
          </p:nvSpPr>
          <p:spPr bwMode="auto">
            <a:xfrm>
              <a:off x="2640" y="2448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2" name="Rectangle 25"/>
            <p:cNvSpPr>
              <a:spLocks noChangeArrowheads="1"/>
            </p:cNvSpPr>
            <p:nvPr/>
          </p:nvSpPr>
          <p:spPr bwMode="auto">
            <a:xfrm>
              <a:off x="1872" y="2736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3" name="Rectangle 26"/>
            <p:cNvSpPr>
              <a:spLocks noChangeArrowheads="1"/>
            </p:cNvSpPr>
            <p:nvPr/>
          </p:nvSpPr>
          <p:spPr bwMode="auto">
            <a:xfrm>
              <a:off x="2256" y="2736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4" name="Rectangle 27"/>
            <p:cNvSpPr>
              <a:spLocks noChangeArrowheads="1"/>
            </p:cNvSpPr>
            <p:nvPr/>
          </p:nvSpPr>
          <p:spPr bwMode="auto">
            <a:xfrm>
              <a:off x="2640" y="2736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</p:grpSp>
      <p:grpSp>
        <p:nvGrpSpPr>
          <p:cNvPr id="21525" name="Group 41"/>
          <p:cNvGrpSpPr/>
          <p:nvPr/>
        </p:nvGrpSpPr>
        <p:grpSpPr bwMode="auto">
          <a:xfrm>
            <a:off x="6858000" y="2374900"/>
            <a:ext cx="1828800" cy="914400"/>
            <a:chOff x="4416" y="2832"/>
            <a:chExt cx="1152" cy="576"/>
          </a:xfrm>
        </p:grpSpPr>
        <p:sp>
          <p:nvSpPr>
            <p:cNvPr id="21526" name="Rectangle 35"/>
            <p:cNvSpPr>
              <a:spLocks noChangeArrowheads="1"/>
            </p:cNvSpPr>
            <p:nvPr/>
          </p:nvSpPr>
          <p:spPr bwMode="auto">
            <a:xfrm>
              <a:off x="4416" y="3120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7" name="Rectangle 36"/>
            <p:cNvSpPr>
              <a:spLocks noChangeArrowheads="1"/>
            </p:cNvSpPr>
            <p:nvPr/>
          </p:nvSpPr>
          <p:spPr bwMode="auto">
            <a:xfrm>
              <a:off x="4416" y="2832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8" name="Rectangle 37"/>
            <p:cNvSpPr>
              <a:spLocks noChangeArrowheads="1"/>
            </p:cNvSpPr>
            <p:nvPr/>
          </p:nvSpPr>
          <p:spPr bwMode="auto">
            <a:xfrm>
              <a:off x="4800" y="2832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29" name="Rectangle 38"/>
            <p:cNvSpPr>
              <a:spLocks noChangeArrowheads="1"/>
            </p:cNvSpPr>
            <p:nvPr/>
          </p:nvSpPr>
          <p:spPr bwMode="auto">
            <a:xfrm>
              <a:off x="5184" y="2832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30" name="Rectangle 39"/>
            <p:cNvSpPr>
              <a:spLocks noChangeArrowheads="1"/>
            </p:cNvSpPr>
            <p:nvPr/>
          </p:nvSpPr>
          <p:spPr bwMode="auto">
            <a:xfrm>
              <a:off x="4800" y="3120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31" name="Rectangle 40"/>
            <p:cNvSpPr>
              <a:spLocks noChangeArrowheads="1"/>
            </p:cNvSpPr>
            <p:nvPr/>
          </p:nvSpPr>
          <p:spPr bwMode="auto">
            <a:xfrm>
              <a:off x="5184" y="3120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</p:grpSp>
      <p:sp>
        <p:nvSpPr>
          <p:cNvPr id="21532" name="Rectangle 42"/>
          <p:cNvSpPr>
            <a:spLocks noChangeArrowheads="1"/>
          </p:cNvSpPr>
          <p:nvPr/>
        </p:nvSpPr>
        <p:spPr bwMode="auto">
          <a:xfrm>
            <a:off x="6424613" y="260350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+</a:t>
            </a:r>
            <a:endParaRPr lang="en-US" altLang="zh-CN" sz="3200" b="1">
              <a:cs typeface="Times New Roman" panose="02020603050405020304" pitchFamily="18" charset="0"/>
            </a:endParaRPr>
          </a:p>
        </p:txBody>
      </p:sp>
      <p:sp>
        <p:nvSpPr>
          <p:cNvPr id="21533" name="Rectangle 43"/>
          <p:cNvSpPr>
            <a:spLocks noChangeArrowheads="1"/>
          </p:cNvSpPr>
          <p:nvPr/>
        </p:nvSpPr>
        <p:spPr bwMode="auto">
          <a:xfrm>
            <a:off x="4156075" y="541020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=</a:t>
            </a:r>
            <a:endParaRPr lang="en-US" altLang="zh-CN" sz="3200" b="1"/>
          </a:p>
        </p:txBody>
      </p:sp>
      <p:grpSp>
        <p:nvGrpSpPr>
          <p:cNvPr id="21534" name="Group 49"/>
          <p:cNvGrpSpPr/>
          <p:nvPr/>
        </p:nvGrpSpPr>
        <p:grpSpPr bwMode="auto">
          <a:xfrm>
            <a:off x="4648200" y="4462463"/>
            <a:ext cx="1828800" cy="914400"/>
            <a:chOff x="1440" y="2064"/>
            <a:chExt cx="1152" cy="576"/>
          </a:xfrm>
        </p:grpSpPr>
        <p:sp>
          <p:nvSpPr>
            <p:cNvPr id="21535" name="Rectangle 29"/>
            <p:cNvSpPr>
              <a:spLocks noChangeArrowheads="1"/>
            </p:cNvSpPr>
            <p:nvPr/>
          </p:nvSpPr>
          <p:spPr bwMode="auto">
            <a:xfrm>
              <a:off x="1440" y="2064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36" name="Rectangle 30"/>
            <p:cNvSpPr>
              <a:spLocks noChangeArrowheads="1"/>
            </p:cNvSpPr>
            <p:nvPr/>
          </p:nvSpPr>
          <p:spPr bwMode="auto">
            <a:xfrm>
              <a:off x="1824" y="2064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37" name="Rectangle 34"/>
            <p:cNvSpPr>
              <a:spLocks noChangeArrowheads="1"/>
            </p:cNvSpPr>
            <p:nvPr/>
          </p:nvSpPr>
          <p:spPr bwMode="auto">
            <a:xfrm>
              <a:off x="2208" y="2064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38" name="Rectangle 44"/>
            <p:cNvSpPr>
              <a:spLocks noChangeArrowheads="1"/>
            </p:cNvSpPr>
            <p:nvPr/>
          </p:nvSpPr>
          <p:spPr bwMode="auto">
            <a:xfrm>
              <a:off x="1440" y="2352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39" name="Rectangle 46"/>
            <p:cNvSpPr>
              <a:spLocks noChangeArrowheads="1"/>
            </p:cNvSpPr>
            <p:nvPr/>
          </p:nvSpPr>
          <p:spPr bwMode="auto">
            <a:xfrm>
              <a:off x="2208" y="2352"/>
              <a:ext cx="38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  <p:sp>
          <p:nvSpPr>
            <p:cNvPr id="21540" name="Rectangle 48"/>
            <p:cNvSpPr>
              <a:spLocks noChangeArrowheads="1"/>
            </p:cNvSpPr>
            <p:nvPr/>
          </p:nvSpPr>
          <p:spPr bwMode="auto">
            <a:xfrm>
              <a:off x="1824" y="2352"/>
              <a:ext cx="384" cy="288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200" b="1"/>
            </a:p>
          </p:txBody>
        </p:sp>
      </p:grpSp>
      <p:sp>
        <p:nvSpPr>
          <p:cNvPr id="21541" name="Text Box 50"/>
          <p:cNvSpPr txBox="1">
            <a:spLocks noChangeArrowheads="1"/>
          </p:cNvSpPr>
          <p:nvPr/>
        </p:nvSpPr>
        <p:spPr bwMode="auto">
          <a:xfrm>
            <a:off x="196850" y="3482975"/>
            <a:ext cx="1919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）</a:t>
            </a:r>
            <a:endParaRPr lang="zh-CN" altLang="en-US" sz="3200" b="1"/>
          </a:p>
        </p:txBody>
      </p:sp>
      <p:sp>
        <p:nvSpPr>
          <p:cNvPr id="21542" name="Rectangle 51"/>
          <p:cNvSpPr>
            <a:spLocks noChangeArrowheads="1"/>
          </p:cNvSpPr>
          <p:nvPr/>
        </p:nvSpPr>
        <p:spPr bwMode="auto">
          <a:xfrm>
            <a:off x="2590800" y="3517900"/>
            <a:ext cx="1919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）</a:t>
            </a:r>
            <a:endParaRPr lang="zh-CN" altLang="en-US" sz="3200" b="1"/>
          </a:p>
        </p:txBody>
      </p:sp>
      <p:sp>
        <p:nvSpPr>
          <p:cNvPr id="21543" name="Rectangle 52"/>
          <p:cNvSpPr>
            <a:spLocks noChangeArrowheads="1"/>
          </p:cNvSpPr>
          <p:nvPr/>
        </p:nvSpPr>
        <p:spPr bwMode="auto">
          <a:xfrm>
            <a:off x="4689475" y="3517900"/>
            <a:ext cx="1919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）</a:t>
            </a:r>
            <a:endParaRPr lang="zh-CN" altLang="en-US" sz="3200" b="1"/>
          </a:p>
        </p:txBody>
      </p:sp>
      <p:sp>
        <p:nvSpPr>
          <p:cNvPr id="21544" name="Rectangle 53"/>
          <p:cNvSpPr>
            <a:spLocks noChangeArrowheads="1"/>
          </p:cNvSpPr>
          <p:nvPr/>
        </p:nvSpPr>
        <p:spPr bwMode="auto">
          <a:xfrm>
            <a:off x="6975475" y="3594100"/>
            <a:ext cx="19192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）</a:t>
            </a:r>
            <a:endParaRPr lang="zh-CN" altLang="en-US" sz="3200" b="1"/>
          </a:p>
        </p:txBody>
      </p:sp>
      <p:sp>
        <p:nvSpPr>
          <p:cNvPr id="21545" name="Rectangle 54"/>
          <p:cNvSpPr>
            <a:spLocks noChangeArrowheads="1"/>
          </p:cNvSpPr>
          <p:nvPr/>
        </p:nvSpPr>
        <p:spPr bwMode="auto">
          <a:xfrm>
            <a:off x="4765675" y="5453063"/>
            <a:ext cx="1919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）</a:t>
            </a:r>
            <a:endParaRPr lang="zh-CN" altLang="en-US" sz="3200" b="1"/>
          </a:p>
        </p:txBody>
      </p:sp>
      <p:sp>
        <p:nvSpPr>
          <p:cNvPr id="21546" name="Rectangle 55"/>
          <p:cNvSpPr>
            <a:spLocks noChangeArrowheads="1"/>
          </p:cNvSpPr>
          <p:nvPr/>
        </p:nvSpPr>
        <p:spPr bwMode="auto">
          <a:xfrm>
            <a:off x="1852613" y="351790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+</a:t>
            </a:r>
            <a:endParaRPr lang="en-US" altLang="zh-CN" sz="3200" b="1">
              <a:cs typeface="Times New Roman" panose="02020603050405020304" pitchFamily="18" charset="0"/>
            </a:endParaRPr>
          </a:p>
        </p:txBody>
      </p:sp>
      <p:sp>
        <p:nvSpPr>
          <p:cNvPr id="21547" name="Rectangle 56"/>
          <p:cNvSpPr>
            <a:spLocks noChangeArrowheads="1"/>
          </p:cNvSpPr>
          <p:nvPr/>
        </p:nvSpPr>
        <p:spPr bwMode="auto">
          <a:xfrm>
            <a:off x="6424613" y="359410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+</a:t>
            </a:r>
            <a:endParaRPr lang="en-US" altLang="zh-CN" sz="3200" b="1">
              <a:cs typeface="Times New Roman" panose="02020603050405020304" pitchFamily="18" charset="0"/>
            </a:endParaRPr>
          </a:p>
        </p:txBody>
      </p:sp>
      <p:sp>
        <p:nvSpPr>
          <p:cNvPr id="21548" name="Rectangle 57"/>
          <p:cNvSpPr>
            <a:spLocks noChangeArrowheads="1"/>
          </p:cNvSpPr>
          <p:nvPr/>
        </p:nvSpPr>
        <p:spPr bwMode="auto">
          <a:xfrm>
            <a:off x="4114800" y="3517900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=</a:t>
            </a:r>
            <a:endParaRPr lang="en-US" altLang="zh-CN" sz="3200" b="1"/>
          </a:p>
        </p:txBody>
      </p:sp>
      <p:graphicFrame>
        <p:nvGraphicFramePr>
          <p:cNvPr id="47" name="Object 3"/>
          <p:cNvGraphicFramePr>
            <a:graphicFrameLocks noChangeAspect="1"/>
          </p:cNvGraphicFramePr>
          <p:nvPr/>
        </p:nvGraphicFramePr>
        <p:xfrm>
          <a:off x="808038" y="3279775"/>
          <a:ext cx="484187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4" name="" r:id="rId2" imgW="152400" imgH="405765" progId="Equation.DSMT4">
                  <p:embed/>
                </p:oleObj>
              </mc:Choice>
              <mc:Fallback>
                <p:oleObj name="" r:id="rId2" imgW="152400" imgH="405765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038" y="3279775"/>
                        <a:ext cx="484187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"/>
          <p:cNvGraphicFramePr>
            <a:graphicFrameLocks noChangeAspect="1"/>
          </p:cNvGraphicFramePr>
          <p:nvPr/>
        </p:nvGraphicFramePr>
        <p:xfrm>
          <a:off x="3200400" y="3279775"/>
          <a:ext cx="441325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5" name="" r:id="rId4" imgW="139700" imgH="406400" progId="Equation.DSMT4">
                  <p:embed/>
                </p:oleObj>
              </mc:Choice>
              <mc:Fallback>
                <p:oleObj name="" r:id="rId4" imgW="139700" imgH="406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279775"/>
                        <a:ext cx="441325" cy="1285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5"/>
          <p:cNvGraphicFramePr>
            <a:graphicFrameLocks noChangeAspect="1"/>
          </p:cNvGraphicFramePr>
          <p:nvPr/>
        </p:nvGraphicFramePr>
        <p:xfrm>
          <a:off x="5353050" y="3279775"/>
          <a:ext cx="420688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6" name="" r:id="rId6" imgW="139700" imgH="406400" progId="Equation.DSMT4">
                  <p:embed/>
                </p:oleObj>
              </mc:Choice>
              <mc:Fallback>
                <p:oleObj name="" r:id="rId6" imgW="13970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3050" y="3279775"/>
                        <a:ext cx="420688" cy="1227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6"/>
          <p:cNvGraphicFramePr>
            <a:graphicFrameLocks noChangeAspect="1"/>
          </p:cNvGraphicFramePr>
          <p:nvPr/>
        </p:nvGraphicFramePr>
        <p:xfrm>
          <a:off x="7620000" y="3278188"/>
          <a:ext cx="490538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7" name="" r:id="rId8" imgW="152400" imgH="405765" progId="Equation.DSMT4">
                  <p:embed/>
                </p:oleObj>
              </mc:Choice>
              <mc:Fallback>
                <p:oleObj name="" r:id="rId8" imgW="152400" imgH="405765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3278188"/>
                        <a:ext cx="490538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7"/>
          <p:cNvGraphicFramePr>
            <a:graphicFrameLocks noChangeAspect="1"/>
          </p:cNvGraphicFramePr>
          <p:nvPr/>
        </p:nvGraphicFramePr>
        <p:xfrm>
          <a:off x="5457825" y="5292725"/>
          <a:ext cx="39211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8" name="" r:id="rId10" imgW="139700" imgH="406400" progId="Equation.DSMT4">
                  <p:embed/>
                </p:oleObj>
              </mc:Choice>
              <mc:Fallback>
                <p:oleObj name="" r:id="rId10" imgW="139700" imgH="406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7825" y="5292725"/>
                        <a:ext cx="392113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508000" y="1211263"/>
            <a:ext cx="75295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/>
              <a:t>2.</a:t>
            </a:r>
            <a:r>
              <a:rPr lang="zh-CN" altLang="en-US" sz="3200" b="1"/>
              <a:t>下面的计算对吗？把不对的改正过来。</a:t>
            </a:r>
            <a:endParaRPr lang="zh-CN" altLang="en-US" sz="3200" b="1"/>
          </a:p>
        </p:txBody>
      </p:sp>
      <p:grpSp>
        <p:nvGrpSpPr>
          <p:cNvPr id="22530" name="Group 33"/>
          <p:cNvGrpSpPr/>
          <p:nvPr/>
        </p:nvGrpSpPr>
        <p:grpSpPr bwMode="auto">
          <a:xfrm>
            <a:off x="668338" y="2233613"/>
            <a:ext cx="2995612" cy="1058862"/>
            <a:chOff x="101" y="1056"/>
            <a:chExt cx="1631" cy="528"/>
          </a:xfrm>
        </p:grpSpPr>
        <p:sp>
          <p:nvSpPr>
            <p:cNvPr id="22531" name="Text Box 3"/>
            <p:cNvSpPr txBox="1">
              <a:spLocks noChangeArrowheads="1"/>
            </p:cNvSpPr>
            <p:nvPr/>
          </p:nvSpPr>
          <p:spPr bwMode="auto">
            <a:xfrm>
              <a:off x="101" y="1144"/>
              <a:ext cx="77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/>
                <a:t>（</a:t>
              </a:r>
              <a:r>
                <a:rPr lang="en-US" altLang="zh-CN" sz="3200" b="1"/>
                <a:t>1</a:t>
              </a:r>
              <a:r>
                <a:rPr lang="zh-CN" altLang="en-US" sz="3200" b="1"/>
                <a:t>）</a:t>
              </a:r>
              <a:endParaRPr lang="zh-CN" altLang="en-US" sz="3200" b="1"/>
            </a:p>
          </p:txBody>
        </p:sp>
        <p:graphicFrame>
          <p:nvGraphicFramePr>
            <p:cNvPr id="22532" name="Object 3"/>
            <p:cNvGraphicFramePr>
              <a:graphicFrameLocks noChangeAspect="1"/>
            </p:cNvGraphicFramePr>
            <p:nvPr/>
          </p:nvGraphicFramePr>
          <p:xfrm>
            <a:off x="720" y="1056"/>
            <a:ext cx="180" cy="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0" name="" r:id="rId1" imgW="139700" imgH="393700" progId="Equation.3">
                    <p:embed/>
                  </p:oleObj>
                </mc:Choice>
                <mc:Fallback>
                  <p:oleObj name="" r:id="rId1" imgW="139700" imgH="393700" progId="Equation.3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1056"/>
                          <a:ext cx="180" cy="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3" name="Text Box 6"/>
            <p:cNvSpPr txBox="1">
              <a:spLocks noChangeArrowheads="1"/>
            </p:cNvSpPr>
            <p:nvPr/>
          </p:nvSpPr>
          <p:spPr bwMode="auto">
            <a:xfrm>
              <a:off x="880" y="1178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+</a:t>
              </a:r>
              <a:endParaRPr lang="en-US" altLang="zh-CN" sz="3200" b="1"/>
            </a:p>
          </p:txBody>
        </p:sp>
        <p:graphicFrame>
          <p:nvGraphicFramePr>
            <p:cNvPr id="22534" name="Object 4"/>
            <p:cNvGraphicFramePr>
              <a:graphicFrameLocks noChangeAspect="1"/>
            </p:cNvGraphicFramePr>
            <p:nvPr/>
          </p:nvGraphicFramePr>
          <p:xfrm>
            <a:off x="1152" y="1056"/>
            <a:ext cx="204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1" name="" r:id="rId3" imgW="152400" imgH="393700" progId="Equation.3">
                    <p:embed/>
                  </p:oleObj>
                </mc:Choice>
                <mc:Fallback>
                  <p:oleObj name="" r:id="rId3" imgW="152400" imgH="39370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2" y="1056"/>
                          <a:ext cx="204" cy="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35" name="Text Box 8"/>
            <p:cNvSpPr txBox="1">
              <a:spLocks noChangeArrowheads="1"/>
            </p:cNvSpPr>
            <p:nvPr/>
          </p:nvSpPr>
          <p:spPr bwMode="auto">
            <a:xfrm>
              <a:off x="1280" y="1200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=</a:t>
              </a:r>
              <a:endParaRPr lang="en-US" altLang="zh-CN" sz="3200" b="1"/>
            </a:p>
          </p:txBody>
        </p:sp>
        <p:graphicFrame>
          <p:nvGraphicFramePr>
            <p:cNvPr id="22536" name="Object 5"/>
            <p:cNvGraphicFramePr>
              <a:graphicFrameLocks noChangeAspect="1"/>
            </p:cNvGraphicFramePr>
            <p:nvPr/>
          </p:nvGraphicFramePr>
          <p:xfrm>
            <a:off x="1536" y="1056"/>
            <a:ext cx="196" cy="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2" name="" r:id="rId5" imgW="152400" imgH="393700" progId="Equation.3">
                    <p:embed/>
                  </p:oleObj>
                </mc:Choice>
                <mc:Fallback>
                  <p:oleObj name="" r:id="rId5" imgW="152400" imgH="393700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6" y="1056"/>
                          <a:ext cx="196" cy="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537" name="Group 37"/>
          <p:cNvGrpSpPr/>
          <p:nvPr/>
        </p:nvGrpSpPr>
        <p:grpSpPr bwMode="auto">
          <a:xfrm>
            <a:off x="347663" y="4213225"/>
            <a:ext cx="3673475" cy="1250950"/>
            <a:chOff x="-161" y="2256"/>
            <a:chExt cx="1858" cy="528"/>
          </a:xfrm>
        </p:grpSpPr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>
              <a:off x="-161" y="2396"/>
              <a:ext cx="99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   </a:t>
              </a:r>
              <a:r>
                <a:rPr lang="zh-CN" altLang="en-US" sz="3200" b="1"/>
                <a:t>（</a:t>
              </a:r>
              <a:r>
                <a:rPr lang="en-US" altLang="zh-CN" sz="3200" b="1"/>
                <a:t>2</a:t>
              </a:r>
              <a:r>
                <a:rPr lang="zh-CN" altLang="en-US" sz="3200" b="1"/>
                <a:t>）</a:t>
              </a:r>
              <a:endParaRPr lang="zh-CN" altLang="en-US" sz="3200" b="1"/>
            </a:p>
          </p:txBody>
        </p:sp>
        <p:grpSp>
          <p:nvGrpSpPr>
            <p:cNvPr id="22539" name="Group 35"/>
            <p:cNvGrpSpPr/>
            <p:nvPr/>
          </p:nvGrpSpPr>
          <p:grpSpPr bwMode="auto">
            <a:xfrm>
              <a:off x="548" y="2256"/>
              <a:ext cx="1149" cy="528"/>
              <a:chOff x="548" y="2256"/>
              <a:chExt cx="1149" cy="528"/>
            </a:xfrm>
          </p:grpSpPr>
          <p:graphicFrame>
            <p:nvGraphicFramePr>
              <p:cNvPr id="22540" name="Object 6"/>
              <p:cNvGraphicFramePr>
                <a:graphicFrameLocks noChangeAspect="1"/>
              </p:cNvGraphicFramePr>
              <p:nvPr/>
            </p:nvGraphicFramePr>
            <p:xfrm>
              <a:off x="548" y="2304"/>
              <a:ext cx="237" cy="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3" name="" r:id="rId7" imgW="203200" imgH="393700" progId="Equation.3">
                      <p:embed/>
                    </p:oleObj>
                  </mc:Choice>
                  <mc:Fallback>
                    <p:oleObj name="" r:id="rId7" imgW="203200" imgH="393700" progId="Equation.3">
                      <p:embed/>
                      <p:pic>
                        <p:nvPicPr>
                          <p:cNvPr id="0" name="Object 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48" y="2304"/>
                            <a:ext cx="237" cy="4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541" name="Object 7"/>
              <p:cNvGraphicFramePr>
                <a:graphicFrameLocks noChangeAspect="1"/>
              </p:cNvGraphicFramePr>
              <p:nvPr/>
            </p:nvGraphicFramePr>
            <p:xfrm>
              <a:off x="1028" y="2256"/>
              <a:ext cx="188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4" name="" r:id="rId9" imgW="139700" imgH="393700" progId="Equation.3">
                      <p:embed/>
                    </p:oleObj>
                  </mc:Choice>
                  <mc:Fallback>
                    <p:oleObj name="" r:id="rId9" imgW="139700" imgH="393700" progId="Equation.3">
                      <p:embed/>
                      <p:pic>
                        <p:nvPicPr>
                          <p:cNvPr id="0" name="Object 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28" y="2256"/>
                            <a:ext cx="188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542" name="Text Box 14"/>
              <p:cNvSpPr txBox="1">
                <a:spLocks noChangeArrowheads="1"/>
              </p:cNvSpPr>
              <p:nvPr/>
            </p:nvSpPr>
            <p:spPr bwMode="auto">
              <a:xfrm>
                <a:off x="788" y="2400"/>
                <a:ext cx="260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/>
                  <a:t>–</a:t>
                </a:r>
                <a:endParaRPr lang="en-US" altLang="zh-CN" sz="3200" b="1"/>
              </a:p>
            </p:txBody>
          </p:sp>
          <p:sp>
            <p:nvSpPr>
              <p:cNvPr id="22543" name="Rectangle 15"/>
              <p:cNvSpPr>
                <a:spLocks noChangeArrowheads="1"/>
              </p:cNvSpPr>
              <p:nvPr/>
            </p:nvSpPr>
            <p:spPr bwMode="auto">
              <a:xfrm>
                <a:off x="1187" y="2400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/>
                  <a:t>=</a:t>
                </a:r>
                <a:endParaRPr lang="en-US" altLang="zh-CN" sz="3200" b="1"/>
              </a:p>
            </p:txBody>
          </p:sp>
          <p:graphicFrame>
            <p:nvGraphicFramePr>
              <p:cNvPr id="22544" name="Object 8"/>
              <p:cNvGraphicFramePr>
                <a:graphicFrameLocks noChangeAspect="1"/>
              </p:cNvGraphicFramePr>
              <p:nvPr/>
            </p:nvGraphicFramePr>
            <p:xfrm>
              <a:off x="1460" y="2304"/>
              <a:ext cx="237" cy="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65" name="" r:id="rId10" imgW="203200" imgH="393700" progId="Equation.3">
                      <p:embed/>
                    </p:oleObj>
                  </mc:Choice>
                  <mc:Fallback>
                    <p:oleObj name="" r:id="rId10" imgW="203200" imgH="393700" progId="Equation.3">
                      <p:embed/>
                      <p:pic>
                        <p:nvPicPr>
                          <p:cNvPr id="0" name="Object 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60" y="2304"/>
                            <a:ext cx="237" cy="4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3787775" y="2522538"/>
            <a:ext cx="741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</a:rPr>
              <a:t>×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4354513" y="4572000"/>
            <a:ext cx="596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3300"/>
                </a:solidFill>
              </a:rPr>
              <a:t>×</a:t>
            </a:r>
            <a:endParaRPr lang="en-US" altLang="zh-CN" sz="3200" b="1">
              <a:solidFill>
                <a:srgbClr val="FF33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5" name="Group 34"/>
          <p:cNvGrpSpPr/>
          <p:nvPr/>
        </p:nvGrpSpPr>
        <p:grpSpPr bwMode="auto">
          <a:xfrm>
            <a:off x="4902200" y="2233613"/>
            <a:ext cx="2776538" cy="1100137"/>
            <a:chOff x="2768" y="1056"/>
            <a:chExt cx="1456" cy="528"/>
          </a:xfrm>
        </p:grpSpPr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2768" y="1200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=</a:t>
              </a:r>
              <a:endParaRPr lang="en-US" altLang="zh-CN" sz="3200" b="1"/>
            </a:p>
          </p:txBody>
        </p:sp>
        <p:graphicFrame>
          <p:nvGraphicFramePr>
            <p:cNvPr id="22549" name="Object 9"/>
            <p:cNvGraphicFramePr>
              <a:graphicFrameLocks noChangeAspect="1"/>
            </p:cNvGraphicFramePr>
            <p:nvPr/>
          </p:nvGraphicFramePr>
          <p:xfrm>
            <a:off x="3011" y="1056"/>
            <a:ext cx="205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6" name="" r:id="rId12" imgW="152400" imgH="393700" progId="Equation.3">
                    <p:embed/>
                  </p:oleObj>
                </mc:Choice>
                <mc:Fallback>
                  <p:oleObj name="" r:id="rId12" imgW="152400" imgH="39370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1" y="1056"/>
                          <a:ext cx="205" cy="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50" name="Rectangle 23"/>
            <p:cNvSpPr>
              <a:spLocks noChangeArrowheads="1"/>
            </p:cNvSpPr>
            <p:nvPr/>
          </p:nvSpPr>
          <p:spPr bwMode="auto">
            <a:xfrm>
              <a:off x="3216" y="1200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+</a:t>
              </a:r>
              <a:endParaRPr lang="en-US" altLang="zh-CN" sz="3200" b="1"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551" name="Object 10"/>
            <p:cNvGraphicFramePr>
              <a:graphicFrameLocks noChangeAspect="1"/>
            </p:cNvGraphicFramePr>
            <p:nvPr/>
          </p:nvGraphicFramePr>
          <p:xfrm>
            <a:off x="3537" y="1056"/>
            <a:ext cx="205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7" name="" r:id="rId14" imgW="152400" imgH="393700" progId="Equation.3">
                    <p:embed/>
                  </p:oleObj>
                </mc:Choice>
                <mc:Fallback>
                  <p:oleObj name="" r:id="rId14" imgW="152400" imgH="393700" progId="Equation.3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7" y="1056"/>
                          <a:ext cx="205" cy="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52" name="Rectangle 25"/>
            <p:cNvSpPr>
              <a:spLocks noChangeArrowheads="1"/>
            </p:cNvSpPr>
            <p:nvPr/>
          </p:nvSpPr>
          <p:spPr bwMode="auto">
            <a:xfrm>
              <a:off x="3759" y="1200"/>
              <a:ext cx="2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/>
                <a:t>=</a:t>
              </a:r>
              <a:endParaRPr lang="en-US" altLang="zh-CN" sz="3200" b="1"/>
            </a:p>
          </p:txBody>
        </p:sp>
        <p:graphicFrame>
          <p:nvGraphicFramePr>
            <p:cNvPr id="22553" name="Object 11"/>
            <p:cNvGraphicFramePr>
              <a:graphicFrameLocks noChangeAspect="1"/>
            </p:cNvGraphicFramePr>
            <p:nvPr/>
          </p:nvGraphicFramePr>
          <p:xfrm>
            <a:off x="4029" y="1056"/>
            <a:ext cx="195" cy="5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8" name="" r:id="rId16" imgW="152400" imgH="393700" progId="Equation.3">
                    <p:embed/>
                  </p:oleObj>
                </mc:Choice>
                <mc:Fallback>
                  <p:oleObj name="" r:id="rId16" imgW="152400" imgH="393700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29" y="1056"/>
                          <a:ext cx="195" cy="5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38"/>
          <p:cNvGrpSpPr/>
          <p:nvPr/>
        </p:nvGrpSpPr>
        <p:grpSpPr bwMode="auto">
          <a:xfrm>
            <a:off x="4951413" y="4246563"/>
            <a:ext cx="2262187" cy="1038225"/>
            <a:chOff x="2799" y="2324"/>
            <a:chExt cx="967" cy="460"/>
          </a:xfrm>
        </p:grpSpPr>
        <p:graphicFrame>
          <p:nvGraphicFramePr>
            <p:cNvPr id="22555" name="Object 12"/>
            <p:cNvGraphicFramePr>
              <a:graphicFrameLocks noChangeAspect="1"/>
            </p:cNvGraphicFramePr>
            <p:nvPr/>
          </p:nvGraphicFramePr>
          <p:xfrm>
            <a:off x="3027" y="2324"/>
            <a:ext cx="237" cy="4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569" name="" r:id="rId18" imgW="203200" imgH="393700" progId="Equation.3">
                    <p:embed/>
                  </p:oleObj>
                </mc:Choice>
                <mc:Fallback>
                  <p:oleObj name="" r:id="rId18" imgW="203200" imgH="3937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27" y="2324"/>
                          <a:ext cx="237" cy="4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2556" name="Group 36"/>
            <p:cNvGrpSpPr/>
            <p:nvPr/>
          </p:nvGrpSpPr>
          <p:grpSpPr bwMode="auto">
            <a:xfrm>
              <a:off x="2799" y="2324"/>
              <a:ext cx="967" cy="460"/>
              <a:chOff x="2799" y="2324"/>
              <a:chExt cx="967" cy="460"/>
            </a:xfrm>
          </p:grpSpPr>
          <p:sp>
            <p:nvSpPr>
              <p:cNvPr id="22557" name="Rectangle 27"/>
              <p:cNvSpPr>
                <a:spLocks noChangeArrowheads="1"/>
              </p:cNvSpPr>
              <p:nvPr/>
            </p:nvSpPr>
            <p:spPr bwMode="auto">
              <a:xfrm>
                <a:off x="2799" y="2400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/>
                  <a:t>=</a:t>
                </a:r>
                <a:endParaRPr lang="en-US" altLang="zh-CN" sz="3200" b="1"/>
              </a:p>
            </p:txBody>
          </p:sp>
          <p:sp>
            <p:nvSpPr>
              <p:cNvPr id="22558" name="Rectangle 31"/>
              <p:cNvSpPr>
                <a:spLocks noChangeArrowheads="1"/>
              </p:cNvSpPr>
              <p:nvPr/>
            </p:nvSpPr>
            <p:spPr bwMode="auto">
              <a:xfrm>
                <a:off x="3264" y="2400"/>
                <a:ext cx="268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/>
                  <a:t>=</a:t>
                </a:r>
                <a:endParaRPr lang="en-US" altLang="zh-CN" sz="3200" b="1"/>
              </a:p>
            </p:txBody>
          </p:sp>
          <p:graphicFrame>
            <p:nvGraphicFramePr>
              <p:cNvPr id="22559" name="Object 13"/>
              <p:cNvGraphicFramePr>
                <a:graphicFrameLocks noChangeAspect="1"/>
              </p:cNvGraphicFramePr>
              <p:nvPr/>
            </p:nvGraphicFramePr>
            <p:xfrm>
              <a:off x="3552" y="2324"/>
              <a:ext cx="214" cy="4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2570" name="" r:id="rId19" imgW="139700" imgH="393700" progId="Equation.3">
                      <p:embed/>
                    </p:oleObj>
                  </mc:Choice>
                  <mc:Fallback>
                    <p:oleObj name="" r:id="rId19" imgW="139700" imgH="393700" progId="Equation.3">
                      <p:embed/>
                      <p:pic>
                        <p:nvPicPr>
                          <p:cNvPr id="0" name="Object 1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324"/>
                            <a:ext cx="214" cy="4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76"/>
          <p:cNvGrpSpPr/>
          <p:nvPr/>
        </p:nvGrpSpPr>
        <p:grpSpPr bwMode="auto">
          <a:xfrm>
            <a:off x="300038" y="4098925"/>
            <a:ext cx="3455987" cy="2447925"/>
            <a:chOff x="3470" y="2568"/>
            <a:chExt cx="2177" cy="1542"/>
          </a:xfrm>
        </p:grpSpPr>
        <p:grpSp>
          <p:nvGrpSpPr>
            <p:cNvPr id="23554" name="Group 77"/>
            <p:cNvGrpSpPr/>
            <p:nvPr/>
          </p:nvGrpSpPr>
          <p:grpSpPr bwMode="auto">
            <a:xfrm>
              <a:off x="3470" y="2568"/>
              <a:ext cx="2177" cy="1542"/>
              <a:chOff x="249" y="618"/>
              <a:chExt cx="2177" cy="1542"/>
            </a:xfrm>
          </p:grpSpPr>
          <p:pic>
            <p:nvPicPr>
              <p:cNvPr id="23555" name="Picture 78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9" y="618"/>
                <a:ext cx="2177" cy="1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56" name="Rectangle 79"/>
              <p:cNvSpPr>
                <a:spLocks noChangeArrowheads="1"/>
              </p:cNvSpPr>
              <p:nvPr/>
            </p:nvSpPr>
            <p:spPr bwMode="auto">
              <a:xfrm>
                <a:off x="793" y="1117"/>
                <a:ext cx="1134" cy="49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3600" b="1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557" name="Text Box 80"/>
              <p:cNvSpPr txBox="1">
                <a:spLocks noChangeArrowheads="1"/>
              </p:cNvSpPr>
              <p:nvPr/>
            </p:nvSpPr>
            <p:spPr bwMode="auto">
              <a:xfrm>
                <a:off x="1300" y="1143"/>
                <a:ext cx="114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3600" b="1"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23558" name="Group 81"/>
            <p:cNvGrpSpPr/>
            <p:nvPr/>
          </p:nvGrpSpPr>
          <p:grpSpPr bwMode="auto">
            <a:xfrm>
              <a:off x="3991" y="3067"/>
              <a:ext cx="1112" cy="541"/>
              <a:chOff x="1701" y="3932"/>
              <a:chExt cx="1112" cy="541"/>
            </a:xfrm>
          </p:grpSpPr>
          <p:grpSp>
            <p:nvGrpSpPr>
              <p:cNvPr id="23559" name="Group 82"/>
              <p:cNvGrpSpPr/>
              <p:nvPr/>
            </p:nvGrpSpPr>
            <p:grpSpPr bwMode="auto">
              <a:xfrm>
                <a:off x="2276" y="3932"/>
                <a:ext cx="255" cy="541"/>
                <a:chOff x="1355" y="2037"/>
                <a:chExt cx="255" cy="541"/>
              </a:xfrm>
            </p:grpSpPr>
            <p:sp>
              <p:nvSpPr>
                <p:cNvPr id="23560" name="Rectangle 83"/>
                <p:cNvSpPr>
                  <a:spLocks noChangeArrowheads="1"/>
                </p:cNvSpPr>
                <p:nvPr/>
              </p:nvSpPr>
              <p:spPr bwMode="auto">
                <a:xfrm>
                  <a:off x="1370" y="2037"/>
                  <a:ext cx="23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ea typeface="楷体_GB2312" panose="02010609030101010101" pitchFamily="49" charset="-122"/>
                    </a:rPr>
                    <a:t>3</a:t>
                  </a:r>
                  <a:endParaRPr lang="en-US" altLang="zh-CN" sz="2800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561" name="Rectangle 84"/>
                <p:cNvSpPr>
                  <a:spLocks noChangeArrowheads="1"/>
                </p:cNvSpPr>
                <p:nvPr/>
              </p:nvSpPr>
              <p:spPr bwMode="auto">
                <a:xfrm>
                  <a:off x="1355" y="2251"/>
                  <a:ext cx="23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ea typeface="楷体_GB2312" panose="02010609030101010101" pitchFamily="49" charset="-122"/>
                    </a:rPr>
                    <a:t>8</a:t>
                  </a:r>
                  <a:endParaRPr lang="en-US" altLang="zh-CN" sz="2800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562" name="Line 85"/>
                <p:cNvSpPr>
                  <a:spLocks noChangeShapeType="1"/>
                </p:cNvSpPr>
                <p:nvPr/>
              </p:nvSpPr>
              <p:spPr bwMode="auto">
                <a:xfrm>
                  <a:off x="1383" y="2296"/>
                  <a:ext cx="22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63" name="Group 86"/>
              <p:cNvGrpSpPr/>
              <p:nvPr/>
            </p:nvGrpSpPr>
            <p:grpSpPr bwMode="auto">
              <a:xfrm>
                <a:off x="1701" y="3932"/>
                <a:ext cx="1112" cy="541"/>
                <a:chOff x="1701" y="3932"/>
                <a:chExt cx="1112" cy="541"/>
              </a:xfrm>
            </p:grpSpPr>
            <p:grpSp>
              <p:nvGrpSpPr>
                <p:cNvPr id="23564" name="Group 87"/>
                <p:cNvGrpSpPr/>
                <p:nvPr/>
              </p:nvGrpSpPr>
              <p:grpSpPr bwMode="auto">
                <a:xfrm>
                  <a:off x="1701" y="3932"/>
                  <a:ext cx="301" cy="541"/>
                  <a:chOff x="1324" y="2037"/>
                  <a:chExt cx="301" cy="541"/>
                </a:xfrm>
              </p:grpSpPr>
              <p:sp>
                <p:nvSpPr>
                  <p:cNvPr id="2356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1370" y="2037"/>
                    <a:ext cx="239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ea typeface="楷体_GB2312" panose="02010609030101010101" pitchFamily="49" charset="-122"/>
                      </a:rPr>
                      <a:t>1</a:t>
                    </a:r>
                    <a:endParaRPr lang="en-US" altLang="zh-CN" sz="28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566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1324" y="2251"/>
                    <a:ext cx="301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ea typeface="楷体_GB2312" panose="02010609030101010101" pitchFamily="49" charset="-122"/>
                      </a:rPr>
                      <a:t> 6</a:t>
                    </a:r>
                    <a:endParaRPr lang="en-US" altLang="zh-CN" sz="28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567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1383" y="2296"/>
                    <a:ext cx="227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568" name="Rectangle 91"/>
                <p:cNvSpPr>
                  <a:spLocks noChangeArrowheads="1"/>
                </p:cNvSpPr>
                <p:nvPr/>
              </p:nvSpPr>
              <p:spPr bwMode="auto">
                <a:xfrm>
                  <a:off x="1987" y="3977"/>
                  <a:ext cx="282" cy="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3600">
                      <a:ea typeface="楷体_GB2312" panose="02010609030101010101" pitchFamily="49" charset="-122"/>
                    </a:rPr>
                    <a:t>+</a:t>
                  </a:r>
                  <a:endParaRPr lang="en-US" altLang="zh-CN" sz="3600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569" name="Rectangle 92"/>
                <p:cNvSpPr>
                  <a:spLocks noChangeArrowheads="1"/>
                </p:cNvSpPr>
                <p:nvPr/>
              </p:nvSpPr>
              <p:spPr bwMode="auto">
                <a:xfrm>
                  <a:off x="2531" y="3977"/>
                  <a:ext cx="282" cy="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3600">
                      <a:ea typeface="楷体_GB2312" panose="02010609030101010101" pitchFamily="49" charset="-122"/>
                    </a:rPr>
                    <a:t>=</a:t>
                  </a:r>
                  <a:endParaRPr lang="en-US" altLang="zh-CN" sz="3600"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23570" name="Group 94"/>
          <p:cNvGrpSpPr/>
          <p:nvPr/>
        </p:nvGrpSpPr>
        <p:grpSpPr bwMode="auto">
          <a:xfrm>
            <a:off x="5508625" y="4025900"/>
            <a:ext cx="3455988" cy="2447925"/>
            <a:chOff x="3470" y="2568"/>
            <a:chExt cx="2177" cy="1542"/>
          </a:xfrm>
        </p:grpSpPr>
        <p:grpSp>
          <p:nvGrpSpPr>
            <p:cNvPr id="23571" name="Group 58"/>
            <p:cNvGrpSpPr/>
            <p:nvPr/>
          </p:nvGrpSpPr>
          <p:grpSpPr bwMode="auto">
            <a:xfrm>
              <a:off x="3470" y="2568"/>
              <a:ext cx="2177" cy="1542"/>
              <a:chOff x="3470" y="2568"/>
              <a:chExt cx="2177" cy="1542"/>
            </a:xfrm>
          </p:grpSpPr>
          <p:grpSp>
            <p:nvGrpSpPr>
              <p:cNvPr id="23572" name="Group 11"/>
              <p:cNvGrpSpPr/>
              <p:nvPr/>
            </p:nvGrpSpPr>
            <p:grpSpPr bwMode="auto">
              <a:xfrm>
                <a:off x="3470" y="2568"/>
                <a:ext cx="2177" cy="1542"/>
                <a:chOff x="249" y="618"/>
                <a:chExt cx="2177" cy="1542"/>
              </a:xfrm>
            </p:grpSpPr>
            <p:pic>
              <p:nvPicPr>
                <p:cNvPr id="23573" name="Picture 12"/>
                <p:cNvPicPr>
                  <a:picLocks noChangeAspect="1" noChangeArrowheads="1"/>
                </p:cNvPicPr>
                <p:nvPr/>
              </p:nvPicPr>
              <p:blipFill>
                <a:blip r:embed="rId1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49" y="618"/>
                  <a:ext cx="2177" cy="1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574" name="Rectangle 13"/>
                <p:cNvSpPr>
                  <a:spLocks noChangeArrowheads="1"/>
                </p:cNvSpPr>
                <p:nvPr/>
              </p:nvSpPr>
              <p:spPr bwMode="auto">
                <a:xfrm>
                  <a:off x="793" y="1117"/>
                  <a:ext cx="1134" cy="499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lIns="90000" tIns="46800" rIns="90000" bIns="46800" anchor="ctr"/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en-US" sz="3600" b="1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575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300" y="1143"/>
                  <a:ext cx="114" cy="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endParaRPr lang="zh-CN" altLang="zh-CN" sz="3600" b="1">
                    <a:ea typeface="楷体_GB2312" panose="02010609030101010101" pitchFamily="49" charset="-122"/>
                  </a:endParaRPr>
                </a:p>
              </p:txBody>
            </p:sp>
          </p:grpSp>
          <p:grpSp>
            <p:nvGrpSpPr>
              <p:cNvPr id="23576" name="Group 57"/>
              <p:cNvGrpSpPr/>
              <p:nvPr/>
            </p:nvGrpSpPr>
            <p:grpSpPr bwMode="auto">
              <a:xfrm>
                <a:off x="4022" y="3067"/>
                <a:ext cx="1081" cy="541"/>
                <a:chOff x="1732" y="3932"/>
                <a:chExt cx="1081" cy="541"/>
              </a:xfrm>
            </p:grpSpPr>
            <p:grpSp>
              <p:nvGrpSpPr>
                <p:cNvPr id="23577" name="Group 28"/>
                <p:cNvGrpSpPr/>
                <p:nvPr/>
              </p:nvGrpSpPr>
              <p:grpSpPr bwMode="auto">
                <a:xfrm>
                  <a:off x="2276" y="3932"/>
                  <a:ext cx="255" cy="541"/>
                  <a:chOff x="1355" y="2037"/>
                  <a:chExt cx="255" cy="541"/>
                </a:xfrm>
              </p:grpSpPr>
              <p:sp>
                <p:nvSpPr>
                  <p:cNvPr id="23578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370" y="2037"/>
                    <a:ext cx="239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ea typeface="楷体_GB2312" panose="02010609030101010101" pitchFamily="49" charset="-122"/>
                      </a:rPr>
                      <a:t>2</a:t>
                    </a:r>
                    <a:endParaRPr lang="en-US" altLang="zh-CN" sz="28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579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355" y="2251"/>
                    <a:ext cx="239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ea typeface="楷体_GB2312" panose="02010609030101010101" pitchFamily="49" charset="-122"/>
                      </a:rPr>
                      <a:t>5</a:t>
                    </a:r>
                    <a:endParaRPr lang="en-US" altLang="zh-CN" sz="28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580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1383" y="2296"/>
                    <a:ext cx="227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581" name="Group 56"/>
                <p:cNvGrpSpPr/>
                <p:nvPr/>
              </p:nvGrpSpPr>
              <p:grpSpPr bwMode="auto">
                <a:xfrm>
                  <a:off x="1732" y="3932"/>
                  <a:ext cx="1081" cy="541"/>
                  <a:chOff x="1732" y="3932"/>
                  <a:chExt cx="1081" cy="541"/>
                </a:xfrm>
              </p:grpSpPr>
              <p:grpSp>
                <p:nvGrpSpPr>
                  <p:cNvPr id="23582" name="Group 24"/>
                  <p:cNvGrpSpPr/>
                  <p:nvPr/>
                </p:nvGrpSpPr>
                <p:grpSpPr bwMode="auto">
                  <a:xfrm>
                    <a:off x="1732" y="3932"/>
                    <a:ext cx="255" cy="541"/>
                    <a:chOff x="1355" y="2037"/>
                    <a:chExt cx="255" cy="541"/>
                  </a:xfrm>
                </p:grpSpPr>
                <p:sp>
                  <p:nvSpPr>
                    <p:cNvPr id="23583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70" y="2037"/>
                      <a:ext cx="239" cy="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0000" tIns="46800" rIns="90000" bIns="46800">
                      <a:spAutoFit/>
                    </a:bodyPr>
                    <a:lstStyle/>
                    <a:p>
                      <a:pPr>
                        <a:spcBef>
                          <a:spcPct val="3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>
                          <a:ea typeface="楷体_GB2312" panose="02010609030101010101" pitchFamily="49" charset="-122"/>
                        </a:rPr>
                        <a:t>8</a:t>
                      </a:r>
                      <a:endParaRPr lang="en-US" altLang="zh-CN" sz="2800"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23584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55" y="2251"/>
                      <a:ext cx="239" cy="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90000" tIns="46800" rIns="90000" bIns="46800">
                      <a:spAutoFit/>
                    </a:bodyPr>
                    <a:lstStyle/>
                    <a:p>
                      <a:pPr>
                        <a:spcBef>
                          <a:spcPct val="300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2800">
                          <a:ea typeface="楷体_GB2312" panose="02010609030101010101" pitchFamily="49" charset="-122"/>
                        </a:rPr>
                        <a:t>9</a:t>
                      </a:r>
                      <a:endParaRPr lang="en-US" altLang="zh-CN" sz="2800">
                        <a:ea typeface="楷体_GB2312" panose="02010609030101010101" pitchFamily="49" charset="-122"/>
                      </a:endParaRPr>
                    </a:p>
                  </p:txBody>
                </p:sp>
                <p:sp>
                  <p:nvSpPr>
                    <p:cNvPr id="23585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83" y="2296"/>
                      <a:ext cx="227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3586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2023" y="3977"/>
                    <a:ext cx="210" cy="4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3600">
                        <a:ea typeface="楷体_GB2312" panose="02010609030101010101" pitchFamily="49" charset="-122"/>
                      </a:rPr>
                      <a:t>-</a:t>
                    </a:r>
                    <a:endParaRPr lang="en-US" altLang="zh-CN" sz="36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58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531" y="3977"/>
                    <a:ext cx="282" cy="4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3600">
                        <a:ea typeface="楷体_GB2312" panose="02010609030101010101" pitchFamily="49" charset="-122"/>
                      </a:rPr>
                      <a:t>=</a:t>
                    </a:r>
                    <a:endParaRPr lang="en-US" altLang="zh-CN" sz="3600">
                      <a:ea typeface="楷体_GB2312" panose="0201060903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23588" name="Rectangle 93"/>
            <p:cNvSpPr>
              <a:spLocks noChangeArrowheads="1"/>
            </p:cNvSpPr>
            <p:nvPr/>
          </p:nvSpPr>
          <p:spPr bwMode="auto">
            <a:xfrm>
              <a:off x="4058" y="3117"/>
              <a:ext cx="274" cy="4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3600">
                  <a:ea typeface="楷体_GB2312" panose="02010609030101010101" pitchFamily="49" charset="-122"/>
                </a:rPr>
                <a:t>1</a:t>
              </a:r>
              <a:endParaRPr lang="en-US" altLang="zh-CN" sz="3600"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589" name="Group 59"/>
          <p:cNvGrpSpPr/>
          <p:nvPr/>
        </p:nvGrpSpPr>
        <p:grpSpPr bwMode="auto">
          <a:xfrm>
            <a:off x="2916238" y="3449638"/>
            <a:ext cx="3455987" cy="2447925"/>
            <a:chOff x="3470" y="2568"/>
            <a:chExt cx="2177" cy="1542"/>
          </a:xfrm>
        </p:grpSpPr>
        <p:grpSp>
          <p:nvGrpSpPr>
            <p:cNvPr id="23590" name="Group 60"/>
            <p:cNvGrpSpPr/>
            <p:nvPr/>
          </p:nvGrpSpPr>
          <p:grpSpPr bwMode="auto">
            <a:xfrm>
              <a:off x="3470" y="2568"/>
              <a:ext cx="2177" cy="1542"/>
              <a:chOff x="249" y="618"/>
              <a:chExt cx="2177" cy="1542"/>
            </a:xfrm>
          </p:grpSpPr>
          <p:pic>
            <p:nvPicPr>
              <p:cNvPr id="23591" name="Picture 61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9" y="618"/>
                <a:ext cx="2177" cy="1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92" name="Rectangle 62"/>
              <p:cNvSpPr>
                <a:spLocks noChangeArrowheads="1"/>
              </p:cNvSpPr>
              <p:nvPr/>
            </p:nvSpPr>
            <p:spPr bwMode="auto">
              <a:xfrm>
                <a:off x="793" y="1117"/>
                <a:ext cx="1134" cy="49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sz="3600" b="1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593" name="Text Box 63"/>
              <p:cNvSpPr txBox="1">
                <a:spLocks noChangeArrowheads="1"/>
              </p:cNvSpPr>
              <p:nvPr/>
            </p:nvSpPr>
            <p:spPr bwMode="auto">
              <a:xfrm>
                <a:off x="1300" y="1143"/>
                <a:ext cx="114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zh-CN" sz="3600" b="1">
                  <a:ea typeface="楷体_GB2312" panose="02010609030101010101" pitchFamily="49" charset="-122"/>
                </a:endParaRPr>
              </a:p>
            </p:txBody>
          </p:sp>
        </p:grpSp>
        <p:grpSp>
          <p:nvGrpSpPr>
            <p:cNvPr id="23594" name="Group 64"/>
            <p:cNvGrpSpPr/>
            <p:nvPr/>
          </p:nvGrpSpPr>
          <p:grpSpPr bwMode="auto">
            <a:xfrm>
              <a:off x="4022" y="3067"/>
              <a:ext cx="1081" cy="541"/>
              <a:chOff x="1732" y="3932"/>
              <a:chExt cx="1081" cy="541"/>
            </a:xfrm>
          </p:grpSpPr>
          <p:grpSp>
            <p:nvGrpSpPr>
              <p:cNvPr id="23595" name="Group 65"/>
              <p:cNvGrpSpPr/>
              <p:nvPr/>
            </p:nvGrpSpPr>
            <p:grpSpPr bwMode="auto">
              <a:xfrm>
                <a:off x="2276" y="3932"/>
                <a:ext cx="255" cy="541"/>
                <a:chOff x="1355" y="2037"/>
                <a:chExt cx="255" cy="541"/>
              </a:xfrm>
            </p:grpSpPr>
            <p:sp>
              <p:nvSpPr>
                <p:cNvPr id="23596" name="Rectangle 66"/>
                <p:cNvSpPr>
                  <a:spLocks noChangeArrowheads="1"/>
                </p:cNvSpPr>
                <p:nvPr/>
              </p:nvSpPr>
              <p:spPr bwMode="auto">
                <a:xfrm>
                  <a:off x="1370" y="2037"/>
                  <a:ext cx="23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ea typeface="楷体_GB2312" panose="02010609030101010101" pitchFamily="49" charset="-122"/>
                    </a:rPr>
                    <a:t>5</a:t>
                  </a:r>
                  <a:endParaRPr lang="en-US" altLang="zh-CN" sz="2800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597" name="Rectangle 67"/>
                <p:cNvSpPr>
                  <a:spLocks noChangeArrowheads="1"/>
                </p:cNvSpPr>
                <p:nvPr/>
              </p:nvSpPr>
              <p:spPr bwMode="auto">
                <a:xfrm>
                  <a:off x="1355" y="2251"/>
                  <a:ext cx="239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800">
                      <a:ea typeface="楷体_GB2312" panose="02010609030101010101" pitchFamily="49" charset="-122"/>
                    </a:rPr>
                    <a:t>6</a:t>
                  </a:r>
                  <a:endParaRPr lang="en-US" altLang="zh-CN" sz="2800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598" name="Line 68"/>
                <p:cNvSpPr>
                  <a:spLocks noChangeShapeType="1"/>
                </p:cNvSpPr>
                <p:nvPr/>
              </p:nvSpPr>
              <p:spPr bwMode="auto">
                <a:xfrm>
                  <a:off x="1383" y="2296"/>
                  <a:ext cx="22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99" name="Group 69"/>
              <p:cNvGrpSpPr/>
              <p:nvPr/>
            </p:nvGrpSpPr>
            <p:grpSpPr bwMode="auto">
              <a:xfrm>
                <a:off x="1732" y="3932"/>
                <a:ext cx="1081" cy="541"/>
                <a:chOff x="1732" y="3932"/>
                <a:chExt cx="1081" cy="541"/>
              </a:xfrm>
            </p:grpSpPr>
            <p:grpSp>
              <p:nvGrpSpPr>
                <p:cNvPr id="23600" name="Group 70"/>
                <p:cNvGrpSpPr/>
                <p:nvPr/>
              </p:nvGrpSpPr>
              <p:grpSpPr bwMode="auto">
                <a:xfrm>
                  <a:off x="1732" y="3932"/>
                  <a:ext cx="255" cy="541"/>
                  <a:chOff x="1355" y="2037"/>
                  <a:chExt cx="255" cy="541"/>
                </a:xfrm>
              </p:grpSpPr>
              <p:sp>
                <p:nvSpPr>
                  <p:cNvPr id="23601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1370" y="2037"/>
                    <a:ext cx="239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ea typeface="楷体_GB2312" panose="02010609030101010101" pitchFamily="49" charset="-122"/>
                      </a:rPr>
                      <a:t>8</a:t>
                    </a:r>
                    <a:endParaRPr lang="en-US" altLang="zh-CN" sz="28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602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355" y="2251"/>
                    <a:ext cx="239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>
                      <a:spcBef>
                        <a:spcPct val="3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800">
                        <a:ea typeface="楷体_GB2312" panose="02010609030101010101" pitchFamily="49" charset="-122"/>
                      </a:rPr>
                      <a:t>9</a:t>
                    </a:r>
                    <a:endParaRPr lang="en-US" altLang="zh-CN" sz="2800">
                      <a:ea typeface="楷体_GB2312" panose="02010609030101010101" pitchFamily="49" charset="-122"/>
                    </a:endParaRPr>
                  </a:p>
                </p:txBody>
              </p:sp>
              <p:sp>
                <p:nvSpPr>
                  <p:cNvPr id="23603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1383" y="2296"/>
                    <a:ext cx="227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604" name="Rectangle 74"/>
                <p:cNvSpPr>
                  <a:spLocks noChangeArrowheads="1"/>
                </p:cNvSpPr>
                <p:nvPr/>
              </p:nvSpPr>
              <p:spPr bwMode="auto">
                <a:xfrm>
                  <a:off x="2023" y="3977"/>
                  <a:ext cx="210" cy="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3600">
                      <a:ea typeface="楷体_GB2312" panose="02010609030101010101" pitchFamily="49" charset="-122"/>
                    </a:rPr>
                    <a:t>-</a:t>
                  </a:r>
                  <a:endParaRPr lang="en-US" altLang="zh-CN" sz="3600"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3605" name="Rectangle 75"/>
                <p:cNvSpPr>
                  <a:spLocks noChangeArrowheads="1"/>
                </p:cNvSpPr>
                <p:nvPr/>
              </p:nvSpPr>
              <p:spPr bwMode="auto">
                <a:xfrm>
                  <a:off x="2531" y="3977"/>
                  <a:ext cx="282" cy="4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spAutoFit/>
                </a:bodyPr>
                <a:lstStyle/>
                <a:p>
                  <a:pPr>
                    <a:spcBef>
                      <a:spcPct val="3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3600">
                      <a:ea typeface="楷体_GB2312" panose="02010609030101010101" pitchFamily="49" charset="-122"/>
                    </a:rPr>
                    <a:t>=</a:t>
                  </a:r>
                  <a:endParaRPr lang="en-US" altLang="zh-CN" sz="3600">
                    <a:ea typeface="楷体_GB2312" panose="02010609030101010101" pitchFamily="49" charset="-122"/>
                  </a:endParaRPr>
                </a:p>
              </p:txBody>
            </p:sp>
          </p:grpSp>
        </p:grpSp>
      </p:grpSp>
      <p:grpSp>
        <p:nvGrpSpPr>
          <p:cNvPr id="21" name="Group 96"/>
          <p:cNvGrpSpPr/>
          <p:nvPr/>
        </p:nvGrpSpPr>
        <p:grpSpPr bwMode="auto">
          <a:xfrm>
            <a:off x="1163638" y="1001713"/>
            <a:ext cx="1557337" cy="1724025"/>
            <a:chOff x="2426" y="572"/>
            <a:chExt cx="981" cy="1086"/>
          </a:xfrm>
        </p:grpSpPr>
        <p:grpSp>
          <p:nvGrpSpPr>
            <p:cNvPr id="23607" name="Group 97"/>
            <p:cNvGrpSpPr/>
            <p:nvPr/>
          </p:nvGrpSpPr>
          <p:grpSpPr bwMode="auto">
            <a:xfrm>
              <a:off x="2426" y="572"/>
              <a:ext cx="981" cy="1045"/>
              <a:chOff x="4377" y="709"/>
              <a:chExt cx="981" cy="1045"/>
            </a:xfrm>
          </p:grpSpPr>
          <p:sp>
            <p:nvSpPr>
              <p:cNvPr id="23608" name="Text Box 98"/>
              <p:cNvSpPr txBox="1">
                <a:spLocks noChangeArrowheads="1"/>
              </p:cNvSpPr>
              <p:nvPr/>
            </p:nvSpPr>
            <p:spPr bwMode="auto">
              <a:xfrm>
                <a:off x="4518" y="1344"/>
                <a:ext cx="840" cy="41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 b="1">
                    <a:ea typeface="楷体_GB2312" panose="02010609030101010101" pitchFamily="49" charset="-122"/>
                  </a:rPr>
                  <a:t>         </a:t>
                </a:r>
                <a:endParaRPr lang="en-US" altLang="zh-CN" sz="3600" b="1">
                  <a:ea typeface="楷体_GB2312" panose="02010609030101010101" pitchFamily="49" charset="-122"/>
                </a:endParaRPr>
              </a:p>
            </p:txBody>
          </p:sp>
          <p:pic>
            <p:nvPicPr>
              <p:cNvPr id="23609" name="Picture 99" descr="insect013s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377" y="709"/>
                <a:ext cx="94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610" name="Group 100"/>
            <p:cNvGrpSpPr/>
            <p:nvPr/>
          </p:nvGrpSpPr>
          <p:grpSpPr bwMode="auto">
            <a:xfrm>
              <a:off x="2726" y="1117"/>
              <a:ext cx="426" cy="541"/>
              <a:chOff x="1262" y="2037"/>
              <a:chExt cx="426" cy="541"/>
            </a:xfrm>
          </p:grpSpPr>
          <p:sp>
            <p:nvSpPr>
              <p:cNvPr id="23611" name="Rectangle 101"/>
              <p:cNvSpPr>
                <a:spLocks noChangeArrowheads="1"/>
              </p:cNvSpPr>
              <p:nvPr/>
            </p:nvSpPr>
            <p:spPr bwMode="auto">
              <a:xfrm>
                <a:off x="1339" y="2037"/>
                <a:ext cx="301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ea typeface="楷体_GB2312" panose="02010609030101010101" pitchFamily="49" charset="-122"/>
                  </a:rPr>
                  <a:t> 1</a:t>
                </a:r>
                <a:endParaRPr lang="en-US" altLang="zh-CN" sz="2800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612" name="Rectangle 102"/>
              <p:cNvSpPr>
                <a:spLocks noChangeArrowheads="1"/>
              </p:cNvSpPr>
              <p:nvPr/>
            </p:nvSpPr>
            <p:spPr bwMode="auto">
              <a:xfrm>
                <a:off x="1262" y="2251"/>
                <a:ext cx="4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ea typeface="楷体_GB2312" panose="02010609030101010101" pitchFamily="49" charset="-122"/>
                  </a:rPr>
                  <a:t> 18</a:t>
                </a:r>
                <a:endParaRPr lang="en-US" altLang="zh-CN" sz="2800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613" name="Line 103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Group 104"/>
          <p:cNvGrpSpPr/>
          <p:nvPr/>
        </p:nvGrpSpPr>
        <p:grpSpPr bwMode="auto">
          <a:xfrm>
            <a:off x="6348413" y="1001713"/>
            <a:ext cx="1557337" cy="1724025"/>
            <a:chOff x="2426" y="572"/>
            <a:chExt cx="981" cy="1086"/>
          </a:xfrm>
        </p:grpSpPr>
        <p:grpSp>
          <p:nvGrpSpPr>
            <p:cNvPr id="23615" name="Group 105"/>
            <p:cNvGrpSpPr/>
            <p:nvPr/>
          </p:nvGrpSpPr>
          <p:grpSpPr bwMode="auto">
            <a:xfrm>
              <a:off x="2426" y="572"/>
              <a:ext cx="981" cy="1045"/>
              <a:chOff x="4377" y="709"/>
              <a:chExt cx="981" cy="1045"/>
            </a:xfrm>
          </p:grpSpPr>
          <p:sp>
            <p:nvSpPr>
              <p:cNvPr id="23616" name="Text Box 106"/>
              <p:cNvSpPr txBox="1">
                <a:spLocks noChangeArrowheads="1"/>
              </p:cNvSpPr>
              <p:nvPr/>
            </p:nvSpPr>
            <p:spPr bwMode="auto">
              <a:xfrm>
                <a:off x="4518" y="1344"/>
                <a:ext cx="840" cy="41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 b="1">
                    <a:ea typeface="楷体_GB2312" panose="02010609030101010101" pitchFamily="49" charset="-122"/>
                  </a:rPr>
                  <a:t>         </a:t>
                </a:r>
                <a:endParaRPr lang="en-US" altLang="zh-CN" sz="3600" b="1">
                  <a:ea typeface="楷体_GB2312" panose="02010609030101010101" pitchFamily="49" charset="-122"/>
                </a:endParaRPr>
              </a:p>
            </p:txBody>
          </p:sp>
          <p:pic>
            <p:nvPicPr>
              <p:cNvPr id="23617" name="Picture 107" descr="insect013s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377" y="709"/>
                <a:ext cx="94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618" name="Group 108"/>
            <p:cNvGrpSpPr/>
            <p:nvPr/>
          </p:nvGrpSpPr>
          <p:grpSpPr bwMode="auto">
            <a:xfrm>
              <a:off x="2695" y="1117"/>
              <a:ext cx="488" cy="541"/>
              <a:chOff x="1231" y="2037"/>
              <a:chExt cx="488" cy="541"/>
            </a:xfrm>
          </p:grpSpPr>
          <p:sp>
            <p:nvSpPr>
              <p:cNvPr id="23619" name="Rectangle 109"/>
              <p:cNvSpPr>
                <a:spLocks noChangeArrowheads="1"/>
              </p:cNvSpPr>
              <p:nvPr/>
            </p:nvSpPr>
            <p:spPr bwMode="auto">
              <a:xfrm>
                <a:off x="1277" y="2037"/>
                <a:ext cx="4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ea typeface="楷体_GB2312" panose="02010609030101010101" pitchFamily="49" charset="-122"/>
                  </a:rPr>
                  <a:t> 13</a:t>
                </a:r>
                <a:endParaRPr lang="en-US" altLang="zh-CN" sz="2800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620" name="Rectangle 110"/>
              <p:cNvSpPr>
                <a:spLocks noChangeArrowheads="1"/>
              </p:cNvSpPr>
              <p:nvPr/>
            </p:nvSpPr>
            <p:spPr bwMode="auto">
              <a:xfrm>
                <a:off x="1231" y="2251"/>
                <a:ext cx="4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ea typeface="楷体_GB2312" panose="02010609030101010101" pitchFamily="49" charset="-122"/>
                  </a:rPr>
                  <a:t>  24</a:t>
                </a:r>
                <a:endParaRPr lang="en-US" altLang="zh-CN" sz="2800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621" name="Line 111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Group 95"/>
          <p:cNvGrpSpPr/>
          <p:nvPr/>
        </p:nvGrpSpPr>
        <p:grpSpPr bwMode="auto">
          <a:xfrm>
            <a:off x="3851275" y="857250"/>
            <a:ext cx="1557338" cy="1724025"/>
            <a:chOff x="2426" y="572"/>
            <a:chExt cx="981" cy="1086"/>
          </a:xfrm>
        </p:grpSpPr>
        <p:grpSp>
          <p:nvGrpSpPr>
            <p:cNvPr id="23623" name="Group 18"/>
            <p:cNvGrpSpPr/>
            <p:nvPr/>
          </p:nvGrpSpPr>
          <p:grpSpPr bwMode="auto">
            <a:xfrm>
              <a:off x="2426" y="572"/>
              <a:ext cx="981" cy="1045"/>
              <a:chOff x="4377" y="709"/>
              <a:chExt cx="981" cy="1045"/>
            </a:xfrm>
          </p:grpSpPr>
          <p:sp>
            <p:nvSpPr>
              <p:cNvPr id="23624" name="Text Box 19"/>
              <p:cNvSpPr txBox="1">
                <a:spLocks noChangeArrowheads="1"/>
              </p:cNvSpPr>
              <p:nvPr/>
            </p:nvSpPr>
            <p:spPr bwMode="auto">
              <a:xfrm>
                <a:off x="4518" y="1344"/>
                <a:ext cx="840" cy="41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600" b="1">
                    <a:ea typeface="楷体_GB2312" panose="02010609030101010101" pitchFamily="49" charset="-122"/>
                  </a:rPr>
                  <a:t>         </a:t>
                </a:r>
                <a:endParaRPr lang="en-US" altLang="zh-CN" sz="3600" b="1">
                  <a:ea typeface="楷体_GB2312" panose="02010609030101010101" pitchFamily="49" charset="-122"/>
                </a:endParaRPr>
              </a:p>
            </p:txBody>
          </p:sp>
          <p:pic>
            <p:nvPicPr>
              <p:cNvPr id="23625" name="Picture 20" descr="insect013s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377" y="709"/>
                <a:ext cx="94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626" name="Group 52"/>
            <p:cNvGrpSpPr/>
            <p:nvPr/>
          </p:nvGrpSpPr>
          <p:grpSpPr bwMode="auto">
            <a:xfrm>
              <a:off x="2788" y="1117"/>
              <a:ext cx="316" cy="541"/>
              <a:chOff x="1324" y="2037"/>
              <a:chExt cx="316" cy="541"/>
            </a:xfrm>
          </p:grpSpPr>
          <p:sp>
            <p:nvSpPr>
              <p:cNvPr id="23627" name="Rectangle 53"/>
              <p:cNvSpPr>
                <a:spLocks noChangeArrowheads="1"/>
              </p:cNvSpPr>
              <p:nvPr/>
            </p:nvSpPr>
            <p:spPr bwMode="auto">
              <a:xfrm>
                <a:off x="1339" y="2037"/>
                <a:ext cx="301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ea typeface="楷体_GB2312" panose="02010609030101010101" pitchFamily="49" charset="-122"/>
                  </a:rPr>
                  <a:t> 3</a:t>
                </a:r>
                <a:endParaRPr lang="en-US" altLang="zh-CN" sz="2800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628" name="Rectangle 54"/>
              <p:cNvSpPr>
                <a:spLocks noChangeArrowheads="1"/>
              </p:cNvSpPr>
              <p:nvPr/>
            </p:nvSpPr>
            <p:spPr bwMode="auto">
              <a:xfrm>
                <a:off x="1324" y="2251"/>
                <a:ext cx="301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spcBef>
                    <a:spcPct val="3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>
                    <a:ea typeface="楷体_GB2312" panose="02010609030101010101" pitchFamily="49" charset="-122"/>
                  </a:rPr>
                  <a:t> 5</a:t>
                </a:r>
                <a:endParaRPr lang="en-US" altLang="zh-CN" sz="2800">
                  <a:ea typeface="楷体_GB2312" panose="02010609030101010101" pitchFamily="49" charset="-122"/>
                </a:endParaRPr>
              </a:p>
            </p:txBody>
          </p:sp>
          <p:sp>
            <p:nvSpPr>
              <p:cNvPr id="23629" name="Line 5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93064E-6 C 0.10243 0.06521 0.20521 0.13064 0.26198 0.17272 C 0.31858 0.21457 0.32934 0.2333 0.34028 0.25203 " pathEditMode="relative" rAng="0" ptsTypes="aaA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46821E-6 C 0.09236 0.07284 0.18472 0.14567 0.23611 0.20185 C 0.28767 0.25781 0.29809 0.29665 0.30868 0.33596 " pathEditMode="relative" rAng="0" ptsTypes="aaA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93064E-6 C -0.17153 0.06636 -0.34237 0.13318 -0.43525 0.19099 C -0.52813 0.24856 -0.54289 0.29734 -0.55747 0.34636 " pathEditMode="relative" rAng="0" ptsTypes="aaA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491" name="Picture 3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10150" y="4133850"/>
            <a:ext cx="13128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2" name="Picture 4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10150" y="4133850"/>
            <a:ext cx="13128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3" name="Picture 5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34038" y="4133850"/>
            <a:ext cx="13128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4" name="Picture 6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27763" y="4156075"/>
            <a:ext cx="13128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5" name="Picture 7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91313" y="4141788"/>
            <a:ext cx="13128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6" name="Picture 8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99313" y="4141788"/>
            <a:ext cx="13128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7" name="Picture 9" descr="图片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97775" y="4156075"/>
            <a:ext cx="131286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8" name="Picture 10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2225" y="3529013"/>
            <a:ext cx="156368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499" name="Picture 11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5938" y="3571875"/>
            <a:ext cx="15636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0" name="Picture 12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1100" y="3587750"/>
            <a:ext cx="156368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1" name="Picture 13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9263" y="3630613"/>
            <a:ext cx="15636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2" name="Picture 14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800" y="3681413"/>
            <a:ext cx="156368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3" name="Picture 15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7800" y="3724275"/>
            <a:ext cx="156368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4" name="Picture 16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1513" y="3738563"/>
            <a:ext cx="15636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5" name="Picture 17" descr="20068810456446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49688" y="3738563"/>
            <a:ext cx="1563687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6" name="Picture 18" descr="754386_122248_40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8888" y="4840288"/>
            <a:ext cx="20875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7" name="Picture 19" descr="754386_122248_40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83088" y="4737100"/>
            <a:ext cx="20875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8" name="Picture 20" descr="754386_122248_40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5663" y="4884738"/>
            <a:ext cx="20875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09" name="Picture 21" descr="754386_122248_40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7363" y="4856163"/>
            <a:ext cx="20875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510" name="Picture 22" descr="754386_122248_40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48113" y="4711700"/>
            <a:ext cx="208756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29"/>
          <p:cNvGrpSpPr/>
          <p:nvPr/>
        </p:nvGrpSpPr>
        <p:grpSpPr bwMode="auto">
          <a:xfrm>
            <a:off x="658813" y="989013"/>
            <a:ext cx="8664575" cy="2400300"/>
            <a:chOff x="447675" y="688975"/>
            <a:chExt cx="8664575" cy="2400300"/>
          </a:xfrm>
        </p:grpSpPr>
        <p:sp>
          <p:nvSpPr>
            <p:cNvPr id="25622" name="Text Box 23"/>
            <p:cNvSpPr txBox="1">
              <a:spLocks noChangeArrowheads="1"/>
            </p:cNvSpPr>
            <p:nvPr/>
          </p:nvSpPr>
          <p:spPr bwMode="auto">
            <a:xfrm>
              <a:off x="447675" y="800100"/>
              <a:ext cx="8664575" cy="2289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ea typeface="楷体_GB2312" panose="02010609030101010101" pitchFamily="49" charset="-122"/>
                </a:rPr>
                <a:t>小动物排队做操，小兔子占总数的   ，      </a:t>
              </a:r>
              <a:endParaRPr lang="zh-CN" altLang="en-US" sz="3600" b="1" dirty="0">
                <a:ea typeface="楷体_GB2312" panose="0201060903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ea typeface="楷体_GB2312" panose="02010609030101010101" pitchFamily="49" charset="-122"/>
                </a:rPr>
                <a:t>小猴子占总数的   。</a:t>
              </a:r>
              <a:endParaRPr lang="zh-CN" altLang="en-US" sz="3600" b="1" dirty="0">
                <a:ea typeface="楷体_GB2312" panose="0201060903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ea typeface="楷体_GB2312" panose="02010609030101010101" pitchFamily="49" charset="-122"/>
                </a:rPr>
                <a:t>小兔子和小猴子共占总数的几分之几？</a:t>
              </a:r>
              <a:endParaRPr lang="zh-CN" altLang="en-US" sz="3600" b="1" dirty="0">
                <a:ea typeface="楷体_GB2312" panose="02010609030101010101" pitchFamily="49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ea typeface="楷体_GB2312" panose="02010609030101010101" pitchFamily="49" charset="-122"/>
                </a:rPr>
                <a:t>小兔子比小猴子多几分之几？</a:t>
              </a:r>
              <a:endParaRPr lang="zh-CN" altLang="en-US" sz="3600" b="1" dirty="0">
                <a:ea typeface="楷体_GB2312" panose="02010609030101010101" pitchFamily="49" charset="-122"/>
              </a:endParaRPr>
            </a:p>
          </p:txBody>
        </p:sp>
        <p:grpSp>
          <p:nvGrpSpPr>
            <p:cNvPr id="25623" name="Group 30"/>
            <p:cNvGrpSpPr/>
            <p:nvPr/>
          </p:nvGrpSpPr>
          <p:grpSpPr bwMode="auto">
            <a:xfrm>
              <a:off x="7451725" y="688975"/>
              <a:ext cx="350838" cy="822325"/>
              <a:chOff x="4780" y="434"/>
              <a:chExt cx="221" cy="518"/>
            </a:xfrm>
          </p:grpSpPr>
          <p:sp>
            <p:nvSpPr>
              <p:cNvPr id="25624" name="Text Box 24"/>
              <p:cNvSpPr txBox="1">
                <a:spLocks noChangeArrowheads="1"/>
              </p:cNvSpPr>
              <p:nvPr/>
            </p:nvSpPr>
            <p:spPr bwMode="auto">
              <a:xfrm>
                <a:off x="4780" y="434"/>
                <a:ext cx="221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ea typeface="楷体_GB2312" panose="02010609030101010101" pitchFamily="49" charset="-122"/>
                  </a:rPr>
                  <a:t>3</a:t>
                </a:r>
                <a:endParaRPr lang="en-US" altLang="zh-CN" sz="2400" b="1">
                  <a:ea typeface="楷体_GB2312" panose="02010609030101010101" pitchFamily="49" charset="-122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ea typeface="楷体_GB2312" panose="02010609030101010101" pitchFamily="49" charset="-122"/>
                  </a:rPr>
                  <a:t>8</a:t>
                </a:r>
                <a:endParaRPr lang="en-US" altLang="zh-CN" sz="2400" b="1">
                  <a:ea typeface="楷体_GB2312" panose="02010609030101010101" pitchFamily="49" charset="-122"/>
                </a:endParaRPr>
              </a:p>
            </p:txBody>
          </p:sp>
          <p:sp>
            <p:nvSpPr>
              <p:cNvPr id="25625" name="Line 25"/>
              <p:cNvSpPr>
                <a:spLocks noChangeShapeType="1"/>
              </p:cNvSpPr>
              <p:nvPr/>
            </p:nvSpPr>
            <p:spPr bwMode="auto">
              <a:xfrm>
                <a:off x="4800" y="696"/>
                <a:ext cx="16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26" name="Group 29"/>
            <p:cNvGrpSpPr/>
            <p:nvPr/>
          </p:nvGrpSpPr>
          <p:grpSpPr bwMode="auto">
            <a:xfrm>
              <a:off x="3779838" y="1268413"/>
              <a:ext cx="350837" cy="822325"/>
              <a:chOff x="2426" y="799"/>
              <a:chExt cx="221" cy="518"/>
            </a:xfrm>
          </p:grpSpPr>
          <p:sp>
            <p:nvSpPr>
              <p:cNvPr id="25627" name="Line 26"/>
              <p:cNvSpPr>
                <a:spLocks noChangeShapeType="1"/>
              </p:cNvSpPr>
              <p:nvPr/>
            </p:nvSpPr>
            <p:spPr bwMode="auto">
              <a:xfrm>
                <a:off x="2463" y="1069"/>
                <a:ext cx="17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8" name="Text Box 27"/>
              <p:cNvSpPr txBox="1">
                <a:spLocks noChangeArrowheads="1"/>
              </p:cNvSpPr>
              <p:nvPr/>
            </p:nvSpPr>
            <p:spPr bwMode="auto">
              <a:xfrm>
                <a:off x="2426" y="799"/>
                <a:ext cx="221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ea typeface="楷体_GB2312" panose="02010609030101010101" pitchFamily="49" charset="-122"/>
                  </a:rPr>
                  <a:t>1</a:t>
                </a:r>
                <a:endParaRPr lang="en-US" altLang="zh-CN" sz="2400" b="1">
                  <a:ea typeface="楷体_GB2312" panose="02010609030101010101" pitchFamily="49" charset="-122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400" b="1">
                    <a:ea typeface="楷体_GB2312" panose="02010609030101010101" pitchFamily="49" charset="-122"/>
                  </a:rPr>
                  <a:t>6</a:t>
                </a:r>
                <a:endParaRPr lang="en-US" altLang="zh-CN" sz="2400" b="1">
                  <a:ea typeface="楷体_GB2312" panose="0201060903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0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0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0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0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0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0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0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0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3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3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0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03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03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3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03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03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03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03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03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03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03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0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03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03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03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0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3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03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03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03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03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03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0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0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03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03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03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03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0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0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0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0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03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03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03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03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0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03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03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03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03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4515" name="Picture 3" descr="754386_122248_40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0475" y="3303588"/>
            <a:ext cx="287972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4516" name="AutoShape 4"/>
          <p:cNvSpPr>
            <a:spLocks noChangeArrowheads="1"/>
          </p:cNvSpPr>
          <p:nvPr/>
        </p:nvSpPr>
        <p:spPr bwMode="auto">
          <a:xfrm>
            <a:off x="6022975" y="1382713"/>
            <a:ext cx="2592388" cy="187166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17" name="AutoShape 5"/>
          <p:cNvSpPr>
            <a:spLocks noChangeArrowheads="1"/>
          </p:cNvSpPr>
          <p:nvPr/>
        </p:nvSpPr>
        <p:spPr bwMode="auto">
          <a:xfrm>
            <a:off x="6016625" y="3608388"/>
            <a:ext cx="2592388" cy="1871662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lIns="90000" tIns="46800" rIns="90000" bIns="46800" anchor="ctr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7272338" y="3967163"/>
            <a:ext cx="942975" cy="782637"/>
            <a:chOff x="3332" y="2326"/>
            <a:chExt cx="594" cy="493"/>
          </a:xfrm>
        </p:grpSpPr>
        <p:sp>
          <p:nvSpPr>
            <p:cNvPr id="26629" name="Text Box 7"/>
            <p:cNvSpPr txBox="1">
              <a:spLocks noChangeArrowheads="1"/>
            </p:cNvSpPr>
            <p:nvPr/>
          </p:nvSpPr>
          <p:spPr bwMode="auto">
            <a:xfrm>
              <a:off x="3332" y="2415"/>
              <a:ext cx="11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solidFill>
                  <a:schemeClr val="accent2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26630" name="Text Box 8"/>
            <p:cNvSpPr txBox="1">
              <a:spLocks noChangeArrowheads="1"/>
            </p:cNvSpPr>
            <p:nvPr/>
          </p:nvSpPr>
          <p:spPr bwMode="auto">
            <a:xfrm>
              <a:off x="3812" y="2326"/>
              <a:ext cx="11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>
                <a:solidFill>
                  <a:schemeClr val="accent2"/>
                </a:solidFill>
                <a:ea typeface="楷体_GB2312" panose="02010609030101010101" pitchFamily="49" charset="-122"/>
              </a:endParaRPr>
            </a:p>
          </p:txBody>
        </p:sp>
      </p:grpSp>
      <p:pic>
        <p:nvPicPr>
          <p:cNvPr id="704525" name="Picture 13" descr="754386_122248_40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800350"/>
            <a:ext cx="2879725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WordArt 15"/>
          <p:cNvSpPr>
            <a:spLocks noChangeArrowheads="1" noChangeShapeType="1" noTextEdit="1"/>
          </p:cNvSpPr>
          <p:nvPr/>
        </p:nvSpPr>
        <p:spPr bwMode="auto">
          <a:xfrm rot="5400000">
            <a:off x="-288925" y="2528888"/>
            <a:ext cx="4032250" cy="10795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6847"/>
              </a:avLst>
            </a:prstTxWarp>
          </a:bodyPr>
          <a:lstStyle/>
          <a:p>
            <a:pPr fontAlgn="auto"/>
            <a:r>
              <a:rPr lang="zh-CN" altLang="en-US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你做对了吗？</a:t>
            </a:r>
            <a:endParaRPr lang="zh-CN" altLang="en-US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4528" name="Text Box 16"/>
          <p:cNvSpPr txBox="1">
            <a:spLocks noChangeArrowheads="1"/>
          </p:cNvSpPr>
          <p:nvPr/>
        </p:nvSpPr>
        <p:spPr bwMode="auto">
          <a:xfrm>
            <a:off x="6421438" y="1709738"/>
            <a:ext cx="438150" cy="1203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29" name="Text Box 17"/>
          <p:cNvSpPr txBox="1">
            <a:spLocks noChangeArrowheads="1"/>
          </p:cNvSpPr>
          <p:nvPr/>
        </p:nvSpPr>
        <p:spPr bwMode="auto">
          <a:xfrm>
            <a:off x="6896100" y="2003425"/>
            <a:ext cx="422275" cy="5873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30" name="Text Box 18"/>
          <p:cNvSpPr txBox="1">
            <a:spLocks noChangeArrowheads="1"/>
          </p:cNvSpPr>
          <p:nvPr/>
        </p:nvSpPr>
        <p:spPr bwMode="auto">
          <a:xfrm>
            <a:off x="7021513" y="2241550"/>
            <a:ext cx="730250" cy="920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eaVert" wrap="none"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31" name="Text Box 19"/>
          <p:cNvSpPr txBox="1">
            <a:spLocks noChangeArrowheads="1"/>
          </p:cNvSpPr>
          <p:nvPr/>
        </p:nvSpPr>
        <p:spPr bwMode="auto">
          <a:xfrm>
            <a:off x="7366000" y="1695450"/>
            <a:ext cx="438150" cy="1203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32" name="Text Box 20"/>
          <p:cNvSpPr txBox="1">
            <a:spLocks noChangeArrowheads="1"/>
          </p:cNvSpPr>
          <p:nvPr/>
        </p:nvSpPr>
        <p:spPr bwMode="auto">
          <a:xfrm>
            <a:off x="6516688" y="3949700"/>
            <a:ext cx="438150" cy="12017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33" name="Text Box 21"/>
          <p:cNvSpPr txBox="1">
            <a:spLocks noChangeArrowheads="1"/>
          </p:cNvSpPr>
          <p:nvPr/>
        </p:nvSpPr>
        <p:spPr bwMode="auto">
          <a:xfrm>
            <a:off x="6956425" y="4202113"/>
            <a:ext cx="592138" cy="5873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>
            <a:defPPr>
              <a:defRPr lang="zh-CN"/>
            </a:defPPr>
            <a:lvl1pPr eaLnBrk="1" hangingPunct="1">
              <a:buFont typeface="Arial" panose="020B0604020202020204" pitchFamily="34" charset="0"/>
              <a:buNone/>
              <a:defRPr sz="36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anose="02010609030101010101" pitchFamily="49" charset="-122"/>
              </a:defRPr>
            </a:lvl1pPr>
            <a:lvl2pPr marL="742950" indent="-285750">
              <a:defRPr sz="3600" b="1">
                <a:ea typeface="楷体_GB2312" panose="02010609030101010101" pitchFamily="49" charset="-122"/>
              </a:defRPr>
            </a:lvl2pPr>
            <a:lvl3pPr marL="1143000" indent="-228600">
              <a:defRPr sz="3600" b="1">
                <a:ea typeface="楷体_GB2312" panose="02010609030101010101" pitchFamily="49" charset="-122"/>
              </a:defRPr>
            </a:lvl3pPr>
            <a:lvl4pPr marL="1600200" indent="-228600">
              <a:defRPr sz="3600" b="1">
                <a:ea typeface="楷体_GB2312" panose="02010609030101010101" pitchFamily="49" charset="-122"/>
              </a:defRPr>
            </a:lvl4pPr>
            <a:lvl5pPr marL="2057400" indent="-228600">
              <a:defRPr sz="3600" b="1"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ea typeface="楷体_GB2312" panose="02010609030101010101" pitchFamily="49" charset="-122"/>
              </a:defRPr>
            </a:lvl9pPr>
          </a:lstStyle>
          <a:p>
            <a:pPr>
              <a:defRPr/>
            </a:pP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4534" name="Text Box 22"/>
          <p:cNvSpPr txBox="1">
            <a:spLocks noChangeArrowheads="1"/>
          </p:cNvSpPr>
          <p:nvPr/>
        </p:nvSpPr>
        <p:spPr bwMode="auto">
          <a:xfrm>
            <a:off x="7521575" y="3951288"/>
            <a:ext cx="438150" cy="120173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4539" name="Line 27"/>
          <p:cNvSpPr>
            <a:spLocks noChangeShapeType="1"/>
          </p:cNvSpPr>
          <p:nvPr/>
        </p:nvSpPr>
        <p:spPr bwMode="auto">
          <a:xfrm>
            <a:off x="6521450" y="2284413"/>
            <a:ext cx="2905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4540" name="Line 28"/>
          <p:cNvSpPr>
            <a:spLocks noChangeShapeType="1"/>
          </p:cNvSpPr>
          <p:nvPr/>
        </p:nvSpPr>
        <p:spPr bwMode="auto">
          <a:xfrm>
            <a:off x="7450138" y="2312988"/>
            <a:ext cx="2905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4541" name="Line 29"/>
          <p:cNvSpPr>
            <a:spLocks noChangeShapeType="1"/>
          </p:cNvSpPr>
          <p:nvPr/>
        </p:nvSpPr>
        <p:spPr bwMode="auto">
          <a:xfrm>
            <a:off x="6602413" y="4538663"/>
            <a:ext cx="2905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4542" name="Line 30"/>
          <p:cNvSpPr>
            <a:spLocks noChangeShapeType="1"/>
          </p:cNvSpPr>
          <p:nvPr/>
        </p:nvSpPr>
        <p:spPr bwMode="auto">
          <a:xfrm>
            <a:off x="7596188" y="4543425"/>
            <a:ext cx="2905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89017E-6 C 0.00504 -0.00624 0.00851 -0.01271 0.01129 -0.02104 C 0.01667 -0.03653 0.01077 -0.03214 0.01962 -0.03584 C 0.02292 -0.04254 0.02726 -0.04809 0.03091 -0.05479 C 0.03212 -0.05942 0.03959 -0.07306 0.04236 -0.07584 C 0.04375 -0.07699 0.04584 -0.07699 0.0474 -0.07768 C 0.06007 -0.09503 0.03038 -0.05688 0.0783 -0.08416 C 0.08177 -0.08624 0.079 -0.0941 0.07986 -0.09896 C 0.08125 -0.10751 0.08177 -0.11607 0.0849 -0.12393 C 0.0875 -0.1311 0.10087 -0.1304 0.10608 -0.13248 C 0.10972 -0.13572 0.11476 -0.13641 0.11754 -0.14104 C 0.12188 -0.14867 0.12292 -0.16693 0.12552 -0.17664 C 0.125 -0.20185 0.13229 -0.27167 0.10608 -0.29433 C 0.1158 -0.29503 0.1257 -0.2941 0.13525 -0.29641 C 0.13802 -0.29711 0.13941 -0.30127 0.14184 -0.30289 C 0.15295 -0.31052 0.16372 -0.31468 0.17448 -0.3237 C 0.18368 -0.3311 0.18854 -0.34451 0.19896 -0.3489 C 0.20799 -0.35676 0.21563 -0.36624 0.22344 -0.37641 C 0.225 -0.37849 0.2283 -0.38242 0.2283 -0.38242 " pathEditMode="relative" rAng="0" ptsTypes="ffffffffffffffffffA">
                                      <p:cBhvr>
                                        <p:cTn id="6" dur="2000" fill="hold"/>
                                        <p:tgtEl>
                                          <p:spTgt spid="704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-19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0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0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0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0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0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10069 C -0.00555 0.09676 -0.00034 0.0956 0.00087 0.08866 C 0.0033 0.07477 0.00886 0.0669 0.01493 0.05926 C 0.01702 0.05324 0.01875 0.04653 0.02136 0.0412 C 0.02396 0.03634 0.02917 0.02639 0.02917 0.02662 C 0.02986 0.02153 0.0316 0.01366 0.0323 0.0088 C 0.03282 0.00486 0.0323 1.11111E-6 0.03386 -0.00301 C 0.03542 -0.00579 0.03802 -0.00486 0.04011 -0.00579 C 0.05209 -0.00486 0.06441 -0.00533 0.07639 -0.00301 C 0.07969 -0.00232 0.08594 0.00278 0.08594 0.00301 C 0.09358 0.01296 0.08941 0.00579 0.09688 0.02639 C 0.09896 0.03217 0.10469 0.0412 0.10469 0.04167 C 0.10799 0.0618 0.11545 0.08588 0.12518 0.09792 C 0.1323 0.11898 0.12275 0.09398 0.13455 0.11273 C 0.13594 0.11505 0.13594 0.12014 0.13768 0.12153 C 0.14115 0.12454 0.14514 0.12338 0.14861 0.12454 C 0.1566 0.1294 0.16424 0.13264 0.17205 0.13657 C 0.18802 0.15555 0.21493 0.16204 0.2257 0.13032 C 0.22466 0.12245 0.22639 0.11088 0.22257 0.10648 C 0.21285 0.09583 0.20851 0.10648 0.20365 0.11574 C 0.19566 0.16111 0.21094 0.17292 0.229 0.18403 C 0.23212 0.11898 0.22691 0.13981 0.27466 0.13657 C 0.28698 0.12847 0.28073 0.13125 0.29341 0.12731 C 0.29549 0.12546 0.29757 0.12315 0.29966 0.12153 C 0.30174 0.12014 0.304 0.12014 0.30608 0.11852 C 0.30782 0.11736 0.30903 0.11435 0.31077 0.11273 C 0.31233 0.11157 0.31389 0.11042 0.31545 0.10949 C 0.31598 0.10648 0.31598 0.10301 0.31719 0.10069 C 0.31789 0.09954 0.32969 0.09005 0.33125 0.08866 C 0.33802 0.0831 0.3375 0.08704 0.3375 0.07986 " pathEditMode="relative" rAng="0" ptsTypes="AAAAAAAAAAAAAAAAAAAAAAAAAAAAAA">
                                      <p:cBhvr>
                                        <p:cTn id="33" dur="2000" fill="hold"/>
                                        <p:tgtEl>
                                          <p:spTgt spid="704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0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0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0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0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0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4516" grpId="0" animBg="1"/>
      <p:bldP spid="704517" grpId="0" animBg="1"/>
      <p:bldP spid="25607" grpId="0" animBg="1"/>
      <p:bldP spid="704528" grpId="0"/>
      <p:bldP spid="704529" grpId="0"/>
      <p:bldP spid="704530" grpId="0"/>
      <p:bldP spid="704531" grpId="0"/>
      <p:bldP spid="704532" grpId="0"/>
      <p:bldP spid="704533" grpId="0"/>
      <p:bldP spid="704534" grpId="0"/>
      <p:bldP spid="704539" grpId="0" animBg="1"/>
      <p:bldP spid="704540" grpId="0" animBg="1"/>
      <p:bldP spid="704541" grpId="0" animBg="1"/>
      <p:bldP spid="7045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5"/>
          <p:cNvGrpSpPr/>
          <p:nvPr/>
        </p:nvGrpSpPr>
        <p:grpSpPr bwMode="auto">
          <a:xfrm>
            <a:off x="2906713" y="415925"/>
            <a:ext cx="2730500" cy="1371600"/>
            <a:chOff x="3992" y="432"/>
            <a:chExt cx="1720" cy="864"/>
          </a:xfrm>
        </p:grpSpPr>
        <p:pic>
          <p:nvPicPr>
            <p:cNvPr id="27650" name="Picture 6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40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" name="Oval 17"/>
          <p:cNvSpPr>
            <a:spLocks noChangeArrowheads="1"/>
          </p:cNvSpPr>
          <p:nvPr/>
        </p:nvSpPr>
        <p:spPr bwMode="auto">
          <a:xfrm>
            <a:off x="555625" y="2651125"/>
            <a:ext cx="669925" cy="287338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Oval 18"/>
          <p:cNvSpPr>
            <a:spLocks noChangeArrowheads="1"/>
          </p:cNvSpPr>
          <p:nvPr/>
        </p:nvSpPr>
        <p:spPr bwMode="auto">
          <a:xfrm>
            <a:off x="517525" y="3573463"/>
            <a:ext cx="66992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Oval 19"/>
          <p:cNvSpPr>
            <a:spLocks noChangeArrowheads="1"/>
          </p:cNvSpPr>
          <p:nvPr/>
        </p:nvSpPr>
        <p:spPr bwMode="auto">
          <a:xfrm>
            <a:off x="561975" y="4395788"/>
            <a:ext cx="671513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Oval 20"/>
          <p:cNvSpPr>
            <a:spLocks noChangeArrowheads="1"/>
          </p:cNvSpPr>
          <p:nvPr/>
        </p:nvSpPr>
        <p:spPr bwMode="auto">
          <a:xfrm>
            <a:off x="517525" y="5199063"/>
            <a:ext cx="669925" cy="287337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6" name="Text Box 42"/>
          <p:cNvSpPr txBox="1">
            <a:spLocks noChangeArrowheads="1"/>
          </p:cNvSpPr>
          <p:nvPr/>
        </p:nvSpPr>
        <p:spPr bwMode="auto">
          <a:xfrm>
            <a:off x="801688" y="1638300"/>
            <a:ext cx="77930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异分母分数加减法解题步骤：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1187450" y="2506663"/>
            <a:ext cx="475456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一看：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二通：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三算：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四化简：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44"/>
          <p:cNvSpPr txBox="1">
            <a:spLocks noChangeArrowheads="1"/>
          </p:cNvSpPr>
          <p:nvPr/>
        </p:nvSpPr>
        <p:spPr bwMode="auto">
          <a:xfrm>
            <a:off x="2601913" y="2506663"/>
            <a:ext cx="376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看清题目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2624138" y="3314700"/>
            <a:ext cx="2593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通分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46"/>
          <p:cNvSpPr txBox="1">
            <a:spLocks noChangeArrowheads="1"/>
          </p:cNvSpPr>
          <p:nvPr/>
        </p:nvSpPr>
        <p:spPr bwMode="auto">
          <a:xfrm>
            <a:off x="2601913" y="4143375"/>
            <a:ext cx="2097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2762250" y="4968875"/>
            <a:ext cx="6473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结果能约分的要约成最简分数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 descr="太阳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0" name="Group 8"/>
          <p:cNvGrpSpPr/>
          <p:nvPr/>
        </p:nvGrpSpPr>
        <p:grpSpPr bwMode="auto">
          <a:xfrm>
            <a:off x="3262313" y="225425"/>
            <a:ext cx="2730500" cy="1371600"/>
            <a:chOff x="3992" y="432"/>
            <a:chExt cx="1720" cy="864"/>
          </a:xfrm>
        </p:grpSpPr>
        <p:pic>
          <p:nvPicPr>
            <p:cNvPr id="7171" name="Picture 9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2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复习导入</a:t>
              </a:r>
              <a:endParaRPr lang="zh-CN" altLang="en-US" sz="40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7173" name="Rectangle 2"/>
          <p:cNvSpPr>
            <a:spLocks noRot="1" noChangeArrowheads="1"/>
          </p:cNvSpPr>
          <p:nvPr/>
        </p:nvSpPr>
        <p:spPr bwMode="auto">
          <a:xfrm>
            <a:off x="314325" y="4586288"/>
            <a:ext cx="8351838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4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7174" name="Text Box 3"/>
          <p:cNvSpPr txBox="1">
            <a:spLocks noChangeArrowheads="1"/>
          </p:cNvSpPr>
          <p:nvPr/>
        </p:nvSpPr>
        <p:spPr bwMode="auto">
          <a:xfrm>
            <a:off x="2470150" y="1306513"/>
            <a:ext cx="46799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</a:rPr>
              <a:t>不同分母的分数加减法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7175" name="Group 4"/>
          <p:cNvGrpSpPr/>
          <p:nvPr/>
        </p:nvGrpSpPr>
        <p:grpSpPr bwMode="auto">
          <a:xfrm>
            <a:off x="960438" y="2282825"/>
            <a:ext cx="2705100" cy="609600"/>
            <a:chOff x="0" y="0"/>
            <a:chExt cx="1704" cy="384"/>
          </a:xfrm>
        </p:grpSpPr>
        <p:sp>
          <p:nvSpPr>
            <p:cNvPr id="7176" name="Rectangle 5"/>
            <p:cNvSpPr>
              <a:spLocks noChangeArrowheads="1"/>
            </p:cNvSpPr>
            <p:nvPr/>
          </p:nvSpPr>
          <p:spPr bwMode="auto">
            <a:xfrm>
              <a:off x="24" y="0"/>
              <a:ext cx="1632" cy="38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6600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7177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17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Times New Roman" panose="02020603050405020304" pitchFamily="18" charset="0"/>
                </a:rPr>
                <a:t>异分母分数加减法</a:t>
              </a: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7178" name="Line 7"/>
          <p:cNvSpPr>
            <a:spLocks noChangeShapeType="1"/>
          </p:cNvSpPr>
          <p:nvPr/>
        </p:nvSpPr>
        <p:spPr bwMode="auto">
          <a:xfrm>
            <a:off x="3741738" y="2587625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697288" y="2066925"/>
            <a:ext cx="1716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通分转化成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180" name="Line 9"/>
          <p:cNvSpPr>
            <a:spLocks noChangeShapeType="1"/>
          </p:cNvSpPr>
          <p:nvPr/>
        </p:nvSpPr>
        <p:spPr bwMode="auto">
          <a:xfrm>
            <a:off x="6789738" y="2892425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Rectangle 10"/>
          <p:cNvSpPr>
            <a:spLocks noChangeArrowheads="1"/>
          </p:cNvSpPr>
          <p:nvPr/>
        </p:nvSpPr>
        <p:spPr bwMode="auto">
          <a:xfrm>
            <a:off x="998538" y="3654425"/>
            <a:ext cx="2590800" cy="609600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7182" name="Rectangle 11"/>
          <p:cNvSpPr>
            <a:spLocks noChangeArrowheads="1"/>
          </p:cNvSpPr>
          <p:nvPr/>
        </p:nvSpPr>
        <p:spPr bwMode="auto">
          <a:xfrm>
            <a:off x="5570538" y="2206625"/>
            <a:ext cx="2590800" cy="609600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426075" y="2282825"/>
            <a:ext cx="2924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同分母分数加减法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184" name="Rectangle 13"/>
          <p:cNvSpPr>
            <a:spLocks noChangeArrowheads="1"/>
          </p:cNvSpPr>
          <p:nvPr/>
        </p:nvSpPr>
        <p:spPr bwMode="auto">
          <a:xfrm>
            <a:off x="5189538" y="3654425"/>
            <a:ext cx="3352800" cy="762000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miter lim="800000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5232400" y="3611563"/>
            <a:ext cx="3400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按照同分母分数加减法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的方法进行计算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186" name="Line 15"/>
          <p:cNvSpPr>
            <a:spLocks noChangeShapeType="1"/>
          </p:cNvSpPr>
          <p:nvPr/>
        </p:nvSpPr>
        <p:spPr bwMode="auto">
          <a:xfrm flipH="1">
            <a:off x="3741738" y="3959225"/>
            <a:ext cx="1295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531938" y="3722688"/>
            <a:ext cx="1660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答     案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7188" name="Line 17"/>
          <p:cNvSpPr>
            <a:spLocks noChangeShapeType="1"/>
          </p:cNvSpPr>
          <p:nvPr/>
        </p:nvSpPr>
        <p:spPr bwMode="auto">
          <a:xfrm flipV="1">
            <a:off x="2141538" y="2892425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673100" y="4730750"/>
            <a:ext cx="4779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不同分母的分数加减的计算方法：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7190" name="Text Box 19"/>
          <p:cNvSpPr txBox="1">
            <a:spLocks noChangeArrowheads="1"/>
          </p:cNvSpPr>
          <p:nvPr/>
        </p:nvSpPr>
        <p:spPr bwMode="auto">
          <a:xfrm>
            <a:off x="727075" y="5365750"/>
            <a:ext cx="7712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7191" name="Text Box 20"/>
          <p:cNvSpPr txBox="1">
            <a:spLocks noChangeArrowheads="1"/>
          </p:cNvSpPr>
          <p:nvPr/>
        </p:nvSpPr>
        <p:spPr bwMode="auto">
          <a:xfrm>
            <a:off x="727075" y="5462588"/>
            <a:ext cx="5502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601663" y="5378450"/>
            <a:ext cx="778827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不同分母的分数相加减，先（               ），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Times New Roman" panose="02020603050405020304" pitchFamily="18" charset="0"/>
              </a:rPr>
              <a:t>然后按照（                           ）加减法的方法进行计算。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5391150" y="5451475"/>
            <a:ext cx="949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zh-CN" sz="24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通分</a:t>
            </a:r>
            <a:r>
              <a:rPr lang="zh-CN" altLang="en-US" sz="2400" b="1" u="sng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u="sng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2184400" y="5899150"/>
            <a:ext cx="2249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同 分 母 分 数   </a:t>
            </a:r>
            <a:endParaRPr lang="zh-CN" altLang="en-US" sz="2400" b="1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8" grpId="0"/>
      <p:bldP spid="20" grpId="0"/>
      <p:bldP spid="22" grpId="0"/>
      <p:bldP spid="25" grpId="0"/>
      <p:bldP spid="26" grpId="0"/>
      <p:bldP spid="2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ChangeArrowheads="1"/>
          </p:cNvSpPr>
          <p:nvPr/>
        </p:nvSpPr>
        <p:spPr bwMode="auto">
          <a:xfrm>
            <a:off x="1897063" y="2055813"/>
            <a:ext cx="5649912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从课后习题中选取；</a:t>
            </a:r>
            <a:endParaRPr lang="zh-CN" altLang="en-US" sz="3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完成练习册本课时的习题。</a:t>
            </a:r>
            <a:endParaRPr lang="zh-CN" altLang="en-US" sz="3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674" name="Group 6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28675" name="Picture 7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6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汉仪粗黑简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40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 descr="太阳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4" name="Group 8"/>
          <p:cNvGrpSpPr/>
          <p:nvPr/>
        </p:nvGrpSpPr>
        <p:grpSpPr bwMode="auto">
          <a:xfrm>
            <a:off x="3262313" y="225425"/>
            <a:ext cx="2730500" cy="1371600"/>
            <a:chOff x="3992" y="432"/>
            <a:chExt cx="1720" cy="864"/>
          </a:xfrm>
        </p:grpSpPr>
        <p:pic>
          <p:nvPicPr>
            <p:cNvPr id="8195" name="Picture 9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ea typeface="黑体" panose="02010609060101010101" pitchFamily="49" charset="-122"/>
                </a:rPr>
                <a:t>进入新课</a:t>
              </a:r>
              <a:endParaRPr lang="zh-CN" altLang="en-US" sz="4000" b="1" dirty="0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8197" name="Object 3"/>
          <p:cNvGraphicFramePr>
            <a:graphicFrameLocks noChangeAspect="1"/>
          </p:cNvGraphicFramePr>
          <p:nvPr/>
        </p:nvGraphicFramePr>
        <p:xfrm>
          <a:off x="1479550" y="2406650"/>
          <a:ext cx="71628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3" imgW="2667000" imgH="406400" progId="Equation.DSMT4">
                  <p:embed/>
                </p:oleObj>
              </mc:Choice>
              <mc:Fallback>
                <p:oleObj name="" r:id="rId3" imgW="2667000" imgH="406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9550" y="2406650"/>
                        <a:ext cx="71628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8" name="图片 8" descr="13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2313" y="1341438"/>
            <a:ext cx="15144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形标注 5"/>
          <p:cNvSpPr>
            <a:spLocks noChangeArrowheads="1"/>
          </p:cNvSpPr>
          <p:nvPr/>
        </p:nvSpPr>
        <p:spPr bwMode="auto">
          <a:xfrm>
            <a:off x="0" y="914400"/>
            <a:ext cx="2720975" cy="1493838"/>
          </a:xfrm>
          <a:prstGeom prst="wedgeEllipseCallout">
            <a:avLst>
              <a:gd name="adj1" fmla="val -16338"/>
              <a:gd name="adj2" fmla="val 7444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我用</a:t>
            </a:r>
            <a:r>
              <a:rPr lang="en-US" altLang="zh-CN" sz="2400" b="1" dirty="0">
                <a:latin typeface="宋体" panose="02010600030101010101" pitchFamily="2" charset="-122"/>
              </a:rPr>
              <a:t>10×6</a:t>
            </a:r>
            <a:r>
              <a:rPr lang="zh-CN" altLang="en-US" sz="2400" b="1" dirty="0">
                <a:latin typeface="宋体" panose="02010600030101010101" pitchFamily="2" charset="-122"/>
              </a:rPr>
              <a:t>做分母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云形标注 7"/>
          <p:cNvSpPr>
            <a:spLocks noChangeArrowheads="1"/>
          </p:cNvSpPr>
          <p:nvPr/>
        </p:nvSpPr>
        <p:spPr bwMode="auto">
          <a:xfrm>
            <a:off x="5438775" y="703263"/>
            <a:ext cx="2743200" cy="1493837"/>
          </a:xfrm>
          <a:prstGeom prst="cloudCallout">
            <a:avLst>
              <a:gd name="adj1" fmla="val 51736"/>
              <a:gd name="adj2" fmla="val 6325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宋体" panose="02010600030101010101" pitchFamily="2" charset="-122"/>
              </a:rPr>
              <a:t>的最小公倍数</a:t>
            </a:r>
            <a:r>
              <a:rPr lang="en-US" altLang="zh-CN" sz="2400" b="1" dirty="0">
                <a:latin typeface="宋体" panose="02010600030101010101" pitchFamily="2" charset="-122"/>
              </a:rPr>
              <a:t>30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22"/>
          <p:cNvGrpSpPr/>
          <p:nvPr/>
        </p:nvGrpSpPr>
        <p:grpSpPr bwMode="auto">
          <a:xfrm>
            <a:off x="1262063" y="2579688"/>
            <a:ext cx="3067050" cy="3278187"/>
            <a:chOff x="1862254" y="2375211"/>
            <a:chExt cx="3066585" cy="3279388"/>
          </a:xfrm>
        </p:grpSpPr>
        <p:sp>
          <p:nvSpPr>
            <p:cNvPr id="9220" name="圆角矩形 8"/>
            <p:cNvSpPr>
              <a:spLocks noChangeArrowheads="1"/>
            </p:cNvSpPr>
            <p:nvPr/>
          </p:nvSpPr>
          <p:spPr bwMode="auto">
            <a:xfrm>
              <a:off x="1862254" y="2375211"/>
              <a:ext cx="3066585" cy="327938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graphicFrame>
          <p:nvGraphicFramePr>
            <p:cNvPr id="9221" name="Object 4"/>
            <p:cNvGraphicFramePr>
              <a:graphicFrameLocks noChangeAspect="1"/>
            </p:cNvGraphicFramePr>
            <p:nvPr/>
          </p:nvGraphicFramePr>
          <p:xfrm>
            <a:off x="2192843" y="2375211"/>
            <a:ext cx="2234192" cy="3279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6" name="" r:id="rId1" imgW="622300" imgH="1637665" progId="Equation.DSMT4">
                    <p:embed/>
                  </p:oleObj>
                </mc:Choice>
                <mc:Fallback>
                  <p:oleObj name="" r:id="rId1" imgW="622300" imgH="1637665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2843" y="2375211"/>
                          <a:ext cx="2234192" cy="3279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222" name="直接连接符 11"/>
            <p:cNvCxnSpPr>
              <a:cxnSpLocks noChangeShapeType="1"/>
            </p:cNvCxnSpPr>
            <p:nvPr/>
          </p:nvCxnSpPr>
          <p:spPr bwMode="auto">
            <a:xfrm rot="16200000" flipH="1">
              <a:off x="2720899" y="4471637"/>
              <a:ext cx="401442" cy="4014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23" name="直接连接符 12"/>
            <p:cNvCxnSpPr>
              <a:cxnSpLocks noChangeShapeType="1"/>
            </p:cNvCxnSpPr>
            <p:nvPr/>
          </p:nvCxnSpPr>
          <p:spPr bwMode="auto">
            <a:xfrm rot="16200000" flipH="1">
              <a:off x="2720900" y="4070195"/>
              <a:ext cx="401442" cy="4014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24" name="TextBox 13"/>
            <p:cNvSpPr txBox="1">
              <a:spLocks noChangeArrowheads="1"/>
            </p:cNvSpPr>
            <p:nvPr/>
          </p:nvSpPr>
          <p:spPr bwMode="auto">
            <a:xfrm>
              <a:off x="3144648" y="4037000"/>
              <a:ext cx="8028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/>
                <a:t>8</a:t>
              </a:r>
              <a:endParaRPr lang="zh-CN" altLang="en-US" sz="2400"/>
            </a:p>
          </p:txBody>
        </p:sp>
        <p:sp>
          <p:nvSpPr>
            <p:cNvPr id="9225" name="TextBox 14"/>
            <p:cNvSpPr txBox="1">
              <a:spLocks noChangeArrowheads="1"/>
            </p:cNvSpPr>
            <p:nvPr/>
          </p:nvSpPr>
          <p:spPr bwMode="auto">
            <a:xfrm>
              <a:off x="3111195" y="4471637"/>
              <a:ext cx="8028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/>
                <a:t>15</a:t>
              </a:r>
              <a:endParaRPr lang="zh-CN" altLang="en-US" sz="2400"/>
            </a:p>
          </p:txBody>
        </p:sp>
      </p:grpSp>
      <p:grpSp>
        <p:nvGrpSpPr>
          <p:cNvPr id="3" name="组合 21"/>
          <p:cNvGrpSpPr/>
          <p:nvPr/>
        </p:nvGrpSpPr>
        <p:grpSpPr bwMode="auto">
          <a:xfrm>
            <a:off x="4524375" y="2516188"/>
            <a:ext cx="3065463" cy="3279775"/>
            <a:chOff x="4579435" y="2527612"/>
            <a:chExt cx="3066585" cy="3279388"/>
          </a:xfrm>
        </p:grpSpPr>
        <p:sp>
          <p:nvSpPr>
            <p:cNvPr id="9227" name="圆角矩形 15"/>
            <p:cNvSpPr>
              <a:spLocks noChangeArrowheads="1"/>
            </p:cNvSpPr>
            <p:nvPr/>
          </p:nvSpPr>
          <p:spPr bwMode="auto">
            <a:xfrm>
              <a:off x="4579435" y="2527612"/>
              <a:ext cx="3066585" cy="327938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graphicFrame>
          <p:nvGraphicFramePr>
            <p:cNvPr id="9228" name="Object 5"/>
            <p:cNvGraphicFramePr>
              <a:graphicFrameLocks noChangeAspect="1"/>
            </p:cNvGraphicFramePr>
            <p:nvPr/>
          </p:nvGraphicFramePr>
          <p:xfrm>
            <a:off x="4910024" y="2527612"/>
            <a:ext cx="2234192" cy="3279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37" name="" r:id="rId3" imgW="622300" imgH="1637665" progId="Equation.DSMT4">
                    <p:embed/>
                  </p:oleObj>
                </mc:Choice>
                <mc:Fallback>
                  <p:oleObj name="" r:id="rId3" imgW="622300" imgH="1637665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10024" y="2527612"/>
                          <a:ext cx="2234192" cy="3279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9229" name="直接连接符 17"/>
            <p:cNvCxnSpPr>
              <a:cxnSpLocks noChangeShapeType="1"/>
            </p:cNvCxnSpPr>
            <p:nvPr/>
          </p:nvCxnSpPr>
          <p:spPr bwMode="auto">
            <a:xfrm rot="16200000" flipH="1">
              <a:off x="5438080" y="4624038"/>
              <a:ext cx="401442" cy="4014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30" name="直接连接符 18"/>
            <p:cNvCxnSpPr>
              <a:cxnSpLocks noChangeShapeType="1"/>
            </p:cNvCxnSpPr>
            <p:nvPr/>
          </p:nvCxnSpPr>
          <p:spPr bwMode="auto">
            <a:xfrm rot="16200000" flipH="1">
              <a:off x="5438081" y="4222596"/>
              <a:ext cx="401442" cy="4014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31" name="TextBox 19"/>
            <p:cNvSpPr txBox="1">
              <a:spLocks noChangeArrowheads="1"/>
            </p:cNvSpPr>
            <p:nvPr/>
          </p:nvSpPr>
          <p:spPr bwMode="auto">
            <a:xfrm>
              <a:off x="5861829" y="4189401"/>
              <a:ext cx="8028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/>
                <a:t>8</a:t>
              </a:r>
              <a:endParaRPr lang="zh-CN" altLang="en-US" sz="2400"/>
            </a:p>
          </p:txBody>
        </p:sp>
        <p:sp>
          <p:nvSpPr>
            <p:cNvPr id="9232" name="TextBox 20"/>
            <p:cNvSpPr txBox="1">
              <a:spLocks noChangeArrowheads="1"/>
            </p:cNvSpPr>
            <p:nvPr/>
          </p:nvSpPr>
          <p:spPr bwMode="auto">
            <a:xfrm>
              <a:off x="5828376" y="4624038"/>
              <a:ext cx="80288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/>
                <a:t>15</a:t>
              </a:r>
              <a:endParaRPr lang="zh-CN" altLang="en-US" sz="2400"/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46088" y="6043613"/>
            <a:ext cx="57197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</a:rPr>
              <a:t>计算结果可以约分。</a:t>
            </a:r>
            <a:endParaRPr lang="zh-CN" altLang="en-US" sz="3200" b="1" dirty="0">
              <a:solidFill>
                <a:srgbClr val="FF00FF"/>
              </a:solidFill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75" y="2781300"/>
            <a:ext cx="14922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47013" y="2579688"/>
            <a:ext cx="1316037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6"/>
          <p:cNvGraphicFramePr>
            <a:graphicFrameLocks noChangeAspect="1"/>
          </p:cNvGraphicFramePr>
          <p:nvPr/>
        </p:nvGraphicFramePr>
        <p:xfrm>
          <a:off x="1230313" y="1265238"/>
          <a:ext cx="5762625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1" imgW="2273300" imgH="635000" progId="Equation.DSMT4">
                  <p:embed/>
                </p:oleObj>
              </mc:Choice>
              <mc:Fallback>
                <p:oleObj name="" r:id="rId1" imgW="2273300" imgH="635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313" y="1265238"/>
                        <a:ext cx="5762625" cy="160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 descr="太阳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7225" y="98425"/>
            <a:ext cx="942975" cy="14224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66" name="Object 3"/>
          <p:cNvGraphicFramePr>
            <a:graphicFrameLocks noChangeAspect="1"/>
          </p:cNvGraphicFramePr>
          <p:nvPr/>
        </p:nvGraphicFramePr>
        <p:xfrm>
          <a:off x="1022350" y="1855788"/>
          <a:ext cx="3073400" cy="301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2" imgW="1244600" imgH="1219200" progId="Equation.DSMT4">
                  <p:embed/>
                </p:oleObj>
              </mc:Choice>
              <mc:Fallback>
                <p:oleObj name="" r:id="rId2" imgW="1244600" imgH="1219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1855788"/>
                        <a:ext cx="3073400" cy="301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4429125" y="1736725"/>
          <a:ext cx="3136900" cy="301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4" imgW="1270000" imgH="1219200" progId="Equation.DSMT4">
                  <p:embed/>
                </p:oleObj>
              </mc:Choice>
              <mc:Fallback>
                <p:oleObj name="" r:id="rId4" imgW="1270000" imgH="1219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1736725"/>
                        <a:ext cx="3136900" cy="301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3"/>
          <p:cNvGrpSpPr/>
          <p:nvPr/>
        </p:nvGrpSpPr>
        <p:grpSpPr bwMode="auto">
          <a:xfrm>
            <a:off x="4787900" y="2636838"/>
            <a:ext cx="3960813" cy="1812925"/>
            <a:chOff x="3016" y="1661"/>
            <a:chExt cx="2495" cy="1142"/>
          </a:xfrm>
        </p:grpSpPr>
        <p:sp>
          <p:nvSpPr>
            <p:cNvPr id="12290" name="Freeform 4"/>
            <p:cNvSpPr>
              <a:spLocks noChangeArrowheads="1"/>
            </p:cNvSpPr>
            <p:nvPr/>
          </p:nvSpPr>
          <p:spPr bwMode="auto">
            <a:xfrm>
              <a:off x="3016" y="1661"/>
              <a:ext cx="2495" cy="1142"/>
            </a:xfrm>
            <a:custGeom>
              <a:avLst/>
              <a:gdLst>
                <a:gd name="T0" fmla="*/ 0 w 2077"/>
                <a:gd name="T1" fmla="*/ 708 h 972"/>
                <a:gd name="T2" fmla="*/ 36 w 2077"/>
                <a:gd name="T3" fmla="*/ 432 h 972"/>
                <a:gd name="T4" fmla="*/ 48 w 2077"/>
                <a:gd name="T5" fmla="*/ 384 h 972"/>
                <a:gd name="T6" fmla="*/ 84 w 2077"/>
                <a:gd name="T7" fmla="*/ 360 h 972"/>
                <a:gd name="T8" fmla="*/ 240 w 2077"/>
                <a:gd name="T9" fmla="*/ 264 h 972"/>
                <a:gd name="T10" fmla="*/ 420 w 2077"/>
                <a:gd name="T11" fmla="*/ 96 h 972"/>
                <a:gd name="T12" fmla="*/ 552 w 2077"/>
                <a:gd name="T13" fmla="*/ 60 h 972"/>
                <a:gd name="T14" fmla="*/ 708 w 2077"/>
                <a:gd name="T15" fmla="*/ 0 h 972"/>
                <a:gd name="T16" fmla="*/ 1428 w 2077"/>
                <a:gd name="T17" fmla="*/ 36 h 972"/>
                <a:gd name="T18" fmla="*/ 1464 w 2077"/>
                <a:gd name="T19" fmla="*/ 60 h 972"/>
                <a:gd name="T20" fmla="*/ 1536 w 2077"/>
                <a:gd name="T21" fmla="*/ 84 h 972"/>
                <a:gd name="T22" fmla="*/ 1872 w 2077"/>
                <a:gd name="T23" fmla="*/ 156 h 972"/>
                <a:gd name="T24" fmla="*/ 1908 w 2077"/>
                <a:gd name="T25" fmla="*/ 192 h 972"/>
                <a:gd name="T26" fmla="*/ 1956 w 2077"/>
                <a:gd name="T27" fmla="*/ 264 h 972"/>
                <a:gd name="T28" fmla="*/ 2004 w 2077"/>
                <a:gd name="T29" fmla="*/ 396 h 972"/>
                <a:gd name="T30" fmla="*/ 2040 w 2077"/>
                <a:gd name="T31" fmla="*/ 636 h 972"/>
                <a:gd name="T32" fmla="*/ 2064 w 2077"/>
                <a:gd name="T33" fmla="*/ 708 h 972"/>
                <a:gd name="T34" fmla="*/ 2052 w 2077"/>
                <a:gd name="T35" fmla="*/ 912 h 972"/>
                <a:gd name="T36" fmla="*/ 1980 w 2077"/>
                <a:gd name="T37" fmla="*/ 924 h 972"/>
                <a:gd name="T38" fmla="*/ 1824 w 2077"/>
                <a:gd name="T39" fmla="*/ 972 h 972"/>
                <a:gd name="T40" fmla="*/ 1584 w 2077"/>
                <a:gd name="T41" fmla="*/ 960 h 972"/>
                <a:gd name="T42" fmla="*/ 1260 w 2077"/>
                <a:gd name="T43" fmla="*/ 864 h 972"/>
                <a:gd name="T44" fmla="*/ 372 w 2077"/>
                <a:gd name="T45" fmla="*/ 852 h 972"/>
                <a:gd name="T46" fmla="*/ 240 w 2077"/>
                <a:gd name="T47" fmla="*/ 816 h 972"/>
                <a:gd name="T48" fmla="*/ 144 w 2077"/>
                <a:gd name="T49" fmla="*/ 792 h 972"/>
                <a:gd name="T50" fmla="*/ 72 w 2077"/>
                <a:gd name="T51" fmla="*/ 756 h 972"/>
                <a:gd name="T52" fmla="*/ 0 w 2077"/>
                <a:gd name="T53" fmla="*/ 70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77" h="972">
                  <a:moveTo>
                    <a:pt x="0" y="708"/>
                  </a:moveTo>
                  <a:cubicBezTo>
                    <a:pt x="11" y="616"/>
                    <a:pt x="11" y="521"/>
                    <a:pt x="36" y="432"/>
                  </a:cubicBezTo>
                  <a:cubicBezTo>
                    <a:pt x="41" y="416"/>
                    <a:pt x="39" y="398"/>
                    <a:pt x="48" y="384"/>
                  </a:cubicBezTo>
                  <a:cubicBezTo>
                    <a:pt x="56" y="372"/>
                    <a:pt x="72" y="368"/>
                    <a:pt x="84" y="360"/>
                  </a:cubicBezTo>
                  <a:cubicBezTo>
                    <a:pt x="136" y="323"/>
                    <a:pt x="188" y="299"/>
                    <a:pt x="240" y="264"/>
                  </a:cubicBezTo>
                  <a:cubicBezTo>
                    <a:pt x="270" y="173"/>
                    <a:pt x="340" y="136"/>
                    <a:pt x="420" y="96"/>
                  </a:cubicBezTo>
                  <a:cubicBezTo>
                    <a:pt x="461" y="76"/>
                    <a:pt x="552" y="60"/>
                    <a:pt x="552" y="60"/>
                  </a:cubicBezTo>
                  <a:cubicBezTo>
                    <a:pt x="601" y="27"/>
                    <a:pt x="652" y="19"/>
                    <a:pt x="708" y="0"/>
                  </a:cubicBezTo>
                  <a:cubicBezTo>
                    <a:pt x="945" y="7"/>
                    <a:pt x="1192" y="2"/>
                    <a:pt x="1428" y="36"/>
                  </a:cubicBezTo>
                  <a:cubicBezTo>
                    <a:pt x="1440" y="44"/>
                    <a:pt x="1451" y="54"/>
                    <a:pt x="1464" y="60"/>
                  </a:cubicBezTo>
                  <a:cubicBezTo>
                    <a:pt x="1487" y="70"/>
                    <a:pt x="1536" y="84"/>
                    <a:pt x="1536" y="84"/>
                  </a:cubicBezTo>
                  <a:cubicBezTo>
                    <a:pt x="1637" y="159"/>
                    <a:pt x="1758" y="110"/>
                    <a:pt x="1872" y="156"/>
                  </a:cubicBezTo>
                  <a:cubicBezTo>
                    <a:pt x="1884" y="168"/>
                    <a:pt x="1898" y="179"/>
                    <a:pt x="1908" y="192"/>
                  </a:cubicBezTo>
                  <a:cubicBezTo>
                    <a:pt x="1926" y="215"/>
                    <a:pt x="1956" y="264"/>
                    <a:pt x="1956" y="264"/>
                  </a:cubicBezTo>
                  <a:cubicBezTo>
                    <a:pt x="1983" y="374"/>
                    <a:pt x="1962" y="333"/>
                    <a:pt x="2004" y="396"/>
                  </a:cubicBezTo>
                  <a:cubicBezTo>
                    <a:pt x="2018" y="589"/>
                    <a:pt x="1998" y="511"/>
                    <a:pt x="2040" y="636"/>
                  </a:cubicBezTo>
                  <a:cubicBezTo>
                    <a:pt x="2048" y="660"/>
                    <a:pt x="2064" y="708"/>
                    <a:pt x="2064" y="708"/>
                  </a:cubicBezTo>
                  <a:cubicBezTo>
                    <a:pt x="2060" y="776"/>
                    <a:pt x="2077" y="849"/>
                    <a:pt x="2052" y="912"/>
                  </a:cubicBezTo>
                  <a:cubicBezTo>
                    <a:pt x="2043" y="935"/>
                    <a:pt x="2004" y="918"/>
                    <a:pt x="1980" y="924"/>
                  </a:cubicBezTo>
                  <a:cubicBezTo>
                    <a:pt x="1927" y="937"/>
                    <a:pt x="1877" y="959"/>
                    <a:pt x="1824" y="972"/>
                  </a:cubicBezTo>
                  <a:cubicBezTo>
                    <a:pt x="1744" y="968"/>
                    <a:pt x="1664" y="967"/>
                    <a:pt x="1584" y="960"/>
                  </a:cubicBezTo>
                  <a:cubicBezTo>
                    <a:pt x="1474" y="950"/>
                    <a:pt x="1369" y="867"/>
                    <a:pt x="1260" y="864"/>
                  </a:cubicBezTo>
                  <a:cubicBezTo>
                    <a:pt x="964" y="856"/>
                    <a:pt x="668" y="856"/>
                    <a:pt x="372" y="852"/>
                  </a:cubicBezTo>
                  <a:cubicBezTo>
                    <a:pt x="328" y="841"/>
                    <a:pt x="285" y="826"/>
                    <a:pt x="240" y="816"/>
                  </a:cubicBezTo>
                  <a:cubicBezTo>
                    <a:pt x="215" y="811"/>
                    <a:pt x="170" y="805"/>
                    <a:pt x="144" y="792"/>
                  </a:cubicBezTo>
                  <a:cubicBezTo>
                    <a:pt x="51" y="745"/>
                    <a:pt x="162" y="786"/>
                    <a:pt x="72" y="756"/>
                  </a:cubicBezTo>
                  <a:cubicBezTo>
                    <a:pt x="70" y="754"/>
                    <a:pt x="0" y="667"/>
                    <a:pt x="0" y="708"/>
                  </a:cubicBezTo>
                  <a:close/>
                </a:path>
              </a:pathLst>
            </a:custGeom>
            <a:gradFill rotWithShape="1">
              <a:gsLst>
                <a:gs pos="0">
                  <a:srgbClr val="CC9900"/>
                </a:gs>
                <a:gs pos="100000">
                  <a:srgbClr val="996600"/>
                </a:gs>
              </a:gsLst>
              <a:lin ang="5400000" scaled="1"/>
            </a:gradFill>
            <a:ln w="9525">
              <a:solidFill>
                <a:srgbClr val="996633"/>
              </a:solidFill>
              <a:rou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291" name="Text Box 5"/>
            <p:cNvSpPr txBox="1">
              <a:spLocks noChangeArrowheads="1"/>
            </p:cNvSpPr>
            <p:nvPr/>
          </p:nvSpPr>
          <p:spPr bwMode="auto">
            <a:xfrm>
              <a:off x="3972" y="1865"/>
              <a:ext cx="11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latin typeface="Comic Sans MS" panose="030F0702030302020204" pitchFamily="66" charset="0"/>
                <a:ea typeface="楷体_GB2312" panose="02010609030101010101" pitchFamily="49" charset="-122"/>
              </a:endParaRPr>
            </a:p>
          </p:txBody>
        </p:sp>
        <p:sp>
          <p:nvSpPr>
            <p:cNvPr id="12292" name="Text Box 6"/>
            <p:cNvSpPr txBox="1">
              <a:spLocks noChangeArrowheads="1"/>
            </p:cNvSpPr>
            <p:nvPr/>
          </p:nvSpPr>
          <p:spPr bwMode="auto">
            <a:xfrm>
              <a:off x="3991" y="2218"/>
              <a:ext cx="11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latin typeface="Comic Sans MS" panose="030F0702030302020204" pitchFamily="66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293" name="Group 9"/>
          <p:cNvGrpSpPr/>
          <p:nvPr/>
        </p:nvGrpSpPr>
        <p:grpSpPr bwMode="auto">
          <a:xfrm>
            <a:off x="2195513" y="3860800"/>
            <a:ext cx="4032250" cy="1477963"/>
            <a:chOff x="1620" y="1992"/>
            <a:chExt cx="2303" cy="931"/>
          </a:xfrm>
        </p:grpSpPr>
        <p:sp>
          <p:nvSpPr>
            <p:cNvPr id="12294" name="Freeform 10"/>
            <p:cNvSpPr>
              <a:spLocks noChangeArrowheads="1"/>
            </p:cNvSpPr>
            <p:nvPr/>
          </p:nvSpPr>
          <p:spPr bwMode="auto">
            <a:xfrm>
              <a:off x="1620" y="1992"/>
              <a:ext cx="2303" cy="931"/>
            </a:xfrm>
            <a:custGeom>
              <a:avLst/>
              <a:gdLst>
                <a:gd name="T0" fmla="*/ 24 w 2352"/>
                <a:gd name="T1" fmla="*/ 816 h 1055"/>
                <a:gd name="T2" fmla="*/ 204 w 2352"/>
                <a:gd name="T3" fmla="*/ 348 h 1055"/>
                <a:gd name="T4" fmla="*/ 276 w 2352"/>
                <a:gd name="T5" fmla="*/ 264 h 1055"/>
                <a:gd name="T6" fmla="*/ 324 w 2352"/>
                <a:gd name="T7" fmla="*/ 192 h 1055"/>
                <a:gd name="T8" fmla="*/ 348 w 2352"/>
                <a:gd name="T9" fmla="*/ 156 h 1055"/>
                <a:gd name="T10" fmla="*/ 648 w 2352"/>
                <a:gd name="T11" fmla="*/ 72 h 1055"/>
                <a:gd name="T12" fmla="*/ 960 w 2352"/>
                <a:gd name="T13" fmla="*/ 0 h 1055"/>
                <a:gd name="T14" fmla="*/ 1656 w 2352"/>
                <a:gd name="T15" fmla="*/ 12 h 1055"/>
                <a:gd name="T16" fmla="*/ 1872 w 2352"/>
                <a:gd name="T17" fmla="*/ 36 h 1055"/>
                <a:gd name="T18" fmla="*/ 1992 w 2352"/>
                <a:gd name="T19" fmla="*/ 96 h 1055"/>
                <a:gd name="T20" fmla="*/ 2124 w 2352"/>
                <a:gd name="T21" fmla="*/ 204 h 1055"/>
                <a:gd name="T22" fmla="*/ 2304 w 2352"/>
                <a:gd name="T23" fmla="*/ 288 h 1055"/>
                <a:gd name="T24" fmla="*/ 2352 w 2352"/>
                <a:gd name="T25" fmla="*/ 468 h 1055"/>
                <a:gd name="T26" fmla="*/ 2340 w 2352"/>
                <a:gd name="T27" fmla="*/ 828 h 1055"/>
                <a:gd name="T28" fmla="*/ 2316 w 2352"/>
                <a:gd name="T29" fmla="*/ 864 h 1055"/>
                <a:gd name="T30" fmla="*/ 2304 w 2352"/>
                <a:gd name="T31" fmla="*/ 900 h 1055"/>
                <a:gd name="T32" fmla="*/ 2112 w 2352"/>
                <a:gd name="T33" fmla="*/ 912 h 1055"/>
                <a:gd name="T34" fmla="*/ 1104 w 2352"/>
                <a:gd name="T35" fmla="*/ 1020 h 1055"/>
                <a:gd name="T36" fmla="*/ 468 w 2352"/>
                <a:gd name="T37" fmla="*/ 984 h 1055"/>
                <a:gd name="T38" fmla="*/ 72 w 2352"/>
                <a:gd name="T39" fmla="*/ 936 h 1055"/>
                <a:gd name="T40" fmla="*/ 24 w 2352"/>
                <a:gd name="T41" fmla="*/ 8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52" h="1055">
                  <a:moveTo>
                    <a:pt x="24" y="816"/>
                  </a:moveTo>
                  <a:cubicBezTo>
                    <a:pt x="42" y="640"/>
                    <a:pt x="44" y="455"/>
                    <a:pt x="204" y="348"/>
                  </a:cubicBezTo>
                  <a:cubicBezTo>
                    <a:pt x="238" y="297"/>
                    <a:pt x="218" y="283"/>
                    <a:pt x="276" y="264"/>
                  </a:cubicBezTo>
                  <a:cubicBezTo>
                    <a:pt x="292" y="240"/>
                    <a:pt x="308" y="216"/>
                    <a:pt x="324" y="192"/>
                  </a:cubicBezTo>
                  <a:cubicBezTo>
                    <a:pt x="332" y="180"/>
                    <a:pt x="334" y="161"/>
                    <a:pt x="348" y="156"/>
                  </a:cubicBezTo>
                  <a:cubicBezTo>
                    <a:pt x="447" y="123"/>
                    <a:pt x="547" y="95"/>
                    <a:pt x="648" y="72"/>
                  </a:cubicBezTo>
                  <a:cubicBezTo>
                    <a:pt x="752" y="48"/>
                    <a:pt x="858" y="34"/>
                    <a:pt x="960" y="0"/>
                  </a:cubicBezTo>
                  <a:cubicBezTo>
                    <a:pt x="1192" y="4"/>
                    <a:pt x="1424" y="3"/>
                    <a:pt x="1656" y="12"/>
                  </a:cubicBezTo>
                  <a:cubicBezTo>
                    <a:pt x="1728" y="15"/>
                    <a:pt x="1872" y="36"/>
                    <a:pt x="1872" y="36"/>
                  </a:cubicBezTo>
                  <a:cubicBezTo>
                    <a:pt x="1911" y="62"/>
                    <a:pt x="1948" y="81"/>
                    <a:pt x="1992" y="96"/>
                  </a:cubicBezTo>
                  <a:cubicBezTo>
                    <a:pt x="2039" y="143"/>
                    <a:pt x="2059" y="182"/>
                    <a:pt x="2124" y="204"/>
                  </a:cubicBezTo>
                  <a:cubicBezTo>
                    <a:pt x="2183" y="248"/>
                    <a:pt x="2234" y="270"/>
                    <a:pt x="2304" y="288"/>
                  </a:cubicBezTo>
                  <a:cubicBezTo>
                    <a:pt x="2326" y="354"/>
                    <a:pt x="2341" y="401"/>
                    <a:pt x="2352" y="468"/>
                  </a:cubicBezTo>
                  <a:cubicBezTo>
                    <a:pt x="2348" y="588"/>
                    <a:pt x="2351" y="708"/>
                    <a:pt x="2340" y="828"/>
                  </a:cubicBezTo>
                  <a:cubicBezTo>
                    <a:pt x="2339" y="842"/>
                    <a:pt x="2322" y="851"/>
                    <a:pt x="2316" y="864"/>
                  </a:cubicBezTo>
                  <a:cubicBezTo>
                    <a:pt x="2310" y="875"/>
                    <a:pt x="2316" y="897"/>
                    <a:pt x="2304" y="900"/>
                  </a:cubicBezTo>
                  <a:cubicBezTo>
                    <a:pt x="2242" y="915"/>
                    <a:pt x="2176" y="908"/>
                    <a:pt x="2112" y="912"/>
                  </a:cubicBezTo>
                  <a:cubicBezTo>
                    <a:pt x="1790" y="1019"/>
                    <a:pt x="1439" y="1008"/>
                    <a:pt x="1104" y="1020"/>
                  </a:cubicBezTo>
                  <a:cubicBezTo>
                    <a:pt x="825" y="1014"/>
                    <a:pt x="680" y="1055"/>
                    <a:pt x="468" y="984"/>
                  </a:cubicBezTo>
                  <a:cubicBezTo>
                    <a:pt x="336" y="852"/>
                    <a:pt x="531" y="1030"/>
                    <a:pt x="72" y="936"/>
                  </a:cubicBezTo>
                  <a:cubicBezTo>
                    <a:pt x="49" y="931"/>
                    <a:pt x="0" y="840"/>
                    <a:pt x="24" y="816"/>
                  </a:cubicBezTo>
                  <a:close/>
                </a:path>
              </a:pathLst>
            </a:custGeom>
            <a:gradFill rotWithShape="1">
              <a:gsLst>
                <a:gs pos="0">
                  <a:srgbClr val="CC9900"/>
                </a:gs>
                <a:gs pos="100000">
                  <a:srgbClr val="996600"/>
                </a:gs>
              </a:gsLst>
              <a:lin ang="5400000" scaled="1"/>
            </a:gradFill>
            <a:ln w="9525">
              <a:solidFill>
                <a:srgbClr val="996633"/>
              </a:solidFill>
              <a:rou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295" name="Text Box 11"/>
            <p:cNvSpPr txBox="1">
              <a:spLocks noChangeArrowheads="1"/>
            </p:cNvSpPr>
            <p:nvPr/>
          </p:nvSpPr>
          <p:spPr bwMode="auto">
            <a:xfrm>
              <a:off x="2654" y="2060"/>
              <a:ext cx="10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latin typeface="Comic Sans MS" panose="030F0702030302020204" pitchFamily="66" charset="0"/>
                <a:ea typeface="楷体_GB2312" panose="02010609030101010101" pitchFamily="49" charset="-122"/>
              </a:endParaRPr>
            </a:p>
          </p:txBody>
        </p:sp>
        <p:sp>
          <p:nvSpPr>
            <p:cNvPr id="12296" name="Text Box 12"/>
            <p:cNvSpPr txBox="1">
              <a:spLocks noChangeArrowheads="1"/>
            </p:cNvSpPr>
            <p:nvPr/>
          </p:nvSpPr>
          <p:spPr bwMode="auto">
            <a:xfrm>
              <a:off x="2672" y="2413"/>
              <a:ext cx="10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latin typeface="Comic Sans MS" panose="030F0702030302020204" pitchFamily="66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297" name="Group 13"/>
          <p:cNvGrpSpPr/>
          <p:nvPr/>
        </p:nvGrpSpPr>
        <p:grpSpPr bwMode="auto">
          <a:xfrm>
            <a:off x="630238" y="4868863"/>
            <a:ext cx="3654425" cy="1511300"/>
            <a:chOff x="397" y="3067"/>
            <a:chExt cx="1893" cy="952"/>
          </a:xfrm>
        </p:grpSpPr>
        <p:sp>
          <p:nvSpPr>
            <p:cNvPr id="12298" name="Freeform 14"/>
            <p:cNvSpPr>
              <a:spLocks noChangeArrowheads="1"/>
            </p:cNvSpPr>
            <p:nvPr/>
          </p:nvSpPr>
          <p:spPr bwMode="auto">
            <a:xfrm>
              <a:off x="397" y="3067"/>
              <a:ext cx="1893" cy="952"/>
            </a:xfrm>
            <a:custGeom>
              <a:avLst/>
              <a:gdLst>
                <a:gd name="T0" fmla="*/ 446 w 1893"/>
                <a:gd name="T1" fmla="*/ 987 h 987"/>
                <a:gd name="T2" fmla="*/ 158 w 1893"/>
                <a:gd name="T3" fmla="*/ 903 h 987"/>
                <a:gd name="T4" fmla="*/ 86 w 1893"/>
                <a:gd name="T5" fmla="*/ 867 h 987"/>
                <a:gd name="T6" fmla="*/ 38 w 1893"/>
                <a:gd name="T7" fmla="*/ 795 h 987"/>
                <a:gd name="T8" fmla="*/ 50 w 1893"/>
                <a:gd name="T9" fmla="*/ 591 h 987"/>
                <a:gd name="T10" fmla="*/ 170 w 1893"/>
                <a:gd name="T11" fmla="*/ 387 h 987"/>
                <a:gd name="T12" fmla="*/ 278 w 1893"/>
                <a:gd name="T13" fmla="*/ 315 h 987"/>
                <a:gd name="T14" fmla="*/ 350 w 1893"/>
                <a:gd name="T15" fmla="*/ 255 h 987"/>
                <a:gd name="T16" fmla="*/ 374 w 1893"/>
                <a:gd name="T17" fmla="*/ 219 h 987"/>
                <a:gd name="T18" fmla="*/ 782 w 1893"/>
                <a:gd name="T19" fmla="*/ 171 h 987"/>
                <a:gd name="T20" fmla="*/ 926 w 1893"/>
                <a:gd name="T21" fmla="*/ 123 h 987"/>
                <a:gd name="T22" fmla="*/ 1478 w 1893"/>
                <a:gd name="T23" fmla="*/ 147 h 987"/>
                <a:gd name="T24" fmla="*/ 1610 w 1893"/>
                <a:gd name="T25" fmla="*/ 219 h 987"/>
                <a:gd name="T26" fmla="*/ 1838 w 1893"/>
                <a:gd name="T27" fmla="*/ 351 h 987"/>
                <a:gd name="T28" fmla="*/ 1886 w 1893"/>
                <a:gd name="T29" fmla="*/ 591 h 987"/>
                <a:gd name="T30" fmla="*/ 1862 w 1893"/>
                <a:gd name="T31" fmla="*/ 771 h 987"/>
                <a:gd name="T32" fmla="*/ 1658 w 1893"/>
                <a:gd name="T33" fmla="*/ 951 h 987"/>
                <a:gd name="T34" fmla="*/ 446 w 1893"/>
                <a:gd name="T35" fmla="*/ 963 h 987"/>
                <a:gd name="T36" fmla="*/ 446 w 1893"/>
                <a:gd name="T37" fmla="*/ 987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3" h="987">
                  <a:moveTo>
                    <a:pt x="446" y="987"/>
                  </a:moveTo>
                  <a:cubicBezTo>
                    <a:pt x="304" y="974"/>
                    <a:pt x="271" y="978"/>
                    <a:pt x="158" y="903"/>
                  </a:cubicBezTo>
                  <a:cubicBezTo>
                    <a:pt x="136" y="888"/>
                    <a:pt x="108" y="882"/>
                    <a:pt x="86" y="867"/>
                  </a:cubicBezTo>
                  <a:cubicBezTo>
                    <a:pt x="70" y="843"/>
                    <a:pt x="54" y="819"/>
                    <a:pt x="38" y="795"/>
                  </a:cubicBezTo>
                  <a:cubicBezTo>
                    <a:pt x="0" y="738"/>
                    <a:pt x="43" y="659"/>
                    <a:pt x="50" y="591"/>
                  </a:cubicBezTo>
                  <a:cubicBezTo>
                    <a:pt x="58" y="509"/>
                    <a:pt x="89" y="414"/>
                    <a:pt x="170" y="387"/>
                  </a:cubicBezTo>
                  <a:cubicBezTo>
                    <a:pt x="206" y="351"/>
                    <a:pt x="230" y="331"/>
                    <a:pt x="278" y="315"/>
                  </a:cubicBezTo>
                  <a:cubicBezTo>
                    <a:pt x="300" y="293"/>
                    <a:pt x="328" y="277"/>
                    <a:pt x="350" y="255"/>
                  </a:cubicBezTo>
                  <a:cubicBezTo>
                    <a:pt x="360" y="245"/>
                    <a:pt x="362" y="227"/>
                    <a:pt x="374" y="219"/>
                  </a:cubicBezTo>
                  <a:cubicBezTo>
                    <a:pt x="475" y="156"/>
                    <a:pt x="719" y="174"/>
                    <a:pt x="782" y="171"/>
                  </a:cubicBezTo>
                  <a:cubicBezTo>
                    <a:pt x="836" y="157"/>
                    <a:pt x="870" y="134"/>
                    <a:pt x="926" y="123"/>
                  </a:cubicBezTo>
                  <a:cubicBezTo>
                    <a:pt x="1110" y="0"/>
                    <a:pt x="1303" y="89"/>
                    <a:pt x="1478" y="147"/>
                  </a:cubicBezTo>
                  <a:cubicBezTo>
                    <a:pt x="1522" y="180"/>
                    <a:pt x="1564" y="193"/>
                    <a:pt x="1610" y="219"/>
                  </a:cubicBezTo>
                  <a:cubicBezTo>
                    <a:pt x="1689" y="263"/>
                    <a:pt x="1751" y="322"/>
                    <a:pt x="1838" y="351"/>
                  </a:cubicBezTo>
                  <a:cubicBezTo>
                    <a:pt x="1893" y="433"/>
                    <a:pt x="1878" y="473"/>
                    <a:pt x="1886" y="591"/>
                  </a:cubicBezTo>
                  <a:cubicBezTo>
                    <a:pt x="1874" y="650"/>
                    <a:pt x="1880" y="713"/>
                    <a:pt x="1862" y="771"/>
                  </a:cubicBezTo>
                  <a:cubicBezTo>
                    <a:pt x="1836" y="854"/>
                    <a:pt x="1751" y="950"/>
                    <a:pt x="1658" y="951"/>
                  </a:cubicBezTo>
                  <a:cubicBezTo>
                    <a:pt x="1254" y="955"/>
                    <a:pt x="850" y="959"/>
                    <a:pt x="446" y="963"/>
                  </a:cubicBezTo>
                  <a:cubicBezTo>
                    <a:pt x="382" y="979"/>
                    <a:pt x="382" y="971"/>
                    <a:pt x="446" y="987"/>
                  </a:cubicBezTo>
                  <a:close/>
                </a:path>
              </a:pathLst>
            </a:custGeom>
            <a:gradFill rotWithShape="1">
              <a:gsLst>
                <a:gs pos="0">
                  <a:srgbClr val="CC9900"/>
                </a:gs>
                <a:gs pos="100000">
                  <a:srgbClr val="996600"/>
                </a:gs>
              </a:gsLst>
              <a:lin ang="5400000" scaled="1"/>
            </a:gradFill>
            <a:ln w="9525">
              <a:solidFill>
                <a:srgbClr val="996633"/>
              </a:solidFill>
              <a:rou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299" name="Text Box 15"/>
            <p:cNvSpPr txBox="1">
              <a:spLocks noChangeArrowheads="1"/>
            </p:cNvSpPr>
            <p:nvPr/>
          </p:nvSpPr>
          <p:spPr bwMode="auto">
            <a:xfrm>
              <a:off x="1206" y="3240"/>
              <a:ext cx="9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latin typeface="Comic Sans MS" panose="030F0702030302020204" pitchFamily="66" charset="0"/>
                <a:ea typeface="楷体_GB2312" panose="02010609030101010101" pitchFamily="49" charset="-122"/>
              </a:endParaRPr>
            </a:p>
          </p:txBody>
        </p:sp>
        <p:sp>
          <p:nvSpPr>
            <p:cNvPr id="12300" name="Text Box 16"/>
            <p:cNvSpPr txBox="1">
              <a:spLocks noChangeArrowheads="1"/>
            </p:cNvSpPr>
            <p:nvPr/>
          </p:nvSpPr>
          <p:spPr bwMode="auto">
            <a:xfrm>
              <a:off x="1224" y="3593"/>
              <a:ext cx="9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600" b="1">
                <a:latin typeface="Comic Sans MS" panose="030F0702030302020204" pitchFamily="66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12301" name="Picture 17" descr="BUILD023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878">
            <a:off x="7124700" y="760413"/>
            <a:ext cx="1660525" cy="208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5794" name="Text Box 18"/>
          <p:cNvSpPr txBox="1">
            <a:spLocks noChangeArrowheads="1"/>
          </p:cNvSpPr>
          <p:nvPr/>
        </p:nvSpPr>
        <p:spPr bwMode="auto">
          <a:xfrm>
            <a:off x="1281113" y="822325"/>
            <a:ext cx="1704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ea typeface="华文新魏" pitchFamily="2" charset="-122"/>
              </a:rPr>
              <a:t>做一做</a:t>
            </a:r>
            <a:endParaRPr lang="zh-CN" altLang="en-US" sz="4000" b="1">
              <a:solidFill>
                <a:srgbClr val="FF0000"/>
              </a:solidFill>
              <a:ea typeface="华文新魏" pitchFamily="2" charset="-122"/>
            </a:endParaRPr>
          </a:p>
        </p:txBody>
      </p:sp>
      <p:grpSp>
        <p:nvGrpSpPr>
          <p:cNvPr id="12303" name="Group 25"/>
          <p:cNvGrpSpPr/>
          <p:nvPr/>
        </p:nvGrpSpPr>
        <p:grpSpPr bwMode="auto">
          <a:xfrm>
            <a:off x="1143000" y="5378450"/>
            <a:ext cx="404813" cy="858838"/>
            <a:chOff x="1355" y="2037"/>
            <a:chExt cx="255" cy="541"/>
          </a:xfrm>
        </p:grpSpPr>
        <p:sp>
          <p:nvSpPr>
            <p:cNvPr id="12304" name="Rectangle 26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3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05" name="Rectangle 27"/>
            <p:cNvSpPr>
              <a:spLocks noChangeArrowheads="1"/>
            </p:cNvSpPr>
            <p:nvPr/>
          </p:nvSpPr>
          <p:spPr bwMode="auto">
            <a:xfrm>
              <a:off x="1355" y="225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4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06" name="Line 28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7" name="Group 29"/>
          <p:cNvGrpSpPr/>
          <p:nvPr/>
        </p:nvGrpSpPr>
        <p:grpSpPr bwMode="auto">
          <a:xfrm>
            <a:off x="2006600" y="5373688"/>
            <a:ext cx="404813" cy="858837"/>
            <a:chOff x="1355" y="2037"/>
            <a:chExt cx="255" cy="541"/>
          </a:xfrm>
        </p:grpSpPr>
        <p:sp>
          <p:nvSpPr>
            <p:cNvPr id="12308" name="Rectangle 30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1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09" name="Rectangle 31"/>
            <p:cNvSpPr>
              <a:spLocks noChangeArrowheads="1"/>
            </p:cNvSpPr>
            <p:nvPr/>
          </p:nvSpPr>
          <p:spPr bwMode="auto">
            <a:xfrm>
              <a:off x="1355" y="225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5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10" name="Line 32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1" name="Rectangle 33"/>
          <p:cNvSpPr>
            <a:spLocks noChangeArrowheads="1"/>
          </p:cNvSpPr>
          <p:nvPr/>
        </p:nvSpPr>
        <p:spPr bwMode="auto">
          <a:xfrm>
            <a:off x="1547813" y="5445125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ea typeface="楷体_GB2312" panose="02010609030101010101" pitchFamily="49" charset="-122"/>
              </a:rPr>
              <a:t>+</a:t>
            </a:r>
            <a:endParaRPr lang="en-US" altLang="zh-CN" sz="3600">
              <a:ea typeface="楷体_GB2312" panose="02010609030101010101" pitchFamily="49" charset="-122"/>
            </a:endParaRPr>
          </a:p>
        </p:txBody>
      </p:sp>
      <p:sp>
        <p:nvSpPr>
          <p:cNvPr id="12312" name="Rectangle 34"/>
          <p:cNvSpPr>
            <a:spLocks noChangeArrowheads="1"/>
          </p:cNvSpPr>
          <p:nvPr/>
        </p:nvSpPr>
        <p:spPr bwMode="auto">
          <a:xfrm>
            <a:off x="2411413" y="5445125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ea typeface="楷体_GB2312" panose="02010609030101010101" pitchFamily="49" charset="-122"/>
              </a:rPr>
              <a:t>=</a:t>
            </a:r>
            <a:endParaRPr lang="en-US" altLang="zh-CN" sz="3600">
              <a:ea typeface="楷体_GB2312" panose="02010609030101010101" pitchFamily="49" charset="-122"/>
            </a:endParaRPr>
          </a:p>
        </p:txBody>
      </p:sp>
      <p:grpSp>
        <p:nvGrpSpPr>
          <p:cNvPr id="7" name="Group 39"/>
          <p:cNvGrpSpPr/>
          <p:nvPr/>
        </p:nvGrpSpPr>
        <p:grpSpPr bwMode="auto">
          <a:xfrm>
            <a:off x="2794000" y="5373688"/>
            <a:ext cx="676275" cy="858837"/>
            <a:chOff x="1262" y="2037"/>
            <a:chExt cx="426" cy="541"/>
          </a:xfrm>
        </p:grpSpPr>
        <p:sp>
          <p:nvSpPr>
            <p:cNvPr id="12314" name="Rectangle 40"/>
            <p:cNvSpPr>
              <a:spLocks noChangeArrowheads="1"/>
            </p:cNvSpPr>
            <p:nvPr/>
          </p:nvSpPr>
          <p:spPr bwMode="auto">
            <a:xfrm>
              <a:off x="1308" y="2037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19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15" name="Rectangle 41"/>
            <p:cNvSpPr>
              <a:spLocks noChangeArrowheads="1"/>
            </p:cNvSpPr>
            <p:nvPr/>
          </p:nvSpPr>
          <p:spPr bwMode="auto">
            <a:xfrm>
              <a:off x="1262" y="2251"/>
              <a:ext cx="42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 20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16" name="Line 42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17" name="Group 43"/>
          <p:cNvGrpSpPr/>
          <p:nvPr/>
        </p:nvGrpSpPr>
        <p:grpSpPr bwMode="auto">
          <a:xfrm>
            <a:off x="3995738" y="4149725"/>
            <a:ext cx="404812" cy="858838"/>
            <a:chOff x="1355" y="2037"/>
            <a:chExt cx="255" cy="541"/>
          </a:xfrm>
        </p:grpSpPr>
        <p:sp>
          <p:nvSpPr>
            <p:cNvPr id="12318" name="Rectangle 44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1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19" name="Rectangle 45"/>
            <p:cNvSpPr>
              <a:spLocks noChangeArrowheads="1"/>
            </p:cNvSpPr>
            <p:nvPr/>
          </p:nvSpPr>
          <p:spPr bwMode="auto">
            <a:xfrm>
              <a:off x="1355" y="225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3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20" name="Line 46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21" name="Group 47"/>
          <p:cNvGrpSpPr/>
          <p:nvPr/>
        </p:nvGrpSpPr>
        <p:grpSpPr bwMode="auto">
          <a:xfrm>
            <a:off x="3132138" y="4144963"/>
            <a:ext cx="404812" cy="858837"/>
            <a:chOff x="1355" y="2037"/>
            <a:chExt cx="255" cy="541"/>
          </a:xfrm>
        </p:grpSpPr>
        <p:sp>
          <p:nvSpPr>
            <p:cNvPr id="12322" name="Rectangle 48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1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23" name="Rectangle 49"/>
            <p:cNvSpPr>
              <a:spLocks noChangeArrowheads="1"/>
            </p:cNvSpPr>
            <p:nvPr/>
          </p:nvSpPr>
          <p:spPr bwMode="auto">
            <a:xfrm>
              <a:off x="1355" y="225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5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24" name="Line 50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25" name="Rectangle 51"/>
          <p:cNvSpPr>
            <a:spLocks noChangeArrowheads="1"/>
          </p:cNvSpPr>
          <p:nvPr/>
        </p:nvSpPr>
        <p:spPr bwMode="auto">
          <a:xfrm>
            <a:off x="3536950" y="4216400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ea typeface="楷体_GB2312" panose="02010609030101010101" pitchFamily="49" charset="-122"/>
              </a:rPr>
              <a:t>+</a:t>
            </a:r>
            <a:endParaRPr lang="en-US" altLang="zh-CN" sz="3600">
              <a:ea typeface="楷体_GB2312" panose="02010609030101010101" pitchFamily="49" charset="-122"/>
            </a:endParaRPr>
          </a:p>
        </p:txBody>
      </p:sp>
      <p:sp>
        <p:nvSpPr>
          <p:cNvPr id="12326" name="Rectangle 52"/>
          <p:cNvSpPr>
            <a:spLocks noChangeArrowheads="1"/>
          </p:cNvSpPr>
          <p:nvPr/>
        </p:nvSpPr>
        <p:spPr bwMode="auto">
          <a:xfrm>
            <a:off x="4400550" y="4216400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ea typeface="楷体_GB2312" panose="02010609030101010101" pitchFamily="49" charset="-122"/>
              </a:rPr>
              <a:t>=</a:t>
            </a:r>
            <a:endParaRPr lang="en-US" altLang="zh-CN" sz="3600">
              <a:ea typeface="楷体_GB2312" panose="02010609030101010101" pitchFamily="49" charset="-122"/>
            </a:endParaRPr>
          </a:p>
        </p:txBody>
      </p:sp>
      <p:grpSp>
        <p:nvGrpSpPr>
          <p:cNvPr id="10" name="Group 53"/>
          <p:cNvGrpSpPr/>
          <p:nvPr/>
        </p:nvGrpSpPr>
        <p:grpSpPr bwMode="auto">
          <a:xfrm>
            <a:off x="4643438" y="4144963"/>
            <a:ext cx="676275" cy="858837"/>
            <a:chOff x="1262" y="2037"/>
            <a:chExt cx="426" cy="541"/>
          </a:xfrm>
        </p:grpSpPr>
        <p:sp>
          <p:nvSpPr>
            <p:cNvPr id="12328" name="Rectangle 54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8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29" name="Rectangle 55"/>
            <p:cNvSpPr>
              <a:spLocks noChangeArrowheads="1"/>
            </p:cNvSpPr>
            <p:nvPr/>
          </p:nvSpPr>
          <p:spPr bwMode="auto">
            <a:xfrm>
              <a:off x="1262" y="2251"/>
              <a:ext cx="42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 15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30" name="Line 56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31" name="Group 57"/>
          <p:cNvGrpSpPr/>
          <p:nvPr/>
        </p:nvGrpSpPr>
        <p:grpSpPr bwMode="auto">
          <a:xfrm>
            <a:off x="5700713" y="3146425"/>
            <a:ext cx="404812" cy="858838"/>
            <a:chOff x="1355" y="2037"/>
            <a:chExt cx="255" cy="541"/>
          </a:xfrm>
        </p:grpSpPr>
        <p:sp>
          <p:nvSpPr>
            <p:cNvPr id="12332" name="Rectangle 58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2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33" name="Rectangle 59"/>
            <p:cNvSpPr>
              <a:spLocks noChangeArrowheads="1"/>
            </p:cNvSpPr>
            <p:nvPr/>
          </p:nvSpPr>
          <p:spPr bwMode="auto">
            <a:xfrm>
              <a:off x="1355" y="225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3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34" name="Line 60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35" name="Group 61"/>
          <p:cNvGrpSpPr/>
          <p:nvPr/>
        </p:nvGrpSpPr>
        <p:grpSpPr bwMode="auto">
          <a:xfrm>
            <a:off x="6516688" y="3135313"/>
            <a:ext cx="404812" cy="858837"/>
            <a:chOff x="1355" y="2037"/>
            <a:chExt cx="255" cy="541"/>
          </a:xfrm>
        </p:grpSpPr>
        <p:sp>
          <p:nvSpPr>
            <p:cNvPr id="12336" name="Rectangle 62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3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37" name="Rectangle 63"/>
            <p:cNvSpPr>
              <a:spLocks noChangeArrowheads="1"/>
            </p:cNvSpPr>
            <p:nvPr/>
          </p:nvSpPr>
          <p:spPr bwMode="auto">
            <a:xfrm>
              <a:off x="1355" y="2251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5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38" name="Line 64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39" name="Rectangle 65"/>
          <p:cNvSpPr>
            <a:spLocks noChangeArrowheads="1"/>
          </p:cNvSpPr>
          <p:nvPr/>
        </p:nvSpPr>
        <p:spPr bwMode="auto">
          <a:xfrm>
            <a:off x="6162675" y="3206750"/>
            <a:ext cx="333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ea typeface="楷体_GB2312" panose="02010609030101010101" pitchFamily="49" charset="-122"/>
              </a:rPr>
              <a:t>-</a:t>
            </a:r>
            <a:endParaRPr lang="en-US" altLang="zh-CN" sz="3600">
              <a:ea typeface="楷体_GB2312" panose="02010609030101010101" pitchFamily="49" charset="-122"/>
            </a:endParaRPr>
          </a:p>
        </p:txBody>
      </p:sp>
      <p:sp>
        <p:nvSpPr>
          <p:cNvPr id="12340" name="Rectangle 66"/>
          <p:cNvSpPr>
            <a:spLocks noChangeArrowheads="1"/>
          </p:cNvSpPr>
          <p:nvPr/>
        </p:nvSpPr>
        <p:spPr bwMode="auto">
          <a:xfrm>
            <a:off x="6969125" y="3206750"/>
            <a:ext cx="447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3600">
                <a:ea typeface="楷体_GB2312" panose="02010609030101010101" pitchFamily="49" charset="-122"/>
              </a:rPr>
              <a:t>=</a:t>
            </a:r>
            <a:endParaRPr lang="en-US" altLang="zh-CN" sz="3600">
              <a:ea typeface="楷体_GB2312" panose="02010609030101010101" pitchFamily="49" charset="-122"/>
            </a:endParaRPr>
          </a:p>
        </p:txBody>
      </p:sp>
      <p:grpSp>
        <p:nvGrpSpPr>
          <p:cNvPr id="13" name="Group 67"/>
          <p:cNvGrpSpPr/>
          <p:nvPr/>
        </p:nvGrpSpPr>
        <p:grpSpPr bwMode="auto">
          <a:xfrm>
            <a:off x="7308850" y="3146425"/>
            <a:ext cx="577850" cy="858838"/>
            <a:chOff x="1293" y="2037"/>
            <a:chExt cx="364" cy="541"/>
          </a:xfrm>
        </p:grpSpPr>
        <p:sp>
          <p:nvSpPr>
            <p:cNvPr id="12342" name="Rectangle 68"/>
            <p:cNvSpPr>
              <a:spLocks noChangeArrowheads="1"/>
            </p:cNvSpPr>
            <p:nvPr/>
          </p:nvSpPr>
          <p:spPr bwMode="auto">
            <a:xfrm>
              <a:off x="1370" y="2037"/>
              <a:ext cx="2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1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43" name="Rectangle 69"/>
            <p:cNvSpPr>
              <a:spLocks noChangeArrowheads="1"/>
            </p:cNvSpPr>
            <p:nvPr/>
          </p:nvSpPr>
          <p:spPr bwMode="auto">
            <a:xfrm>
              <a:off x="1293" y="2251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>
                <a:spcBef>
                  <a:spcPct val="30000"/>
                </a:spcBef>
                <a:buFont typeface="Arial" panose="020B0604020202020204" pitchFamily="34" charset="0"/>
                <a:buNone/>
              </a:pPr>
              <a:r>
                <a:rPr lang="en-US" altLang="zh-CN" sz="2800">
                  <a:ea typeface="楷体_GB2312" panose="02010609030101010101" pitchFamily="49" charset="-122"/>
                </a:rPr>
                <a:t>15</a:t>
              </a:r>
              <a:endParaRPr lang="en-US" altLang="zh-CN" sz="2800">
                <a:ea typeface="楷体_GB2312" panose="02010609030101010101" pitchFamily="49" charset="-122"/>
              </a:endParaRPr>
            </a:p>
          </p:txBody>
        </p:sp>
        <p:sp>
          <p:nvSpPr>
            <p:cNvPr id="12344" name="Line 70"/>
            <p:cNvSpPr>
              <a:spLocks noChangeShapeType="1"/>
            </p:cNvSpPr>
            <p:nvPr/>
          </p:nvSpPr>
          <p:spPr bwMode="auto">
            <a:xfrm>
              <a:off x="1383" y="2296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5795" name="Picture 19" descr="rabbit007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9363" y="3716338"/>
            <a:ext cx="11620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15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15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15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83 0.20556 C -0.27621 0.13357 -0.25659 0.06158 -0.2375 0.06945 C -0.2184 0.07732 -0.2 0.25463 -0.18125 0.25278 C -0.1625 0.25093 -0.13923 0.06158 -0.125 0.05834 C -0.11076 0.0551 -0.11666 0.24306 -0.09583 0.23334 C -0.075 0.22362 -0.01597 0.03889 2.77778E-7 -4.07407E-6 " pathEditMode="relative" rAng="0" ptsTypes="aaaaaA">
                                      <p:cBhvr>
                                        <p:cTn id="14" dur="1000" fill="hold"/>
                                        <p:tgtEl>
                                          <p:spTgt spid="715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00046 C 0.02344 -0.10833 0.04671 -0.21643 0.079 -0.2463 C 0.11111 -0.27685 0.15226 -0.22893 0.19341 -0.18125 " pathEditMode="relative" rAng="337800" ptsTypes="aaA">
                                      <p:cBhvr>
                                        <p:cTn id="25" dur="1000" fill="hold"/>
                                        <p:tgtEl>
                                          <p:spTgt spid="715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-1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341 -0.18125 C 0.23612 -0.30092 0.27882 -0.4206 0.32674 -0.45069 C 0.37466 -0.48078 0.45521 -0.37662 0.48091 -0.3618 " pathEditMode="relative" rAng="0" ptsTypes="aaA">
                                      <p:cBhvr>
                                        <p:cTn id="36" dur="1000" fill="hold"/>
                                        <p:tgtEl>
                                          <p:spTgt spid="715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57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7" descr="17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3038" y="676275"/>
            <a:ext cx="179387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9"/>
          <p:cNvSpPr txBox="1">
            <a:spLocks noChangeArrowheads="1"/>
          </p:cNvSpPr>
          <p:nvPr/>
        </p:nvSpPr>
        <p:spPr bwMode="auto">
          <a:xfrm>
            <a:off x="539750" y="1497013"/>
            <a:ext cx="7788275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1.</a:t>
            </a:r>
            <a:endParaRPr lang="zh-CN" altLang="en-US" sz="2800" b="1" dirty="0">
              <a:latin typeface="+mj-lt"/>
            </a:endParaRPr>
          </a:p>
        </p:txBody>
      </p:sp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2205038"/>
            <a:ext cx="84010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975" y="2386013"/>
            <a:ext cx="50323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9713" y="3222625"/>
            <a:ext cx="5207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11750" y="2386013"/>
            <a:ext cx="57626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86675" y="2386013"/>
            <a:ext cx="5397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32025" y="3248025"/>
            <a:ext cx="6111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76825" y="3205163"/>
            <a:ext cx="611188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9"/>
          <p:cNvSpPr txBox="1">
            <a:spLocks noChangeArrowheads="1"/>
          </p:cNvSpPr>
          <p:nvPr/>
        </p:nvSpPr>
        <p:spPr bwMode="auto">
          <a:xfrm>
            <a:off x="468313" y="1052513"/>
            <a:ext cx="77882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j-lt"/>
              </a:rPr>
              <a:t>2.</a:t>
            </a:r>
            <a:r>
              <a:rPr lang="zh-CN" altLang="en-US" sz="2800" b="1" dirty="0">
                <a:latin typeface="+mj-lt"/>
              </a:rPr>
              <a:t>森林医生。</a:t>
            </a:r>
            <a:endParaRPr lang="zh-CN" altLang="en-US" sz="2800" b="1" dirty="0">
              <a:latin typeface="+mj-lt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2863" y="1997075"/>
            <a:ext cx="7356475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8" descr="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6563" y="2024063"/>
            <a:ext cx="1127125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50" y="4868863"/>
            <a:ext cx="696913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8975" y="4840288"/>
            <a:ext cx="5461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email"/>
          <a:srcRect t="-471"/>
          <a:stretch>
            <a:fillRect/>
          </a:stretch>
        </p:blipFill>
        <p:spPr bwMode="auto">
          <a:xfrm>
            <a:off x="6515100" y="4840288"/>
            <a:ext cx="7016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708275"/>
            <a:ext cx="4254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TextBox 9"/>
          <p:cNvSpPr txBox="1">
            <a:spLocks noChangeArrowheads="1"/>
          </p:cNvSpPr>
          <p:nvPr/>
        </p:nvSpPr>
        <p:spPr bwMode="auto">
          <a:xfrm>
            <a:off x="1770063" y="4752975"/>
            <a:ext cx="460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0000"/>
                </a:solidFill>
              </a:rPr>
              <a:t>=</a:t>
            </a:r>
            <a:endParaRPr lang="en-US" altLang="zh-CN" sz="3500">
              <a:solidFill>
                <a:srgbClr val="FF000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4975" y="2781300"/>
            <a:ext cx="4254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575" y="2708275"/>
            <a:ext cx="4254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TextBox 9"/>
          <p:cNvSpPr txBox="1">
            <a:spLocks noChangeArrowheads="1"/>
          </p:cNvSpPr>
          <p:nvPr/>
        </p:nvSpPr>
        <p:spPr bwMode="auto">
          <a:xfrm>
            <a:off x="4183063" y="4824413"/>
            <a:ext cx="460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0000"/>
                </a:solidFill>
              </a:rPr>
              <a:t>=</a:t>
            </a:r>
            <a:endParaRPr lang="en-US" altLang="zh-CN" sz="3500">
              <a:solidFill>
                <a:srgbClr val="FF0000"/>
              </a:solidFill>
            </a:endParaRPr>
          </a:p>
        </p:txBody>
      </p:sp>
      <p:sp>
        <p:nvSpPr>
          <p:cNvPr id="16396" name="TextBox 9"/>
          <p:cNvSpPr txBox="1">
            <a:spLocks noChangeArrowheads="1"/>
          </p:cNvSpPr>
          <p:nvPr/>
        </p:nvSpPr>
        <p:spPr bwMode="auto">
          <a:xfrm>
            <a:off x="6270625" y="4824413"/>
            <a:ext cx="4603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0000"/>
                </a:solidFill>
              </a:rPr>
              <a:t>=</a:t>
            </a:r>
            <a:endParaRPr lang="en-US" altLang="zh-CN" sz="35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7efcaf6f-496b-42ad-8941-ea20975ce8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757</Words>
  <Application>WPS 演示</Application>
  <PresentationFormat>全屏显示(4:3)</PresentationFormat>
  <Paragraphs>299</Paragraphs>
  <Slides>20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31</vt:i4>
      </vt:variant>
      <vt:variant>
        <vt:lpstr>幻灯片标题</vt:lpstr>
      </vt:variant>
      <vt:variant>
        <vt:i4>20</vt:i4>
      </vt:variant>
    </vt:vector>
  </HeadingPairs>
  <TitlesOfParts>
    <vt:vector size="67" baseType="lpstr">
      <vt:lpstr>Arial</vt:lpstr>
      <vt:lpstr>宋体</vt:lpstr>
      <vt:lpstr>Wingdings</vt:lpstr>
      <vt:lpstr>Times New Roman</vt:lpstr>
      <vt:lpstr>黑体</vt:lpstr>
      <vt:lpstr>Calibri</vt:lpstr>
      <vt:lpstr>楷体_GB2312</vt:lpstr>
      <vt:lpstr>新宋体</vt:lpstr>
      <vt:lpstr>Calibri</vt:lpstr>
      <vt:lpstr>微软雅黑</vt:lpstr>
      <vt:lpstr>汉仪粗黑简</vt:lpstr>
      <vt:lpstr>Comic Sans MS</vt:lpstr>
      <vt:lpstr>华文新魏</vt:lpstr>
      <vt:lpstr>Arial Unicode MS</vt:lpstr>
      <vt:lpstr>Arial</vt:lpstr>
      <vt:lpstr>第一PPT模板网-WWW.1PPT.COM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2023-02-09T04:49:53Z</dcterms:created>
  <dcterms:modified xsi:type="dcterms:W3CDTF">2023-02-09T04:49:53Z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C1FBEFE9B3B04A2FBA7D366063FF53A8</vt:lpwstr>
  </property>
</Properties>
</file>