
<file path=[Content_Types].xml><?xml version="1.0" encoding="utf-8"?>
<Types xmlns="http://schemas.openxmlformats.org/package/2006/content-types">
  <Default Extension="vml" ContentType="application/vnd.openxmlformats-officedocument.vmlDrawing"/>
  <Default Extension="bin" ContentType="application/vnd.openxmlformats-officedocument.oleObject"/>
  <Default Extension="wav" ContentType="audio/x-wav"/>
  <Default Extension="jpeg" ContentType="image/jpeg"/>
  <Default Extension="JPG" ContentType="image/.jpg"/>
  <Default Extension="png" ContentType="image/png"/>
  <Default Extension="wmf" ContentType="image/x-wmf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438" r:id="rId3"/>
    <p:sldId id="439" r:id="rId5"/>
    <p:sldId id="440" r:id="rId6"/>
    <p:sldId id="441" r:id="rId7"/>
    <p:sldId id="442" r:id="rId8"/>
    <p:sldId id="443" r:id="rId9"/>
    <p:sldId id="444" r:id="rId10"/>
    <p:sldId id="445" r:id="rId11"/>
    <p:sldId id="446" r:id="rId12"/>
    <p:sldId id="447" r:id="rId13"/>
    <p:sldId id="448" r:id="rId14"/>
    <p:sldId id="449" r:id="rId15"/>
    <p:sldId id="450" r:id="rId16"/>
    <p:sldId id="451" r:id="rId17"/>
    <p:sldId id="452" r:id="rId18"/>
    <p:sldId id="453" r:id="rId19"/>
    <p:sldId id="454" r:id="rId20"/>
    <p:sldId id="455" r:id="rId21"/>
    <p:sldId id="456" r:id="rId22"/>
    <p:sldId id="457" r:id="rId23"/>
    <p:sldId id="458" r:id="rId24"/>
    <p:sldId id="459" r:id="rId25"/>
    <p:sldId id="460" r:id="rId26"/>
  </p:sldIdLst>
  <p:sldSz cx="9144000" cy="6858000" type="screen4x3"/>
  <p:notesSz cx="6858000" cy="9144000"/>
  <p:custDataLst>
    <p:tags r:id="rId30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8" userDrawn="1">
          <p15:clr>
            <a:srgbClr val="A4A3A4"/>
          </p15:clr>
        </p15:guide>
        <p15:guide id="2" pos="292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000000"/>
    <a:srgbClr val="FFFF9F"/>
    <a:srgbClr val="FF0066"/>
    <a:srgbClr val="FF0000"/>
    <a:srgbClr val="E4DF21"/>
    <a:srgbClr val="C8D927"/>
    <a:srgbClr val="DEEC22"/>
    <a:srgbClr val="E6E61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668" autoAdjust="0"/>
    <p:restoredTop sz="94477" autoAdjust="0"/>
  </p:normalViewPr>
  <p:slideViewPr>
    <p:cSldViewPr>
      <p:cViewPr varScale="1">
        <p:scale>
          <a:sx n="109" d="100"/>
          <a:sy n="109" d="100"/>
        </p:scale>
        <p:origin x="-1698" y="-84"/>
      </p:cViewPr>
      <p:guideLst>
        <p:guide orient="horz" pos="2168"/>
        <p:guide pos="292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0" Type="http://schemas.openxmlformats.org/officeDocument/2006/relationships/tags" Target="tags/tag1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5.wmf"/><Relationship Id="rId2" Type="http://schemas.openxmlformats.org/officeDocument/2006/relationships/image" Target="../media/image4.wmf"/><Relationship Id="rId1" Type="http://schemas.openxmlformats.org/officeDocument/2006/relationships/image" Target="../media/image3.wmf"/></Relationships>
</file>

<file path=ppt/drawings/_rels/vmlDrawing10.vml.rels><?xml version="1.0" encoding="UTF-8" standalone="yes"?>
<Relationships xmlns="http://schemas.openxmlformats.org/package/2006/relationships"><Relationship Id="rId4" Type="http://schemas.openxmlformats.org/officeDocument/2006/relationships/image" Target="../media/image64.wmf"/><Relationship Id="rId3" Type="http://schemas.openxmlformats.org/officeDocument/2006/relationships/image" Target="../media/image63.wmf"/><Relationship Id="rId2" Type="http://schemas.openxmlformats.org/officeDocument/2006/relationships/image" Target="../media/image62.wmf"/><Relationship Id="rId1" Type="http://schemas.openxmlformats.org/officeDocument/2006/relationships/image" Target="../media/image61.w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6.wmf"/></Relationships>
</file>

<file path=ppt/drawings/_rels/vmlDrawing12.vml.rels><?xml version="1.0" encoding="UTF-8" standalone="yes"?>
<Relationships xmlns="http://schemas.openxmlformats.org/package/2006/relationships"><Relationship Id="rId2" Type="http://schemas.openxmlformats.org/officeDocument/2006/relationships/image" Target="../media/image68.wmf"/><Relationship Id="rId1" Type="http://schemas.openxmlformats.org/officeDocument/2006/relationships/image" Target="../media/image67.wmf"/></Relationships>
</file>

<file path=ppt/drawings/_rels/vmlDrawing13.vml.rels><?xml version="1.0" encoding="UTF-8" standalone="yes"?>
<Relationships xmlns="http://schemas.openxmlformats.org/package/2006/relationships"><Relationship Id="rId2" Type="http://schemas.openxmlformats.org/officeDocument/2006/relationships/image" Target="../media/image71.wmf"/><Relationship Id="rId1" Type="http://schemas.openxmlformats.org/officeDocument/2006/relationships/image" Target="../media/image70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20.wmf"/><Relationship Id="rId2" Type="http://schemas.openxmlformats.org/officeDocument/2006/relationships/image" Target="../media/image19.wmf"/><Relationship Id="rId1" Type="http://schemas.openxmlformats.org/officeDocument/2006/relationships/image" Target="../media/image18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23.wmf"/><Relationship Id="rId2" Type="http://schemas.openxmlformats.org/officeDocument/2006/relationships/image" Target="../media/image22.wmf"/><Relationship Id="rId1" Type="http://schemas.openxmlformats.org/officeDocument/2006/relationships/image" Target="../media/image21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28.wmf"/><Relationship Id="rId2" Type="http://schemas.openxmlformats.org/officeDocument/2006/relationships/image" Target="../media/image27.wmf"/><Relationship Id="rId1" Type="http://schemas.openxmlformats.org/officeDocument/2006/relationships/image" Target="../media/image26.wmf"/></Relationships>
</file>

<file path=ppt/drawings/_rels/vmlDrawing5.vml.rels><?xml version="1.0" encoding="UTF-8" standalone="yes"?>
<Relationships xmlns="http://schemas.openxmlformats.org/package/2006/relationships"><Relationship Id="rId4" Type="http://schemas.openxmlformats.org/officeDocument/2006/relationships/image" Target="../media/image38.wmf"/><Relationship Id="rId3" Type="http://schemas.openxmlformats.org/officeDocument/2006/relationships/image" Target="../media/image37.wmf"/><Relationship Id="rId2" Type="http://schemas.openxmlformats.org/officeDocument/2006/relationships/image" Target="../media/image36.wmf"/><Relationship Id="rId1" Type="http://schemas.openxmlformats.org/officeDocument/2006/relationships/image" Target="../media/image35.w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41.wmf"/></Relationships>
</file>

<file path=ppt/drawings/_rels/vmlDrawing7.vml.rels><?xml version="1.0" encoding="UTF-8" standalone="yes"?>
<Relationships xmlns="http://schemas.openxmlformats.org/package/2006/relationships"><Relationship Id="rId4" Type="http://schemas.openxmlformats.org/officeDocument/2006/relationships/image" Target="../media/image47.wmf"/><Relationship Id="rId3" Type="http://schemas.openxmlformats.org/officeDocument/2006/relationships/image" Target="../media/image46.wmf"/><Relationship Id="rId2" Type="http://schemas.openxmlformats.org/officeDocument/2006/relationships/image" Target="../media/image45.wmf"/><Relationship Id="rId1" Type="http://schemas.openxmlformats.org/officeDocument/2006/relationships/image" Target="../media/image44.wmf"/></Relationships>
</file>

<file path=ppt/drawings/_rels/vmlDrawing8.vml.rels><?xml version="1.0" encoding="UTF-8" standalone="yes"?>
<Relationships xmlns="http://schemas.openxmlformats.org/package/2006/relationships"><Relationship Id="rId3" Type="http://schemas.openxmlformats.org/officeDocument/2006/relationships/image" Target="../media/image51.wmf"/><Relationship Id="rId2" Type="http://schemas.openxmlformats.org/officeDocument/2006/relationships/image" Target="../media/image50.wmf"/><Relationship Id="rId1" Type="http://schemas.openxmlformats.org/officeDocument/2006/relationships/image" Target="../media/image49.wmf"/></Relationships>
</file>

<file path=ppt/drawings/_rels/vmlDrawing9.vml.rels><?xml version="1.0" encoding="UTF-8" standalone="yes"?>
<Relationships xmlns="http://schemas.openxmlformats.org/package/2006/relationships"><Relationship Id="rId9" Type="http://schemas.openxmlformats.org/officeDocument/2006/relationships/image" Target="../media/image60.wmf"/><Relationship Id="rId8" Type="http://schemas.openxmlformats.org/officeDocument/2006/relationships/image" Target="../media/image59.wmf"/><Relationship Id="rId7" Type="http://schemas.openxmlformats.org/officeDocument/2006/relationships/image" Target="../media/image58.wmf"/><Relationship Id="rId6" Type="http://schemas.openxmlformats.org/officeDocument/2006/relationships/image" Target="../media/image57.wmf"/><Relationship Id="rId5" Type="http://schemas.openxmlformats.org/officeDocument/2006/relationships/image" Target="../media/image56.wmf"/><Relationship Id="rId4" Type="http://schemas.openxmlformats.org/officeDocument/2006/relationships/image" Target="../media/image55.wmf"/><Relationship Id="rId3" Type="http://schemas.openxmlformats.org/officeDocument/2006/relationships/image" Target="../media/image54.wmf"/><Relationship Id="rId2" Type="http://schemas.openxmlformats.org/officeDocument/2006/relationships/image" Target="../media/image53.wmf"/><Relationship Id="rId1" Type="http://schemas.openxmlformats.org/officeDocument/2006/relationships/image" Target="../media/image52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A638FED3-C54B-41D4-94BC-80BE44D68AA3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 b="0">
                <a:solidFill>
                  <a:schemeClr val="tx1"/>
                </a:solidFill>
              </a:defRPr>
            </a:lvl1pPr>
          </a:lstStyle>
          <a:p>
            <a:fld id="{39AC8BDF-B565-4478-9398-5265C7BACB7C}" type="slidenum">
              <a:rPr lang="zh-CN" altLang="en-US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33795" name="Rectangle 3"/>
          <p:cNvSpPr>
            <a:spLocks noGrp="1" noRot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noFill/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en-US" altLang="zh-CN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099DA10-E2EF-4DBF-9E27-068134BC4B9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35843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4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</p:spPr>
        <p:txBody>
          <a:bodyPr anchor="b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040E3783-C077-45EF-9D1F-EF49814DE441}" type="slidenum">
              <a:rPr lang="zh-CN" altLang="en-US" sz="1200" b="0">
                <a:solidFill>
                  <a:schemeClr val="tx1"/>
                </a:solidFill>
                <a:latin typeface="+mn-lt"/>
                <a:ea typeface="+mn-ea"/>
              </a:rPr>
            </a:fld>
            <a:endParaRPr lang="zh-CN" altLang="en-US" sz="1200" b="0">
              <a:solidFill>
                <a:schemeClr val="tx1"/>
              </a:solidFill>
              <a:latin typeface="+mn-lt"/>
              <a:ea typeface="+mn-ea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099DA10-E2EF-4DBF-9E27-068134BC4B9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36867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</a:ln>
        </p:spPr>
        <p:txBody>
          <a:bodyPr wrap="square" numCol="1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35FC508-AE59-4B94-888E-B5CE21235850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8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8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800" b="0">
                <a:solidFill>
                  <a:schemeClr val="tx1"/>
                </a:solidFill>
              </a:defRPr>
            </a:lvl1pPr>
          </a:lstStyle>
          <a:p>
            <a:fld id="{AB507553-BE37-4130-89B8-8AECABB00B37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ransition>
    <p:fade/>
  </p:transition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10.xml"/><Relationship Id="rId4" Type="http://schemas.openxmlformats.org/officeDocument/2006/relationships/slide" Target="slide2.xml"/><Relationship Id="rId3" Type="http://schemas.openxmlformats.org/officeDocument/2006/relationships/slide" Target="slide11.xml"/><Relationship Id="rId2" Type="http://schemas.openxmlformats.org/officeDocument/2006/relationships/slide" Target="slide8.xml"/><Relationship Id="rId1" Type="http://schemas.openxmlformats.org/officeDocument/2006/relationships/slide" Target="slide3.xml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image" Target="../media/image37.wmf"/><Relationship Id="rId8" Type="http://schemas.openxmlformats.org/officeDocument/2006/relationships/oleObject" Target="../embeddings/oleObject15.bin"/><Relationship Id="rId7" Type="http://schemas.openxmlformats.org/officeDocument/2006/relationships/image" Target="../media/image36.wmf"/><Relationship Id="rId6" Type="http://schemas.openxmlformats.org/officeDocument/2006/relationships/oleObject" Target="../embeddings/oleObject14.bin"/><Relationship Id="rId5" Type="http://schemas.openxmlformats.org/officeDocument/2006/relationships/image" Target="../media/image35.wmf"/><Relationship Id="rId4" Type="http://schemas.openxmlformats.org/officeDocument/2006/relationships/oleObject" Target="../embeddings/oleObject13.bin"/><Relationship Id="rId3" Type="http://schemas.openxmlformats.org/officeDocument/2006/relationships/audio" Target="../media/audio1.wav"/><Relationship Id="rId2" Type="http://schemas.openxmlformats.org/officeDocument/2006/relationships/slide" Target="slide1.xml"/><Relationship Id="rId13" Type="http://schemas.openxmlformats.org/officeDocument/2006/relationships/vmlDrawing" Target="../drawings/vmlDrawing5.vml"/><Relationship Id="rId12" Type="http://schemas.openxmlformats.org/officeDocument/2006/relationships/slideLayout" Target="../slideLayouts/slideLayout2.xml"/><Relationship Id="rId11" Type="http://schemas.openxmlformats.org/officeDocument/2006/relationships/image" Target="../media/image38.wmf"/><Relationship Id="rId10" Type="http://schemas.openxmlformats.org/officeDocument/2006/relationships/oleObject" Target="../embeddings/oleObject16.bin"/><Relationship Id="rId1" Type="http://schemas.openxmlformats.org/officeDocument/2006/relationships/image" Target="../media/image2.emf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.xml"/><Relationship Id="rId8" Type="http://schemas.openxmlformats.org/officeDocument/2006/relationships/audio" Target="../media/audio1.wav"/><Relationship Id="rId7" Type="http://schemas.openxmlformats.org/officeDocument/2006/relationships/slide" Target="slide1.xml"/><Relationship Id="rId6" Type="http://schemas.openxmlformats.org/officeDocument/2006/relationships/image" Target="../media/image40.emf"/><Relationship Id="rId5" Type="http://schemas.openxmlformats.org/officeDocument/2006/relationships/image" Target="../media/image39.png"/><Relationship Id="rId4" Type="http://schemas.openxmlformats.org/officeDocument/2006/relationships/slide" Target="slide15.xml"/><Relationship Id="rId3" Type="http://schemas.openxmlformats.org/officeDocument/2006/relationships/slide" Target="slide22.xml"/><Relationship Id="rId2" Type="http://schemas.openxmlformats.org/officeDocument/2006/relationships/slide" Target="slide12.xml"/><Relationship Id="rId1" Type="http://schemas.openxmlformats.org/officeDocument/2006/relationships/image" Target="../media/image31.jpeg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.xml"/><Relationship Id="rId5" Type="http://schemas.openxmlformats.org/officeDocument/2006/relationships/vmlDrawing" Target="../drawings/vmlDrawing6.v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42.png"/><Relationship Id="rId2" Type="http://schemas.openxmlformats.org/officeDocument/2006/relationships/image" Target="../media/image41.wmf"/><Relationship Id="rId1" Type="http://schemas.openxmlformats.org/officeDocument/2006/relationships/oleObject" Target="../embeddings/oleObject17.bin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3.png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image" Target="../media/image47.wmf"/><Relationship Id="rId8" Type="http://schemas.openxmlformats.org/officeDocument/2006/relationships/oleObject" Target="../embeddings/oleObject21.bin"/><Relationship Id="rId7" Type="http://schemas.openxmlformats.org/officeDocument/2006/relationships/image" Target="../media/image46.wmf"/><Relationship Id="rId6" Type="http://schemas.openxmlformats.org/officeDocument/2006/relationships/oleObject" Target="../embeddings/oleObject20.bin"/><Relationship Id="rId5" Type="http://schemas.openxmlformats.org/officeDocument/2006/relationships/image" Target="../media/image45.wmf"/><Relationship Id="rId4" Type="http://schemas.openxmlformats.org/officeDocument/2006/relationships/oleObject" Target="../embeddings/oleObject19.bin"/><Relationship Id="rId3" Type="http://schemas.openxmlformats.org/officeDocument/2006/relationships/image" Target="../media/image44.wmf"/><Relationship Id="rId2" Type="http://schemas.openxmlformats.org/officeDocument/2006/relationships/oleObject" Target="../embeddings/oleObject18.bin"/><Relationship Id="rId11" Type="http://schemas.openxmlformats.org/officeDocument/2006/relationships/vmlDrawing" Target="../drawings/vmlDrawing7.vml"/><Relationship Id="rId10" Type="http://schemas.openxmlformats.org/officeDocument/2006/relationships/slideLayout" Target="../slideLayouts/slideLayout2.xml"/><Relationship Id="rId1" Type="http://schemas.openxmlformats.org/officeDocument/2006/relationships/slide" Target="slide11.xml"/></Relationships>
</file>

<file path=ppt/slides/_rels/slide15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3.xml"/><Relationship Id="rId6" Type="http://schemas.openxmlformats.org/officeDocument/2006/relationships/slideLayout" Target="../slideLayouts/slideLayout9.xml"/><Relationship Id="rId5" Type="http://schemas.openxmlformats.org/officeDocument/2006/relationships/slide" Target="slide11.xml"/><Relationship Id="rId4" Type="http://schemas.openxmlformats.org/officeDocument/2006/relationships/slide" Target="slide22.xml"/><Relationship Id="rId3" Type="http://schemas.openxmlformats.org/officeDocument/2006/relationships/slide" Target="slide19.xml"/><Relationship Id="rId2" Type="http://schemas.openxmlformats.org/officeDocument/2006/relationships/audio" Target="../media/audio2.wav"/><Relationship Id="rId1" Type="http://schemas.openxmlformats.org/officeDocument/2006/relationships/slide" Target="slide16.xml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vmlDrawing" Target="../drawings/vmlDrawing8.vml"/><Relationship Id="rId8" Type="http://schemas.openxmlformats.org/officeDocument/2006/relationships/slideLayout" Target="../slideLayouts/slideLayout9.xml"/><Relationship Id="rId7" Type="http://schemas.openxmlformats.org/officeDocument/2006/relationships/image" Target="../media/image51.wmf"/><Relationship Id="rId6" Type="http://schemas.openxmlformats.org/officeDocument/2006/relationships/oleObject" Target="../embeddings/oleObject24.bin"/><Relationship Id="rId5" Type="http://schemas.openxmlformats.org/officeDocument/2006/relationships/image" Target="../media/image50.wmf"/><Relationship Id="rId4" Type="http://schemas.openxmlformats.org/officeDocument/2006/relationships/oleObject" Target="../embeddings/oleObject23.bin"/><Relationship Id="rId3" Type="http://schemas.openxmlformats.org/officeDocument/2006/relationships/image" Target="../media/image49.wmf"/><Relationship Id="rId2" Type="http://schemas.openxmlformats.org/officeDocument/2006/relationships/oleObject" Target="../embeddings/oleObject22.bin"/><Relationship Id="rId1" Type="http://schemas.openxmlformats.org/officeDocument/2006/relationships/image" Target="../media/image48.png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image" Target="../media/image55.wmf"/><Relationship Id="rId8" Type="http://schemas.openxmlformats.org/officeDocument/2006/relationships/oleObject" Target="../embeddings/oleObject28.bin"/><Relationship Id="rId7" Type="http://schemas.openxmlformats.org/officeDocument/2006/relationships/image" Target="../media/image54.wmf"/><Relationship Id="rId6" Type="http://schemas.openxmlformats.org/officeDocument/2006/relationships/oleObject" Target="../embeddings/oleObject27.bin"/><Relationship Id="rId5" Type="http://schemas.openxmlformats.org/officeDocument/2006/relationships/image" Target="../media/image53.wmf"/><Relationship Id="rId4" Type="http://schemas.openxmlformats.org/officeDocument/2006/relationships/oleObject" Target="../embeddings/oleObject26.bin"/><Relationship Id="rId3" Type="http://schemas.openxmlformats.org/officeDocument/2006/relationships/image" Target="../media/image52.wmf"/><Relationship Id="rId21" Type="http://schemas.openxmlformats.org/officeDocument/2006/relationships/vmlDrawing" Target="../drawings/vmlDrawing9.vml"/><Relationship Id="rId20" Type="http://schemas.openxmlformats.org/officeDocument/2006/relationships/slideLayout" Target="../slideLayouts/slideLayout9.xml"/><Relationship Id="rId2" Type="http://schemas.openxmlformats.org/officeDocument/2006/relationships/oleObject" Target="../embeddings/oleObject25.bin"/><Relationship Id="rId19" Type="http://schemas.openxmlformats.org/officeDocument/2006/relationships/image" Target="../media/image60.wmf"/><Relationship Id="rId18" Type="http://schemas.openxmlformats.org/officeDocument/2006/relationships/oleObject" Target="../embeddings/oleObject33.bin"/><Relationship Id="rId17" Type="http://schemas.openxmlformats.org/officeDocument/2006/relationships/image" Target="../media/image59.wmf"/><Relationship Id="rId16" Type="http://schemas.openxmlformats.org/officeDocument/2006/relationships/oleObject" Target="../embeddings/oleObject32.bin"/><Relationship Id="rId15" Type="http://schemas.openxmlformats.org/officeDocument/2006/relationships/image" Target="../media/image58.wmf"/><Relationship Id="rId14" Type="http://schemas.openxmlformats.org/officeDocument/2006/relationships/oleObject" Target="../embeddings/oleObject31.bin"/><Relationship Id="rId13" Type="http://schemas.openxmlformats.org/officeDocument/2006/relationships/image" Target="../media/image57.wmf"/><Relationship Id="rId12" Type="http://schemas.openxmlformats.org/officeDocument/2006/relationships/oleObject" Target="../embeddings/oleObject30.bin"/><Relationship Id="rId11" Type="http://schemas.openxmlformats.org/officeDocument/2006/relationships/image" Target="../media/image56.wmf"/><Relationship Id="rId10" Type="http://schemas.openxmlformats.org/officeDocument/2006/relationships/oleObject" Target="../embeddings/oleObject29.bin"/><Relationship Id="rId1" Type="http://schemas.openxmlformats.org/officeDocument/2006/relationships/image" Target="../media/image48.png"/></Relationships>
</file>

<file path=ppt/slides/_rels/slide18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37.bin"/><Relationship Id="rId8" Type="http://schemas.openxmlformats.org/officeDocument/2006/relationships/image" Target="../media/image63.wmf"/><Relationship Id="rId7" Type="http://schemas.openxmlformats.org/officeDocument/2006/relationships/oleObject" Target="../embeddings/oleObject36.bin"/><Relationship Id="rId6" Type="http://schemas.openxmlformats.org/officeDocument/2006/relationships/image" Target="../media/image62.wmf"/><Relationship Id="rId5" Type="http://schemas.openxmlformats.org/officeDocument/2006/relationships/oleObject" Target="../embeddings/oleObject35.bin"/><Relationship Id="rId4" Type="http://schemas.openxmlformats.org/officeDocument/2006/relationships/image" Target="../media/image61.wmf"/><Relationship Id="rId3" Type="http://schemas.openxmlformats.org/officeDocument/2006/relationships/oleObject" Target="../embeddings/oleObject34.bin"/><Relationship Id="rId2" Type="http://schemas.openxmlformats.org/officeDocument/2006/relationships/slide" Target="slide15.xml"/><Relationship Id="rId12" Type="http://schemas.openxmlformats.org/officeDocument/2006/relationships/vmlDrawing" Target="../drawings/vmlDrawing10.vml"/><Relationship Id="rId11" Type="http://schemas.openxmlformats.org/officeDocument/2006/relationships/slideLayout" Target="../slideLayouts/slideLayout2.xml"/><Relationship Id="rId10" Type="http://schemas.openxmlformats.org/officeDocument/2006/relationships/image" Target="../media/image64.wmf"/><Relationship Id="rId1" Type="http://schemas.openxmlformats.org/officeDocument/2006/relationships/image" Target="../media/image48.png"/></Relationships>
</file>

<file path=ppt/slides/_rels/slide19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11.vml"/><Relationship Id="rId4" Type="http://schemas.openxmlformats.org/officeDocument/2006/relationships/slideLayout" Target="../slideLayouts/slideLayout9.xml"/><Relationship Id="rId3" Type="http://schemas.openxmlformats.org/officeDocument/2006/relationships/image" Target="../media/image66.wmf"/><Relationship Id="rId2" Type="http://schemas.openxmlformats.org/officeDocument/2006/relationships/oleObject" Target="../embeddings/oleObject38.bin"/><Relationship Id="rId1" Type="http://schemas.openxmlformats.org/officeDocument/2006/relationships/image" Target="../media/image65.pn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3.bin"/><Relationship Id="rId8" Type="http://schemas.openxmlformats.org/officeDocument/2006/relationships/image" Target="../media/image4.wmf"/><Relationship Id="rId7" Type="http://schemas.openxmlformats.org/officeDocument/2006/relationships/oleObject" Target="../embeddings/oleObject2.bin"/><Relationship Id="rId6" Type="http://schemas.openxmlformats.org/officeDocument/2006/relationships/image" Target="../media/image3.wmf"/><Relationship Id="rId5" Type="http://schemas.openxmlformats.org/officeDocument/2006/relationships/oleObject" Target="../embeddings/oleObject1.bin"/><Relationship Id="rId4" Type="http://schemas.openxmlformats.org/officeDocument/2006/relationships/audio" Target="../media/audio1.wav"/><Relationship Id="rId3" Type="http://schemas.openxmlformats.org/officeDocument/2006/relationships/slide" Target="slide1.xml"/><Relationship Id="rId2" Type="http://schemas.openxmlformats.org/officeDocument/2006/relationships/image" Target="../media/image2.emf"/><Relationship Id="rId12" Type="http://schemas.openxmlformats.org/officeDocument/2006/relationships/vmlDrawing" Target="../drawings/vmlDrawing1.vml"/><Relationship Id="rId11" Type="http://schemas.openxmlformats.org/officeDocument/2006/relationships/slideLayout" Target="../slideLayouts/slideLayout9.xml"/><Relationship Id="rId10" Type="http://schemas.openxmlformats.org/officeDocument/2006/relationships/image" Target="../media/image5.wmf"/><Relationship Id="rId1" Type="http://schemas.openxmlformats.org/officeDocument/2006/relationships/image" Target="../media/image1.jpe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4.xml"/><Relationship Id="rId7" Type="http://schemas.openxmlformats.org/officeDocument/2006/relationships/vmlDrawing" Target="../drawings/vmlDrawing12.vml"/><Relationship Id="rId6" Type="http://schemas.openxmlformats.org/officeDocument/2006/relationships/slideLayout" Target="../slideLayouts/slideLayout9.xml"/><Relationship Id="rId5" Type="http://schemas.openxmlformats.org/officeDocument/2006/relationships/image" Target="../media/image68.wmf"/><Relationship Id="rId4" Type="http://schemas.openxmlformats.org/officeDocument/2006/relationships/oleObject" Target="../embeddings/oleObject40.bin"/><Relationship Id="rId3" Type="http://schemas.openxmlformats.org/officeDocument/2006/relationships/image" Target="../media/image67.wmf"/><Relationship Id="rId2" Type="http://schemas.openxmlformats.org/officeDocument/2006/relationships/oleObject" Target="../embeddings/oleObject39.bin"/><Relationship Id="rId1" Type="http://schemas.openxmlformats.org/officeDocument/2006/relationships/image" Target="../media/image6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image" Target="../media/image65.png"/><Relationship Id="rId1" Type="http://schemas.openxmlformats.org/officeDocument/2006/relationships/slide" Target="slide15.xml"/></Relationships>
</file>

<file path=ppt/slides/_rels/slide22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5.xml"/><Relationship Id="rId8" Type="http://schemas.openxmlformats.org/officeDocument/2006/relationships/vmlDrawing" Target="../drawings/vmlDrawing13.vml"/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71.wmf"/><Relationship Id="rId5" Type="http://schemas.openxmlformats.org/officeDocument/2006/relationships/oleObject" Target="../embeddings/oleObject42.bin"/><Relationship Id="rId4" Type="http://schemas.openxmlformats.org/officeDocument/2006/relationships/image" Target="../media/image70.wmf"/><Relationship Id="rId3" Type="http://schemas.openxmlformats.org/officeDocument/2006/relationships/oleObject" Target="../embeddings/oleObject41.bin"/><Relationship Id="rId2" Type="http://schemas.openxmlformats.org/officeDocument/2006/relationships/image" Target="../media/image69.png"/><Relationship Id="rId1" Type="http://schemas.openxmlformats.org/officeDocument/2006/relationships/slide" Target="slide15.xml"/></Relationships>
</file>

<file path=ppt/slides/_rels/slide2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73.png"/><Relationship Id="rId3" Type="http://schemas.openxmlformats.org/officeDocument/2006/relationships/audio" Target="../media/audio1.wav"/><Relationship Id="rId2" Type="http://schemas.openxmlformats.org/officeDocument/2006/relationships/slide" Target="slide1.xml"/><Relationship Id="rId1" Type="http://schemas.openxmlformats.org/officeDocument/2006/relationships/image" Target="../media/image72.emf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11.png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1.jpeg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image" Target="../media/image17.png"/><Relationship Id="rId8" Type="http://schemas.openxmlformats.org/officeDocument/2006/relationships/image" Target="../media/image16.png"/><Relationship Id="rId7" Type="http://schemas.openxmlformats.org/officeDocument/2006/relationships/image" Target="../media/image15.png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7" Type="http://schemas.openxmlformats.org/officeDocument/2006/relationships/vmlDrawing" Target="../drawings/vmlDrawing2.vml"/><Relationship Id="rId16" Type="http://schemas.openxmlformats.org/officeDocument/2006/relationships/slideLayout" Target="../slideLayouts/slideLayout2.xml"/><Relationship Id="rId15" Type="http://schemas.openxmlformats.org/officeDocument/2006/relationships/image" Target="../media/image20.wmf"/><Relationship Id="rId14" Type="http://schemas.openxmlformats.org/officeDocument/2006/relationships/oleObject" Target="../embeddings/oleObject6.bin"/><Relationship Id="rId13" Type="http://schemas.openxmlformats.org/officeDocument/2006/relationships/image" Target="../media/image19.wmf"/><Relationship Id="rId12" Type="http://schemas.openxmlformats.org/officeDocument/2006/relationships/oleObject" Target="../embeddings/oleObject5.bin"/><Relationship Id="rId11" Type="http://schemas.openxmlformats.org/officeDocument/2006/relationships/image" Target="../media/image18.wmf"/><Relationship Id="rId10" Type="http://schemas.openxmlformats.org/officeDocument/2006/relationships/oleObject" Target="../embeddings/oleObject4.bin"/><Relationship Id="rId1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image" Target="../media/image21.wmf"/><Relationship Id="rId8" Type="http://schemas.openxmlformats.org/officeDocument/2006/relationships/oleObject" Target="../embeddings/oleObject7.bin"/><Relationship Id="rId7" Type="http://schemas.openxmlformats.org/officeDocument/2006/relationships/image" Target="../media/image15.png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7" Type="http://schemas.openxmlformats.org/officeDocument/2006/relationships/vmlDrawing" Target="../drawings/vmlDrawing3.vml"/><Relationship Id="rId16" Type="http://schemas.openxmlformats.org/officeDocument/2006/relationships/slideLayout" Target="../slideLayouts/slideLayout2.xml"/><Relationship Id="rId15" Type="http://schemas.openxmlformats.org/officeDocument/2006/relationships/image" Target="../media/image25.png"/><Relationship Id="rId14" Type="http://schemas.openxmlformats.org/officeDocument/2006/relationships/image" Target="../media/image24.png"/><Relationship Id="rId13" Type="http://schemas.openxmlformats.org/officeDocument/2006/relationships/image" Target="../media/image23.wmf"/><Relationship Id="rId12" Type="http://schemas.openxmlformats.org/officeDocument/2006/relationships/oleObject" Target="../embeddings/oleObject9.bin"/><Relationship Id="rId11" Type="http://schemas.openxmlformats.org/officeDocument/2006/relationships/image" Target="../media/image22.wmf"/><Relationship Id="rId10" Type="http://schemas.openxmlformats.org/officeDocument/2006/relationships/oleObject" Target="../embeddings/oleObject8.bin"/><Relationship Id="rId1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image" Target="../media/image29.png"/><Relationship Id="rId7" Type="http://schemas.openxmlformats.org/officeDocument/2006/relationships/image" Target="../media/image28.wmf"/><Relationship Id="rId6" Type="http://schemas.openxmlformats.org/officeDocument/2006/relationships/oleObject" Target="../embeddings/oleObject12.bin"/><Relationship Id="rId5" Type="http://schemas.openxmlformats.org/officeDocument/2006/relationships/image" Target="../media/image27.wmf"/><Relationship Id="rId4" Type="http://schemas.openxmlformats.org/officeDocument/2006/relationships/oleObject" Target="../embeddings/oleObject11.bin"/><Relationship Id="rId3" Type="http://schemas.openxmlformats.org/officeDocument/2006/relationships/image" Target="../media/image26.wmf"/><Relationship Id="rId2" Type="http://schemas.openxmlformats.org/officeDocument/2006/relationships/oleObject" Target="../embeddings/oleObject10.bin"/><Relationship Id="rId10" Type="http://schemas.openxmlformats.org/officeDocument/2006/relationships/vmlDrawing" Target="../drawings/vmlDrawing4.vml"/><Relationship Id="rId1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audio" Target="../media/audio1.wav"/><Relationship Id="rId4" Type="http://schemas.openxmlformats.org/officeDocument/2006/relationships/slide" Target="slide1.xml"/><Relationship Id="rId3" Type="http://schemas.openxmlformats.org/officeDocument/2006/relationships/image" Target="../media/image2.emf"/><Relationship Id="rId2" Type="http://schemas.openxmlformats.org/officeDocument/2006/relationships/image" Target="../media/image15.png"/><Relationship Id="rId1" Type="http://schemas.openxmlformats.org/officeDocument/2006/relationships/image" Target="../media/image30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image" Target="../media/image31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Group 42"/>
          <p:cNvGrpSpPr/>
          <p:nvPr/>
        </p:nvGrpSpPr>
        <p:grpSpPr bwMode="auto">
          <a:xfrm>
            <a:off x="2571736" y="4929198"/>
            <a:ext cx="2159001" cy="1009650"/>
            <a:chOff x="340" y="3022"/>
            <a:chExt cx="1360" cy="636"/>
          </a:xfrm>
        </p:grpSpPr>
        <p:sp>
          <p:nvSpPr>
            <p:cNvPr id="32" name="Oval 23">
              <a:hlinkClick r:id="rId1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40" y="3022"/>
              <a:ext cx="1224" cy="636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 algn="ctr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>
                <a:latin typeface="Calibri" panose="020F0502020204030204" pitchFamily="34" charset="0"/>
              </a:endParaRPr>
            </a:p>
          </p:txBody>
        </p:sp>
        <p:sp>
          <p:nvSpPr>
            <p:cNvPr id="33" name="Rectangle 18">
              <a:hlinkClick r:id="rId1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430" y="3149"/>
              <a:ext cx="1270" cy="32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panose="02010600030101010101" pitchFamily="2" charset="-122"/>
                </a:rPr>
                <a:t>学习新知</a:t>
              </a:r>
              <a:endParaRPr lang="zh-CN" altLang="en-US" sz="2800" dirty="0">
                <a:latin typeface="宋体" panose="02010600030101010101" pitchFamily="2" charset="-122"/>
              </a:endParaRPr>
            </a:p>
          </p:txBody>
        </p:sp>
      </p:grpSp>
      <p:grpSp>
        <p:nvGrpSpPr>
          <p:cNvPr id="34" name="Group 43"/>
          <p:cNvGrpSpPr/>
          <p:nvPr/>
        </p:nvGrpSpPr>
        <p:grpSpPr bwMode="auto">
          <a:xfrm>
            <a:off x="4857752" y="4919680"/>
            <a:ext cx="2160587" cy="1009650"/>
            <a:chOff x="2018" y="2976"/>
            <a:chExt cx="1361" cy="636"/>
          </a:xfrm>
        </p:grpSpPr>
        <p:sp>
          <p:nvSpPr>
            <p:cNvPr id="35" name="Oval 30">
              <a:hlinkClick r:id="rId2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2018" y="2976"/>
              <a:ext cx="1224" cy="636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 algn="ctr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>
                <a:latin typeface="Calibri" panose="020F0502020204030204" pitchFamily="34" charset="0"/>
              </a:endParaRPr>
            </a:p>
          </p:txBody>
        </p:sp>
        <p:sp>
          <p:nvSpPr>
            <p:cNvPr id="36" name="Rectangle 31">
              <a:hlinkClick r:id="rId2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2109" y="3113"/>
              <a:ext cx="1270" cy="32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panose="02010600030101010101" pitchFamily="2" charset="-122"/>
                </a:rPr>
                <a:t>随堂练习</a:t>
              </a:r>
              <a:endParaRPr lang="zh-CN" altLang="en-US" sz="2800" dirty="0">
                <a:latin typeface="宋体" panose="02010600030101010101" pitchFamily="2" charset="-122"/>
              </a:endParaRPr>
            </a:p>
          </p:txBody>
        </p:sp>
      </p:grpSp>
      <p:grpSp>
        <p:nvGrpSpPr>
          <p:cNvPr id="37" name="Group 44"/>
          <p:cNvGrpSpPr/>
          <p:nvPr/>
        </p:nvGrpSpPr>
        <p:grpSpPr bwMode="auto">
          <a:xfrm>
            <a:off x="7072330" y="4919680"/>
            <a:ext cx="2232025" cy="1009650"/>
            <a:chOff x="3696" y="2976"/>
            <a:chExt cx="1406" cy="636"/>
          </a:xfrm>
        </p:grpSpPr>
        <p:sp>
          <p:nvSpPr>
            <p:cNvPr id="38" name="Oval 32">
              <a:hlinkClick r:id="rId3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696" y="2976"/>
              <a:ext cx="1224" cy="636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 algn="ctr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>
                <a:latin typeface="Calibri" panose="020F0502020204030204" pitchFamily="34" charset="0"/>
              </a:endParaRPr>
            </a:p>
          </p:txBody>
        </p:sp>
        <p:sp>
          <p:nvSpPr>
            <p:cNvPr id="39" name="Rectangle 33">
              <a:hlinkClick r:id="rId3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832" y="3113"/>
              <a:ext cx="1270" cy="32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panose="02010600030101010101" pitchFamily="2" charset="-122"/>
                </a:rPr>
                <a:t>作业设计</a:t>
              </a:r>
              <a:endParaRPr lang="zh-CN" altLang="en-US" sz="2800" dirty="0">
                <a:latin typeface="宋体" panose="02010600030101010101" pitchFamily="2" charset="-122"/>
              </a:endParaRPr>
            </a:p>
          </p:txBody>
        </p:sp>
      </p:grpSp>
      <p:grpSp>
        <p:nvGrpSpPr>
          <p:cNvPr id="40" name="Group 42"/>
          <p:cNvGrpSpPr/>
          <p:nvPr/>
        </p:nvGrpSpPr>
        <p:grpSpPr bwMode="auto">
          <a:xfrm>
            <a:off x="357158" y="4929198"/>
            <a:ext cx="2159000" cy="1009650"/>
            <a:chOff x="340" y="3022"/>
            <a:chExt cx="1360" cy="636"/>
          </a:xfrm>
        </p:grpSpPr>
        <p:sp>
          <p:nvSpPr>
            <p:cNvPr id="41" name="Oval 23">
              <a:hlinkClick r:id="rId4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40" y="3022"/>
              <a:ext cx="1224" cy="636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 algn="ctr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>
                <a:latin typeface="Calibri" panose="020F0502020204030204" pitchFamily="34" charset="0"/>
              </a:endParaRPr>
            </a:p>
          </p:txBody>
        </p:sp>
        <p:sp>
          <p:nvSpPr>
            <p:cNvPr id="42" name="Rectangle 18">
              <a:hlinkClick r:id="rId4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430" y="3157"/>
              <a:ext cx="1270" cy="32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2800" dirty="0" smtClean="0">
                  <a:latin typeface="宋体" panose="02010600030101010101" pitchFamily="2" charset="-122"/>
                </a:rPr>
                <a:t>复习准备</a:t>
              </a:r>
              <a:endParaRPr lang="zh-CN" altLang="en-US" sz="2800" dirty="0">
                <a:latin typeface="宋体" panose="02010600030101010101" pitchFamily="2" charset="-122"/>
              </a:endParaRPr>
            </a:p>
          </p:txBody>
        </p:sp>
      </p:grpSp>
      <p:sp>
        <p:nvSpPr>
          <p:cNvPr id="44" name="TextBox 16"/>
          <p:cNvSpPr txBox="1">
            <a:spLocks noChangeArrowheads="1"/>
          </p:cNvSpPr>
          <p:nvPr/>
        </p:nvSpPr>
        <p:spPr bwMode="auto">
          <a:xfrm>
            <a:off x="0" y="815416"/>
            <a:ext cx="9144000" cy="70788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4000" cap="all" dirty="0" smtClean="0">
                <a:ln w="9000" cmpd="sng">
                  <a:noFill/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  <a:latin typeface="华文仿宋" pitchFamily="2" charset="-122"/>
                <a:ea typeface="华文仿宋" pitchFamily="2" charset="-122"/>
              </a:rPr>
              <a:t>第</a:t>
            </a:r>
            <a:r>
              <a:rPr lang="en-US" altLang="zh-CN" sz="4000" cap="all" dirty="0" smtClean="0">
                <a:ln w="9000" cmpd="sng">
                  <a:noFill/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  <a:latin typeface="华文仿宋" pitchFamily="2" charset="-122"/>
                <a:ea typeface="华文仿宋" pitchFamily="2" charset="-122"/>
              </a:rPr>
              <a:t>3</a:t>
            </a:r>
            <a:r>
              <a:rPr lang="zh-CN" altLang="en-US" sz="4000" cap="all" dirty="0" smtClean="0">
                <a:ln w="9000" cmpd="sng">
                  <a:noFill/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  <a:latin typeface="华文仿宋" pitchFamily="2" charset="-122"/>
                <a:ea typeface="华文仿宋" pitchFamily="2" charset="-122"/>
              </a:rPr>
              <a:t>单元  分数乘法</a:t>
            </a:r>
            <a:endParaRPr lang="zh-CN" altLang="en-US" sz="4000" cap="all" dirty="0">
              <a:ln w="9000" cmpd="sng">
                <a:noFill/>
                <a:prstDash val="solid"/>
              </a:ln>
              <a:solidFill>
                <a:srgbClr val="C00000"/>
              </a:solidFill>
              <a:effectLst>
                <a:reflection blurRad="12700" stA="28000" endPos="45000" dist="1000" dir="5400000" sy="-100000" algn="bl" rotWithShape="0"/>
              </a:effectLst>
              <a:latin typeface="华文仿宋" pitchFamily="2" charset="-122"/>
              <a:ea typeface="华文仿宋" pitchFamily="2" charset="-122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0" y="3789040"/>
            <a:ext cx="9144000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en-US" sz="32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32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32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课时</a:t>
            </a:r>
            <a:endParaRPr lang="zh-CN" altLang="zh-CN" sz="32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" name="TextBox 16"/>
          <p:cNvSpPr txBox="1">
            <a:spLocks noChangeArrowheads="1"/>
          </p:cNvSpPr>
          <p:nvPr/>
        </p:nvSpPr>
        <p:spPr bwMode="auto">
          <a:xfrm>
            <a:off x="0" y="2132856"/>
            <a:ext cx="9144000" cy="1015663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wrap="square">
            <a:spAutoFit/>
          </a:bodyPr>
          <a:lstStyle/>
          <a:p>
            <a:pPr algn="ctr"/>
            <a:r>
              <a:rPr lang="zh-CN" altLang="en-US" sz="60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</a:t>
            </a:r>
            <a:r>
              <a:rPr lang="zh-CN" altLang="en-US" sz="60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数乘法（二）</a:t>
            </a:r>
            <a:endParaRPr lang="zh-CN" altLang="en-US" sz="60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8" name="Group 16"/>
          <p:cNvGrpSpPr/>
          <p:nvPr/>
        </p:nvGrpSpPr>
        <p:grpSpPr bwMode="auto">
          <a:xfrm>
            <a:off x="6444208" y="5791473"/>
            <a:ext cx="1684338" cy="877887"/>
            <a:chOff x="2699" y="3612"/>
            <a:chExt cx="1061" cy="553"/>
          </a:xfrm>
        </p:grpSpPr>
        <p:pic>
          <p:nvPicPr>
            <p:cNvPr id="59" name="Picture 34">
              <a:hlinkClick r:id="" action="ppaction://hlinkshowjump?jump=firstslide"/>
            </p:cNvPr>
            <p:cNvPicPr>
              <a:picLocks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2699" y="3612"/>
              <a:ext cx="1043" cy="552"/>
            </a:xfrm>
            <a:prstGeom prst="rect">
              <a:avLst/>
            </a:prstGeom>
            <a:noFill/>
            <a:ln w="9525">
              <a:noFill/>
              <a:bevel/>
            </a:ln>
          </p:spPr>
        </p:pic>
        <p:sp>
          <p:nvSpPr>
            <p:cNvPr id="60" name="Text Box 18">
              <a:hlinkClick r:id="rId2" action="ppaction://hlinksldjump" highlightClick="1">
                <a:snd r:embed="rId3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2744" y="3838"/>
              <a:ext cx="1016" cy="327"/>
            </a:xfrm>
            <a:prstGeom prst="rect">
              <a:avLst/>
            </a:prstGeom>
            <a:noFill/>
            <a:ln w="9525">
              <a:noFill/>
              <a:bevel/>
            </a:ln>
          </p:spPr>
          <p:txBody>
            <a:bodyPr wrap="none">
              <a:spAutoFit/>
            </a:bodyPr>
            <a:lstStyle/>
            <a:p>
              <a:r>
                <a:rPr lang="zh-CN" altLang="en-US" sz="2800">
                  <a:solidFill>
                    <a:schemeClr val="tx1"/>
                  </a:solidFill>
                  <a:ea typeface="楷体_GB2312" pitchFamily="49" charset="-122"/>
                </a:rPr>
                <a:t>返回目录</a:t>
              </a:r>
              <a:endParaRPr lang="zh-CN" altLang="en-US" sz="1800" b="0">
                <a:solidFill>
                  <a:schemeClr val="tx1"/>
                </a:solidFill>
                <a:ea typeface="楷体_GB2312" pitchFamily="49" charset="-122"/>
              </a:endParaRPr>
            </a:p>
          </p:txBody>
        </p:sp>
      </p:grpSp>
      <p:sp>
        <p:nvSpPr>
          <p:cNvPr id="71" name="TextBox 9"/>
          <p:cNvSpPr txBox="1">
            <a:spLocks noChangeArrowheads="1"/>
          </p:cNvSpPr>
          <p:nvPr/>
        </p:nvSpPr>
        <p:spPr bwMode="auto">
          <a:xfrm>
            <a:off x="-71470" y="620688"/>
            <a:ext cx="9215470" cy="132343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3200" b="1" dirty="0" smtClean="0">
                <a:solidFill>
                  <a:srgbClr val="C00000"/>
                </a:solidFill>
                <a:latin typeface="+mj-ea"/>
                <a:ea typeface="+mj-ea"/>
              </a:rPr>
              <a:t>    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教材第</a:t>
            </a:r>
            <a:r>
              <a:rPr lang="en-US" altLang="zh-CN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6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页“练一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练”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3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题。</a:t>
            </a:r>
            <a:endParaRPr lang="zh-CN" altLang="en-US" sz="3200" dirty="0" smtClean="0">
              <a:solidFill>
                <a:schemeClr val="tx1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150000"/>
              </a:lnSpc>
            </a:pPr>
            <a:endParaRPr lang="zh-CN" altLang="en-US" sz="3200" dirty="0">
              <a:solidFill>
                <a:schemeClr val="tx1"/>
              </a:solidFill>
              <a:latin typeface="宋体" panose="02010600030101010101" pitchFamily="2" charset="-122"/>
            </a:endParaRPr>
          </a:p>
        </p:txBody>
      </p:sp>
      <p:sp>
        <p:nvSpPr>
          <p:cNvPr id="72" name="TextBox 9"/>
          <p:cNvSpPr txBox="1">
            <a:spLocks noChangeArrowheads="1"/>
          </p:cNvSpPr>
          <p:nvPr/>
        </p:nvSpPr>
        <p:spPr bwMode="auto">
          <a:xfrm>
            <a:off x="539750" y="1340768"/>
            <a:ext cx="8604250" cy="62324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>
              <a:lnSpc>
                <a:spcPct val="125000"/>
              </a:lnSpc>
            </a:pPr>
            <a:r>
              <a:rPr lang="en-US" altLang="zh-CN" sz="3200" b="1" dirty="0" smtClean="0">
                <a:solidFill>
                  <a:schemeClr val="tx1"/>
                </a:solidFill>
                <a:latin typeface="+mn-ea"/>
                <a:ea typeface="+mn-ea"/>
              </a:rPr>
              <a:t>3.</a:t>
            </a:r>
            <a:endParaRPr lang="zh-CN" altLang="en-US" sz="3200" b="1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graphicFrame>
        <p:nvGraphicFramePr>
          <p:cNvPr id="96275" name="Object 2"/>
          <p:cNvGraphicFramePr>
            <a:graphicFrameLocks noChangeAspect="1"/>
          </p:cNvGraphicFramePr>
          <p:nvPr/>
        </p:nvGraphicFramePr>
        <p:xfrm>
          <a:off x="1908845" y="2204864"/>
          <a:ext cx="1291904" cy="108122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0" name="公式" r:id="rId4" imgW="469900" imgH="393700" progId="Equation.KSEE3">
                  <p:embed/>
                </p:oleObj>
              </mc:Choice>
              <mc:Fallback>
                <p:oleObj name="公式" r:id="rId4" imgW="469900" imgH="393700" progId="Equation.KSEE3">
                  <p:embed/>
                  <p:pic>
                    <p:nvPicPr>
                      <p:cNvPr id="0" name="图片 512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08845" y="2204864"/>
                        <a:ext cx="1291904" cy="1081224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6276" name="Object 3"/>
          <p:cNvGraphicFramePr>
            <a:graphicFrameLocks noChangeAspect="1"/>
          </p:cNvGraphicFramePr>
          <p:nvPr/>
        </p:nvGraphicFramePr>
        <p:xfrm>
          <a:off x="5587082" y="2204864"/>
          <a:ext cx="1256128" cy="108122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1" name="公式" r:id="rId6" imgW="457200" imgH="393700" progId="Equation.KSEE3">
                  <p:embed/>
                </p:oleObj>
              </mc:Choice>
              <mc:Fallback>
                <p:oleObj name="公式" r:id="rId6" imgW="457200" imgH="393700" progId="Equation.KSEE3">
                  <p:embed/>
                  <p:pic>
                    <p:nvPicPr>
                      <p:cNvPr id="0" name="图片 513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87082" y="2204864"/>
                        <a:ext cx="1256128" cy="1081224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6277" name="Object 4"/>
          <p:cNvGraphicFramePr>
            <a:graphicFrameLocks noChangeAspect="1"/>
          </p:cNvGraphicFramePr>
          <p:nvPr/>
        </p:nvGraphicFramePr>
        <p:xfrm>
          <a:off x="1547664" y="4003960"/>
          <a:ext cx="1711275" cy="108122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2" name="公式" r:id="rId8" imgW="622300" imgH="393700" progId="Equation.KSEE3">
                  <p:embed/>
                </p:oleObj>
              </mc:Choice>
              <mc:Fallback>
                <p:oleObj name="公式" r:id="rId8" imgW="622300" imgH="393700" progId="Equation.KSEE3">
                  <p:embed/>
                  <p:pic>
                    <p:nvPicPr>
                      <p:cNvPr id="0" name="图片 513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47664" y="4003960"/>
                        <a:ext cx="1711275" cy="1081224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6278" name="Object 5"/>
          <p:cNvGraphicFramePr>
            <a:graphicFrameLocks noChangeAspect="1"/>
          </p:cNvGraphicFramePr>
          <p:nvPr/>
        </p:nvGraphicFramePr>
        <p:xfrm>
          <a:off x="5373216" y="4003960"/>
          <a:ext cx="1431032" cy="108122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3" name="公式" r:id="rId10" imgW="520700" imgH="393700" progId="Equation.KSEE3">
                  <p:embed/>
                </p:oleObj>
              </mc:Choice>
              <mc:Fallback>
                <p:oleObj name="公式" r:id="rId10" imgW="520700" imgH="393700" progId="Equation.KSEE3">
                  <p:embed/>
                  <p:pic>
                    <p:nvPicPr>
                      <p:cNvPr id="0" name="图片 513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73216" y="4003960"/>
                        <a:ext cx="1431032" cy="1081224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40" name="组合 139"/>
          <p:cNvGrpSpPr/>
          <p:nvPr/>
        </p:nvGrpSpPr>
        <p:grpSpPr>
          <a:xfrm>
            <a:off x="3275856" y="3645024"/>
            <a:ext cx="649537" cy="1137135"/>
            <a:chOff x="2616226" y="1916832"/>
            <a:chExt cx="649537" cy="1591988"/>
          </a:xfrm>
        </p:grpSpPr>
        <p:sp>
          <p:nvSpPr>
            <p:cNvPr id="141" name="矩形 140"/>
            <p:cNvSpPr/>
            <p:nvPr/>
          </p:nvSpPr>
          <p:spPr>
            <a:xfrm>
              <a:off x="2786746" y="1916832"/>
              <a:ext cx="184731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endParaRPr lang="zh-CN" altLang="zh-CN" sz="36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  <p:sp>
          <p:nvSpPr>
            <p:cNvPr id="142" name="矩形 141"/>
            <p:cNvSpPr/>
            <p:nvPr/>
          </p:nvSpPr>
          <p:spPr>
            <a:xfrm>
              <a:off x="2616226" y="2603957"/>
              <a:ext cx="649537" cy="90486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600" dirty="0" smtClean="0">
                  <a:solidFill>
                    <a:srgbClr val="C00000"/>
                  </a:solidFill>
                  <a:latin typeface="+mj-ea"/>
                  <a:ea typeface="+mj-ea"/>
                </a:rPr>
                <a:t>40</a:t>
              </a:r>
              <a:endParaRPr lang="zh-CN" altLang="zh-CN" sz="36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43" name="组合 142"/>
          <p:cNvGrpSpPr/>
          <p:nvPr/>
        </p:nvGrpSpPr>
        <p:grpSpPr>
          <a:xfrm>
            <a:off x="3177344" y="2191612"/>
            <a:ext cx="649537" cy="1097379"/>
            <a:chOff x="2602974" y="1969840"/>
            <a:chExt cx="649537" cy="1097379"/>
          </a:xfrm>
        </p:grpSpPr>
        <p:sp>
          <p:nvSpPr>
            <p:cNvPr id="144" name="矩形 143"/>
            <p:cNvSpPr/>
            <p:nvPr/>
          </p:nvSpPr>
          <p:spPr>
            <a:xfrm>
              <a:off x="2602974" y="1969840"/>
              <a:ext cx="649537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600" dirty="0" smtClean="0">
                  <a:solidFill>
                    <a:srgbClr val="C00000"/>
                  </a:solidFill>
                  <a:latin typeface="+mj-ea"/>
                  <a:ea typeface="+mj-ea"/>
                </a:rPr>
                <a:t>15</a:t>
              </a:r>
              <a:endParaRPr lang="zh-CN" altLang="zh-CN" sz="36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  <p:cxnSp>
          <p:nvCxnSpPr>
            <p:cNvPr id="145" name="直接连接符 144"/>
            <p:cNvCxnSpPr/>
            <p:nvPr/>
          </p:nvCxnSpPr>
          <p:spPr>
            <a:xfrm>
              <a:off x="2741242" y="2538400"/>
              <a:ext cx="432048" cy="0"/>
            </a:xfrm>
            <a:prstGeom prst="line">
              <a:avLst/>
            </a:prstGeom>
            <a:ln w="254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6" name="矩形 145"/>
            <p:cNvSpPr/>
            <p:nvPr/>
          </p:nvSpPr>
          <p:spPr>
            <a:xfrm>
              <a:off x="2748684" y="2420888"/>
              <a:ext cx="417102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600" dirty="0" smtClean="0">
                  <a:solidFill>
                    <a:srgbClr val="C00000"/>
                  </a:solidFill>
                  <a:latin typeface="+mj-ea"/>
                  <a:ea typeface="+mj-ea"/>
                </a:rPr>
                <a:t>7</a:t>
              </a:r>
              <a:endParaRPr lang="zh-CN" altLang="zh-CN" sz="36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47" name="组合 146"/>
          <p:cNvGrpSpPr/>
          <p:nvPr/>
        </p:nvGrpSpPr>
        <p:grpSpPr>
          <a:xfrm>
            <a:off x="6771996" y="2191612"/>
            <a:ext cx="649537" cy="1097379"/>
            <a:chOff x="2602974" y="1969840"/>
            <a:chExt cx="649537" cy="1097379"/>
          </a:xfrm>
        </p:grpSpPr>
        <p:sp>
          <p:nvSpPr>
            <p:cNvPr id="148" name="矩形 147"/>
            <p:cNvSpPr/>
            <p:nvPr/>
          </p:nvSpPr>
          <p:spPr>
            <a:xfrm>
              <a:off x="2602974" y="1969840"/>
              <a:ext cx="649537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600" dirty="0" smtClean="0">
                  <a:solidFill>
                    <a:srgbClr val="C00000"/>
                  </a:solidFill>
                  <a:latin typeface="+mj-ea"/>
                  <a:ea typeface="+mj-ea"/>
                </a:rPr>
                <a:t>10</a:t>
              </a:r>
              <a:endParaRPr lang="zh-CN" altLang="zh-CN" sz="36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  <p:cxnSp>
          <p:nvCxnSpPr>
            <p:cNvPr id="149" name="直接连接符 148"/>
            <p:cNvCxnSpPr/>
            <p:nvPr/>
          </p:nvCxnSpPr>
          <p:spPr>
            <a:xfrm>
              <a:off x="2741242" y="2538400"/>
              <a:ext cx="432048" cy="0"/>
            </a:xfrm>
            <a:prstGeom prst="line">
              <a:avLst/>
            </a:prstGeom>
            <a:ln w="254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0" name="矩形 149"/>
            <p:cNvSpPr/>
            <p:nvPr/>
          </p:nvSpPr>
          <p:spPr>
            <a:xfrm>
              <a:off x="2748684" y="2420888"/>
              <a:ext cx="417102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600" dirty="0" smtClean="0">
                  <a:solidFill>
                    <a:srgbClr val="C00000"/>
                  </a:solidFill>
                  <a:latin typeface="+mj-ea"/>
                  <a:ea typeface="+mj-ea"/>
                </a:rPr>
                <a:t>3</a:t>
              </a:r>
              <a:endParaRPr lang="zh-CN" altLang="zh-CN" sz="36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51" name="组合 150"/>
          <p:cNvGrpSpPr/>
          <p:nvPr/>
        </p:nvGrpSpPr>
        <p:grpSpPr>
          <a:xfrm>
            <a:off x="6914547" y="3987805"/>
            <a:ext cx="432048" cy="1097379"/>
            <a:chOff x="2741242" y="1969840"/>
            <a:chExt cx="432048" cy="1097379"/>
          </a:xfrm>
        </p:grpSpPr>
        <p:sp>
          <p:nvSpPr>
            <p:cNvPr id="152" name="矩形 151"/>
            <p:cNvSpPr/>
            <p:nvPr/>
          </p:nvSpPr>
          <p:spPr>
            <a:xfrm>
              <a:off x="2744401" y="1969840"/>
              <a:ext cx="417102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600" dirty="0" smtClean="0">
                  <a:solidFill>
                    <a:srgbClr val="C00000"/>
                  </a:solidFill>
                  <a:latin typeface="+mj-ea"/>
                  <a:ea typeface="+mj-ea"/>
                </a:rPr>
                <a:t>7</a:t>
              </a:r>
              <a:endParaRPr lang="zh-CN" altLang="zh-CN" sz="36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  <p:cxnSp>
          <p:nvCxnSpPr>
            <p:cNvPr id="153" name="直接连接符 152"/>
            <p:cNvCxnSpPr/>
            <p:nvPr/>
          </p:nvCxnSpPr>
          <p:spPr>
            <a:xfrm>
              <a:off x="2741242" y="2538400"/>
              <a:ext cx="432048" cy="0"/>
            </a:xfrm>
            <a:prstGeom prst="line">
              <a:avLst/>
            </a:prstGeom>
            <a:ln w="254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4" name="矩形 153"/>
            <p:cNvSpPr/>
            <p:nvPr/>
          </p:nvSpPr>
          <p:spPr>
            <a:xfrm>
              <a:off x="2748684" y="2420888"/>
              <a:ext cx="417102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600" dirty="0" smtClean="0">
                  <a:solidFill>
                    <a:srgbClr val="C00000"/>
                  </a:solidFill>
                  <a:latin typeface="+mj-ea"/>
                  <a:ea typeface="+mj-ea"/>
                </a:rPr>
                <a:t>3</a:t>
              </a:r>
              <a:endParaRPr lang="zh-CN" altLang="zh-CN" sz="36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434" name="Group 2"/>
          <p:cNvGrpSpPr/>
          <p:nvPr/>
        </p:nvGrpSpPr>
        <p:grpSpPr bwMode="auto">
          <a:xfrm>
            <a:off x="6372225" y="333375"/>
            <a:ext cx="2411413" cy="1008063"/>
            <a:chOff x="0" y="0"/>
            <a:chExt cx="1633" cy="635"/>
          </a:xfrm>
        </p:grpSpPr>
        <p:pic>
          <p:nvPicPr>
            <p:cNvPr id="18447" name="Picture 3" descr="1"/>
            <p:cNvPicPr>
              <a:picLocks noChangeAspect="1" noChangeArrowheads="1"/>
            </p:cNvPicPr>
            <p:nvPr/>
          </p:nvPicPr>
          <p:blipFill>
            <a:blip r:embed="rId1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8448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91403" tIns="45700" rIns="91403" bIns="45700" anchor="ctr"/>
            <a:lstStyle/>
            <a:p>
              <a:pPr algn="r" defTabSz="923925">
                <a:buFont typeface="Arial" panose="020B0604020202020204" pitchFamily="34" charset="0"/>
                <a:buNone/>
              </a:pPr>
              <a:r>
                <a:rPr lang="zh-CN" altLang="en-US" sz="3200">
                  <a:ea typeface="黑体" panose="02010609060101010101" pitchFamily="49" charset="-122"/>
                </a:rPr>
                <a:t>作业设计</a:t>
              </a:r>
              <a:endParaRPr lang="zh-CN" altLang="en-US" sz="3200">
                <a:ea typeface="黑体" panose="02010609060101010101" pitchFamily="49" charset="-122"/>
              </a:endParaRPr>
            </a:p>
          </p:txBody>
        </p:sp>
      </p:grpSp>
      <p:grpSp>
        <p:nvGrpSpPr>
          <p:cNvPr id="18435" name="Group 17"/>
          <p:cNvGrpSpPr/>
          <p:nvPr/>
        </p:nvGrpSpPr>
        <p:grpSpPr bwMode="auto">
          <a:xfrm>
            <a:off x="1403350" y="1268413"/>
            <a:ext cx="1800225" cy="792162"/>
            <a:chOff x="1066" y="2795"/>
            <a:chExt cx="1134" cy="499"/>
          </a:xfrm>
        </p:grpSpPr>
        <p:sp>
          <p:nvSpPr>
            <p:cNvPr id="18445" name="AutoShape 13"/>
            <p:cNvSpPr>
              <a:spLocks noChangeArrowheads="1"/>
            </p:cNvSpPr>
            <p:nvPr/>
          </p:nvSpPr>
          <p:spPr bwMode="auto">
            <a:xfrm>
              <a:off x="1066" y="2795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 algn="ctr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>
                <a:latin typeface="Calibri" panose="020F0502020204030204" pitchFamily="34" charset="0"/>
              </a:endParaRPr>
            </a:p>
          </p:txBody>
        </p:sp>
        <p:sp>
          <p:nvSpPr>
            <p:cNvPr id="18446" name="Text Box 14">
              <a:hlinkClick r:id="rId2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156" y="2840"/>
              <a:ext cx="953" cy="365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 dirty="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 dirty="0">
                  <a:latin typeface="楷体_GB2312" pitchFamily="49" charset="-122"/>
                  <a:ea typeface="楷体_GB2312" pitchFamily="49" charset="-122"/>
                </a:rPr>
                <a:t>1</a:t>
              </a:r>
              <a:endParaRPr lang="en-US" altLang="zh-CN" sz="3200" dirty="0"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grpSp>
        <p:nvGrpSpPr>
          <p:cNvPr id="18436" name="Group 18"/>
          <p:cNvGrpSpPr/>
          <p:nvPr/>
        </p:nvGrpSpPr>
        <p:grpSpPr bwMode="auto">
          <a:xfrm>
            <a:off x="4427538" y="1268413"/>
            <a:ext cx="1800225" cy="792162"/>
            <a:chOff x="3016" y="2750"/>
            <a:chExt cx="1134" cy="499"/>
          </a:xfrm>
        </p:grpSpPr>
        <p:sp>
          <p:nvSpPr>
            <p:cNvPr id="18443" name="AutoShape 15">
              <a:hlinkClick r:id="rId3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016" y="2750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 algn="ctr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>
                <a:latin typeface="Calibri" panose="020F0502020204030204" pitchFamily="34" charset="0"/>
              </a:endParaRPr>
            </a:p>
          </p:txBody>
        </p:sp>
        <p:sp>
          <p:nvSpPr>
            <p:cNvPr id="18444" name="Text Box 16">
              <a:hlinkClick r:id="rId4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3107" y="2795"/>
              <a:ext cx="953" cy="365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 dirty="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 dirty="0">
                  <a:latin typeface="楷体_GB2312" pitchFamily="49" charset="-122"/>
                  <a:ea typeface="楷体_GB2312" pitchFamily="49" charset="-122"/>
                </a:rPr>
                <a:t>2</a:t>
              </a:r>
              <a:endParaRPr lang="en-US" altLang="zh-CN" sz="3200" dirty="0"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grpSp>
        <p:nvGrpSpPr>
          <p:cNvPr id="5" name="Group 28"/>
          <p:cNvGrpSpPr/>
          <p:nvPr/>
        </p:nvGrpSpPr>
        <p:grpSpPr bwMode="auto">
          <a:xfrm>
            <a:off x="2338610" y="3068638"/>
            <a:ext cx="4465638" cy="1873250"/>
            <a:chOff x="1337" y="1887"/>
            <a:chExt cx="2813" cy="1180"/>
          </a:xfrm>
        </p:grpSpPr>
        <p:pic>
          <p:nvPicPr>
            <p:cNvPr id="18441" name="Picture 15" descr="男天使"/>
            <p:cNvPicPr>
              <a:picLocks noChangeAspect="1" noChangeArrowheads="1"/>
            </p:cNvPicPr>
            <p:nvPr/>
          </p:nvPicPr>
          <p:blipFill>
            <a:blip r:embed="rId5" cstate="email"/>
            <a:srcRect/>
            <a:stretch>
              <a:fillRect/>
            </a:stretch>
          </p:blipFill>
          <p:spPr bwMode="auto">
            <a:xfrm>
              <a:off x="2744" y="1933"/>
              <a:ext cx="1406" cy="11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8442" name="AutoShape 27"/>
            <p:cNvSpPr>
              <a:spLocks noChangeArrowheads="1"/>
            </p:cNvSpPr>
            <p:nvPr/>
          </p:nvSpPr>
          <p:spPr bwMode="auto">
            <a:xfrm>
              <a:off x="1337" y="1887"/>
              <a:ext cx="1316" cy="726"/>
            </a:xfrm>
            <a:prstGeom prst="wedgeRoundRectCallout">
              <a:avLst>
                <a:gd name="adj1" fmla="val 68606"/>
                <a:gd name="adj2" fmla="val 62222"/>
                <a:gd name="adj3" fmla="val 16667"/>
              </a:avLst>
            </a:prstGeom>
            <a:solidFill>
              <a:srgbClr val="FFFF00">
                <a:alpha val="67000"/>
              </a:srgbClr>
            </a:solidFill>
            <a:ln w="19050">
              <a:solidFill>
                <a:srgbClr val="3399FF"/>
              </a:solidFill>
              <a:miter lim="800000"/>
            </a:ln>
          </p:spPr>
          <p:txBody>
            <a:bodyPr/>
            <a:lstStyle/>
            <a:p>
              <a:pPr>
                <a:lnSpc>
                  <a:spcPct val="120000"/>
                </a:lnSpc>
              </a:pPr>
              <a:r>
                <a:rPr lang="zh-CN" altLang="en-US" sz="2800" dirty="0" smtClean="0">
                  <a:solidFill>
                    <a:srgbClr val="FF3399"/>
                  </a:solidFill>
                  <a:latin typeface="楷体_GB2312" pitchFamily="49" charset="-122"/>
                  <a:ea typeface="楷体_GB2312" pitchFamily="49" charset="-122"/>
                </a:rPr>
                <a:t>开动脑筋，来闯关！</a:t>
              </a:r>
              <a:endParaRPr lang="en-US" altLang="zh-CN" sz="2800" dirty="0">
                <a:solidFill>
                  <a:srgbClr val="FF3399"/>
                </a:solidFill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grpSp>
        <p:nvGrpSpPr>
          <p:cNvPr id="18438" name="Group 16"/>
          <p:cNvGrpSpPr/>
          <p:nvPr/>
        </p:nvGrpSpPr>
        <p:grpSpPr bwMode="auto">
          <a:xfrm>
            <a:off x="6011863" y="5805488"/>
            <a:ext cx="1684337" cy="877887"/>
            <a:chOff x="2699" y="3612"/>
            <a:chExt cx="1061" cy="553"/>
          </a:xfrm>
        </p:grpSpPr>
        <p:pic>
          <p:nvPicPr>
            <p:cNvPr id="18439" name="Picture 34">
              <a:hlinkClick r:id="" action="ppaction://hlinkshowjump?jump=firstslide"/>
            </p:cNvPr>
            <p:cNvPicPr>
              <a:picLocks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2699" y="3612"/>
              <a:ext cx="1043" cy="552"/>
            </a:xfrm>
            <a:prstGeom prst="rect">
              <a:avLst/>
            </a:prstGeom>
            <a:noFill/>
            <a:ln w="9525">
              <a:noFill/>
              <a:bevel/>
            </a:ln>
          </p:spPr>
        </p:pic>
        <p:sp>
          <p:nvSpPr>
            <p:cNvPr id="18440" name="Text Box 18">
              <a:hlinkClick r:id="rId7" action="ppaction://hlinksldjump" highlightClick="1">
                <a:snd r:embed="rId8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2744" y="3838"/>
              <a:ext cx="1016" cy="327"/>
            </a:xfrm>
            <a:prstGeom prst="rect">
              <a:avLst/>
            </a:prstGeom>
            <a:noFill/>
            <a:ln w="9525">
              <a:noFill/>
              <a:bevel/>
            </a:ln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ea typeface="楷体_GB2312" pitchFamily="49" charset="-122"/>
                </a:rPr>
                <a:t>返回目录</a:t>
              </a:r>
              <a:endParaRPr lang="zh-CN" altLang="en-US" sz="1800" b="0" dirty="0">
                <a:solidFill>
                  <a:schemeClr val="tx1"/>
                </a:solidFill>
                <a:ea typeface="楷体_GB2312" pitchFamily="49" charset="-122"/>
              </a:endParaRP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460" name="Group 38"/>
          <p:cNvGrpSpPr/>
          <p:nvPr/>
        </p:nvGrpSpPr>
        <p:grpSpPr bwMode="auto">
          <a:xfrm>
            <a:off x="3276600" y="188913"/>
            <a:ext cx="1584325" cy="579437"/>
            <a:chOff x="1066" y="2795"/>
            <a:chExt cx="998" cy="365"/>
          </a:xfrm>
        </p:grpSpPr>
        <p:sp>
          <p:nvSpPr>
            <p:cNvPr id="19485" name="AutoShape 39"/>
            <p:cNvSpPr>
              <a:spLocks noChangeArrowheads="1"/>
            </p:cNvSpPr>
            <p:nvPr/>
          </p:nvSpPr>
          <p:spPr bwMode="auto">
            <a:xfrm>
              <a:off x="1066" y="2795"/>
              <a:ext cx="997" cy="363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 algn="ctr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>
                <a:latin typeface="Calibri" panose="020F0502020204030204" pitchFamily="34" charset="0"/>
              </a:endParaRPr>
            </a:p>
          </p:txBody>
        </p:sp>
        <p:sp>
          <p:nvSpPr>
            <p:cNvPr id="19486" name="Text Box 40"/>
            <p:cNvSpPr txBox="1">
              <a:spLocks noChangeArrowheads="1"/>
            </p:cNvSpPr>
            <p:nvPr/>
          </p:nvSpPr>
          <p:spPr bwMode="auto">
            <a:xfrm>
              <a:off x="1111" y="2795"/>
              <a:ext cx="953" cy="365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>
                  <a:latin typeface="楷体_GB2312" pitchFamily="49" charset="-122"/>
                  <a:ea typeface="楷体_GB2312" pitchFamily="49" charset="-122"/>
                </a:rPr>
                <a:t>1</a:t>
              </a:r>
              <a:endParaRPr lang="en-US" altLang="zh-CN" sz="3200"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sp>
        <p:nvSpPr>
          <p:cNvPr id="56" name="矩形 55"/>
          <p:cNvSpPr/>
          <p:nvPr/>
        </p:nvSpPr>
        <p:spPr>
          <a:xfrm>
            <a:off x="428596" y="1285860"/>
            <a:ext cx="8244408" cy="19303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en-US" altLang="zh-CN" sz="2800" dirty="0" smtClean="0">
                <a:solidFill>
                  <a:schemeClr val="tx1"/>
                </a:solidFill>
                <a:latin typeface="+mn-ea"/>
                <a:ea typeface="+mn-ea"/>
              </a:rPr>
              <a:t> 1.</a:t>
            </a:r>
            <a:r>
              <a:rPr lang="zh-CN" altLang="en-US" sz="2800" dirty="0" smtClean="0">
                <a:solidFill>
                  <a:schemeClr val="tx1"/>
                </a:solidFill>
                <a:latin typeface="+mn-ea"/>
                <a:ea typeface="+mn-ea"/>
              </a:rPr>
              <a:t>淘气和奇思都是集邮爱好者。淘气收集了各种邮票</a:t>
            </a:r>
            <a:r>
              <a:rPr lang="en-US" altLang="zh-CN" sz="2800" dirty="0" smtClean="0">
                <a:solidFill>
                  <a:schemeClr val="tx1"/>
                </a:solidFill>
                <a:latin typeface="+mn-ea"/>
                <a:ea typeface="+mn-ea"/>
              </a:rPr>
              <a:t>63</a:t>
            </a:r>
            <a:r>
              <a:rPr lang="zh-CN" altLang="en-US" sz="2800" dirty="0" smtClean="0">
                <a:solidFill>
                  <a:schemeClr val="tx1"/>
                </a:solidFill>
                <a:latin typeface="+mn-ea"/>
                <a:ea typeface="+mn-ea"/>
              </a:rPr>
              <a:t>张，奇思收集的邮票数比淘气少  ，奇思比淘气少多少张邮票？请先画图表示，再列式计算。</a:t>
            </a:r>
            <a:endParaRPr lang="zh-CN" altLang="en-US" sz="28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77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78" name="TextBox 9"/>
          <p:cNvSpPr txBox="1">
            <a:spLocks noChangeArrowheads="1"/>
          </p:cNvSpPr>
          <p:nvPr/>
        </p:nvSpPr>
        <p:spPr bwMode="auto">
          <a:xfrm>
            <a:off x="-71470" y="785794"/>
            <a:ext cx="9215470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3200" b="1" dirty="0" smtClean="0">
                <a:solidFill>
                  <a:srgbClr val="C00000"/>
                </a:solidFill>
                <a:latin typeface="+mj-ea"/>
                <a:ea typeface="+mj-ea"/>
              </a:rPr>
              <a:t>    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教材第</a:t>
            </a:r>
            <a:r>
              <a:rPr lang="en-US" altLang="zh-CN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6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页“练一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练”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5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题。</a:t>
            </a:r>
            <a:endParaRPr lang="zh-CN" altLang="en-US" sz="3200" dirty="0">
              <a:solidFill>
                <a:schemeClr val="tx1"/>
              </a:solidFill>
              <a:latin typeface="宋体" panose="02010600030101010101" pitchFamily="2" charset="-122"/>
            </a:endParaRPr>
          </a:p>
        </p:txBody>
      </p:sp>
      <p:graphicFrame>
        <p:nvGraphicFramePr>
          <p:cNvPr id="94" name="Object 1"/>
          <p:cNvGraphicFramePr>
            <a:graphicFrameLocks noChangeAspect="1"/>
          </p:cNvGraphicFramePr>
          <p:nvPr/>
        </p:nvGraphicFramePr>
        <p:xfrm>
          <a:off x="6286512" y="1785926"/>
          <a:ext cx="393700" cy="1014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8" name="Equation" r:id="rId1" imgW="152400" imgH="393700" progId="Equation.DSMT4">
                  <p:embed/>
                </p:oleObj>
              </mc:Choice>
              <mc:Fallback>
                <p:oleObj name="Equation" r:id="rId1" imgW="152400" imgH="393700" progId="Equation.DSMT4">
                  <p:embed/>
                  <p:pic>
                    <p:nvPicPr>
                      <p:cNvPr id="0" name="图片 614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86512" y="1785926"/>
                        <a:ext cx="393700" cy="10144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5" name="矩形 94"/>
          <p:cNvSpPr/>
          <p:nvPr/>
        </p:nvSpPr>
        <p:spPr>
          <a:xfrm>
            <a:off x="1547664" y="5039294"/>
            <a:ext cx="49404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/>
              <a:t>×</a:t>
            </a:r>
            <a:endParaRPr lang="zh-CN" altLang="en-US" dirty="0"/>
          </a:p>
        </p:txBody>
      </p:sp>
      <p:grpSp>
        <p:nvGrpSpPr>
          <p:cNvPr id="96" name="组合 95"/>
          <p:cNvGrpSpPr/>
          <p:nvPr/>
        </p:nvGrpSpPr>
        <p:grpSpPr>
          <a:xfrm>
            <a:off x="1121364" y="4932086"/>
            <a:ext cx="598241" cy="1056564"/>
            <a:chOff x="2755332" y="1969840"/>
            <a:chExt cx="598241" cy="1056564"/>
          </a:xfrm>
        </p:grpSpPr>
        <p:sp>
          <p:nvSpPr>
            <p:cNvPr id="97" name="矩形 96"/>
            <p:cNvSpPr/>
            <p:nvPr/>
          </p:nvSpPr>
          <p:spPr>
            <a:xfrm>
              <a:off x="2755332" y="1969840"/>
              <a:ext cx="598241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+mj-ea"/>
                  <a:ea typeface="+mj-ea"/>
                </a:rPr>
                <a:t>63</a:t>
              </a:r>
              <a:endParaRPr lang="zh-CN" altLang="zh-CN" sz="32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  <p:sp>
          <p:nvSpPr>
            <p:cNvPr id="98" name="矩形 97"/>
            <p:cNvSpPr/>
            <p:nvPr/>
          </p:nvSpPr>
          <p:spPr>
            <a:xfrm>
              <a:off x="2755332" y="2441629"/>
              <a:ext cx="184731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endParaRPr lang="zh-CN" altLang="zh-CN" sz="32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99" name="矩形 98"/>
          <p:cNvSpPr/>
          <p:nvPr/>
        </p:nvSpPr>
        <p:spPr>
          <a:xfrm>
            <a:off x="2267744" y="5004094"/>
            <a:ext cx="49404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/>
              <a:t>＝</a:t>
            </a:r>
            <a:endParaRPr lang="zh-CN" altLang="en-US" dirty="0"/>
          </a:p>
        </p:txBody>
      </p:sp>
      <p:sp>
        <p:nvSpPr>
          <p:cNvPr id="100" name="矩形 99"/>
          <p:cNvSpPr/>
          <p:nvPr/>
        </p:nvSpPr>
        <p:spPr>
          <a:xfrm>
            <a:off x="2843808" y="4984930"/>
            <a:ext cx="12666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 smtClean="0"/>
              <a:t>（张）</a:t>
            </a:r>
            <a:endParaRPr lang="zh-CN" altLang="en-US" sz="2800" dirty="0"/>
          </a:p>
        </p:txBody>
      </p:sp>
      <p:grpSp>
        <p:nvGrpSpPr>
          <p:cNvPr id="101" name="组合 100"/>
          <p:cNvGrpSpPr/>
          <p:nvPr/>
        </p:nvGrpSpPr>
        <p:grpSpPr>
          <a:xfrm>
            <a:off x="1907704" y="4725144"/>
            <a:ext cx="432048" cy="999030"/>
            <a:chOff x="2741242" y="2006633"/>
            <a:chExt cx="432048" cy="999030"/>
          </a:xfrm>
        </p:grpSpPr>
        <p:sp>
          <p:nvSpPr>
            <p:cNvPr id="102" name="矩形 101"/>
            <p:cNvSpPr/>
            <p:nvPr/>
          </p:nvSpPr>
          <p:spPr>
            <a:xfrm>
              <a:off x="2756188" y="2006633"/>
              <a:ext cx="391454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+mj-ea"/>
                  <a:ea typeface="+mj-ea"/>
                </a:rPr>
                <a:t>2</a:t>
              </a:r>
              <a:endParaRPr lang="zh-CN" altLang="zh-CN" sz="32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  <p:cxnSp>
          <p:nvCxnSpPr>
            <p:cNvPr id="103" name="直接连接符 102"/>
            <p:cNvCxnSpPr/>
            <p:nvPr/>
          </p:nvCxnSpPr>
          <p:spPr>
            <a:xfrm>
              <a:off x="2741242" y="2538400"/>
              <a:ext cx="432048" cy="0"/>
            </a:xfrm>
            <a:prstGeom prst="line">
              <a:avLst/>
            </a:prstGeom>
            <a:ln w="254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4" name="矩形 103"/>
            <p:cNvSpPr/>
            <p:nvPr/>
          </p:nvSpPr>
          <p:spPr>
            <a:xfrm>
              <a:off x="2756188" y="2420888"/>
              <a:ext cx="391454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+mj-ea"/>
                  <a:ea typeface="+mj-ea"/>
                </a:rPr>
                <a:t>9</a:t>
              </a:r>
              <a:endParaRPr lang="zh-CN" altLang="zh-CN" sz="32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105" name="矩形 104"/>
          <p:cNvSpPr/>
          <p:nvPr/>
        </p:nvSpPr>
        <p:spPr>
          <a:xfrm>
            <a:off x="2555776" y="4918834"/>
            <a:ext cx="5982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  <a:latin typeface="+mj-ea"/>
                <a:ea typeface="+mj-ea"/>
              </a:rPr>
              <a:t>14</a:t>
            </a:r>
            <a:endParaRPr lang="zh-CN" altLang="zh-CN" sz="3200" dirty="0">
              <a:solidFill>
                <a:srgbClr val="C00000"/>
              </a:solidFill>
              <a:latin typeface="+mj-ea"/>
              <a:ea typeface="+mj-ea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214414" y="5643578"/>
            <a:ext cx="487505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 smtClean="0">
                <a:ea typeface="华文楷体"/>
              </a:rPr>
              <a:t>答：奇思比淘气少</a:t>
            </a:r>
            <a:r>
              <a:rPr lang="en-US" altLang="zh-CN" sz="2800" dirty="0" smtClean="0">
                <a:ea typeface="华文楷体"/>
              </a:rPr>
              <a:t>14</a:t>
            </a:r>
            <a:r>
              <a:rPr lang="zh-CN" altLang="en-US" sz="2800" dirty="0" smtClean="0">
                <a:ea typeface="华文楷体"/>
              </a:rPr>
              <a:t>张邮票。</a:t>
            </a:r>
            <a:endParaRPr lang="zh-CN" altLang="en-US" sz="2800" dirty="0">
              <a:ea typeface="华文楷体"/>
            </a:endParaRPr>
          </a:p>
        </p:txBody>
      </p:sp>
      <p:pic>
        <p:nvPicPr>
          <p:cNvPr id="104450" name="Picture 2" descr="C:\Users\Administrator\Desktop\图片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3108" y="3143248"/>
            <a:ext cx="4112415" cy="1512168"/>
          </a:xfrm>
          <a:prstGeom prst="rect">
            <a:avLst/>
          </a:prstGeom>
          <a:noFill/>
        </p:spPr>
      </p:pic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044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5" grpId="0"/>
      <p:bldP spid="99" grpId="0"/>
      <p:bldP spid="100" grpId="0"/>
      <p:bldP spid="105" grpId="0"/>
      <p:bldP spid="2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9"/>
          <p:cNvSpPr txBox="1">
            <a:spLocks noChangeArrowheads="1"/>
          </p:cNvSpPr>
          <p:nvPr/>
        </p:nvSpPr>
        <p:spPr bwMode="auto">
          <a:xfrm>
            <a:off x="-71470" y="620688"/>
            <a:ext cx="9215470" cy="132343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3200" b="1" dirty="0" smtClean="0">
                <a:solidFill>
                  <a:srgbClr val="C00000"/>
                </a:solidFill>
                <a:latin typeface="+mj-ea"/>
                <a:ea typeface="+mj-ea"/>
              </a:rPr>
              <a:t>    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教材第</a:t>
            </a:r>
            <a:r>
              <a:rPr lang="en-US" altLang="zh-CN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6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页“练一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练”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6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题。</a:t>
            </a:r>
            <a:endParaRPr lang="zh-CN" altLang="en-US" sz="3200" dirty="0" smtClean="0">
              <a:solidFill>
                <a:schemeClr val="tx1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150000"/>
              </a:lnSpc>
            </a:pPr>
            <a:endParaRPr lang="zh-CN" altLang="en-US" sz="3200" dirty="0">
              <a:solidFill>
                <a:schemeClr val="tx1"/>
              </a:solidFill>
              <a:latin typeface="宋体" panose="02010600030101010101" pitchFamily="2" charset="-122"/>
            </a:endParaRPr>
          </a:p>
        </p:txBody>
      </p:sp>
      <p:sp>
        <p:nvSpPr>
          <p:cNvPr id="3" name="TextBox 9"/>
          <p:cNvSpPr txBox="1">
            <a:spLocks noChangeArrowheads="1"/>
          </p:cNvSpPr>
          <p:nvPr/>
        </p:nvSpPr>
        <p:spPr bwMode="auto">
          <a:xfrm>
            <a:off x="571472" y="1142984"/>
            <a:ext cx="8145463" cy="230832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en-US" altLang="zh-CN" sz="3200" b="1" dirty="0" smtClean="0">
                <a:solidFill>
                  <a:schemeClr val="tx1"/>
                </a:solidFill>
                <a:latin typeface="+mn-ea"/>
                <a:ea typeface="+mn-ea"/>
              </a:rPr>
              <a:t>2.</a:t>
            </a:r>
            <a:r>
              <a:rPr lang="zh-CN" altLang="en-US" sz="3200" b="1" dirty="0">
                <a:solidFill>
                  <a:schemeClr val="tx1"/>
                </a:solidFill>
                <a:latin typeface="+mn-ea"/>
                <a:ea typeface="+mn-ea"/>
              </a:rPr>
              <a:t>一个书包的原价是</a:t>
            </a:r>
            <a:r>
              <a:rPr lang="en-US" altLang="zh-CN" sz="3200" b="1" dirty="0">
                <a:solidFill>
                  <a:schemeClr val="tx1"/>
                </a:solidFill>
                <a:latin typeface="+mn-ea"/>
                <a:ea typeface="+mn-ea"/>
              </a:rPr>
              <a:t>30</a:t>
            </a:r>
            <a:r>
              <a:rPr lang="zh-CN" altLang="en-US" sz="3200" b="1" dirty="0">
                <a:solidFill>
                  <a:schemeClr val="tx1"/>
                </a:solidFill>
                <a:latin typeface="+mn-ea"/>
                <a:ea typeface="+mn-ea"/>
              </a:rPr>
              <a:t>元，打九折后的价格是多</a:t>
            </a:r>
            <a:r>
              <a:rPr lang="zh-CN" altLang="en-US" sz="3200" b="1" dirty="0" smtClean="0">
                <a:solidFill>
                  <a:schemeClr val="tx1"/>
                </a:solidFill>
                <a:latin typeface="+mn-ea"/>
                <a:ea typeface="+mn-ea"/>
              </a:rPr>
              <a:t>少元</a:t>
            </a:r>
            <a:r>
              <a:rPr lang="zh-CN" altLang="en-US" sz="3200" b="1" dirty="0">
                <a:solidFill>
                  <a:schemeClr val="tx1"/>
                </a:solidFill>
                <a:latin typeface="+mn-ea"/>
                <a:ea typeface="+mn-ea"/>
              </a:rPr>
              <a:t>？先说一说，再列式计算。请再举出一个能</a:t>
            </a:r>
            <a:r>
              <a:rPr lang="zh-CN" altLang="en-US" sz="3200" b="1" dirty="0" smtClean="0">
                <a:solidFill>
                  <a:schemeClr val="tx1"/>
                </a:solidFill>
                <a:latin typeface="+mn-ea"/>
                <a:ea typeface="+mn-ea"/>
              </a:rPr>
              <a:t>用此</a:t>
            </a:r>
            <a:r>
              <a:rPr lang="zh-CN" altLang="en-US" sz="3200" b="1" dirty="0">
                <a:solidFill>
                  <a:schemeClr val="tx1"/>
                </a:solidFill>
                <a:latin typeface="+mn-ea"/>
                <a:ea typeface="+mn-ea"/>
              </a:rPr>
              <a:t>算式解决的问题。</a:t>
            </a:r>
            <a:endParaRPr lang="zh-CN" altLang="en-US" sz="3200" b="1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pic>
        <p:nvPicPr>
          <p:cNvPr id="4" name="Picture 2" descr="C:\Users\Administrator\Desktop\图片6副本.pn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572132" y="3143248"/>
            <a:ext cx="3262313" cy="1697037"/>
          </a:xfrm>
          <a:prstGeom prst="rect">
            <a:avLst/>
          </a:prstGeom>
          <a:noFill/>
        </p:spPr>
      </p:pic>
      <p:sp>
        <p:nvSpPr>
          <p:cNvPr id="5" name="矩形 4"/>
          <p:cNvSpPr/>
          <p:nvPr/>
        </p:nvSpPr>
        <p:spPr>
          <a:xfrm>
            <a:off x="1744883" y="3843404"/>
            <a:ext cx="49404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/>
              <a:t>×</a:t>
            </a:r>
            <a:endParaRPr lang="zh-CN" altLang="en-US" dirty="0"/>
          </a:p>
        </p:txBody>
      </p:sp>
      <p:grpSp>
        <p:nvGrpSpPr>
          <p:cNvPr id="6" name="组合 5"/>
          <p:cNvGrpSpPr/>
          <p:nvPr/>
        </p:nvGrpSpPr>
        <p:grpSpPr>
          <a:xfrm>
            <a:off x="1235929" y="3736196"/>
            <a:ext cx="598241" cy="1056564"/>
            <a:chOff x="2755332" y="1969840"/>
            <a:chExt cx="598241" cy="1056564"/>
          </a:xfrm>
        </p:grpSpPr>
        <p:sp>
          <p:nvSpPr>
            <p:cNvPr id="7" name="矩形 6"/>
            <p:cNvSpPr/>
            <p:nvPr/>
          </p:nvSpPr>
          <p:spPr>
            <a:xfrm>
              <a:off x="2755332" y="1969840"/>
              <a:ext cx="598241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+mj-ea"/>
                  <a:ea typeface="+mj-ea"/>
                </a:rPr>
                <a:t>30</a:t>
              </a:r>
              <a:endParaRPr lang="zh-CN" altLang="zh-CN" sz="32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2755332" y="2441629"/>
              <a:ext cx="184731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endParaRPr lang="zh-CN" altLang="zh-CN" sz="32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9" name="矩形 8"/>
          <p:cNvSpPr/>
          <p:nvPr/>
        </p:nvSpPr>
        <p:spPr>
          <a:xfrm>
            <a:off x="2680987" y="3808204"/>
            <a:ext cx="49404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/>
              <a:t>＝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3419872" y="3789040"/>
            <a:ext cx="12666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 smtClean="0"/>
              <a:t>（元）</a:t>
            </a:r>
            <a:endParaRPr lang="zh-CN" altLang="en-US" sz="2800" dirty="0"/>
          </a:p>
        </p:txBody>
      </p:sp>
      <p:grpSp>
        <p:nvGrpSpPr>
          <p:cNvPr id="11" name="组合 10"/>
          <p:cNvGrpSpPr/>
          <p:nvPr/>
        </p:nvGrpSpPr>
        <p:grpSpPr>
          <a:xfrm>
            <a:off x="2139781" y="3529254"/>
            <a:ext cx="598241" cy="999030"/>
            <a:chOff x="2642094" y="2006633"/>
            <a:chExt cx="598241" cy="999030"/>
          </a:xfrm>
        </p:grpSpPr>
        <p:sp>
          <p:nvSpPr>
            <p:cNvPr id="12" name="矩形 11"/>
            <p:cNvSpPr/>
            <p:nvPr/>
          </p:nvSpPr>
          <p:spPr>
            <a:xfrm>
              <a:off x="2794452" y="2006633"/>
              <a:ext cx="391454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+mj-ea"/>
                  <a:ea typeface="+mj-ea"/>
                </a:rPr>
                <a:t>9</a:t>
              </a:r>
              <a:endParaRPr lang="zh-CN" altLang="zh-CN" sz="32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  <p:cxnSp>
          <p:nvCxnSpPr>
            <p:cNvPr id="13" name="直接连接符 12"/>
            <p:cNvCxnSpPr/>
            <p:nvPr/>
          </p:nvCxnSpPr>
          <p:spPr>
            <a:xfrm>
              <a:off x="2741242" y="2538400"/>
              <a:ext cx="432048" cy="0"/>
            </a:xfrm>
            <a:prstGeom prst="line">
              <a:avLst/>
            </a:prstGeom>
            <a:ln w="254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矩形 13"/>
            <p:cNvSpPr/>
            <p:nvPr/>
          </p:nvSpPr>
          <p:spPr>
            <a:xfrm>
              <a:off x="2642094" y="2420888"/>
              <a:ext cx="598241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+mj-ea"/>
                  <a:ea typeface="+mj-ea"/>
                </a:rPr>
                <a:t>10</a:t>
              </a:r>
              <a:endParaRPr lang="zh-CN" altLang="zh-CN" sz="32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15" name="矩形 14"/>
          <p:cNvSpPr/>
          <p:nvPr/>
        </p:nvSpPr>
        <p:spPr>
          <a:xfrm>
            <a:off x="3089773" y="3722944"/>
            <a:ext cx="5982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  <a:latin typeface="+mj-ea"/>
                <a:ea typeface="+mj-ea"/>
              </a:rPr>
              <a:t>27</a:t>
            </a:r>
            <a:endParaRPr lang="zh-CN" altLang="zh-CN" sz="3200" dirty="0">
              <a:solidFill>
                <a:srgbClr val="C00000"/>
              </a:solidFill>
              <a:latin typeface="+mj-ea"/>
              <a:ea typeface="+mj-ea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251520" y="5376118"/>
            <a:ext cx="813690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200" dirty="0" smtClean="0">
                <a:ea typeface="华文楷体"/>
              </a:rPr>
              <a:t>举例</a:t>
            </a:r>
            <a:r>
              <a:rPr lang="en-US" altLang="zh-CN" sz="3200" dirty="0" smtClean="0">
                <a:ea typeface="华文楷体"/>
              </a:rPr>
              <a:t>:</a:t>
            </a:r>
            <a:r>
              <a:rPr lang="zh-CN" altLang="zh-CN" sz="3200" dirty="0" smtClean="0">
                <a:ea typeface="华文楷体"/>
              </a:rPr>
              <a:t>小丸子有</a:t>
            </a:r>
            <a:r>
              <a:rPr lang="en-US" altLang="zh-CN" sz="3200" dirty="0" smtClean="0">
                <a:ea typeface="华文楷体"/>
              </a:rPr>
              <a:t>30</a:t>
            </a:r>
            <a:r>
              <a:rPr lang="zh-CN" altLang="zh-CN" sz="3200" dirty="0" smtClean="0">
                <a:ea typeface="华文楷体"/>
              </a:rPr>
              <a:t>元钱</a:t>
            </a:r>
            <a:r>
              <a:rPr lang="en-US" altLang="zh-CN" sz="3200" dirty="0" smtClean="0">
                <a:ea typeface="华文楷体"/>
              </a:rPr>
              <a:t>,</a:t>
            </a:r>
            <a:r>
              <a:rPr lang="zh-CN" altLang="zh-CN" sz="3200" dirty="0" smtClean="0">
                <a:ea typeface="华文楷体"/>
              </a:rPr>
              <a:t>聪明豆的钱是小丸子</a:t>
            </a:r>
            <a:endParaRPr lang="en-US" altLang="zh-CN" sz="3200" dirty="0" smtClean="0">
              <a:ea typeface="华文楷体"/>
            </a:endParaRPr>
          </a:p>
          <a:p>
            <a:r>
              <a:rPr lang="en-US" altLang="zh-CN" sz="3200" dirty="0" smtClean="0">
                <a:ea typeface="华文楷体"/>
              </a:rPr>
              <a:t>         </a:t>
            </a:r>
            <a:r>
              <a:rPr lang="zh-CN" altLang="zh-CN" sz="3200" dirty="0" smtClean="0">
                <a:ea typeface="华文楷体"/>
              </a:rPr>
              <a:t>的</a:t>
            </a:r>
            <a:r>
              <a:rPr lang="zh-CN" altLang="en-US" sz="3200" dirty="0" smtClean="0">
                <a:ea typeface="华文楷体"/>
              </a:rPr>
              <a:t>十分之九</a:t>
            </a:r>
            <a:r>
              <a:rPr lang="en-US" altLang="zh-CN" sz="3200" dirty="0" smtClean="0">
                <a:ea typeface="华文楷体"/>
              </a:rPr>
              <a:t>,</a:t>
            </a:r>
            <a:r>
              <a:rPr lang="zh-CN" altLang="zh-CN" sz="3200" dirty="0" smtClean="0">
                <a:ea typeface="华文楷体"/>
              </a:rPr>
              <a:t>聪明豆有多少钱</a:t>
            </a:r>
            <a:r>
              <a:rPr lang="en-US" altLang="zh-CN" sz="3200" dirty="0" smtClean="0">
                <a:ea typeface="华文楷体"/>
              </a:rPr>
              <a:t>?</a:t>
            </a:r>
            <a:endParaRPr lang="zh-CN" altLang="en-US" sz="3200" dirty="0">
              <a:ea typeface="华文楷体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251520" y="4500409"/>
            <a:ext cx="55835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ea typeface="华文楷体"/>
              </a:rPr>
              <a:t>答：打九折后的价格是</a:t>
            </a:r>
            <a:r>
              <a:rPr lang="en-US" altLang="zh-CN" sz="3200" dirty="0" smtClean="0">
                <a:ea typeface="华文楷体"/>
              </a:rPr>
              <a:t>27</a:t>
            </a:r>
            <a:r>
              <a:rPr lang="zh-CN" altLang="en-US" sz="3200" dirty="0" smtClean="0">
                <a:ea typeface="华文楷体"/>
              </a:rPr>
              <a:t>元。</a:t>
            </a:r>
            <a:endParaRPr lang="zh-CN" altLang="en-US" sz="3200" dirty="0">
              <a:ea typeface="华文楷体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9" grpId="0"/>
      <p:bldP spid="10" grpId="0"/>
      <p:bldP spid="15" grpId="0"/>
      <p:bldP spid="16" grpId="0"/>
      <p:bldP spid="1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4" name="Group 12"/>
          <p:cNvGrpSpPr/>
          <p:nvPr/>
        </p:nvGrpSpPr>
        <p:grpSpPr bwMode="auto">
          <a:xfrm>
            <a:off x="5286380" y="6143644"/>
            <a:ext cx="2376488" cy="563562"/>
            <a:chOff x="1474" y="3765"/>
            <a:chExt cx="952" cy="355"/>
          </a:xfrm>
        </p:grpSpPr>
        <p:sp>
          <p:nvSpPr>
            <p:cNvPr id="95" name="AutoShape 13">
              <a:hlinkClick r:id="rId1" action="ppaction://hlinksldjump" highlightClick="1"/>
            </p:cNvPr>
            <p:cNvSpPr>
              <a:spLocks noChangeArrowheads="1"/>
            </p:cNvSpPr>
            <p:nvPr/>
          </p:nvSpPr>
          <p:spPr bwMode="auto">
            <a:xfrm>
              <a:off x="1474" y="3765"/>
              <a:ext cx="907" cy="318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>
                <a:buFont typeface="Arial" panose="020B0604020202020204" pitchFamily="34" charset="0"/>
                <a:buNone/>
              </a:pPr>
              <a:endParaRPr lang="zh-CN" altLang="en-US" sz="1800">
                <a:solidFill>
                  <a:srgbClr val="FF0000"/>
                </a:solidFill>
              </a:endParaRPr>
            </a:p>
          </p:txBody>
        </p:sp>
        <p:sp>
          <p:nvSpPr>
            <p:cNvPr id="96" name="Text Box 14">
              <a:hlinkClick r:id="rId1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93"/>
              <a:ext cx="952" cy="327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Calibri" panose="020F0502020204030204" pitchFamily="34" charset="0"/>
                  <a:ea typeface="楷体_GB2312" pitchFamily="49" charset="-122"/>
                </a:rPr>
                <a:t>返回作业设计</a:t>
              </a:r>
              <a:endParaRPr lang="zh-CN" altLang="en-US" sz="2800" dirty="0">
                <a:solidFill>
                  <a:schemeClr val="tx1"/>
                </a:solidFill>
                <a:latin typeface="Calibri" panose="020F0502020204030204" pitchFamily="34" charset="0"/>
                <a:ea typeface="楷体_GB2312" pitchFamily="49" charset="-122"/>
              </a:endParaRPr>
            </a:p>
          </p:txBody>
        </p:sp>
      </p:grpSp>
      <p:sp>
        <p:nvSpPr>
          <p:cNvPr id="41" name="TextBox 9"/>
          <p:cNvSpPr txBox="1">
            <a:spLocks noChangeArrowheads="1"/>
          </p:cNvSpPr>
          <p:nvPr/>
        </p:nvSpPr>
        <p:spPr bwMode="auto">
          <a:xfrm>
            <a:off x="-71470" y="620688"/>
            <a:ext cx="9215470" cy="132343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3200" b="1" dirty="0" smtClean="0">
                <a:solidFill>
                  <a:srgbClr val="C00000"/>
                </a:solidFill>
                <a:latin typeface="+mj-ea"/>
                <a:ea typeface="+mj-ea"/>
              </a:rPr>
              <a:t>    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教材第</a:t>
            </a:r>
            <a:r>
              <a:rPr lang="en-US" altLang="zh-CN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6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页“练一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练”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7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题。</a:t>
            </a:r>
            <a:endParaRPr lang="zh-CN" altLang="en-US" sz="3200" dirty="0" smtClean="0">
              <a:solidFill>
                <a:schemeClr val="tx1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150000"/>
              </a:lnSpc>
            </a:pPr>
            <a:endParaRPr lang="zh-CN" altLang="en-US" sz="3200" dirty="0">
              <a:solidFill>
                <a:schemeClr val="tx1"/>
              </a:solidFill>
              <a:latin typeface="宋体" panose="02010600030101010101" pitchFamily="2" charset="-122"/>
            </a:endParaRPr>
          </a:p>
        </p:txBody>
      </p:sp>
      <p:sp>
        <p:nvSpPr>
          <p:cNvPr id="42" name="TextBox 9"/>
          <p:cNvSpPr txBox="1">
            <a:spLocks noChangeArrowheads="1"/>
          </p:cNvSpPr>
          <p:nvPr/>
        </p:nvSpPr>
        <p:spPr bwMode="auto">
          <a:xfrm>
            <a:off x="357158" y="1214422"/>
            <a:ext cx="9289032" cy="63094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25000"/>
              </a:lnSpc>
            </a:pPr>
            <a:r>
              <a:rPr lang="en-US" altLang="zh-CN" sz="2800" b="1" dirty="0" smtClean="0">
                <a:solidFill>
                  <a:schemeClr val="tx1"/>
                </a:solidFill>
                <a:latin typeface="+mn-ea"/>
                <a:ea typeface="+mn-ea"/>
              </a:rPr>
              <a:t>7.</a:t>
            </a:r>
            <a:r>
              <a:rPr lang="zh-CN" altLang="en-US" sz="2800" b="1" dirty="0">
                <a:solidFill>
                  <a:schemeClr val="tx1"/>
                </a:solidFill>
                <a:latin typeface="+mn-ea"/>
                <a:ea typeface="+mn-ea"/>
              </a:rPr>
              <a:t>下表记录的是某城市</a:t>
            </a:r>
            <a:r>
              <a:rPr lang="en-US" altLang="zh-CN" sz="2800" b="1" dirty="0">
                <a:solidFill>
                  <a:schemeClr val="tx1"/>
                </a:solidFill>
                <a:latin typeface="+mn-ea"/>
                <a:ea typeface="+mn-ea"/>
              </a:rPr>
              <a:t>4</a:t>
            </a:r>
            <a:r>
              <a:rPr lang="zh-CN" altLang="en-US" sz="2800" b="1" dirty="0">
                <a:solidFill>
                  <a:schemeClr val="tx1"/>
                </a:solidFill>
                <a:latin typeface="+mn-ea"/>
                <a:ea typeface="+mn-ea"/>
              </a:rPr>
              <a:t>～</a:t>
            </a:r>
            <a:r>
              <a:rPr lang="en-US" altLang="zh-CN" sz="2800" b="1" dirty="0">
                <a:solidFill>
                  <a:schemeClr val="tx1"/>
                </a:solidFill>
                <a:latin typeface="+mn-ea"/>
                <a:ea typeface="+mn-ea"/>
              </a:rPr>
              <a:t>7</a:t>
            </a:r>
            <a:r>
              <a:rPr lang="zh-CN" altLang="en-US" sz="2800" b="1" dirty="0">
                <a:solidFill>
                  <a:schemeClr val="tx1"/>
                </a:solidFill>
                <a:latin typeface="+mn-ea"/>
                <a:ea typeface="+mn-ea"/>
              </a:rPr>
              <a:t>月空气质量达标</a:t>
            </a:r>
            <a:r>
              <a:rPr lang="zh-CN" altLang="en-US" sz="2800" b="1" dirty="0" smtClean="0">
                <a:solidFill>
                  <a:schemeClr val="tx1"/>
                </a:solidFill>
                <a:latin typeface="+mn-ea"/>
                <a:ea typeface="+mn-ea"/>
              </a:rPr>
              <a:t>的情况</a:t>
            </a:r>
            <a:r>
              <a:rPr lang="zh-CN" altLang="en-US" sz="2800" b="1" dirty="0">
                <a:solidFill>
                  <a:schemeClr val="tx1"/>
                </a:solidFill>
                <a:latin typeface="+mn-ea"/>
                <a:ea typeface="+mn-ea"/>
              </a:rPr>
              <a:t>。</a:t>
            </a:r>
            <a:endParaRPr lang="zh-CN" altLang="en-US" sz="2800" b="1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graphicFrame>
        <p:nvGraphicFramePr>
          <p:cNvPr id="53" name="表格 52"/>
          <p:cNvGraphicFramePr>
            <a:graphicFrameLocks noGrp="1"/>
          </p:cNvGraphicFramePr>
          <p:nvPr/>
        </p:nvGraphicFramePr>
        <p:xfrm>
          <a:off x="467545" y="1916832"/>
          <a:ext cx="8008905" cy="13629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950125"/>
                <a:gridCol w="1264695"/>
                <a:gridCol w="1264695"/>
                <a:gridCol w="1264695"/>
                <a:gridCol w="1264695"/>
              </a:tblGrid>
              <a:tr h="540000">
                <a:tc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4</a:t>
                      </a:r>
                      <a:r>
                        <a:rPr lang="zh-CN" altLang="en-US" sz="2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月</a:t>
                      </a:r>
                      <a:endParaRPr lang="zh-CN" altLang="en-US" sz="28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5</a:t>
                      </a:r>
                      <a:r>
                        <a:rPr lang="zh-CN" altLang="en-US" sz="2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月</a:t>
                      </a:r>
                      <a:endParaRPr lang="zh-CN" altLang="en-US" sz="28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6</a:t>
                      </a:r>
                      <a:r>
                        <a:rPr lang="zh-CN" altLang="en-US" sz="2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月</a:t>
                      </a:r>
                      <a:endParaRPr lang="zh-CN" altLang="en-US" sz="28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7</a:t>
                      </a:r>
                      <a:r>
                        <a:rPr lang="zh-CN" altLang="en-US" sz="2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月</a:t>
                      </a:r>
                      <a:endParaRPr lang="zh-CN" altLang="en-US" sz="28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4000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400" b="1" dirty="0" smtClean="0"/>
                        <a:t>空气质量达标天数占</a:t>
                      </a:r>
                      <a:endParaRPr lang="en-US" altLang="zh-CN" sz="2400" b="1" dirty="0" smtClean="0"/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400" b="1" dirty="0" smtClean="0"/>
                        <a:t>本月天数的几分之几</a:t>
                      </a:r>
                      <a:endParaRPr lang="zh-CN" altLang="en-US" sz="2400" b="1" dirty="0"/>
                    </a:p>
                  </a:txBody>
                  <a:tcPr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/>
                    </a:p>
                  </a:txBody>
                  <a:tcPr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/>
                    </a:p>
                  </a:txBody>
                  <a:tcPr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55" name="Object 2"/>
          <p:cNvGraphicFramePr>
            <a:graphicFrameLocks noChangeAspect="1"/>
          </p:cNvGraphicFramePr>
          <p:nvPr/>
        </p:nvGraphicFramePr>
        <p:xfrm>
          <a:off x="3785659" y="2420888"/>
          <a:ext cx="479297" cy="93040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8" name="公式" r:id="rId2" imgW="203200" imgH="393700" progId="Equation.KSEE3">
                  <p:embed/>
                </p:oleObj>
              </mc:Choice>
              <mc:Fallback>
                <p:oleObj name="公式" r:id="rId2" imgW="203200" imgH="393700" progId="Equation.KSEE3">
                  <p:embed/>
                  <p:pic>
                    <p:nvPicPr>
                      <p:cNvPr id="0" name="图片 717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85659" y="2420888"/>
                        <a:ext cx="479297" cy="930401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6" name="Object 3"/>
          <p:cNvGraphicFramePr>
            <a:graphicFrameLocks noChangeAspect="1"/>
          </p:cNvGraphicFramePr>
          <p:nvPr/>
        </p:nvGraphicFramePr>
        <p:xfrm>
          <a:off x="5009795" y="2420888"/>
          <a:ext cx="538249" cy="93040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9" name="公式" r:id="rId4" imgW="228600" imgH="393700" progId="Equation.KSEE3">
                  <p:embed/>
                </p:oleObj>
              </mc:Choice>
              <mc:Fallback>
                <p:oleObj name="公式" r:id="rId4" imgW="228600" imgH="393700" progId="Equation.KSEE3">
                  <p:embed/>
                  <p:pic>
                    <p:nvPicPr>
                      <p:cNvPr id="0" name="图片 717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09795" y="2420888"/>
                        <a:ext cx="538249" cy="93040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7" name="Object 4"/>
          <p:cNvGraphicFramePr>
            <a:graphicFrameLocks noChangeAspect="1"/>
          </p:cNvGraphicFramePr>
          <p:nvPr/>
        </p:nvGraphicFramePr>
        <p:xfrm>
          <a:off x="6386660" y="2420888"/>
          <a:ext cx="358832" cy="93040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80" name="公式" r:id="rId6" imgW="152400" imgH="393700" progId="Equation.KSEE3">
                  <p:embed/>
                </p:oleObj>
              </mc:Choice>
              <mc:Fallback>
                <p:oleObj name="公式" r:id="rId6" imgW="152400" imgH="393700" progId="Equation.KSEE3">
                  <p:embed/>
                  <p:pic>
                    <p:nvPicPr>
                      <p:cNvPr id="0" name="图片 717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86660" y="2420888"/>
                        <a:ext cx="358832" cy="93040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8" name="Object 5"/>
          <p:cNvGraphicFramePr>
            <a:graphicFrameLocks noChangeAspect="1"/>
          </p:cNvGraphicFramePr>
          <p:nvPr/>
        </p:nvGraphicFramePr>
        <p:xfrm>
          <a:off x="7581142" y="2420888"/>
          <a:ext cx="538249" cy="93040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81" name="公式" r:id="rId8" imgW="228600" imgH="393700" progId="Equation.KSEE3">
                  <p:embed/>
                </p:oleObj>
              </mc:Choice>
              <mc:Fallback>
                <p:oleObj name="公式" r:id="rId8" imgW="228600" imgH="393700" progId="Equation.KSEE3">
                  <p:embed/>
                  <p:pic>
                    <p:nvPicPr>
                      <p:cNvPr id="0" name="图片 718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581142" y="2420888"/>
                        <a:ext cx="538249" cy="93040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9" name="TextBox 9"/>
          <p:cNvSpPr txBox="1">
            <a:spLocks noChangeArrowheads="1"/>
          </p:cNvSpPr>
          <p:nvPr/>
        </p:nvSpPr>
        <p:spPr bwMode="auto">
          <a:xfrm>
            <a:off x="539552" y="3284984"/>
            <a:ext cx="8351837" cy="116955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>
              <a:lnSpc>
                <a:spcPct val="125000"/>
              </a:lnSpc>
            </a:pPr>
            <a:r>
              <a:rPr lang="zh-CN" altLang="en-US" sz="2800" b="1" dirty="0">
                <a:solidFill>
                  <a:schemeClr val="tx1"/>
                </a:solidFill>
                <a:latin typeface="+mn-ea"/>
                <a:ea typeface="+mn-ea"/>
              </a:rPr>
              <a:t>先估一估，哪个月空气质量达标天数最多？再算出各有多少天。</a:t>
            </a:r>
            <a:endParaRPr lang="zh-CN" altLang="en-US" sz="2800" b="1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60" name="矩形 59"/>
          <p:cNvSpPr/>
          <p:nvPr/>
        </p:nvSpPr>
        <p:spPr>
          <a:xfrm>
            <a:off x="2987824" y="3893300"/>
            <a:ext cx="471315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ea typeface="华文楷体"/>
              </a:rPr>
              <a:t>7</a:t>
            </a:r>
            <a:r>
              <a:rPr lang="zh-CN" altLang="zh-CN" sz="2800" dirty="0" smtClean="0">
                <a:ea typeface="华文楷体"/>
              </a:rPr>
              <a:t>月空气质量达标天数最多</a:t>
            </a:r>
            <a:r>
              <a:rPr lang="zh-CN" altLang="en-US" sz="2800" dirty="0" smtClean="0">
                <a:ea typeface="华文楷体"/>
              </a:rPr>
              <a:t>。</a:t>
            </a:r>
            <a:endParaRPr lang="zh-CN" altLang="en-US" sz="2800" dirty="0">
              <a:ea typeface="华文楷体"/>
            </a:endParaRPr>
          </a:p>
        </p:txBody>
      </p:sp>
      <p:sp>
        <p:nvSpPr>
          <p:cNvPr id="61" name="矩形 60"/>
          <p:cNvSpPr/>
          <p:nvPr/>
        </p:nvSpPr>
        <p:spPr>
          <a:xfrm>
            <a:off x="1043608" y="4671971"/>
            <a:ext cx="49404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/>
              <a:t>×</a:t>
            </a:r>
            <a:endParaRPr lang="zh-CN" altLang="en-US" dirty="0"/>
          </a:p>
        </p:txBody>
      </p:sp>
      <p:grpSp>
        <p:nvGrpSpPr>
          <p:cNvPr id="62" name="组合 61"/>
          <p:cNvGrpSpPr/>
          <p:nvPr/>
        </p:nvGrpSpPr>
        <p:grpSpPr>
          <a:xfrm>
            <a:off x="589383" y="4595793"/>
            <a:ext cx="598241" cy="1056564"/>
            <a:chOff x="2755332" y="1969840"/>
            <a:chExt cx="598241" cy="1056564"/>
          </a:xfrm>
        </p:grpSpPr>
        <p:sp>
          <p:nvSpPr>
            <p:cNvPr id="63" name="矩形 62"/>
            <p:cNvSpPr/>
            <p:nvPr/>
          </p:nvSpPr>
          <p:spPr>
            <a:xfrm>
              <a:off x="2755332" y="1969840"/>
              <a:ext cx="598241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+mj-ea"/>
                  <a:ea typeface="+mj-ea"/>
                </a:rPr>
                <a:t>30</a:t>
              </a:r>
              <a:endParaRPr lang="zh-CN" altLang="zh-CN" sz="32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  <p:sp>
          <p:nvSpPr>
            <p:cNvPr id="64" name="矩形 63"/>
            <p:cNvSpPr/>
            <p:nvPr/>
          </p:nvSpPr>
          <p:spPr>
            <a:xfrm>
              <a:off x="2755332" y="2441629"/>
              <a:ext cx="184731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endParaRPr lang="zh-CN" altLang="zh-CN" sz="32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65" name="矩形 64"/>
          <p:cNvSpPr/>
          <p:nvPr/>
        </p:nvSpPr>
        <p:spPr>
          <a:xfrm>
            <a:off x="1763688" y="4714362"/>
            <a:ext cx="49404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/>
              <a:t>＝</a:t>
            </a:r>
            <a:endParaRPr lang="zh-CN" altLang="en-US" dirty="0"/>
          </a:p>
        </p:txBody>
      </p:sp>
      <p:sp>
        <p:nvSpPr>
          <p:cNvPr id="66" name="矩形 65"/>
          <p:cNvSpPr/>
          <p:nvPr/>
        </p:nvSpPr>
        <p:spPr>
          <a:xfrm>
            <a:off x="2406012" y="4648637"/>
            <a:ext cx="12666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 smtClean="0"/>
              <a:t>（天）</a:t>
            </a:r>
            <a:endParaRPr lang="zh-CN" altLang="en-US" sz="2800" dirty="0"/>
          </a:p>
        </p:txBody>
      </p:sp>
      <p:grpSp>
        <p:nvGrpSpPr>
          <p:cNvPr id="82" name="组合 81"/>
          <p:cNvGrpSpPr/>
          <p:nvPr/>
        </p:nvGrpSpPr>
        <p:grpSpPr>
          <a:xfrm>
            <a:off x="1371396" y="4388851"/>
            <a:ext cx="598241" cy="999030"/>
            <a:chOff x="2642730" y="2006633"/>
            <a:chExt cx="598241" cy="999030"/>
          </a:xfrm>
        </p:grpSpPr>
        <p:sp>
          <p:nvSpPr>
            <p:cNvPr id="83" name="矩形 82"/>
            <p:cNvSpPr/>
            <p:nvPr/>
          </p:nvSpPr>
          <p:spPr>
            <a:xfrm>
              <a:off x="2756188" y="2006633"/>
              <a:ext cx="391454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+mj-ea"/>
                  <a:ea typeface="+mj-ea"/>
                </a:rPr>
                <a:t>7</a:t>
              </a:r>
              <a:endParaRPr lang="zh-CN" altLang="zh-CN" sz="32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  <p:cxnSp>
          <p:nvCxnSpPr>
            <p:cNvPr id="84" name="直接连接符 83"/>
            <p:cNvCxnSpPr/>
            <p:nvPr/>
          </p:nvCxnSpPr>
          <p:spPr>
            <a:xfrm>
              <a:off x="2741242" y="2538400"/>
              <a:ext cx="432048" cy="0"/>
            </a:xfrm>
            <a:prstGeom prst="line">
              <a:avLst/>
            </a:prstGeom>
            <a:ln w="254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5" name="矩形 84"/>
            <p:cNvSpPr/>
            <p:nvPr/>
          </p:nvSpPr>
          <p:spPr>
            <a:xfrm>
              <a:off x="2642730" y="2420888"/>
              <a:ext cx="598241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+mj-ea"/>
                  <a:ea typeface="+mj-ea"/>
                </a:rPr>
                <a:t>10</a:t>
              </a:r>
              <a:endParaRPr lang="zh-CN" altLang="zh-CN" sz="32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86" name="矩形 85"/>
          <p:cNvSpPr/>
          <p:nvPr/>
        </p:nvSpPr>
        <p:spPr>
          <a:xfrm>
            <a:off x="2117980" y="4582541"/>
            <a:ext cx="5982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  <a:latin typeface="+mj-ea"/>
                <a:ea typeface="+mj-ea"/>
              </a:rPr>
              <a:t>21</a:t>
            </a:r>
            <a:endParaRPr lang="zh-CN" altLang="zh-CN" sz="3200" dirty="0">
              <a:solidFill>
                <a:srgbClr val="C00000"/>
              </a:solidFill>
              <a:latin typeface="+mj-ea"/>
              <a:ea typeface="+mj-ea"/>
            </a:endParaRPr>
          </a:p>
        </p:txBody>
      </p:sp>
      <p:sp>
        <p:nvSpPr>
          <p:cNvPr id="97" name="矩形 96"/>
          <p:cNvSpPr/>
          <p:nvPr/>
        </p:nvSpPr>
        <p:spPr>
          <a:xfrm>
            <a:off x="4241411" y="4708779"/>
            <a:ext cx="49404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/>
              <a:t>×</a:t>
            </a:r>
            <a:endParaRPr lang="zh-CN" altLang="en-US" dirty="0"/>
          </a:p>
        </p:txBody>
      </p:sp>
      <p:grpSp>
        <p:nvGrpSpPr>
          <p:cNvPr id="98" name="组合 97"/>
          <p:cNvGrpSpPr/>
          <p:nvPr/>
        </p:nvGrpSpPr>
        <p:grpSpPr>
          <a:xfrm>
            <a:off x="3887119" y="4586711"/>
            <a:ext cx="598241" cy="1056564"/>
            <a:chOff x="2755332" y="1969840"/>
            <a:chExt cx="598241" cy="1056564"/>
          </a:xfrm>
        </p:grpSpPr>
        <p:sp>
          <p:nvSpPr>
            <p:cNvPr id="99" name="矩形 98"/>
            <p:cNvSpPr/>
            <p:nvPr/>
          </p:nvSpPr>
          <p:spPr>
            <a:xfrm>
              <a:off x="2755332" y="1969840"/>
              <a:ext cx="598241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+mj-ea"/>
                  <a:ea typeface="+mj-ea"/>
                </a:rPr>
                <a:t>31</a:t>
              </a:r>
              <a:endParaRPr lang="zh-CN" altLang="zh-CN" sz="32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  <p:sp>
          <p:nvSpPr>
            <p:cNvPr id="100" name="矩形 99"/>
            <p:cNvSpPr/>
            <p:nvPr/>
          </p:nvSpPr>
          <p:spPr>
            <a:xfrm>
              <a:off x="2755332" y="2441629"/>
              <a:ext cx="184731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endParaRPr lang="zh-CN" altLang="zh-CN" sz="32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101" name="矩形 100"/>
          <p:cNvSpPr/>
          <p:nvPr/>
        </p:nvSpPr>
        <p:spPr>
          <a:xfrm>
            <a:off x="4961491" y="4636771"/>
            <a:ext cx="49404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/>
              <a:t>＝</a:t>
            </a:r>
            <a:endParaRPr lang="zh-CN" altLang="en-US" dirty="0"/>
          </a:p>
        </p:txBody>
      </p:sp>
      <p:sp>
        <p:nvSpPr>
          <p:cNvPr id="102" name="矩形 101"/>
          <p:cNvSpPr/>
          <p:nvPr/>
        </p:nvSpPr>
        <p:spPr>
          <a:xfrm>
            <a:off x="5537555" y="4639555"/>
            <a:ext cx="12666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 smtClean="0"/>
              <a:t>（天）</a:t>
            </a:r>
            <a:endParaRPr lang="zh-CN" altLang="en-US" sz="2800" dirty="0"/>
          </a:p>
        </p:txBody>
      </p:sp>
      <p:grpSp>
        <p:nvGrpSpPr>
          <p:cNvPr id="103" name="组合 102"/>
          <p:cNvGrpSpPr/>
          <p:nvPr/>
        </p:nvGrpSpPr>
        <p:grpSpPr>
          <a:xfrm>
            <a:off x="4499992" y="4379769"/>
            <a:ext cx="601188" cy="999030"/>
            <a:chOff x="2639783" y="2006633"/>
            <a:chExt cx="601188" cy="999030"/>
          </a:xfrm>
        </p:grpSpPr>
        <p:sp>
          <p:nvSpPr>
            <p:cNvPr id="104" name="矩形 103"/>
            <p:cNvSpPr/>
            <p:nvPr/>
          </p:nvSpPr>
          <p:spPr>
            <a:xfrm>
              <a:off x="2639783" y="2006633"/>
              <a:ext cx="598241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+mj-ea"/>
                  <a:ea typeface="+mj-ea"/>
                </a:rPr>
                <a:t>22</a:t>
              </a:r>
              <a:endParaRPr lang="zh-CN" altLang="zh-CN" sz="32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  <p:cxnSp>
          <p:nvCxnSpPr>
            <p:cNvPr id="105" name="直接连接符 104"/>
            <p:cNvCxnSpPr/>
            <p:nvPr/>
          </p:nvCxnSpPr>
          <p:spPr>
            <a:xfrm>
              <a:off x="2741242" y="2538400"/>
              <a:ext cx="432048" cy="0"/>
            </a:xfrm>
            <a:prstGeom prst="line">
              <a:avLst/>
            </a:prstGeom>
            <a:ln w="254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6" name="矩形 105"/>
            <p:cNvSpPr/>
            <p:nvPr/>
          </p:nvSpPr>
          <p:spPr>
            <a:xfrm>
              <a:off x="2642730" y="2420888"/>
              <a:ext cx="598241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+mj-ea"/>
                  <a:ea typeface="+mj-ea"/>
                </a:rPr>
                <a:t>31</a:t>
              </a:r>
              <a:endParaRPr lang="zh-CN" altLang="zh-CN" sz="32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107" name="矩形 106"/>
          <p:cNvSpPr/>
          <p:nvPr/>
        </p:nvSpPr>
        <p:spPr>
          <a:xfrm>
            <a:off x="5249523" y="4573459"/>
            <a:ext cx="5982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  <a:latin typeface="+mj-ea"/>
                <a:ea typeface="+mj-ea"/>
              </a:rPr>
              <a:t>22</a:t>
            </a:r>
            <a:endParaRPr lang="zh-CN" altLang="zh-CN" sz="3200" dirty="0">
              <a:solidFill>
                <a:srgbClr val="C00000"/>
              </a:solidFill>
              <a:latin typeface="+mj-ea"/>
              <a:ea typeface="+mj-ea"/>
            </a:endParaRPr>
          </a:p>
        </p:txBody>
      </p:sp>
      <p:sp>
        <p:nvSpPr>
          <p:cNvPr id="108" name="矩形 107"/>
          <p:cNvSpPr/>
          <p:nvPr/>
        </p:nvSpPr>
        <p:spPr>
          <a:xfrm>
            <a:off x="1043608" y="5487615"/>
            <a:ext cx="49404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/>
              <a:t>×</a:t>
            </a:r>
            <a:endParaRPr lang="zh-CN" altLang="en-US" dirty="0"/>
          </a:p>
        </p:txBody>
      </p:sp>
      <p:grpSp>
        <p:nvGrpSpPr>
          <p:cNvPr id="109" name="组合 108"/>
          <p:cNvGrpSpPr/>
          <p:nvPr/>
        </p:nvGrpSpPr>
        <p:grpSpPr>
          <a:xfrm>
            <a:off x="589383" y="5324764"/>
            <a:ext cx="598241" cy="1056564"/>
            <a:chOff x="2755332" y="1969840"/>
            <a:chExt cx="598241" cy="1056564"/>
          </a:xfrm>
        </p:grpSpPr>
        <p:sp>
          <p:nvSpPr>
            <p:cNvPr id="110" name="矩形 109"/>
            <p:cNvSpPr/>
            <p:nvPr/>
          </p:nvSpPr>
          <p:spPr>
            <a:xfrm>
              <a:off x="2755332" y="1969840"/>
              <a:ext cx="598241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+mj-ea"/>
                  <a:ea typeface="+mj-ea"/>
                </a:rPr>
                <a:t>30</a:t>
              </a:r>
              <a:endParaRPr lang="zh-CN" altLang="zh-CN" sz="32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  <p:sp>
          <p:nvSpPr>
            <p:cNvPr id="111" name="矩形 110"/>
            <p:cNvSpPr/>
            <p:nvPr/>
          </p:nvSpPr>
          <p:spPr>
            <a:xfrm>
              <a:off x="2755332" y="2441629"/>
              <a:ext cx="184731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endParaRPr lang="zh-CN" altLang="zh-CN" sz="32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112" name="矩形 111"/>
          <p:cNvSpPr/>
          <p:nvPr/>
        </p:nvSpPr>
        <p:spPr>
          <a:xfrm>
            <a:off x="1763688" y="5452415"/>
            <a:ext cx="49404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/>
              <a:t>＝</a:t>
            </a:r>
            <a:endParaRPr lang="zh-CN" altLang="en-US" dirty="0"/>
          </a:p>
        </p:txBody>
      </p:sp>
      <p:sp>
        <p:nvSpPr>
          <p:cNvPr id="113" name="矩形 112"/>
          <p:cNvSpPr/>
          <p:nvPr/>
        </p:nvSpPr>
        <p:spPr>
          <a:xfrm>
            <a:off x="2406012" y="5464281"/>
            <a:ext cx="12666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 smtClean="0"/>
              <a:t>（天）</a:t>
            </a:r>
            <a:endParaRPr lang="zh-CN" altLang="en-US" sz="2800" dirty="0"/>
          </a:p>
        </p:txBody>
      </p:sp>
      <p:grpSp>
        <p:nvGrpSpPr>
          <p:cNvPr id="114" name="组合 113"/>
          <p:cNvGrpSpPr/>
          <p:nvPr/>
        </p:nvGrpSpPr>
        <p:grpSpPr>
          <a:xfrm>
            <a:off x="1469908" y="5204495"/>
            <a:ext cx="432048" cy="999030"/>
            <a:chOff x="2741242" y="2006633"/>
            <a:chExt cx="432048" cy="999030"/>
          </a:xfrm>
        </p:grpSpPr>
        <p:sp>
          <p:nvSpPr>
            <p:cNvPr id="115" name="矩形 114"/>
            <p:cNvSpPr/>
            <p:nvPr/>
          </p:nvSpPr>
          <p:spPr>
            <a:xfrm>
              <a:off x="2756188" y="2006633"/>
              <a:ext cx="391454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+mj-ea"/>
                  <a:ea typeface="+mj-ea"/>
                </a:rPr>
                <a:t>4</a:t>
              </a:r>
              <a:endParaRPr lang="zh-CN" altLang="zh-CN" sz="32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  <p:cxnSp>
          <p:nvCxnSpPr>
            <p:cNvPr id="116" name="直接连接符 115"/>
            <p:cNvCxnSpPr/>
            <p:nvPr/>
          </p:nvCxnSpPr>
          <p:spPr>
            <a:xfrm>
              <a:off x="2741242" y="2538400"/>
              <a:ext cx="432048" cy="0"/>
            </a:xfrm>
            <a:prstGeom prst="line">
              <a:avLst/>
            </a:prstGeom>
            <a:ln w="254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7" name="矩形 116"/>
            <p:cNvSpPr/>
            <p:nvPr/>
          </p:nvSpPr>
          <p:spPr>
            <a:xfrm>
              <a:off x="2761080" y="2420888"/>
              <a:ext cx="391454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+mj-ea"/>
                  <a:ea typeface="+mj-ea"/>
                </a:rPr>
                <a:t>5</a:t>
              </a:r>
              <a:endParaRPr lang="zh-CN" altLang="zh-CN" sz="32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118" name="矩形 117"/>
          <p:cNvSpPr/>
          <p:nvPr/>
        </p:nvSpPr>
        <p:spPr>
          <a:xfrm>
            <a:off x="2195736" y="5398185"/>
            <a:ext cx="5982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  <a:latin typeface="+mj-ea"/>
                <a:ea typeface="+mj-ea"/>
              </a:rPr>
              <a:t>24</a:t>
            </a:r>
            <a:endParaRPr lang="zh-CN" altLang="zh-CN" sz="3200" dirty="0">
              <a:solidFill>
                <a:srgbClr val="C00000"/>
              </a:solidFill>
              <a:latin typeface="+mj-ea"/>
              <a:ea typeface="+mj-ea"/>
            </a:endParaRPr>
          </a:p>
        </p:txBody>
      </p:sp>
      <p:sp>
        <p:nvSpPr>
          <p:cNvPr id="119" name="矩形 118"/>
          <p:cNvSpPr/>
          <p:nvPr/>
        </p:nvSpPr>
        <p:spPr>
          <a:xfrm>
            <a:off x="4241411" y="5487615"/>
            <a:ext cx="49404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/>
              <a:t>×</a:t>
            </a:r>
            <a:endParaRPr lang="zh-CN" altLang="en-US" dirty="0"/>
          </a:p>
        </p:txBody>
      </p:sp>
      <p:grpSp>
        <p:nvGrpSpPr>
          <p:cNvPr id="120" name="组合 119"/>
          <p:cNvGrpSpPr/>
          <p:nvPr/>
        </p:nvGrpSpPr>
        <p:grpSpPr>
          <a:xfrm>
            <a:off x="3851920" y="5324764"/>
            <a:ext cx="598241" cy="1056564"/>
            <a:chOff x="2755332" y="1969840"/>
            <a:chExt cx="598241" cy="1056564"/>
          </a:xfrm>
        </p:grpSpPr>
        <p:sp>
          <p:nvSpPr>
            <p:cNvPr id="121" name="矩形 120"/>
            <p:cNvSpPr/>
            <p:nvPr/>
          </p:nvSpPr>
          <p:spPr>
            <a:xfrm>
              <a:off x="2755332" y="1969840"/>
              <a:ext cx="598241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+mj-ea"/>
                  <a:ea typeface="+mj-ea"/>
                </a:rPr>
                <a:t>31</a:t>
              </a:r>
              <a:endParaRPr lang="zh-CN" altLang="zh-CN" sz="32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  <p:sp>
          <p:nvSpPr>
            <p:cNvPr id="122" name="矩形 121"/>
            <p:cNvSpPr/>
            <p:nvPr/>
          </p:nvSpPr>
          <p:spPr>
            <a:xfrm>
              <a:off x="2755332" y="2441629"/>
              <a:ext cx="184731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endParaRPr lang="zh-CN" altLang="zh-CN" sz="32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123" name="矩形 122"/>
          <p:cNvSpPr/>
          <p:nvPr/>
        </p:nvSpPr>
        <p:spPr>
          <a:xfrm>
            <a:off x="4961491" y="5452415"/>
            <a:ext cx="49404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/>
              <a:t>＝</a:t>
            </a:r>
            <a:endParaRPr lang="zh-CN" altLang="en-US" dirty="0"/>
          </a:p>
        </p:txBody>
      </p:sp>
      <p:sp>
        <p:nvSpPr>
          <p:cNvPr id="124" name="矩形 123"/>
          <p:cNvSpPr/>
          <p:nvPr/>
        </p:nvSpPr>
        <p:spPr>
          <a:xfrm>
            <a:off x="5537555" y="5455199"/>
            <a:ext cx="12666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 smtClean="0"/>
              <a:t>（天）</a:t>
            </a:r>
            <a:endParaRPr lang="zh-CN" altLang="en-US" sz="2800" dirty="0"/>
          </a:p>
        </p:txBody>
      </p:sp>
      <p:grpSp>
        <p:nvGrpSpPr>
          <p:cNvPr id="125" name="组合 124"/>
          <p:cNvGrpSpPr/>
          <p:nvPr/>
        </p:nvGrpSpPr>
        <p:grpSpPr>
          <a:xfrm>
            <a:off x="4546876" y="5195413"/>
            <a:ext cx="601188" cy="999030"/>
            <a:chOff x="2639783" y="2006633"/>
            <a:chExt cx="601188" cy="999030"/>
          </a:xfrm>
        </p:grpSpPr>
        <p:sp>
          <p:nvSpPr>
            <p:cNvPr id="126" name="矩形 125"/>
            <p:cNvSpPr/>
            <p:nvPr/>
          </p:nvSpPr>
          <p:spPr>
            <a:xfrm>
              <a:off x="2639783" y="2006633"/>
              <a:ext cx="598241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+mj-ea"/>
                  <a:ea typeface="+mj-ea"/>
                </a:rPr>
                <a:t>26</a:t>
              </a:r>
              <a:endParaRPr lang="zh-CN" altLang="zh-CN" sz="32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  <p:cxnSp>
          <p:nvCxnSpPr>
            <p:cNvPr id="127" name="直接连接符 126"/>
            <p:cNvCxnSpPr/>
            <p:nvPr/>
          </p:nvCxnSpPr>
          <p:spPr>
            <a:xfrm>
              <a:off x="2741242" y="2538400"/>
              <a:ext cx="432048" cy="0"/>
            </a:xfrm>
            <a:prstGeom prst="line">
              <a:avLst/>
            </a:prstGeom>
            <a:ln w="254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8" name="矩形 127"/>
            <p:cNvSpPr/>
            <p:nvPr/>
          </p:nvSpPr>
          <p:spPr>
            <a:xfrm>
              <a:off x="2642730" y="2420888"/>
              <a:ext cx="598241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+mj-ea"/>
                  <a:ea typeface="+mj-ea"/>
                </a:rPr>
                <a:t>31</a:t>
              </a:r>
              <a:endParaRPr lang="zh-CN" altLang="zh-CN" sz="32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129" name="矩形 128"/>
          <p:cNvSpPr/>
          <p:nvPr/>
        </p:nvSpPr>
        <p:spPr>
          <a:xfrm>
            <a:off x="5249523" y="5389103"/>
            <a:ext cx="5982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  <a:latin typeface="+mj-ea"/>
                <a:ea typeface="+mj-ea"/>
              </a:rPr>
              <a:t>26</a:t>
            </a:r>
            <a:endParaRPr lang="zh-CN" altLang="zh-CN" sz="3200" dirty="0">
              <a:solidFill>
                <a:srgbClr val="C00000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1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4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5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8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1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4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7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2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5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8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1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4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7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" grpId="0"/>
      <p:bldP spid="61" grpId="0"/>
      <p:bldP spid="65" grpId="0"/>
      <p:bldP spid="66" grpId="0"/>
      <p:bldP spid="86" grpId="0"/>
      <p:bldP spid="97" grpId="0"/>
      <p:bldP spid="101" grpId="0"/>
      <p:bldP spid="102" grpId="0"/>
      <p:bldP spid="107" grpId="0"/>
      <p:bldP spid="108" grpId="0"/>
      <p:bldP spid="112" grpId="0"/>
      <p:bldP spid="113" grpId="0"/>
      <p:bldP spid="118" grpId="0"/>
      <p:bldP spid="119" grpId="0"/>
      <p:bldP spid="123" grpId="0"/>
      <p:bldP spid="124" grpId="0"/>
      <p:bldP spid="12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530" name="Group 2"/>
          <p:cNvGrpSpPr/>
          <p:nvPr/>
        </p:nvGrpSpPr>
        <p:grpSpPr bwMode="auto">
          <a:xfrm>
            <a:off x="539750" y="1412875"/>
            <a:ext cx="7561263" cy="4751388"/>
            <a:chOff x="975" y="890"/>
            <a:chExt cx="4763" cy="3039"/>
          </a:xfrm>
        </p:grpSpPr>
        <p:grpSp>
          <p:nvGrpSpPr>
            <p:cNvPr id="22537" name="Group 2"/>
            <p:cNvGrpSpPr/>
            <p:nvPr/>
          </p:nvGrpSpPr>
          <p:grpSpPr bwMode="auto">
            <a:xfrm>
              <a:off x="2609" y="1480"/>
              <a:ext cx="3129" cy="2449"/>
              <a:chOff x="0" y="0"/>
              <a:chExt cx="2886" cy="1746"/>
            </a:xfrm>
          </p:grpSpPr>
          <p:sp>
            <p:nvSpPr>
              <p:cNvPr id="22547" name="未知"/>
              <p:cNvSpPr/>
              <p:nvPr/>
            </p:nvSpPr>
            <p:spPr bwMode="auto">
              <a:xfrm>
                <a:off x="1776" y="1458"/>
                <a:ext cx="1104" cy="288"/>
              </a:xfrm>
              <a:custGeom>
                <a:avLst/>
                <a:gdLst>
                  <a:gd name="T0" fmla="*/ 144 w 1104"/>
                  <a:gd name="T1" fmla="*/ 288 h 288"/>
                  <a:gd name="T2" fmla="*/ 1104 w 1104"/>
                  <a:gd name="T3" fmla="*/ 96 h 288"/>
                  <a:gd name="T4" fmla="*/ 0 w 1104"/>
                  <a:gd name="T5" fmla="*/ 0 h 288"/>
                  <a:gd name="T6" fmla="*/ 144 w 1104"/>
                  <a:gd name="T7" fmla="*/ 288 h 288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104"/>
                  <a:gd name="T13" fmla="*/ 0 h 288"/>
                  <a:gd name="T14" fmla="*/ 1104 w 1104"/>
                  <a:gd name="T15" fmla="*/ 288 h 288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104" h="288">
                    <a:moveTo>
                      <a:pt x="144" y="288"/>
                    </a:moveTo>
                    <a:lnTo>
                      <a:pt x="1104" y="96"/>
                    </a:lnTo>
                    <a:lnTo>
                      <a:pt x="0" y="0"/>
                    </a:lnTo>
                    <a:lnTo>
                      <a:pt x="144" y="288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5F5F5F"/>
                  </a:gs>
                  <a:gs pos="100000">
                    <a:schemeClr val="bg1"/>
                  </a:gs>
                </a:gsLst>
                <a:path path="rect">
                  <a:fillToRect t="100000" r="100000"/>
                </a:path>
              </a:gradFill>
              <a:ln w="9525">
                <a:noFill/>
                <a:rou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548" name="未知"/>
              <p:cNvSpPr/>
              <p:nvPr/>
            </p:nvSpPr>
            <p:spPr bwMode="auto">
              <a:xfrm>
                <a:off x="0" y="738"/>
                <a:ext cx="1920" cy="1008"/>
              </a:xfrm>
              <a:custGeom>
                <a:avLst/>
                <a:gdLst>
                  <a:gd name="T0" fmla="*/ 1920 w 1920"/>
                  <a:gd name="T1" fmla="*/ 1008 h 1008"/>
                  <a:gd name="T2" fmla="*/ 0 w 1920"/>
                  <a:gd name="T3" fmla="*/ 384 h 1008"/>
                  <a:gd name="T4" fmla="*/ 0 w 1920"/>
                  <a:gd name="T5" fmla="*/ 0 h 1008"/>
                  <a:gd name="T6" fmla="*/ 1920 w 1920"/>
                  <a:gd name="T7" fmla="*/ 432 h 1008"/>
                  <a:gd name="T8" fmla="*/ 1920 w 1920"/>
                  <a:gd name="T9" fmla="*/ 1008 h 100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920"/>
                  <a:gd name="T16" fmla="*/ 0 h 1008"/>
                  <a:gd name="T17" fmla="*/ 1920 w 1920"/>
                  <a:gd name="T18" fmla="*/ 1008 h 100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920" h="1008">
                    <a:moveTo>
                      <a:pt x="1920" y="1008"/>
                    </a:moveTo>
                    <a:lnTo>
                      <a:pt x="0" y="384"/>
                    </a:lnTo>
                    <a:lnTo>
                      <a:pt x="0" y="0"/>
                    </a:lnTo>
                    <a:lnTo>
                      <a:pt x="1920" y="432"/>
                    </a:lnTo>
                    <a:lnTo>
                      <a:pt x="1920" y="1008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003366"/>
                  </a:gs>
                  <a:gs pos="50000">
                    <a:srgbClr val="336699"/>
                  </a:gs>
                  <a:gs pos="100000">
                    <a:srgbClr val="003366"/>
                  </a:gs>
                </a:gsLst>
                <a:lin ang="2700000" scaled="1"/>
              </a:gradFill>
              <a:ln w="9525" cmpd="sng">
                <a:solidFill>
                  <a:srgbClr val="FF9933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549" name="未知"/>
              <p:cNvSpPr/>
              <p:nvPr/>
            </p:nvSpPr>
            <p:spPr bwMode="auto">
              <a:xfrm>
                <a:off x="0" y="738"/>
                <a:ext cx="2160" cy="432"/>
              </a:xfrm>
              <a:custGeom>
                <a:avLst/>
                <a:gdLst>
                  <a:gd name="T0" fmla="*/ 0 w 2160"/>
                  <a:gd name="T1" fmla="*/ 0 h 432"/>
                  <a:gd name="T2" fmla="*/ 1920 w 2160"/>
                  <a:gd name="T3" fmla="*/ 432 h 432"/>
                  <a:gd name="T4" fmla="*/ 2160 w 2160"/>
                  <a:gd name="T5" fmla="*/ 336 h 432"/>
                  <a:gd name="T6" fmla="*/ 336 w 2160"/>
                  <a:gd name="T7" fmla="*/ 0 h 432"/>
                  <a:gd name="T8" fmla="*/ 0 w 2160"/>
                  <a:gd name="T9" fmla="*/ 0 h 43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160"/>
                  <a:gd name="T16" fmla="*/ 0 h 432"/>
                  <a:gd name="T17" fmla="*/ 2160 w 2160"/>
                  <a:gd name="T18" fmla="*/ 432 h 43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160" h="432">
                    <a:moveTo>
                      <a:pt x="0" y="0"/>
                    </a:moveTo>
                    <a:lnTo>
                      <a:pt x="1920" y="432"/>
                    </a:lnTo>
                    <a:lnTo>
                      <a:pt x="2160" y="336"/>
                    </a:lnTo>
                    <a:lnTo>
                      <a:pt x="336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89854"/>
              </a:solidFill>
              <a:ln w="9525" cap="flat" cmpd="sng">
                <a:solidFill>
                  <a:srgbClr val="FF9933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550" name="未知"/>
              <p:cNvSpPr/>
              <p:nvPr/>
            </p:nvSpPr>
            <p:spPr bwMode="auto">
              <a:xfrm>
                <a:off x="300" y="474"/>
                <a:ext cx="1860" cy="600"/>
              </a:xfrm>
              <a:custGeom>
                <a:avLst/>
                <a:gdLst>
                  <a:gd name="T0" fmla="*/ 1860 w 1860"/>
                  <a:gd name="T1" fmla="*/ 600 h 600"/>
                  <a:gd name="T2" fmla="*/ 0 w 1860"/>
                  <a:gd name="T3" fmla="*/ 264 h 600"/>
                  <a:gd name="T4" fmla="*/ 0 w 1860"/>
                  <a:gd name="T5" fmla="*/ 0 h 600"/>
                  <a:gd name="T6" fmla="*/ 1860 w 1860"/>
                  <a:gd name="T7" fmla="*/ 168 h 600"/>
                  <a:gd name="T8" fmla="*/ 1860 w 1860"/>
                  <a:gd name="T9" fmla="*/ 600 h 60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860"/>
                  <a:gd name="T16" fmla="*/ 0 h 600"/>
                  <a:gd name="T17" fmla="*/ 1860 w 1860"/>
                  <a:gd name="T18" fmla="*/ 600 h 60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860" h="600">
                    <a:moveTo>
                      <a:pt x="1860" y="600"/>
                    </a:moveTo>
                    <a:lnTo>
                      <a:pt x="0" y="264"/>
                    </a:lnTo>
                    <a:lnTo>
                      <a:pt x="0" y="0"/>
                    </a:lnTo>
                    <a:lnTo>
                      <a:pt x="1860" y="168"/>
                    </a:lnTo>
                    <a:lnTo>
                      <a:pt x="1860" y="600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336699"/>
                  </a:gs>
                  <a:gs pos="50000">
                    <a:srgbClr val="0099CC"/>
                  </a:gs>
                  <a:gs pos="100000">
                    <a:srgbClr val="336699"/>
                  </a:gs>
                </a:gsLst>
                <a:lin ang="2700000" scaled="1"/>
              </a:gradFill>
              <a:ln w="9525" cap="flat" cmpd="sng">
                <a:solidFill>
                  <a:srgbClr val="FF9933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551" name="未知"/>
              <p:cNvSpPr/>
              <p:nvPr/>
            </p:nvSpPr>
            <p:spPr bwMode="auto">
              <a:xfrm>
                <a:off x="300" y="450"/>
                <a:ext cx="2244" cy="192"/>
              </a:xfrm>
              <a:custGeom>
                <a:avLst/>
                <a:gdLst>
                  <a:gd name="T0" fmla="*/ 0 w 2244"/>
                  <a:gd name="T1" fmla="*/ 24 h 192"/>
                  <a:gd name="T2" fmla="*/ 420 w 2244"/>
                  <a:gd name="T3" fmla="*/ 0 h 192"/>
                  <a:gd name="T4" fmla="*/ 2244 w 2244"/>
                  <a:gd name="T5" fmla="*/ 96 h 192"/>
                  <a:gd name="T6" fmla="*/ 1860 w 2244"/>
                  <a:gd name="T7" fmla="*/ 192 h 192"/>
                  <a:gd name="T8" fmla="*/ 0 w 2244"/>
                  <a:gd name="T9" fmla="*/ 24 h 19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244"/>
                  <a:gd name="T16" fmla="*/ 0 h 192"/>
                  <a:gd name="T17" fmla="*/ 2244 w 2244"/>
                  <a:gd name="T18" fmla="*/ 192 h 19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244" h="192">
                    <a:moveTo>
                      <a:pt x="0" y="24"/>
                    </a:moveTo>
                    <a:lnTo>
                      <a:pt x="420" y="0"/>
                    </a:lnTo>
                    <a:lnTo>
                      <a:pt x="2244" y="96"/>
                    </a:lnTo>
                    <a:lnTo>
                      <a:pt x="1860" y="192"/>
                    </a:lnTo>
                    <a:lnTo>
                      <a:pt x="0" y="24"/>
                    </a:lnTo>
                    <a:close/>
                  </a:path>
                </a:pathLst>
              </a:custGeom>
              <a:solidFill>
                <a:srgbClr val="C0B480"/>
              </a:solidFill>
              <a:ln w="9525" cap="flat" cmpd="sng">
                <a:solidFill>
                  <a:srgbClr val="FF9933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552" name="未知"/>
              <p:cNvSpPr/>
              <p:nvPr/>
            </p:nvSpPr>
            <p:spPr bwMode="auto">
              <a:xfrm>
                <a:off x="672" y="66"/>
                <a:ext cx="1872" cy="480"/>
              </a:xfrm>
              <a:custGeom>
                <a:avLst/>
                <a:gdLst>
                  <a:gd name="T0" fmla="*/ 0 w 1872"/>
                  <a:gd name="T1" fmla="*/ 384 h 480"/>
                  <a:gd name="T2" fmla="*/ 0 w 1872"/>
                  <a:gd name="T3" fmla="*/ 78 h 480"/>
                  <a:gd name="T4" fmla="*/ 1872 w 1872"/>
                  <a:gd name="T5" fmla="*/ 0 h 480"/>
                  <a:gd name="T6" fmla="*/ 1872 w 1872"/>
                  <a:gd name="T7" fmla="*/ 480 h 480"/>
                  <a:gd name="T8" fmla="*/ 0 w 1872"/>
                  <a:gd name="T9" fmla="*/ 384 h 48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872"/>
                  <a:gd name="T16" fmla="*/ 0 h 480"/>
                  <a:gd name="T17" fmla="*/ 1872 w 1872"/>
                  <a:gd name="T18" fmla="*/ 480 h 48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872" h="480">
                    <a:moveTo>
                      <a:pt x="0" y="384"/>
                    </a:moveTo>
                    <a:lnTo>
                      <a:pt x="0" y="78"/>
                    </a:lnTo>
                    <a:lnTo>
                      <a:pt x="1872" y="0"/>
                    </a:lnTo>
                    <a:lnTo>
                      <a:pt x="1872" y="480"/>
                    </a:lnTo>
                    <a:lnTo>
                      <a:pt x="0" y="384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008080"/>
                  </a:gs>
                  <a:gs pos="50000">
                    <a:srgbClr val="33CCCC"/>
                  </a:gs>
                  <a:gs pos="100000">
                    <a:srgbClr val="008080"/>
                  </a:gs>
                </a:gsLst>
                <a:lin ang="2700000" scaled="1"/>
              </a:gradFill>
              <a:ln w="9525" cap="flat" cmpd="sng">
                <a:solidFill>
                  <a:srgbClr val="FF9933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553" name="未知"/>
              <p:cNvSpPr/>
              <p:nvPr/>
            </p:nvSpPr>
            <p:spPr bwMode="auto">
              <a:xfrm>
                <a:off x="678" y="0"/>
                <a:ext cx="2208" cy="150"/>
              </a:xfrm>
              <a:custGeom>
                <a:avLst/>
                <a:gdLst>
                  <a:gd name="T0" fmla="*/ 0 w 2208"/>
                  <a:gd name="T1" fmla="*/ 150 h 150"/>
                  <a:gd name="T2" fmla="*/ 276 w 2208"/>
                  <a:gd name="T3" fmla="*/ 66 h 150"/>
                  <a:gd name="T4" fmla="*/ 2208 w 2208"/>
                  <a:gd name="T5" fmla="*/ 0 h 150"/>
                  <a:gd name="T6" fmla="*/ 1860 w 2208"/>
                  <a:gd name="T7" fmla="*/ 132 h 150"/>
                  <a:gd name="T8" fmla="*/ 0 w 2208"/>
                  <a:gd name="T9" fmla="*/ 150 h 15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208"/>
                  <a:gd name="T16" fmla="*/ 0 h 150"/>
                  <a:gd name="T17" fmla="*/ 2208 w 2208"/>
                  <a:gd name="T18" fmla="*/ 150 h 15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208" h="150">
                    <a:moveTo>
                      <a:pt x="0" y="150"/>
                    </a:moveTo>
                    <a:lnTo>
                      <a:pt x="276" y="66"/>
                    </a:lnTo>
                    <a:lnTo>
                      <a:pt x="2208" y="0"/>
                    </a:lnTo>
                    <a:lnTo>
                      <a:pt x="1860" y="132"/>
                    </a:lnTo>
                    <a:lnTo>
                      <a:pt x="0" y="150"/>
                    </a:lnTo>
                    <a:close/>
                  </a:path>
                </a:pathLst>
              </a:custGeom>
              <a:solidFill>
                <a:srgbClr val="CDC39B"/>
              </a:solidFill>
              <a:ln w="9525" cap="flat" cmpd="sng">
                <a:solidFill>
                  <a:srgbClr val="FF9933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554" name="未知"/>
              <p:cNvSpPr/>
              <p:nvPr/>
            </p:nvSpPr>
            <p:spPr bwMode="auto">
              <a:xfrm>
                <a:off x="1920" y="0"/>
                <a:ext cx="960" cy="1746"/>
              </a:xfrm>
              <a:custGeom>
                <a:avLst/>
                <a:gdLst>
                  <a:gd name="T0" fmla="*/ 0 w 960"/>
                  <a:gd name="T1" fmla="*/ 1746 h 1746"/>
                  <a:gd name="T2" fmla="*/ 0 w 960"/>
                  <a:gd name="T3" fmla="*/ 1170 h 1746"/>
                  <a:gd name="T4" fmla="*/ 240 w 960"/>
                  <a:gd name="T5" fmla="*/ 1074 h 1746"/>
                  <a:gd name="T6" fmla="*/ 240 w 960"/>
                  <a:gd name="T7" fmla="*/ 642 h 1746"/>
                  <a:gd name="T8" fmla="*/ 624 w 960"/>
                  <a:gd name="T9" fmla="*/ 546 h 1746"/>
                  <a:gd name="T10" fmla="*/ 624 w 960"/>
                  <a:gd name="T11" fmla="*/ 126 h 1746"/>
                  <a:gd name="T12" fmla="*/ 960 w 960"/>
                  <a:gd name="T13" fmla="*/ 0 h 1746"/>
                  <a:gd name="T14" fmla="*/ 960 w 960"/>
                  <a:gd name="T15" fmla="*/ 96 h 1746"/>
                  <a:gd name="T16" fmla="*/ 726 w 960"/>
                  <a:gd name="T17" fmla="*/ 180 h 1746"/>
                  <a:gd name="T18" fmla="*/ 732 w 960"/>
                  <a:gd name="T19" fmla="*/ 630 h 1746"/>
                  <a:gd name="T20" fmla="*/ 384 w 960"/>
                  <a:gd name="T21" fmla="*/ 738 h 1746"/>
                  <a:gd name="T22" fmla="*/ 384 w 960"/>
                  <a:gd name="T23" fmla="*/ 1170 h 1746"/>
                  <a:gd name="T24" fmla="*/ 150 w 960"/>
                  <a:gd name="T25" fmla="*/ 1260 h 1746"/>
                  <a:gd name="T26" fmla="*/ 150 w 960"/>
                  <a:gd name="T27" fmla="*/ 1704 h 1746"/>
                  <a:gd name="T28" fmla="*/ 0 w 960"/>
                  <a:gd name="T29" fmla="*/ 1746 h 174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960"/>
                  <a:gd name="T46" fmla="*/ 0 h 1746"/>
                  <a:gd name="T47" fmla="*/ 960 w 960"/>
                  <a:gd name="T48" fmla="*/ 1746 h 174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960" h="1746">
                    <a:moveTo>
                      <a:pt x="0" y="1746"/>
                    </a:moveTo>
                    <a:lnTo>
                      <a:pt x="0" y="1170"/>
                    </a:lnTo>
                    <a:lnTo>
                      <a:pt x="240" y="1074"/>
                    </a:lnTo>
                    <a:lnTo>
                      <a:pt x="240" y="642"/>
                    </a:lnTo>
                    <a:lnTo>
                      <a:pt x="624" y="546"/>
                    </a:lnTo>
                    <a:lnTo>
                      <a:pt x="624" y="126"/>
                    </a:lnTo>
                    <a:lnTo>
                      <a:pt x="960" y="0"/>
                    </a:lnTo>
                    <a:lnTo>
                      <a:pt x="960" y="96"/>
                    </a:lnTo>
                    <a:lnTo>
                      <a:pt x="726" y="180"/>
                    </a:lnTo>
                    <a:lnTo>
                      <a:pt x="732" y="630"/>
                    </a:lnTo>
                    <a:lnTo>
                      <a:pt x="384" y="738"/>
                    </a:lnTo>
                    <a:lnTo>
                      <a:pt x="384" y="1170"/>
                    </a:lnTo>
                    <a:lnTo>
                      <a:pt x="150" y="1260"/>
                    </a:lnTo>
                    <a:lnTo>
                      <a:pt x="150" y="1704"/>
                    </a:lnTo>
                    <a:lnTo>
                      <a:pt x="0" y="1746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CDC39B"/>
                  </a:gs>
                  <a:gs pos="100000">
                    <a:srgbClr val="F1EBCF"/>
                  </a:gs>
                </a:gsLst>
                <a:path path="rect">
                  <a:fillToRect r="100000" b="100000"/>
                </a:path>
              </a:gradFill>
              <a:ln w="9525" cmpd="sng">
                <a:solidFill>
                  <a:schemeClr val="bg2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22538" name="Group 11"/>
            <p:cNvGrpSpPr/>
            <p:nvPr/>
          </p:nvGrpSpPr>
          <p:grpSpPr bwMode="auto">
            <a:xfrm>
              <a:off x="975" y="2115"/>
              <a:ext cx="1769" cy="740"/>
              <a:chOff x="0" y="0"/>
              <a:chExt cx="1769" cy="785"/>
            </a:xfrm>
          </p:grpSpPr>
          <p:sp>
            <p:nvSpPr>
              <p:cNvPr id="22545" name="AutoShape 12"/>
              <p:cNvSpPr>
                <a:spLocks noChangeArrowheads="1"/>
              </p:cNvSpPr>
              <p:nvPr/>
            </p:nvSpPr>
            <p:spPr bwMode="auto">
              <a:xfrm>
                <a:off x="45" y="0"/>
                <a:ext cx="1633" cy="785"/>
              </a:xfrm>
              <a:prstGeom prst="rightArrow">
                <a:avLst>
                  <a:gd name="adj1" fmla="val 50000"/>
                  <a:gd name="adj2" fmla="val 52006"/>
                </a:avLst>
              </a:prstGeom>
              <a:gradFill rotWithShape="0">
                <a:gsLst>
                  <a:gs pos="0">
                    <a:srgbClr val="00576F"/>
                  </a:gs>
                  <a:gs pos="50000">
                    <a:srgbClr val="00BDF0"/>
                  </a:gs>
                  <a:gs pos="100000">
                    <a:srgbClr val="00576F"/>
                  </a:gs>
                </a:gsLst>
                <a:lin ang="2700000" scaled="1"/>
              </a:gradFill>
              <a:ln w="9525">
                <a:miter lim="800000"/>
              </a:ln>
              <a:scene3d>
                <a:camera prst="legacyObliqueTopRight"/>
                <a:lightRig rig="legacyFlat3" dir="b"/>
              </a:scene3d>
              <a:sp3d extrusionH="176200" prstMaterial="legacyMatte">
                <a:bevelT w="13500" h="13500" prst="angle"/>
                <a:bevelB w="13500" h="13500" prst="angle"/>
                <a:extrusionClr>
                  <a:srgbClr val="00BDF0"/>
                </a:extrusionClr>
              </a:sp3d>
            </p:spPr>
            <p:txBody>
              <a:bodyPr wrap="none" lIns="73025" tIns="36512" rIns="73025" bIns="36512" anchor="ctr">
                <a:flatTx/>
              </a:bodyPr>
              <a:lstStyle/>
              <a:p>
                <a:endParaRPr lang="zh-CN" altLang="en-US" sz="1800" b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546" name="Text Box 13">
                <a:hlinkClick r:id="rId1" action="ppaction://hlinksldjump" highlightClick="1">
                  <a:snd r:embed="rId2" name="hammer.wav"/>
                </a:hlinkClick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181"/>
                <a:ext cx="1769" cy="43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lIns="90000" tIns="46800" rIns="90000" bIns="46800">
                <a:spAutoFit/>
              </a:bodyPr>
              <a:lstStyle/>
              <a:p>
                <a:r>
                  <a:rPr lang="zh-CN" altLang="en-US" sz="3600" dirty="0">
                    <a:solidFill>
                      <a:srgbClr val="D60093"/>
                    </a:solidFill>
                    <a:ea typeface="隶书" pitchFamily="49" charset="-122"/>
                  </a:rPr>
                  <a:t>  </a:t>
                </a:r>
                <a:r>
                  <a:rPr lang="zh-CN" altLang="en-US" sz="3600" dirty="0">
                    <a:solidFill>
                      <a:srgbClr val="D60093"/>
                    </a:solidFill>
                    <a:ea typeface="楷体_GB2312" pitchFamily="49" charset="-122"/>
                  </a:rPr>
                  <a:t>基础巩固</a:t>
                </a:r>
                <a:endParaRPr lang="zh-CN" altLang="en-US" sz="3600" dirty="0">
                  <a:solidFill>
                    <a:srgbClr val="D60093"/>
                  </a:solidFill>
                  <a:ea typeface="楷体_GB2312" pitchFamily="49" charset="-122"/>
                </a:endParaRPr>
              </a:p>
            </p:txBody>
          </p:sp>
        </p:grpSp>
        <p:grpSp>
          <p:nvGrpSpPr>
            <p:cNvPr id="22539" name="Group 14"/>
            <p:cNvGrpSpPr/>
            <p:nvPr/>
          </p:nvGrpSpPr>
          <p:grpSpPr bwMode="auto">
            <a:xfrm>
              <a:off x="1519" y="1525"/>
              <a:ext cx="1769" cy="681"/>
              <a:chOff x="0" y="0"/>
              <a:chExt cx="1769" cy="785"/>
            </a:xfrm>
          </p:grpSpPr>
          <p:sp>
            <p:nvSpPr>
              <p:cNvPr id="22543" name="AutoShape 15">
                <a:hlinkClick r:id="rId3" action="ppaction://hlinksldjump"/>
              </p:cNvPr>
              <p:cNvSpPr>
                <a:spLocks noChangeArrowheads="1"/>
              </p:cNvSpPr>
              <p:nvPr/>
            </p:nvSpPr>
            <p:spPr bwMode="auto">
              <a:xfrm>
                <a:off x="45" y="0"/>
                <a:ext cx="1633" cy="785"/>
              </a:xfrm>
              <a:prstGeom prst="rightArrow">
                <a:avLst>
                  <a:gd name="adj1" fmla="val 50000"/>
                  <a:gd name="adj2" fmla="val 52006"/>
                </a:avLst>
              </a:prstGeom>
              <a:gradFill rotWithShape="0">
                <a:gsLst>
                  <a:gs pos="0">
                    <a:srgbClr val="00576F"/>
                  </a:gs>
                  <a:gs pos="50000">
                    <a:srgbClr val="00BDF0"/>
                  </a:gs>
                  <a:gs pos="100000">
                    <a:srgbClr val="00576F"/>
                  </a:gs>
                </a:gsLst>
                <a:lin ang="2700000" scaled="1"/>
              </a:gradFill>
              <a:ln w="9525">
                <a:miter lim="800000"/>
              </a:ln>
              <a:scene3d>
                <a:camera prst="legacyObliqueTopRight"/>
                <a:lightRig rig="legacyFlat3" dir="b"/>
              </a:scene3d>
              <a:sp3d extrusionH="176200" prstMaterial="legacyMatte">
                <a:bevelT w="13500" h="13500" prst="angle"/>
                <a:bevelB w="13500" h="13500" prst="angle"/>
                <a:extrusionClr>
                  <a:srgbClr val="00BDF0"/>
                </a:extrusionClr>
              </a:sp3d>
            </p:spPr>
            <p:txBody>
              <a:bodyPr wrap="none" lIns="73025" tIns="36512" rIns="73025" bIns="36512" anchor="ctr">
                <a:flatTx/>
              </a:bodyPr>
              <a:lstStyle/>
              <a:p>
                <a:endParaRPr lang="zh-CN" altLang="en-US" sz="1800" b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544" name="Text Box 16">
                <a:hlinkClick r:id="rId3" action="ppaction://hlinksldjump" highlightClick="1">
                  <a:snd r:embed="rId2" name="hammer.wav"/>
                </a:hlinkClick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183"/>
                <a:ext cx="1769" cy="472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lIns="90000" tIns="46800" rIns="90000" bIns="46800">
                <a:spAutoFit/>
              </a:bodyPr>
              <a:lstStyle/>
              <a:p>
                <a:r>
                  <a:rPr lang="zh-CN" altLang="en-US" sz="3600" dirty="0">
                    <a:solidFill>
                      <a:srgbClr val="D60093"/>
                    </a:solidFill>
                    <a:ea typeface="隶书" pitchFamily="49" charset="-122"/>
                  </a:rPr>
                  <a:t>  </a:t>
                </a:r>
                <a:r>
                  <a:rPr lang="zh-CN" altLang="en-US" sz="3600" dirty="0">
                    <a:solidFill>
                      <a:srgbClr val="D60093"/>
                    </a:solidFill>
                    <a:ea typeface="楷体_GB2312" pitchFamily="49" charset="-122"/>
                  </a:rPr>
                  <a:t>提升培优</a:t>
                </a:r>
                <a:endParaRPr lang="zh-CN" altLang="en-US" sz="3600" dirty="0">
                  <a:solidFill>
                    <a:srgbClr val="D60093"/>
                  </a:solidFill>
                  <a:ea typeface="楷体_GB2312" pitchFamily="49" charset="-122"/>
                </a:endParaRPr>
              </a:p>
            </p:txBody>
          </p:sp>
        </p:grpSp>
        <p:grpSp>
          <p:nvGrpSpPr>
            <p:cNvPr id="22540" name="Group 17"/>
            <p:cNvGrpSpPr/>
            <p:nvPr/>
          </p:nvGrpSpPr>
          <p:grpSpPr bwMode="auto">
            <a:xfrm>
              <a:off x="2200" y="890"/>
              <a:ext cx="1769" cy="740"/>
              <a:chOff x="0" y="0"/>
              <a:chExt cx="1769" cy="785"/>
            </a:xfrm>
          </p:grpSpPr>
          <p:sp>
            <p:nvSpPr>
              <p:cNvPr id="22541" name="AutoShape 18">
                <a:hlinkClick r:id="" action="ppaction://noaction">
                  <a:snd r:embed="rId2" name="hammer.wav"/>
                </a:hlinkClick>
              </p:cNvPr>
              <p:cNvSpPr>
                <a:spLocks noChangeArrowheads="1"/>
              </p:cNvSpPr>
              <p:nvPr/>
            </p:nvSpPr>
            <p:spPr bwMode="auto">
              <a:xfrm>
                <a:off x="45" y="0"/>
                <a:ext cx="1633" cy="785"/>
              </a:xfrm>
              <a:prstGeom prst="rightArrow">
                <a:avLst>
                  <a:gd name="adj1" fmla="val 50000"/>
                  <a:gd name="adj2" fmla="val 52006"/>
                </a:avLst>
              </a:prstGeom>
              <a:gradFill rotWithShape="0">
                <a:gsLst>
                  <a:gs pos="0">
                    <a:srgbClr val="00576F"/>
                  </a:gs>
                  <a:gs pos="50000">
                    <a:srgbClr val="00BDF0"/>
                  </a:gs>
                  <a:gs pos="100000">
                    <a:srgbClr val="00576F"/>
                  </a:gs>
                </a:gsLst>
                <a:lin ang="2700000" scaled="1"/>
              </a:gradFill>
              <a:ln w="9525">
                <a:miter lim="800000"/>
              </a:ln>
              <a:scene3d>
                <a:camera prst="legacyObliqueTopRight"/>
                <a:lightRig rig="legacyFlat3" dir="b"/>
              </a:scene3d>
              <a:sp3d extrusionH="176200" prstMaterial="legacyMatte">
                <a:bevelT w="13500" h="13500" prst="angle"/>
                <a:bevelB w="13500" h="13500" prst="angle"/>
                <a:extrusionClr>
                  <a:srgbClr val="00BDF0"/>
                </a:extrusionClr>
              </a:sp3d>
            </p:spPr>
            <p:txBody>
              <a:bodyPr wrap="none" lIns="73025" tIns="36512" rIns="73025" bIns="36512" anchor="ctr">
                <a:flatTx/>
              </a:bodyPr>
              <a:lstStyle/>
              <a:p>
                <a:endParaRPr lang="zh-CN" altLang="en-US" sz="1800" b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542" name="Text Box 19">
                <a:hlinkClick r:id="rId4" action="ppaction://hlinksldjump" highlightClick="1">
                  <a:snd r:embed="rId2" name="hammer.wav"/>
                </a:hlinkClick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181"/>
                <a:ext cx="1769" cy="43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lIns="90000" tIns="46800" rIns="90000" bIns="46800">
                <a:spAutoFit/>
              </a:bodyPr>
              <a:lstStyle/>
              <a:p>
                <a:r>
                  <a:rPr lang="zh-CN" altLang="en-US" sz="3600" dirty="0">
                    <a:solidFill>
                      <a:srgbClr val="D60093"/>
                    </a:solidFill>
                    <a:latin typeface="楷体_GB2312" pitchFamily="49" charset="-122"/>
                    <a:ea typeface="楷体_GB2312" pitchFamily="49" charset="-122"/>
                  </a:rPr>
                  <a:t> 思维创新</a:t>
                </a:r>
                <a:endParaRPr lang="zh-CN" altLang="en-US" sz="3600" dirty="0">
                  <a:solidFill>
                    <a:srgbClr val="D60093"/>
                  </a:solidFill>
                  <a:latin typeface="楷体_GB2312" pitchFamily="49" charset="-122"/>
                  <a:ea typeface="楷体_GB2312" pitchFamily="49" charset="-122"/>
                </a:endParaRPr>
              </a:p>
            </p:txBody>
          </p:sp>
        </p:grpSp>
      </p:grpSp>
      <p:grpSp>
        <p:nvGrpSpPr>
          <p:cNvPr id="22531" name="Group 23"/>
          <p:cNvGrpSpPr/>
          <p:nvPr/>
        </p:nvGrpSpPr>
        <p:grpSpPr bwMode="auto">
          <a:xfrm>
            <a:off x="3708400" y="404813"/>
            <a:ext cx="1584325" cy="647700"/>
            <a:chOff x="3016" y="2750"/>
            <a:chExt cx="998" cy="408"/>
          </a:xfrm>
        </p:grpSpPr>
        <p:sp>
          <p:nvSpPr>
            <p:cNvPr id="22535" name="AutoShape 24"/>
            <p:cNvSpPr>
              <a:spLocks noChangeArrowheads="1"/>
            </p:cNvSpPr>
            <p:nvPr/>
          </p:nvSpPr>
          <p:spPr bwMode="auto">
            <a:xfrm>
              <a:off x="3016" y="2750"/>
              <a:ext cx="998" cy="408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 algn="ctr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>
                <a:latin typeface="Calibri" panose="020F0502020204030204" pitchFamily="34" charset="0"/>
              </a:endParaRPr>
            </a:p>
          </p:txBody>
        </p:sp>
        <p:sp>
          <p:nvSpPr>
            <p:cNvPr id="22536" name="Text Box 25"/>
            <p:cNvSpPr txBox="1">
              <a:spLocks noChangeArrowheads="1"/>
            </p:cNvSpPr>
            <p:nvPr/>
          </p:nvSpPr>
          <p:spPr bwMode="auto">
            <a:xfrm>
              <a:off x="3061" y="2750"/>
              <a:ext cx="953" cy="365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>
                  <a:latin typeface="楷体_GB2312" pitchFamily="49" charset="-122"/>
                  <a:ea typeface="楷体_GB2312" pitchFamily="49" charset="-122"/>
                </a:rPr>
                <a:t>2</a:t>
              </a:r>
              <a:endParaRPr lang="en-US" altLang="zh-CN" sz="3200"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grpSp>
        <p:nvGrpSpPr>
          <p:cNvPr id="22532" name="Group 29"/>
          <p:cNvGrpSpPr/>
          <p:nvPr/>
        </p:nvGrpSpPr>
        <p:grpSpPr bwMode="auto">
          <a:xfrm>
            <a:off x="1258888" y="6021388"/>
            <a:ext cx="2519362" cy="519112"/>
            <a:chOff x="1474" y="3793"/>
            <a:chExt cx="952" cy="327"/>
          </a:xfrm>
        </p:grpSpPr>
        <p:sp>
          <p:nvSpPr>
            <p:cNvPr id="22533" name="AutoShape 30">
              <a:hlinkClick r:id="rId5" action="ppaction://hlinksldjump" highlightClick="1"/>
            </p:cNvPr>
            <p:cNvSpPr>
              <a:spLocks noChangeArrowheads="1"/>
            </p:cNvSpPr>
            <p:nvPr/>
          </p:nvSpPr>
          <p:spPr bwMode="auto">
            <a:xfrm>
              <a:off x="1474" y="3793"/>
              <a:ext cx="871" cy="318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>
                <a:buFont typeface="Arial" panose="020B0604020202020204" pitchFamily="34" charset="0"/>
                <a:buNone/>
              </a:pPr>
              <a:endParaRPr lang="zh-CN" altLang="en-US" sz="1800">
                <a:solidFill>
                  <a:srgbClr val="FF0000"/>
                </a:solidFill>
              </a:endParaRPr>
            </a:p>
          </p:txBody>
        </p:sp>
        <p:sp>
          <p:nvSpPr>
            <p:cNvPr id="22534" name="Text Box 31">
              <a:hlinkClick r:id="rId5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93"/>
              <a:ext cx="952" cy="327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Calibri" panose="020F0502020204030204" pitchFamily="34" charset="0"/>
                  <a:ea typeface="楷体_GB2312" pitchFamily="49" charset="-122"/>
                </a:rPr>
                <a:t>返回作业设计</a:t>
              </a:r>
              <a:endParaRPr lang="en-US" altLang="zh-CN" sz="2800" dirty="0">
                <a:solidFill>
                  <a:schemeClr val="tx1"/>
                </a:solidFill>
                <a:latin typeface="Calibri" panose="020F0502020204030204" pitchFamily="34" charset="0"/>
                <a:ea typeface="楷体_GB2312" pitchFamily="49" charset="-122"/>
              </a:endParaRPr>
            </a:p>
          </p:txBody>
        </p:sp>
      </p:grpSp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矩形 34"/>
          <p:cNvSpPr/>
          <p:nvPr/>
        </p:nvSpPr>
        <p:spPr>
          <a:xfrm>
            <a:off x="575067" y="1412776"/>
            <a:ext cx="7609776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(1)</a:t>
            </a:r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求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32</a:t>
            </a:r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的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   </a:t>
            </a:r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是多少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列式是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(</a:t>
            </a:r>
            <a:r>
              <a:rPr lang="zh-CN" altLang="zh-CN" sz="3200" i="1" dirty="0" smtClean="0">
                <a:solidFill>
                  <a:schemeClr val="tx1"/>
                </a:solidFill>
                <a:latin typeface="+mn-ea"/>
                <a:ea typeface="+mn-ea"/>
              </a:rPr>
              <a:t>　　　　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),</a:t>
            </a:r>
            <a:endParaRPr lang="en-US" altLang="zh-CN" sz="3200" dirty="0" smtClean="0">
              <a:solidFill>
                <a:schemeClr val="tx1"/>
              </a:solidFill>
              <a:latin typeface="+mn-ea"/>
              <a:ea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   </a:t>
            </a:r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结果是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(</a:t>
            </a:r>
            <a:r>
              <a:rPr lang="zh-CN" altLang="zh-CN" sz="3200" i="1" dirty="0" smtClean="0">
                <a:solidFill>
                  <a:schemeClr val="tx1"/>
                </a:solidFill>
                <a:latin typeface="+mn-ea"/>
                <a:ea typeface="+mn-ea"/>
              </a:rPr>
              <a:t>　　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)</a:t>
            </a:r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。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566056" y="3126884"/>
            <a:ext cx="7609776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(2)</a:t>
            </a:r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求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54</a:t>
            </a:r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的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   </a:t>
            </a:r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是多少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列式是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(</a:t>
            </a:r>
            <a:r>
              <a:rPr lang="zh-CN" altLang="zh-CN" sz="3200" i="1" dirty="0" smtClean="0">
                <a:solidFill>
                  <a:schemeClr val="tx1"/>
                </a:solidFill>
                <a:latin typeface="+mn-ea"/>
                <a:ea typeface="+mn-ea"/>
              </a:rPr>
              <a:t>　　　　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),</a:t>
            </a:r>
            <a:endParaRPr lang="en-US" altLang="zh-CN" sz="3200" dirty="0" smtClean="0">
              <a:solidFill>
                <a:schemeClr val="tx1"/>
              </a:solidFill>
              <a:latin typeface="+mn-ea"/>
              <a:ea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   </a:t>
            </a:r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结果是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(</a:t>
            </a:r>
            <a:r>
              <a:rPr lang="zh-CN" altLang="zh-CN" sz="3200" i="1" dirty="0" smtClean="0">
                <a:solidFill>
                  <a:schemeClr val="tx1"/>
                </a:solidFill>
                <a:latin typeface="+mn-ea"/>
                <a:ea typeface="+mn-ea"/>
              </a:rPr>
              <a:t>　　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)</a:t>
            </a:r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。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539552" y="4967672"/>
            <a:ext cx="637225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</a:rPr>
              <a:t>(3)  </a:t>
            </a:r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千克的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16</a:t>
            </a:r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倍是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(</a:t>
            </a:r>
            <a:r>
              <a:rPr lang="zh-CN" altLang="zh-CN" sz="3200" i="1" dirty="0" smtClean="0">
                <a:solidFill>
                  <a:schemeClr val="tx1"/>
                </a:solidFill>
                <a:latin typeface="+mn-ea"/>
                <a:ea typeface="+mn-ea"/>
              </a:rPr>
              <a:t>　　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)</a:t>
            </a:r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千克。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grpSp>
        <p:nvGrpSpPr>
          <p:cNvPr id="23557" name="Group 42"/>
          <p:cNvGrpSpPr/>
          <p:nvPr/>
        </p:nvGrpSpPr>
        <p:grpSpPr bwMode="auto">
          <a:xfrm>
            <a:off x="7594600" y="0"/>
            <a:ext cx="1296988" cy="1296988"/>
            <a:chOff x="4784" y="0"/>
            <a:chExt cx="817" cy="817"/>
          </a:xfrm>
        </p:grpSpPr>
        <p:pic>
          <p:nvPicPr>
            <p:cNvPr id="23578" name="Picture 7" descr="Golden"/>
            <p:cNvPicPr>
              <a:picLocks noChangeAspect="1"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4784" y="0"/>
              <a:ext cx="817" cy="81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3579" name="WordArt 44"/>
            <p:cNvSpPr>
              <a:spLocks noChangeArrowheads="1" noChangeShapeType="1"/>
            </p:cNvSpPr>
            <p:nvPr/>
          </p:nvSpPr>
          <p:spPr bwMode="auto">
            <a:xfrm>
              <a:off x="4830" y="300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基础巩固</a:t>
              </a:r>
              <a:endParaRPr lang="zh-CN" altLang="en-US" sz="3600" kern="10">
                <a:ln w="9525">
                  <a:solidFill>
                    <a:srgbClr val="000000"/>
                  </a:solidFill>
                  <a:round/>
                </a:ln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23576" name="Rectangle 68"/>
          <p:cNvSpPr>
            <a:spLocks noChangeArrowheads="1"/>
          </p:cNvSpPr>
          <p:nvPr/>
        </p:nvSpPr>
        <p:spPr bwMode="auto">
          <a:xfrm>
            <a:off x="395536" y="620688"/>
            <a:ext cx="6162264" cy="830997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宋体" panose="02010600030101010101" pitchFamily="2" charset="-122"/>
              </a:rPr>
              <a:t>  1.</a:t>
            </a:r>
            <a:r>
              <a:rPr lang="zh-CN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（基础题）</a:t>
            </a:r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想一想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填一填。</a:t>
            </a:r>
            <a:endParaRPr lang="en-US" altLang="zh-CN" sz="3200" dirty="0" smtClean="0">
              <a:solidFill>
                <a:schemeClr val="tx1"/>
              </a:solidFill>
              <a:latin typeface="+mn-ea"/>
              <a:ea typeface="+mn-ea"/>
            </a:endParaRPr>
          </a:p>
        </p:txBody>
      </p:sp>
      <p:grpSp>
        <p:nvGrpSpPr>
          <p:cNvPr id="60" name="组合 59"/>
          <p:cNvGrpSpPr/>
          <p:nvPr/>
        </p:nvGrpSpPr>
        <p:grpSpPr>
          <a:xfrm>
            <a:off x="6038664" y="1321768"/>
            <a:ext cx="680450" cy="963815"/>
            <a:chOff x="2492840" y="2022848"/>
            <a:chExt cx="680450" cy="963815"/>
          </a:xfrm>
        </p:grpSpPr>
        <p:sp>
          <p:nvSpPr>
            <p:cNvPr id="61" name="矩形 60"/>
            <p:cNvSpPr/>
            <p:nvPr/>
          </p:nvSpPr>
          <p:spPr>
            <a:xfrm>
              <a:off x="2623604" y="2022848"/>
              <a:ext cx="391454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+mj-ea"/>
                  <a:ea typeface="+mj-ea"/>
                </a:rPr>
                <a:t>3</a:t>
              </a:r>
              <a:endParaRPr lang="zh-CN" altLang="zh-CN" sz="32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  <p:cxnSp>
          <p:nvCxnSpPr>
            <p:cNvPr id="62" name="直接连接符 61"/>
            <p:cNvCxnSpPr/>
            <p:nvPr/>
          </p:nvCxnSpPr>
          <p:spPr>
            <a:xfrm flipV="1">
              <a:off x="2492840" y="2538400"/>
              <a:ext cx="680450" cy="7504"/>
            </a:xfrm>
            <a:prstGeom prst="line">
              <a:avLst/>
            </a:prstGeom>
            <a:ln w="254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3" name="矩形 62"/>
            <p:cNvSpPr/>
            <p:nvPr/>
          </p:nvSpPr>
          <p:spPr>
            <a:xfrm>
              <a:off x="2618694" y="2401888"/>
              <a:ext cx="391454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+mj-ea"/>
                  <a:ea typeface="+mj-ea"/>
                </a:rPr>
                <a:t>8</a:t>
              </a:r>
              <a:endParaRPr lang="zh-CN" altLang="zh-CN" sz="32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64" name="矩形 63"/>
          <p:cNvSpPr/>
          <p:nvPr/>
        </p:nvSpPr>
        <p:spPr>
          <a:xfrm>
            <a:off x="6686862" y="1615548"/>
            <a:ext cx="4924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/>
              <a:t>×</a:t>
            </a:r>
            <a:endParaRPr lang="zh-CN" altLang="en-US" dirty="0"/>
          </a:p>
        </p:txBody>
      </p:sp>
      <p:sp>
        <p:nvSpPr>
          <p:cNvPr id="65" name="矩形 64"/>
          <p:cNvSpPr/>
          <p:nvPr/>
        </p:nvSpPr>
        <p:spPr>
          <a:xfrm>
            <a:off x="7040518" y="1556792"/>
            <a:ext cx="5982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  <a:latin typeface="+mj-ea"/>
                <a:ea typeface="+mj-ea"/>
              </a:rPr>
              <a:t>32</a:t>
            </a:r>
            <a:endParaRPr lang="zh-CN" altLang="zh-CN" sz="3200" dirty="0">
              <a:solidFill>
                <a:srgbClr val="C00000"/>
              </a:solidFill>
              <a:latin typeface="+mj-ea"/>
              <a:ea typeface="+mj-ea"/>
            </a:endParaRPr>
          </a:p>
        </p:txBody>
      </p:sp>
      <p:sp>
        <p:nvSpPr>
          <p:cNvPr id="92" name="矩形 91"/>
          <p:cNvSpPr/>
          <p:nvPr/>
        </p:nvSpPr>
        <p:spPr>
          <a:xfrm>
            <a:off x="2804052" y="2290124"/>
            <a:ext cx="5982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  <a:latin typeface="+mj-ea"/>
                <a:ea typeface="+mj-ea"/>
              </a:rPr>
              <a:t>12</a:t>
            </a:r>
            <a:endParaRPr lang="zh-CN" altLang="zh-CN" sz="3200" dirty="0">
              <a:solidFill>
                <a:srgbClr val="C00000"/>
              </a:solidFill>
              <a:latin typeface="+mj-ea"/>
              <a:ea typeface="+mj-ea"/>
            </a:endParaRPr>
          </a:p>
        </p:txBody>
      </p:sp>
      <p:graphicFrame>
        <p:nvGraphicFramePr>
          <p:cNvPr id="99337" name="Object 9"/>
          <p:cNvGraphicFramePr>
            <a:graphicFrameLocks noChangeAspect="1"/>
          </p:cNvGraphicFramePr>
          <p:nvPr/>
        </p:nvGraphicFramePr>
        <p:xfrm>
          <a:off x="2643188" y="1341438"/>
          <a:ext cx="360362" cy="10144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00" name="Equation" r:id="rId2" imgW="139700" imgH="393700" progId="Equation.DSMT4">
                  <p:embed/>
                </p:oleObj>
              </mc:Choice>
              <mc:Fallback>
                <p:oleObj name="Equation" r:id="rId2" imgW="139700" imgH="393700" progId="Equation.DSMT4">
                  <p:embed/>
                  <p:pic>
                    <p:nvPicPr>
                      <p:cNvPr id="0" name="图片 819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43188" y="1341438"/>
                        <a:ext cx="360362" cy="10144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9338" name="Object 10"/>
          <p:cNvGraphicFramePr>
            <a:graphicFrameLocks noChangeAspect="1"/>
          </p:cNvGraphicFramePr>
          <p:nvPr/>
        </p:nvGraphicFramePr>
        <p:xfrm>
          <a:off x="2601280" y="3062660"/>
          <a:ext cx="477552" cy="10144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01" name="Equation" r:id="rId4" imgW="139700" imgH="393700" progId="Equation.DSMT4">
                  <p:embed/>
                </p:oleObj>
              </mc:Choice>
              <mc:Fallback>
                <p:oleObj name="Equation" r:id="rId4" imgW="139700" imgH="393700" progId="Equation.DSMT4">
                  <p:embed/>
                  <p:pic>
                    <p:nvPicPr>
                      <p:cNvPr id="0" name="图片 820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01280" y="3062660"/>
                        <a:ext cx="477552" cy="10144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9339" name="Object 11"/>
          <p:cNvGraphicFramePr>
            <a:graphicFrameLocks noChangeAspect="1"/>
          </p:cNvGraphicFramePr>
          <p:nvPr/>
        </p:nvGraphicFramePr>
        <p:xfrm>
          <a:off x="1318388" y="4745348"/>
          <a:ext cx="360362" cy="10144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02" name="Equation" r:id="rId6" imgW="139700" imgH="393700" progId="Equation.DSMT4">
                  <p:embed/>
                </p:oleObj>
              </mc:Choice>
              <mc:Fallback>
                <p:oleObj name="Equation" r:id="rId6" imgW="139700" imgH="393700" progId="Equation.DSMT4">
                  <p:embed/>
                  <p:pic>
                    <p:nvPicPr>
                      <p:cNvPr id="0" name="图片 820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18388" y="4745348"/>
                        <a:ext cx="360362" cy="10144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41" name="组合 40"/>
          <p:cNvGrpSpPr/>
          <p:nvPr/>
        </p:nvGrpSpPr>
        <p:grpSpPr>
          <a:xfrm>
            <a:off x="6006412" y="3027997"/>
            <a:ext cx="680450" cy="963815"/>
            <a:chOff x="2492840" y="2022848"/>
            <a:chExt cx="680450" cy="963815"/>
          </a:xfrm>
        </p:grpSpPr>
        <p:sp>
          <p:nvSpPr>
            <p:cNvPr id="42" name="矩形 41"/>
            <p:cNvSpPr/>
            <p:nvPr/>
          </p:nvSpPr>
          <p:spPr>
            <a:xfrm>
              <a:off x="2623604" y="2022848"/>
              <a:ext cx="391454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+mj-ea"/>
                  <a:ea typeface="+mj-ea"/>
                </a:rPr>
                <a:t>5</a:t>
              </a:r>
              <a:endParaRPr lang="zh-CN" altLang="zh-CN" sz="32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  <p:cxnSp>
          <p:nvCxnSpPr>
            <p:cNvPr id="43" name="直接连接符 42"/>
            <p:cNvCxnSpPr/>
            <p:nvPr/>
          </p:nvCxnSpPr>
          <p:spPr>
            <a:xfrm flipV="1">
              <a:off x="2492840" y="2538400"/>
              <a:ext cx="680450" cy="7504"/>
            </a:xfrm>
            <a:prstGeom prst="line">
              <a:avLst/>
            </a:prstGeom>
            <a:ln w="254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7" name="矩形 46"/>
            <p:cNvSpPr/>
            <p:nvPr/>
          </p:nvSpPr>
          <p:spPr>
            <a:xfrm>
              <a:off x="2618694" y="2401888"/>
              <a:ext cx="391454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+mj-ea"/>
                  <a:ea typeface="+mj-ea"/>
                </a:rPr>
                <a:t>9</a:t>
              </a:r>
              <a:endParaRPr lang="zh-CN" altLang="zh-CN" sz="32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48" name="矩形 47"/>
          <p:cNvSpPr/>
          <p:nvPr/>
        </p:nvSpPr>
        <p:spPr>
          <a:xfrm>
            <a:off x="6654610" y="3321777"/>
            <a:ext cx="4924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/>
              <a:t>×</a:t>
            </a:r>
            <a:endParaRPr lang="zh-CN" altLang="en-US" dirty="0"/>
          </a:p>
        </p:txBody>
      </p:sp>
      <p:sp>
        <p:nvSpPr>
          <p:cNvPr id="49" name="矩形 48"/>
          <p:cNvSpPr/>
          <p:nvPr/>
        </p:nvSpPr>
        <p:spPr>
          <a:xfrm>
            <a:off x="7008266" y="3263021"/>
            <a:ext cx="5982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  <a:latin typeface="+mj-ea"/>
                <a:ea typeface="+mj-ea"/>
              </a:rPr>
              <a:t>54</a:t>
            </a:r>
            <a:endParaRPr lang="zh-CN" altLang="zh-CN" sz="3200" dirty="0">
              <a:solidFill>
                <a:srgbClr val="C00000"/>
              </a:solidFill>
              <a:latin typeface="+mj-ea"/>
              <a:ea typeface="+mj-ea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2771800" y="3996353"/>
            <a:ext cx="5982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  <a:latin typeface="+mj-ea"/>
                <a:ea typeface="+mj-ea"/>
              </a:rPr>
              <a:t>30</a:t>
            </a:r>
            <a:endParaRPr lang="zh-CN" altLang="zh-CN" sz="3200" dirty="0">
              <a:solidFill>
                <a:srgbClr val="C00000"/>
              </a:solidFill>
              <a:latin typeface="+mj-ea"/>
              <a:ea typeface="+mj-ea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4580342" y="4964709"/>
            <a:ext cx="39145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  <a:latin typeface="+mj-ea"/>
                <a:ea typeface="+mj-ea"/>
              </a:rPr>
              <a:t>6</a:t>
            </a:r>
            <a:endParaRPr lang="zh-CN" altLang="zh-CN" sz="3200" dirty="0">
              <a:solidFill>
                <a:srgbClr val="C00000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" grpId="0"/>
      <p:bldP spid="65" grpId="0"/>
      <p:bldP spid="92" grpId="0"/>
      <p:bldP spid="48" grpId="0"/>
      <p:bldP spid="49" grpId="0"/>
      <p:bldP spid="50" grpId="0"/>
      <p:bldP spid="5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42"/>
          <p:cNvGrpSpPr/>
          <p:nvPr/>
        </p:nvGrpSpPr>
        <p:grpSpPr bwMode="auto">
          <a:xfrm>
            <a:off x="7594600" y="0"/>
            <a:ext cx="1296988" cy="1296988"/>
            <a:chOff x="4784" y="0"/>
            <a:chExt cx="817" cy="817"/>
          </a:xfrm>
        </p:grpSpPr>
        <p:pic>
          <p:nvPicPr>
            <p:cNvPr id="3" name="Picture 7" descr="Golden"/>
            <p:cNvPicPr>
              <a:picLocks noChangeAspect="1"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4784" y="0"/>
              <a:ext cx="817" cy="81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" name="WordArt 44"/>
            <p:cNvSpPr>
              <a:spLocks noChangeArrowheads="1" noChangeShapeType="1"/>
            </p:cNvSpPr>
            <p:nvPr/>
          </p:nvSpPr>
          <p:spPr bwMode="auto">
            <a:xfrm>
              <a:off x="4830" y="300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基础巩固</a:t>
              </a:r>
              <a:endParaRPr lang="zh-CN" altLang="en-US" sz="3600" kern="10">
                <a:ln w="9525">
                  <a:solidFill>
                    <a:srgbClr val="000000"/>
                  </a:solidFill>
                  <a:round/>
                </a:ln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5" name="Rectangle 68"/>
          <p:cNvSpPr>
            <a:spLocks noChangeArrowheads="1"/>
          </p:cNvSpPr>
          <p:nvPr/>
        </p:nvSpPr>
        <p:spPr bwMode="auto">
          <a:xfrm>
            <a:off x="395536" y="620688"/>
            <a:ext cx="4307589" cy="830997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宋体" panose="02010600030101010101" pitchFamily="2" charset="-122"/>
              </a:rPr>
              <a:t>  2.</a:t>
            </a:r>
            <a:r>
              <a:rPr lang="zh-CN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（重点题）</a:t>
            </a:r>
            <a:r>
              <a:rPr lang="zh-CN" altLang="zh-CN" sz="3200" dirty="0" smtClean="0">
                <a:solidFill>
                  <a:schemeClr val="tx1"/>
                </a:solidFill>
              </a:rPr>
              <a:t>口算</a:t>
            </a:r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。</a:t>
            </a:r>
            <a:endParaRPr lang="en-US" altLang="zh-CN" sz="3200" dirty="0" smtClean="0">
              <a:solidFill>
                <a:schemeClr val="tx1"/>
              </a:solidFill>
              <a:latin typeface="+mn-ea"/>
              <a:ea typeface="+mn-ea"/>
            </a:endParaRPr>
          </a:p>
        </p:txBody>
      </p:sp>
      <p:graphicFrame>
        <p:nvGraphicFramePr>
          <p:cNvPr id="6" name="Object 10"/>
          <p:cNvGraphicFramePr>
            <a:graphicFrameLocks noChangeAspect="1"/>
          </p:cNvGraphicFramePr>
          <p:nvPr/>
        </p:nvGraphicFramePr>
        <p:xfrm>
          <a:off x="714348" y="2071678"/>
          <a:ext cx="1603375" cy="525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36" name="Equation" r:id="rId2" imgW="622300" imgH="203200" progId="Equation.DSMT4">
                  <p:embed/>
                </p:oleObj>
              </mc:Choice>
              <mc:Fallback>
                <p:oleObj name="Equation" r:id="rId2" imgW="622300" imgH="203200" progId="Equation.DSMT4">
                  <p:embed/>
                  <p:pic>
                    <p:nvPicPr>
                      <p:cNvPr id="0" name="图片 923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14348" y="2071678"/>
                        <a:ext cx="1603375" cy="5254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11"/>
          <p:cNvGraphicFramePr>
            <a:graphicFrameLocks noChangeAspect="1"/>
          </p:cNvGraphicFramePr>
          <p:nvPr/>
        </p:nvGraphicFramePr>
        <p:xfrm>
          <a:off x="3732213" y="1844675"/>
          <a:ext cx="1309687" cy="1014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37" name="Equation" r:id="rId4" imgW="508000" imgH="393700" progId="Equation.DSMT4">
                  <p:embed/>
                </p:oleObj>
              </mc:Choice>
              <mc:Fallback>
                <p:oleObj name="Equation" r:id="rId4" imgW="508000" imgH="393700" progId="Equation.DSMT4">
                  <p:embed/>
                  <p:pic>
                    <p:nvPicPr>
                      <p:cNvPr id="0" name="图片 923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32213" y="1844675"/>
                        <a:ext cx="1309687" cy="10144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8" name="组合 7"/>
          <p:cNvGrpSpPr/>
          <p:nvPr/>
        </p:nvGrpSpPr>
        <p:grpSpPr>
          <a:xfrm>
            <a:off x="2288967" y="1367272"/>
            <a:ext cx="649537" cy="1264786"/>
            <a:chOff x="2760242" y="1916832"/>
            <a:chExt cx="649537" cy="1770700"/>
          </a:xfrm>
        </p:grpSpPr>
        <p:sp>
          <p:nvSpPr>
            <p:cNvPr id="9" name="矩形 8"/>
            <p:cNvSpPr/>
            <p:nvPr/>
          </p:nvSpPr>
          <p:spPr>
            <a:xfrm>
              <a:off x="2786746" y="1916832"/>
              <a:ext cx="184731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endParaRPr lang="zh-CN" altLang="zh-CN" sz="36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2760242" y="2782669"/>
              <a:ext cx="649537" cy="90486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600" dirty="0" smtClean="0">
                  <a:solidFill>
                    <a:srgbClr val="C00000"/>
                  </a:solidFill>
                  <a:latin typeface="+mj-ea"/>
                  <a:ea typeface="+mj-ea"/>
                </a:rPr>
                <a:t>15</a:t>
              </a:r>
              <a:endParaRPr lang="zh-CN" altLang="zh-CN" sz="36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7603778" y="1998085"/>
            <a:ext cx="496614" cy="1142883"/>
            <a:chOff x="2613391" y="1943336"/>
            <a:chExt cx="496614" cy="1142883"/>
          </a:xfrm>
        </p:grpSpPr>
        <p:sp>
          <p:nvSpPr>
            <p:cNvPr id="12" name="矩形 11"/>
            <p:cNvSpPr/>
            <p:nvPr/>
          </p:nvSpPr>
          <p:spPr>
            <a:xfrm>
              <a:off x="2692903" y="1943336"/>
              <a:ext cx="417102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600" dirty="0" smtClean="0">
                  <a:solidFill>
                    <a:srgbClr val="C00000"/>
                  </a:solidFill>
                  <a:latin typeface="+mj-ea"/>
                  <a:ea typeface="+mj-ea"/>
                </a:rPr>
                <a:t>3</a:t>
              </a:r>
              <a:endParaRPr lang="zh-CN" altLang="zh-CN" sz="36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2613391" y="2439888"/>
              <a:ext cx="184731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endParaRPr lang="zh-CN" altLang="zh-CN" sz="36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</p:grpSp>
      <p:graphicFrame>
        <p:nvGraphicFramePr>
          <p:cNvPr id="14" name="Object 11"/>
          <p:cNvGraphicFramePr>
            <a:graphicFrameLocks noChangeAspect="1"/>
          </p:cNvGraphicFramePr>
          <p:nvPr/>
        </p:nvGraphicFramePr>
        <p:xfrm>
          <a:off x="6467475" y="1844675"/>
          <a:ext cx="1309688" cy="1014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38" name="Equation" r:id="rId6" imgW="508000" imgH="393700" progId="Equation.DSMT4">
                  <p:embed/>
                </p:oleObj>
              </mc:Choice>
              <mc:Fallback>
                <p:oleObj name="Equation" r:id="rId6" imgW="508000" imgH="393700" progId="Equation.DSMT4">
                  <p:embed/>
                  <p:pic>
                    <p:nvPicPr>
                      <p:cNvPr id="0" name="图片 923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67475" y="1844675"/>
                        <a:ext cx="1309688" cy="10144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5" name="组合 14"/>
          <p:cNvGrpSpPr/>
          <p:nvPr/>
        </p:nvGrpSpPr>
        <p:grpSpPr>
          <a:xfrm>
            <a:off x="4980703" y="1556792"/>
            <a:ext cx="502362" cy="1097379"/>
            <a:chOff x="2629478" y="1969840"/>
            <a:chExt cx="502362" cy="1097379"/>
          </a:xfrm>
        </p:grpSpPr>
        <p:sp>
          <p:nvSpPr>
            <p:cNvPr id="16" name="矩形 15"/>
            <p:cNvSpPr/>
            <p:nvPr/>
          </p:nvSpPr>
          <p:spPr>
            <a:xfrm>
              <a:off x="2629478" y="1969840"/>
              <a:ext cx="184731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endParaRPr lang="zh-CN" altLang="zh-CN" sz="36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2714738" y="2420888"/>
              <a:ext cx="417102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600" dirty="0" smtClean="0">
                  <a:solidFill>
                    <a:srgbClr val="C00000"/>
                  </a:solidFill>
                  <a:latin typeface="+mj-ea"/>
                  <a:ea typeface="+mj-ea"/>
                </a:rPr>
                <a:t>5</a:t>
              </a:r>
              <a:endParaRPr lang="zh-CN" altLang="zh-CN" sz="36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</p:grpSp>
      <p:graphicFrame>
        <p:nvGraphicFramePr>
          <p:cNvPr id="19" name="Object 10"/>
          <p:cNvGraphicFramePr>
            <a:graphicFrameLocks noChangeAspect="1"/>
          </p:cNvGraphicFramePr>
          <p:nvPr/>
        </p:nvGraphicFramePr>
        <p:xfrm>
          <a:off x="714348" y="3429000"/>
          <a:ext cx="1538288" cy="523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39" name="Equation" r:id="rId8" imgW="596900" imgH="203200" progId="Equation.DSMT4">
                  <p:embed/>
                </p:oleObj>
              </mc:Choice>
              <mc:Fallback>
                <p:oleObj name="Equation" r:id="rId8" imgW="596900" imgH="203200" progId="Equation.DSMT4">
                  <p:embed/>
                  <p:pic>
                    <p:nvPicPr>
                      <p:cNvPr id="0" name="图片 923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14348" y="3429000"/>
                        <a:ext cx="1538288" cy="5238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1"/>
          <p:cNvGraphicFramePr>
            <a:graphicFrameLocks noChangeAspect="1"/>
          </p:cNvGraphicFramePr>
          <p:nvPr/>
        </p:nvGraphicFramePr>
        <p:xfrm>
          <a:off x="3825875" y="3186113"/>
          <a:ext cx="1114425" cy="10144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40" name="Equation" r:id="rId10" imgW="431800" imgH="393700" progId="Equation.DSMT4">
                  <p:embed/>
                </p:oleObj>
              </mc:Choice>
              <mc:Fallback>
                <p:oleObj name="Equation" r:id="rId10" imgW="431800" imgH="393700" progId="Equation.DSMT4">
                  <p:embed/>
                  <p:pic>
                    <p:nvPicPr>
                      <p:cNvPr id="0" name="图片 923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25875" y="3186113"/>
                        <a:ext cx="1114425" cy="10144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1" name="组合 20"/>
          <p:cNvGrpSpPr/>
          <p:nvPr/>
        </p:nvGrpSpPr>
        <p:grpSpPr>
          <a:xfrm>
            <a:off x="2285808" y="2708920"/>
            <a:ext cx="417102" cy="1264786"/>
            <a:chOff x="2760242" y="1916832"/>
            <a:chExt cx="417102" cy="1770700"/>
          </a:xfrm>
        </p:grpSpPr>
        <p:sp>
          <p:nvSpPr>
            <p:cNvPr id="22" name="矩形 21"/>
            <p:cNvSpPr/>
            <p:nvPr/>
          </p:nvSpPr>
          <p:spPr>
            <a:xfrm>
              <a:off x="2786746" y="1916832"/>
              <a:ext cx="184731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endParaRPr lang="zh-CN" altLang="zh-CN" sz="36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2760242" y="2782669"/>
              <a:ext cx="417102" cy="90486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600" dirty="0" smtClean="0">
                  <a:solidFill>
                    <a:srgbClr val="C00000"/>
                  </a:solidFill>
                  <a:latin typeface="+mj-ea"/>
                  <a:ea typeface="+mj-ea"/>
                </a:rPr>
                <a:t>4</a:t>
              </a:r>
              <a:endParaRPr lang="zh-CN" altLang="zh-CN" sz="36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</p:grpSp>
      <p:graphicFrame>
        <p:nvGraphicFramePr>
          <p:cNvPr id="27" name="Object 11"/>
          <p:cNvGraphicFramePr>
            <a:graphicFrameLocks noChangeAspect="1"/>
          </p:cNvGraphicFramePr>
          <p:nvPr/>
        </p:nvGraphicFramePr>
        <p:xfrm>
          <a:off x="6529388" y="3186113"/>
          <a:ext cx="1177925" cy="10144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41" name="Equation" r:id="rId12" imgW="457200" imgH="393700" progId="Equation.DSMT4">
                  <p:embed/>
                </p:oleObj>
              </mc:Choice>
              <mc:Fallback>
                <p:oleObj name="Equation" r:id="rId12" imgW="457200" imgH="393700" progId="Equation.DSMT4">
                  <p:embed/>
                  <p:pic>
                    <p:nvPicPr>
                      <p:cNvPr id="0" name="图片 924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529388" y="3186113"/>
                        <a:ext cx="1177925" cy="10144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8" name="组合 27"/>
          <p:cNvGrpSpPr/>
          <p:nvPr/>
        </p:nvGrpSpPr>
        <p:grpSpPr>
          <a:xfrm>
            <a:off x="5076056" y="3142709"/>
            <a:ext cx="458552" cy="1097379"/>
            <a:chOff x="2714738" y="1969840"/>
            <a:chExt cx="458552" cy="1097379"/>
          </a:xfrm>
        </p:grpSpPr>
        <p:sp>
          <p:nvSpPr>
            <p:cNvPr id="29" name="矩形 28"/>
            <p:cNvSpPr/>
            <p:nvPr/>
          </p:nvSpPr>
          <p:spPr>
            <a:xfrm>
              <a:off x="2716432" y="1969840"/>
              <a:ext cx="417102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600" dirty="0" smtClean="0">
                  <a:solidFill>
                    <a:srgbClr val="C00000"/>
                  </a:solidFill>
                  <a:latin typeface="+mj-ea"/>
                  <a:ea typeface="+mj-ea"/>
                </a:rPr>
                <a:t>1</a:t>
              </a:r>
              <a:endParaRPr lang="zh-CN" altLang="zh-CN" sz="36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  <p:cxnSp>
          <p:nvCxnSpPr>
            <p:cNvPr id="30" name="直接连接符 29"/>
            <p:cNvCxnSpPr/>
            <p:nvPr/>
          </p:nvCxnSpPr>
          <p:spPr>
            <a:xfrm>
              <a:off x="2741242" y="2538400"/>
              <a:ext cx="432048" cy="0"/>
            </a:xfrm>
            <a:prstGeom prst="line">
              <a:avLst/>
            </a:prstGeom>
            <a:ln w="254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矩形 30"/>
            <p:cNvSpPr/>
            <p:nvPr/>
          </p:nvSpPr>
          <p:spPr>
            <a:xfrm>
              <a:off x="2714738" y="2420888"/>
              <a:ext cx="417102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600" dirty="0" smtClean="0">
                  <a:solidFill>
                    <a:srgbClr val="C00000"/>
                  </a:solidFill>
                  <a:latin typeface="+mj-ea"/>
                  <a:ea typeface="+mj-ea"/>
                </a:rPr>
                <a:t>2</a:t>
              </a:r>
              <a:endParaRPr lang="zh-CN" altLang="zh-CN" sz="36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</p:grpSp>
      <p:graphicFrame>
        <p:nvGraphicFramePr>
          <p:cNvPr id="32" name="Object 10"/>
          <p:cNvGraphicFramePr>
            <a:graphicFrameLocks noChangeAspect="1"/>
          </p:cNvGraphicFramePr>
          <p:nvPr/>
        </p:nvGraphicFramePr>
        <p:xfrm>
          <a:off x="714348" y="4714884"/>
          <a:ext cx="1571625" cy="5222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42" name="Equation" r:id="rId14" imgW="609600" imgH="203200" progId="Equation.DSMT4">
                  <p:embed/>
                </p:oleObj>
              </mc:Choice>
              <mc:Fallback>
                <p:oleObj name="Equation" r:id="rId14" imgW="609600" imgH="203200" progId="Equation.DSMT4">
                  <p:embed/>
                  <p:pic>
                    <p:nvPicPr>
                      <p:cNvPr id="0" name="图片 924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14348" y="4714884"/>
                        <a:ext cx="1571625" cy="5222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" name="Object 11"/>
          <p:cNvGraphicFramePr>
            <a:graphicFrameLocks noChangeAspect="1"/>
          </p:cNvGraphicFramePr>
          <p:nvPr/>
        </p:nvGraphicFramePr>
        <p:xfrm>
          <a:off x="3794801" y="4481971"/>
          <a:ext cx="1179513" cy="1014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43" name="Equation" r:id="rId16" imgW="457200" imgH="393700" progId="Equation.DSMT4">
                  <p:embed/>
                </p:oleObj>
              </mc:Choice>
              <mc:Fallback>
                <p:oleObj name="Equation" r:id="rId16" imgW="457200" imgH="393700" progId="Equation.DSMT4">
                  <p:embed/>
                  <p:pic>
                    <p:nvPicPr>
                      <p:cNvPr id="0" name="图片 924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94801" y="4481971"/>
                        <a:ext cx="1179513" cy="10144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34" name="组合 33"/>
          <p:cNvGrpSpPr/>
          <p:nvPr/>
        </p:nvGrpSpPr>
        <p:grpSpPr>
          <a:xfrm>
            <a:off x="2285808" y="4005064"/>
            <a:ext cx="649537" cy="1264786"/>
            <a:chOff x="2760242" y="1916832"/>
            <a:chExt cx="649537" cy="1770700"/>
          </a:xfrm>
        </p:grpSpPr>
        <p:sp>
          <p:nvSpPr>
            <p:cNvPr id="35" name="矩形 34"/>
            <p:cNvSpPr/>
            <p:nvPr/>
          </p:nvSpPr>
          <p:spPr>
            <a:xfrm>
              <a:off x="2786746" y="1916832"/>
              <a:ext cx="184731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endParaRPr lang="zh-CN" altLang="zh-CN" sz="36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  <p:sp>
          <p:nvSpPr>
            <p:cNvPr id="36" name="矩形 35"/>
            <p:cNvSpPr/>
            <p:nvPr/>
          </p:nvSpPr>
          <p:spPr>
            <a:xfrm>
              <a:off x="2760242" y="2782669"/>
              <a:ext cx="649537" cy="90486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600" dirty="0" smtClean="0">
                  <a:solidFill>
                    <a:srgbClr val="C00000"/>
                  </a:solidFill>
                  <a:latin typeface="+mj-ea"/>
                  <a:ea typeface="+mj-ea"/>
                </a:rPr>
                <a:t>20</a:t>
              </a:r>
              <a:endParaRPr lang="zh-CN" altLang="zh-CN" sz="36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4867474" y="4635877"/>
            <a:ext cx="657041" cy="1142883"/>
            <a:chOff x="2613391" y="1943336"/>
            <a:chExt cx="657041" cy="1142883"/>
          </a:xfrm>
        </p:grpSpPr>
        <p:sp>
          <p:nvSpPr>
            <p:cNvPr id="38" name="矩形 37"/>
            <p:cNvSpPr/>
            <p:nvPr/>
          </p:nvSpPr>
          <p:spPr>
            <a:xfrm>
              <a:off x="2620895" y="1943336"/>
              <a:ext cx="649537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600" dirty="0" smtClean="0">
                  <a:solidFill>
                    <a:srgbClr val="C00000"/>
                  </a:solidFill>
                  <a:latin typeface="+mj-ea"/>
                  <a:ea typeface="+mj-ea"/>
                </a:rPr>
                <a:t>10</a:t>
              </a:r>
              <a:endParaRPr lang="zh-CN" altLang="zh-CN" sz="36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  <p:sp>
          <p:nvSpPr>
            <p:cNvPr id="39" name="矩形 38"/>
            <p:cNvSpPr/>
            <p:nvPr/>
          </p:nvSpPr>
          <p:spPr>
            <a:xfrm>
              <a:off x="2613391" y="2439888"/>
              <a:ext cx="184731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endParaRPr lang="zh-CN" altLang="zh-CN" sz="36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</p:grpSp>
      <p:graphicFrame>
        <p:nvGraphicFramePr>
          <p:cNvPr id="40" name="Object 11"/>
          <p:cNvGraphicFramePr>
            <a:graphicFrameLocks noChangeAspect="1"/>
          </p:cNvGraphicFramePr>
          <p:nvPr/>
        </p:nvGraphicFramePr>
        <p:xfrm>
          <a:off x="6529388" y="4481513"/>
          <a:ext cx="1177925" cy="10144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44" name="Equation" r:id="rId18" imgW="457200" imgH="393700" progId="Equation.DSMT4">
                  <p:embed/>
                </p:oleObj>
              </mc:Choice>
              <mc:Fallback>
                <p:oleObj name="Equation" r:id="rId18" imgW="457200" imgH="393700" progId="Equation.DSMT4">
                  <p:embed/>
                  <p:pic>
                    <p:nvPicPr>
                      <p:cNvPr id="0" name="图片 924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529388" y="4481513"/>
                        <a:ext cx="1177925" cy="10144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41" name="组合 40"/>
          <p:cNvGrpSpPr/>
          <p:nvPr/>
        </p:nvGrpSpPr>
        <p:grpSpPr>
          <a:xfrm>
            <a:off x="7596336" y="4438853"/>
            <a:ext cx="649537" cy="1097379"/>
            <a:chOff x="2629478" y="1969840"/>
            <a:chExt cx="649537" cy="1097379"/>
          </a:xfrm>
        </p:grpSpPr>
        <p:sp>
          <p:nvSpPr>
            <p:cNvPr id="42" name="矩形 41"/>
            <p:cNvSpPr/>
            <p:nvPr/>
          </p:nvSpPr>
          <p:spPr>
            <a:xfrm>
              <a:off x="2629478" y="1969840"/>
              <a:ext cx="649537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600" dirty="0" smtClean="0">
                  <a:solidFill>
                    <a:srgbClr val="C00000"/>
                  </a:solidFill>
                  <a:latin typeface="+mj-ea"/>
                  <a:ea typeface="+mj-ea"/>
                </a:rPr>
                <a:t>25</a:t>
              </a:r>
              <a:endParaRPr lang="zh-CN" altLang="zh-CN" sz="36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  <p:cxnSp>
          <p:nvCxnSpPr>
            <p:cNvPr id="43" name="直接连接符 42"/>
            <p:cNvCxnSpPr/>
            <p:nvPr/>
          </p:nvCxnSpPr>
          <p:spPr>
            <a:xfrm>
              <a:off x="2741242" y="2538400"/>
              <a:ext cx="432048" cy="0"/>
            </a:xfrm>
            <a:prstGeom prst="line">
              <a:avLst/>
            </a:prstGeom>
            <a:ln w="254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矩形 43"/>
            <p:cNvSpPr/>
            <p:nvPr/>
          </p:nvSpPr>
          <p:spPr>
            <a:xfrm>
              <a:off x="2714738" y="2420888"/>
              <a:ext cx="417102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600" dirty="0" smtClean="0">
                  <a:solidFill>
                    <a:srgbClr val="C00000"/>
                  </a:solidFill>
                  <a:latin typeface="+mj-ea"/>
                  <a:ea typeface="+mj-ea"/>
                </a:rPr>
                <a:t>4</a:t>
              </a:r>
              <a:endParaRPr lang="zh-CN" altLang="zh-CN" sz="36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7668344" y="3140968"/>
            <a:ext cx="458552" cy="1097379"/>
            <a:chOff x="2714738" y="1969840"/>
            <a:chExt cx="458552" cy="1097379"/>
          </a:xfrm>
        </p:grpSpPr>
        <p:sp>
          <p:nvSpPr>
            <p:cNvPr id="46" name="矩形 45"/>
            <p:cNvSpPr/>
            <p:nvPr/>
          </p:nvSpPr>
          <p:spPr>
            <a:xfrm>
              <a:off x="2716432" y="1969840"/>
              <a:ext cx="417102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600" dirty="0" smtClean="0">
                  <a:solidFill>
                    <a:srgbClr val="C00000"/>
                  </a:solidFill>
                  <a:latin typeface="+mj-ea"/>
                  <a:ea typeface="+mj-ea"/>
                </a:rPr>
                <a:t>1</a:t>
              </a:r>
              <a:endParaRPr lang="zh-CN" altLang="zh-CN" sz="36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  <p:cxnSp>
          <p:nvCxnSpPr>
            <p:cNvPr id="47" name="直接连接符 46"/>
            <p:cNvCxnSpPr/>
            <p:nvPr/>
          </p:nvCxnSpPr>
          <p:spPr>
            <a:xfrm>
              <a:off x="2741242" y="2538400"/>
              <a:ext cx="432048" cy="0"/>
            </a:xfrm>
            <a:prstGeom prst="line">
              <a:avLst/>
            </a:prstGeom>
            <a:ln w="254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8" name="矩形 47"/>
            <p:cNvSpPr/>
            <p:nvPr/>
          </p:nvSpPr>
          <p:spPr>
            <a:xfrm>
              <a:off x="2714738" y="2420888"/>
              <a:ext cx="417102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600" dirty="0" smtClean="0">
                  <a:solidFill>
                    <a:srgbClr val="C00000"/>
                  </a:solidFill>
                  <a:latin typeface="+mj-ea"/>
                  <a:ea typeface="+mj-ea"/>
                </a:rPr>
                <a:t>2</a:t>
              </a:r>
              <a:endParaRPr lang="zh-CN" altLang="zh-CN" sz="36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42"/>
          <p:cNvGrpSpPr/>
          <p:nvPr/>
        </p:nvGrpSpPr>
        <p:grpSpPr bwMode="auto">
          <a:xfrm>
            <a:off x="7594600" y="0"/>
            <a:ext cx="1296988" cy="1296988"/>
            <a:chOff x="4784" y="0"/>
            <a:chExt cx="817" cy="817"/>
          </a:xfrm>
        </p:grpSpPr>
        <p:pic>
          <p:nvPicPr>
            <p:cNvPr id="3" name="Picture 7" descr="Golden"/>
            <p:cNvPicPr>
              <a:picLocks noChangeAspect="1"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4784" y="0"/>
              <a:ext cx="817" cy="81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" name="WordArt 44"/>
            <p:cNvSpPr>
              <a:spLocks noChangeArrowheads="1" noChangeShapeType="1"/>
            </p:cNvSpPr>
            <p:nvPr/>
          </p:nvSpPr>
          <p:spPr bwMode="auto">
            <a:xfrm>
              <a:off x="4830" y="300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基础巩固</a:t>
              </a:r>
              <a:endParaRPr lang="zh-CN" altLang="en-US" sz="3600" kern="10">
                <a:ln w="9525">
                  <a:solidFill>
                    <a:srgbClr val="000000"/>
                  </a:solidFill>
                  <a:round/>
                </a:ln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grpSp>
        <p:nvGrpSpPr>
          <p:cNvPr id="5" name="Group 8"/>
          <p:cNvGrpSpPr/>
          <p:nvPr/>
        </p:nvGrpSpPr>
        <p:grpSpPr bwMode="auto">
          <a:xfrm>
            <a:off x="5580063" y="6149975"/>
            <a:ext cx="1943100" cy="519113"/>
            <a:chOff x="1474" y="3793"/>
            <a:chExt cx="952" cy="327"/>
          </a:xfrm>
        </p:grpSpPr>
        <p:sp>
          <p:nvSpPr>
            <p:cNvPr id="6" name="AutoShape 9">
              <a:hlinkClick r:id="rId2" action="ppaction://hlinksldjump" highlightClick="1"/>
            </p:cNvPr>
            <p:cNvSpPr>
              <a:spLocks noChangeArrowheads="1"/>
            </p:cNvSpPr>
            <p:nvPr/>
          </p:nvSpPr>
          <p:spPr bwMode="auto">
            <a:xfrm>
              <a:off x="1474" y="3793"/>
              <a:ext cx="907" cy="318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>
                <a:buFont typeface="Arial" panose="020B0604020202020204" pitchFamily="34" charset="0"/>
                <a:buNone/>
              </a:pPr>
              <a:endParaRPr lang="zh-CN" altLang="en-US" sz="1800">
                <a:solidFill>
                  <a:srgbClr val="FF0000"/>
                </a:solidFill>
              </a:endParaRPr>
            </a:p>
          </p:txBody>
        </p:sp>
        <p:sp>
          <p:nvSpPr>
            <p:cNvPr id="7" name="Text Box 10">
              <a:hlinkClick r:id="rId2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93"/>
              <a:ext cx="952" cy="327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Calibri" panose="020F0502020204030204" pitchFamily="34" charset="0"/>
                  <a:ea typeface="楷体_GB2312" pitchFamily="49" charset="-122"/>
                </a:rPr>
                <a:t>返回作业</a:t>
              </a:r>
              <a:r>
                <a:rPr lang="en-US" altLang="zh-CN" sz="2800" dirty="0">
                  <a:solidFill>
                    <a:schemeClr val="tx1"/>
                  </a:solidFill>
                  <a:latin typeface="Calibri" panose="020F0502020204030204" pitchFamily="34" charset="0"/>
                  <a:ea typeface="楷体_GB2312" pitchFamily="49" charset="-122"/>
                </a:rPr>
                <a:t>2</a:t>
              </a:r>
              <a:endParaRPr lang="en-US" altLang="zh-CN" sz="2800" dirty="0">
                <a:solidFill>
                  <a:schemeClr val="tx1"/>
                </a:solidFill>
                <a:latin typeface="Calibri" panose="020F0502020204030204" pitchFamily="34" charset="0"/>
                <a:ea typeface="楷体_GB2312" pitchFamily="49" charset="-122"/>
              </a:endParaRPr>
            </a:p>
          </p:txBody>
        </p:sp>
      </p:grpSp>
      <p:sp>
        <p:nvSpPr>
          <p:cNvPr id="21" name="Rectangle 68"/>
          <p:cNvSpPr>
            <a:spLocks noChangeArrowheads="1"/>
          </p:cNvSpPr>
          <p:nvPr/>
        </p:nvSpPr>
        <p:spPr bwMode="auto">
          <a:xfrm>
            <a:off x="395536" y="620688"/>
            <a:ext cx="4307589" cy="830997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宋体" panose="02010600030101010101" pitchFamily="2" charset="-122"/>
              </a:rPr>
              <a:t>  3.</a:t>
            </a:r>
            <a:r>
              <a:rPr lang="zh-CN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（易错题）</a:t>
            </a:r>
            <a:r>
              <a:rPr lang="zh-CN" altLang="en-US" sz="3200" dirty="0" smtClean="0">
                <a:solidFill>
                  <a:schemeClr val="tx1"/>
                </a:solidFill>
                <a:latin typeface="+mn-ea"/>
                <a:ea typeface="+mn-ea"/>
              </a:rPr>
              <a:t>计</a:t>
            </a:r>
            <a:r>
              <a:rPr lang="zh-CN" altLang="zh-CN" sz="3200" dirty="0" smtClean="0">
                <a:solidFill>
                  <a:schemeClr val="tx1"/>
                </a:solidFill>
              </a:rPr>
              <a:t>算</a:t>
            </a:r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。</a:t>
            </a:r>
            <a:endParaRPr lang="en-US" altLang="zh-CN" sz="3200" dirty="0" smtClean="0">
              <a:solidFill>
                <a:schemeClr val="tx1"/>
              </a:solidFill>
              <a:latin typeface="+mn-ea"/>
              <a:ea typeface="+mn-ea"/>
            </a:endParaRPr>
          </a:p>
        </p:txBody>
      </p:sp>
      <p:graphicFrame>
        <p:nvGraphicFramePr>
          <p:cNvPr id="22" name="Object 2"/>
          <p:cNvGraphicFramePr>
            <a:graphicFrameLocks noChangeAspect="1"/>
          </p:cNvGraphicFramePr>
          <p:nvPr/>
        </p:nvGraphicFramePr>
        <p:xfrm>
          <a:off x="1855788" y="2205038"/>
          <a:ext cx="1397000" cy="10810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0" name="Equation" r:id="rId3" imgW="508000" imgH="393700" progId="Equation.KSEE3">
                  <p:embed/>
                </p:oleObj>
              </mc:Choice>
              <mc:Fallback>
                <p:oleObj name="Equation" r:id="rId3" imgW="508000" imgH="393700" progId="Equation.KSEE3">
                  <p:embed/>
                  <p:pic>
                    <p:nvPicPr>
                      <p:cNvPr id="0" name="图片 1024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55788" y="2205038"/>
                        <a:ext cx="1397000" cy="10810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3"/>
          <p:cNvGraphicFramePr>
            <a:graphicFrameLocks noChangeAspect="1"/>
          </p:cNvGraphicFramePr>
          <p:nvPr/>
        </p:nvGraphicFramePr>
        <p:xfrm>
          <a:off x="5464175" y="2205038"/>
          <a:ext cx="1501775" cy="10810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1" name="Equation" r:id="rId5" imgW="546100" imgH="393700" progId="Equation.KSEE3">
                  <p:embed/>
                </p:oleObj>
              </mc:Choice>
              <mc:Fallback>
                <p:oleObj name="Equation" r:id="rId5" imgW="546100" imgH="393700" progId="Equation.KSEE3">
                  <p:embed/>
                  <p:pic>
                    <p:nvPicPr>
                      <p:cNvPr id="0" name="图片 1025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64175" y="2205038"/>
                        <a:ext cx="1501775" cy="10810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4"/>
          <p:cNvGraphicFramePr>
            <a:graphicFrameLocks noChangeAspect="1"/>
          </p:cNvGraphicFramePr>
          <p:nvPr/>
        </p:nvGraphicFramePr>
        <p:xfrm>
          <a:off x="1565275" y="4003675"/>
          <a:ext cx="1676400" cy="1081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2" name="Equation" r:id="rId7" imgW="609600" imgH="393700" progId="Equation.KSEE3">
                  <p:embed/>
                </p:oleObj>
              </mc:Choice>
              <mc:Fallback>
                <p:oleObj name="Equation" r:id="rId7" imgW="609600" imgH="393700" progId="Equation.KSEE3">
                  <p:embed/>
                  <p:pic>
                    <p:nvPicPr>
                      <p:cNvPr id="0" name="图片 1025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65275" y="4003675"/>
                        <a:ext cx="1676400" cy="10810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5"/>
          <p:cNvGraphicFramePr>
            <a:graphicFrameLocks noChangeAspect="1"/>
          </p:cNvGraphicFramePr>
          <p:nvPr/>
        </p:nvGraphicFramePr>
        <p:xfrm>
          <a:off x="5338763" y="4003675"/>
          <a:ext cx="1500187" cy="1081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3" name="Equation" r:id="rId9" imgW="546100" imgH="393700" progId="Equation.KSEE3">
                  <p:embed/>
                </p:oleObj>
              </mc:Choice>
              <mc:Fallback>
                <p:oleObj name="Equation" r:id="rId9" imgW="546100" imgH="393700" progId="Equation.KSEE3">
                  <p:embed/>
                  <p:pic>
                    <p:nvPicPr>
                      <p:cNvPr id="0" name="图片 1025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38763" y="4003675"/>
                        <a:ext cx="1500187" cy="10810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6" name="组合 25"/>
          <p:cNvGrpSpPr/>
          <p:nvPr/>
        </p:nvGrpSpPr>
        <p:grpSpPr>
          <a:xfrm>
            <a:off x="3275856" y="3645024"/>
            <a:ext cx="417102" cy="1137135"/>
            <a:chOff x="2616226" y="1916832"/>
            <a:chExt cx="417102" cy="1591988"/>
          </a:xfrm>
        </p:grpSpPr>
        <p:sp>
          <p:nvSpPr>
            <p:cNvPr id="27" name="矩形 26"/>
            <p:cNvSpPr/>
            <p:nvPr/>
          </p:nvSpPr>
          <p:spPr>
            <a:xfrm>
              <a:off x="2786746" y="1916832"/>
              <a:ext cx="184731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endParaRPr lang="zh-CN" altLang="zh-CN" sz="36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>
              <a:off x="2616226" y="2603957"/>
              <a:ext cx="417102" cy="90486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600" dirty="0" smtClean="0">
                  <a:solidFill>
                    <a:srgbClr val="C00000"/>
                  </a:solidFill>
                  <a:latin typeface="+mj-ea"/>
                  <a:ea typeface="+mj-ea"/>
                </a:rPr>
                <a:t>4</a:t>
              </a:r>
              <a:endParaRPr lang="zh-CN" altLang="zh-CN" sz="36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3177344" y="2191612"/>
            <a:ext cx="649537" cy="1097379"/>
            <a:chOff x="2602974" y="1969840"/>
            <a:chExt cx="649537" cy="1097379"/>
          </a:xfrm>
        </p:grpSpPr>
        <p:sp>
          <p:nvSpPr>
            <p:cNvPr id="30" name="矩形 29"/>
            <p:cNvSpPr/>
            <p:nvPr/>
          </p:nvSpPr>
          <p:spPr>
            <a:xfrm>
              <a:off x="2602974" y="1969840"/>
              <a:ext cx="649537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600" dirty="0" smtClean="0">
                  <a:solidFill>
                    <a:srgbClr val="C00000"/>
                  </a:solidFill>
                  <a:latin typeface="+mj-ea"/>
                  <a:ea typeface="+mj-ea"/>
                </a:rPr>
                <a:t>11</a:t>
              </a:r>
              <a:endParaRPr lang="zh-CN" altLang="zh-CN" sz="36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  <p:cxnSp>
          <p:nvCxnSpPr>
            <p:cNvPr id="31" name="直接连接符 30"/>
            <p:cNvCxnSpPr/>
            <p:nvPr/>
          </p:nvCxnSpPr>
          <p:spPr>
            <a:xfrm>
              <a:off x="2741242" y="2538400"/>
              <a:ext cx="432048" cy="0"/>
            </a:xfrm>
            <a:prstGeom prst="line">
              <a:avLst/>
            </a:prstGeom>
            <a:ln w="254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2" name="矩形 31"/>
            <p:cNvSpPr/>
            <p:nvPr/>
          </p:nvSpPr>
          <p:spPr>
            <a:xfrm>
              <a:off x="2748684" y="2420888"/>
              <a:ext cx="417102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600" dirty="0" smtClean="0">
                  <a:solidFill>
                    <a:srgbClr val="C00000"/>
                  </a:solidFill>
                  <a:latin typeface="+mj-ea"/>
                  <a:ea typeface="+mj-ea"/>
                </a:rPr>
                <a:t>3</a:t>
              </a:r>
              <a:endParaRPr lang="zh-CN" altLang="zh-CN" sz="36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6874791" y="2348880"/>
            <a:ext cx="649537" cy="1097379"/>
            <a:chOff x="2602974" y="1969840"/>
            <a:chExt cx="649537" cy="1097379"/>
          </a:xfrm>
        </p:grpSpPr>
        <p:sp>
          <p:nvSpPr>
            <p:cNvPr id="45" name="矩形 44"/>
            <p:cNvSpPr/>
            <p:nvPr/>
          </p:nvSpPr>
          <p:spPr>
            <a:xfrm>
              <a:off x="2602974" y="1969840"/>
              <a:ext cx="649537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600" dirty="0" smtClean="0">
                  <a:solidFill>
                    <a:srgbClr val="C00000"/>
                  </a:solidFill>
                  <a:latin typeface="+mj-ea"/>
                  <a:ea typeface="+mj-ea"/>
                </a:rPr>
                <a:t>12</a:t>
              </a:r>
              <a:endParaRPr lang="zh-CN" altLang="zh-CN" sz="36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  <p:sp>
          <p:nvSpPr>
            <p:cNvPr id="47" name="矩形 46"/>
            <p:cNvSpPr/>
            <p:nvPr/>
          </p:nvSpPr>
          <p:spPr>
            <a:xfrm>
              <a:off x="2748684" y="2420888"/>
              <a:ext cx="184731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endParaRPr lang="zh-CN" altLang="zh-CN" sz="36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6874791" y="3987805"/>
            <a:ext cx="649537" cy="1097379"/>
            <a:chOff x="2630943" y="1969840"/>
            <a:chExt cx="649537" cy="1097379"/>
          </a:xfrm>
        </p:grpSpPr>
        <p:sp>
          <p:nvSpPr>
            <p:cNvPr id="49" name="矩形 48"/>
            <p:cNvSpPr/>
            <p:nvPr/>
          </p:nvSpPr>
          <p:spPr>
            <a:xfrm>
              <a:off x="2630943" y="1969840"/>
              <a:ext cx="649537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600" dirty="0" smtClean="0">
                  <a:solidFill>
                    <a:srgbClr val="C00000"/>
                  </a:solidFill>
                  <a:latin typeface="+mj-ea"/>
                  <a:ea typeface="+mj-ea"/>
                </a:rPr>
                <a:t>77</a:t>
              </a:r>
              <a:endParaRPr lang="zh-CN" altLang="zh-CN" sz="36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  <p:cxnSp>
          <p:nvCxnSpPr>
            <p:cNvPr id="50" name="直接连接符 49"/>
            <p:cNvCxnSpPr/>
            <p:nvPr/>
          </p:nvCxnSpPr>
          <p:spPr>
            <a:xfrm>
              <a:off x="2741242" y="2538400"/>
              <a:ext cx="432048" cy="0"/>
            </a:xfrm>
            <a:prstGeom prst="line">
              <a:avLst/>
            </a:prstGeom>
            <a:ln w="254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1" name="矩形 50"/>
            <p:cNvSpPr/>
            <p:nvPr/>
          </p:nvSpPr>
          <p:spPr>
            <a:xfrm>
              <a:off x="2748684" y="2420888"/>
              <a:ext cx="417102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600" dirty="0" smtClean="0">
                  <a:solidFill>
                    <a:srgbClr val="C00000"/>
                  </a:solidFill>
                  <a:latin typeface="+mj-ea"/>
                  <a:ea typeface="+mj-ea"/>
                </a:rPr>
                <a:t>2</a:t>
              </a:r>
              <a:endParaRPr lang="zh-CN" altLang="zh-CN" sz="36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8"/>
          <p:cNvGrpSpPr/>
          <p:nvPr/>
        </p:nvGrpSpPr>
        <p:grpSpPr bwMode="auto">
          <a:xfrm>
            <a:off x="7848600" y="0"/>
            <a:ext cx="1295400" cy="1292225"/>
            <a:chOff x="4944" y="210"/>
            <a:chExt cx="816" cy="814"/>
          </a:xfrm>
        </p:grpSpPr>
        <p:pic>
          <p:nvPicPr>
            <p:cNvPr id="3" name="Picture 8" descr="Pink2"/>
            <p:cNvPicPr>
              <a:picLocks noChangeAspect="1"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4944" y="210"/>
              <a:ext cx="816" cy="81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" name="WordArt 27"/>
            <p:cNvSpPr>
              <a:spLocks noChangeArrowheads="1" noChangeShapeType="1"/>
            </p:cNvSpPr>
            <p:nvPr/>
          </p:nvSpPr>
          <p:spPr bwMode="auto">
            <a:xfrm>
              <a:off x="5035" y="528"/>
              <a:ext cx="613" cy="317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 dirty="0">
                  <a:ln w="9525">
                    <a:solidFill>
                      <a:srgbClr val="FFFF00"/>
                    </a:solidFill>
                    <a:round/>
                  </a:ln>
                  <a:solidFill>
                    <a:srgbClr val="FFFF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提升培优</a:t>
              </a:r>
              <a:endParaRPr lang="zh-CN" altLang="en-US" sz="3600" kern="10" dirty="0">
                <a:ln w="9525">
                  <a:solidFill>
                    <a:srgbClr val="FFFF00"/>
                  </a:solidFill>
                  <a:round/>
                </a:ln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5" name="Rectangle 22"/>
          <p:cNvSpPr>
            <a:spLocks noChangeArrowheads="1"/>
          </p:cNvSpPr>
          <p:nvPr/>
        </p:nvSpPr>
        <p:spPr bwMode="auto">
          <a:xfrm>
            <a:off x="467544" y="692696"/>
            <a:ext cx="9505056" cy="230832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宋体" panose="02010600030101010101" pitchFamily="2" charset="-122"/>
              </a:rPr>
              <a:t>4.</a:t>
            </a:r>
            <a:r>
              <a:rPr lang="zh-CN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（难点题）</a:t>
            </a:r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小华的妈妈为某贫困地区</a:t>
            </a:r>
            <a:endParaRPr lang="en-US" altLang="zh-CN" sz="3200" dirty="0" smtClean="0">
              <a:solidFill>
                <a:schemeClr val="tx1"/>
              </a:solidFill>
              <a:latin typeface="+mn-ea"/>
              <a:ea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 </a:t>
            </a:r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捐款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300</a:t>
            </a:r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元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小华捐款的钱数是妈妈的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  ,</a:t>
            </a:r>
            <a:endParaRPr lang="en-US" altLang="zh-CN" sz="3200" dirty="0" smtClean="0">
              <a:solidFill>
                <a:schemeClr val="tx1"/>
              </a:solidFill>
              <a:latin typeface="+mn-ea"/>
              <a:ea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 </a:t>
            </a:r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小华捐款多少元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?</a:t>
            </a:r>
            <a:endParaRPr lang="zh-CN" altLang="en-US" sz="3200" dirty="0" smtClean="0">
              <a:solidFill>
                <a:schemeClr val="tx1"/>
              </a:solidFill>
              <a:latin typeface="+mn-ea"/>
              <a:ea typeface="+mn-ea"/>
            </a:endParaRPr>
          </a:p>
        </p:txBody>
      </p:sp>
      <p:graphicFrame>
        <p:nvGraphicFramePr>
          <p:cNvPr id="119820" name="Object 12"/>
          <p:cNvGraphicFramePr>
            <a:graphicFrameLocks noChangeAspect="1"/>
          </p:cNvGraphicFramePr>
          <p:nvPr/>
        </p:nvGraphicFramePr>
        <p:xfrm>
          <a:off x="7333400" y="1340768"/>
          <a:ext cx="393700" cy="1014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68" name="Equation" r:id="rId2" imgW="152400" imgH="393700" progId="Equation.DSMT4">
                  <p:embed/>
                </p:oleObj>
              </mc:Choice>
              <mc:Fallback>
                <p:oleObj name="Equation" r:id="rId2" imgW="152400" imgH="393700" progId="Equation.DSMT4">
                  <p:embed/>
                  <p:pic>
                    <p:nvPicPr>
                      <p:cNvPr id="0" name="图片 1126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333400" y="1340768"/>
                        <a:ext cx="393700" cy="10144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5" name="矩形 24"/>
          <p:cNvSpPr/>
          <p:nvPr/>
        </p:nvSpPr>
        <p:spPr>
          <a:xfrm>
            <a:off x="4348356" y="3770040"/>
            <a:ext cx="49404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/>
              <a:t>＝</a:t>
            </a:r>
            <a:endParaRPr lang="zh-CN" altLang="en-US" dirty="0"/>
          </a:p>
        </p:txBody>
      </p:sp>
      <p:sp>
        <p:nvSpPr>
          <p:cNvPr id="47" name="矩形 46"/>
          <p:cNvSpPr/>
          <p:nvPr/>
        </p:nvSpPr>
        <p:spPr>
          <a:xfrm>
            <a:off x="5104871" y="3724536"/>
            <a:ext cx="12666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 smtClean="0"/>
              <a:t>（元）</a:t>
            </a:r>
            <a:endParaRPr lang="zh-CN" altLang="en-US" sz="2800" dirty="0"/>
          </a:p>
        </p:txBody>
      </p:sp>
      <p:grpSp>
        <p:nvGrpSpPr>
          <p:cNvPr id="48" name="组合 47"/>
          <p:cNvGrpSpPr/>
          <p:nvPr/>
        </p:nvGrpSpPr>
        <p:grpSpPr>
          <a:xfrm>
            <a:off x="4743493" y="3652528"/>
            <a:ext cx="598241" cy="784584"/>
            <a:chOff x="2623730" y="2188827"/>
            <a:chExt cx="598241" cy="784584"/>
          </a:xfrm>
        </p:grpSpPr>
        <p:sp>
          <p:nvSpPr>
            <p:cNvPr id="49" name="矩形 48"/>
            <p:cNvSpPr/>
            <p:nvPr/>
          </p:nvSpPr>
          <p:spPr>
            <a:xfrm>
              <a:off x="2623730" y="2188827"/>
              <a:ext cx="598241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+mj-ea"/>
                  <a:ea typeface="+mj-ea"/>
                </a:rPr>
                <a:t>75</a:t>
              </a:r>
              <a:endParaRPr lang="zh-CN" altLang="zh-CN" sz="32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  <p:sp>
          <p:nvSpPr>
            <p:cNvPr id="50" name="矩形 49"/>
            <p:cNvSpPr/>
            <p:nvPr/>
          </p:nvSpPr>
          <p:spPr>
            <a:xfrm>
              <a:off x="2746866" y="2388636"/>
              <a:ext cx="184731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endParaRPr lang="zh-CN" altLang="zh-CN" sz="32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2910906" y="3429000"/>
            <a:ext cx="436958" cy="963815"/>
            <a:chOff x="2618694" y="2022848"/>
            <a:chExt cx="436958" cy="963815"/>
          </a:xfrm>
        </p:grpSpPr>
        <p:sp>
          <p:nvSpPr>
            <p:cNvPr id="22" name="矩形 21"/>
            <p:cNvSpPr/>
            <p:nvPr/>
          </p:nvSpPr>
          <p:spPr>
            <a:xfrm>
              <a:off x="2650108" y="2022848"/>
              <a:ext cx="391454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+mj-ea"/>
                  <a:ea typeface="+mj-ea"/>
                </a:rPr>
                <a:t>1</a:t>
              </a:r>
              <a:endParaRPr lang="zh-CN" altLang="zh-CN" sz="32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  <p:cxnSp>
          <p:nvCxnSpPr>
            <p:cNvPr id="23" name="直接连接符 22"/>
            <p:cNvCxnSpPr/>
            <p:nvPr/>
          </p:nvCxnSpPr>
          <p:spPr>
            <a:xfrm>
              <a:off x="2623604" y="2538400"/>
              <a:ext cx="432048" cy="0"/>
            </a:xfrm>
            <a:prstGeom prst="line">
              <a:avLst/>
            </a:prstGeom>
            <a:ln w="254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矩形 23"/>
            <p:cNvSpPr/>
            <p:nvPr/>
          </p:nvSpPr>
          <p:spPr>
            <a:xfrm>
              <a:off x="2618694" y="2401888"/>
              <a:ext cx="391454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+mj-ea"/>
                  <a:ea typeface="+mj-ea"/>
                </a:rPr>
                <a:t>4</a:t>
              </a:r>
              <a:endParaRPr lang="zh-CN" altLang="zh-CN" sz="32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29" name="矩形 28"/>
          <p:cNvSpPr/>
          <p:nvPr/>
        </p:nvSpPr>
        <p:spPr>
          <a:xfrm>
            <a:off x="3289108" y="3722780"/>
            <a:ext cx="4924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/>
              <a:t>×</a:t>
            </a:r>
            <a:endParaRPr lang="zh-CN" altLang="en-US" dirty="0"/>
          </a:p>
        </p:txBody>
      </p:sp>
      <p:sp>
        <p:nvSpPr>
          <p:cNvPr id="30" name="矩形 29"/>
          <p:cNvSpPr/>
          <p:nvPr/>
        </p:nvSpPr>
        <p:spPr>
          <a:xfrm>
            <a:off x="3656016" y="3637520"/>
            <a:ext cx="85710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  <a:latin typeface="+mj-ea"/>
                <a:ea typeface="+mj-ea"/>
              </a:rPr>
              <a:t>300</a:t>
            </a:r>
            <a:endParaRPr lang="zh-CN" altLang="zh-CN" sz="3200" dirty="0">
              <a:solidFill>
                <a:srgbClr val="C00000"/>
              </a:solidFill>
              <a:latin typeface="+mj-ea"/>
              <a:ea typeface="+mj-ea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771800" y="4797152"/>
            <a:ext cx="50405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/>
              <a:t>答：小华捐款</a:t>
            </a:r>
            <a:r>
              <a:rPr lang="en-US" altLang="zh-CN" sz="3200" dirty="0" smtClean="0"/>
              <a:t>75</a:t>
            </a:r>
            <a:r>
              <a:rPr lang="zh-CN" altLang="en-US" sz="3200" dirty="0" smtClean="0"/>
              <a:t>元。</a:t>
            </a:r>
            <a:endParaRPr lang="zh-CN" altLang="en-US" sz="32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47" grpId="0"/>
      <p:bldP spid="29" grpId="0"/>
      <p:bldP spid="30" grpId="0"/>
      <p:bldP spid="1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8"/>
          <p:cNvGrpSpPr/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18" name="Picture 9" descr="1"/>
            <p:cNvPicPr>
              <a:picLocks noChangeAspect="1" noChangeArrowheads="1"/>
            </p:cNvPicPr>
            <p:nvPr/>
          </p:nvPicPr>
          <p:blipFill>
            <a:blip r:embed="rId1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9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91403" tIns="45700" rIns="91403" bIns="45700" anchor="ctr"/>
            <a:lstStyle/>
            <a:p>
              <a:pPr algn="r" defTabSz="923925">
                <a:buFont typeface="Arial" panose="020B0604020202020204" pitchFamily="34" charset="0"/>
                <a:buNone/>
              </a:pPr>
              <a:r>
                <a:rPr lang="zh-CN" altLang="en-US" sz="3200" dirty="0" smtClean="0">
                  <a:ea typeface="黑体" panose="02010609060101010101" pitchFamily="49" charset="-122"/>
                </a:rPr>
                <a:t>复 习 准 备</a:t>
              </a:r>
              <a:endParaRPr lang="zh-CN" altLang="en-US" sz="3200" dirty="0">
                <a:ea typeface="黑体" panose="02010609060101010101" pitchFamily="49" charset="-122"/>
              </a:endParaRPr>
            </a:p>
          </p:txBody>
        </p:sp>
      </p:grpSp>
      <p:sp>
        <p:nvSpPr>
          <p:cNvPr id="53" name="矩形 52"/>
          <p:cNvSpPr/>
          <p:nvPr/>
        </p:nvSpPr>
        <p:spPr>
          <a:xfrm>
            <a:off x="1115616" y="1404065"/>
            <a:ext cx="763284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1</a:t>
            </a:r>
            <a:r>
              <a:rPr lang="en-US" altLang="zh-CN" sz="3200" i="1" dirty="0" smtClean="0">
                <a:solidFill>
                  <a:schemeClr val="tx1"/>
                </a:solidFill>
                <a:latin typeface="+mn-ea"/>
                <a:ea typeface="+mn-ea"/>
              </a:rPr>
              <a:t>.</a:t>
            </a:r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计算下列各题。</a:t>
            </a:r>
            <a:endParaRPr lang="zh-CN" altLang="zh-CN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grpSp>
        <p:nvGrpSpPr>
          <p:cNvPr id="75" name="Group 16"/>
          <p:cNvGrpSpPr/>
          <p:nvPr/>
        </p:nvGrpSpPr>
        <p:grpSpPr bwMode="auto">
          <a:xfrm>
            <a:off x="5867400" y="5805488"/>
            <a:ext cx="1684338" cy="877887"/>
            <a:chOff x="2699" y="3612"/>
            <a:chExt cx="1061" cy="553"/>
          </a:xfrm>
        </p:grpSpPr>
        <p:pic>
          <p:nvPicPr>
            <p:cNvPr id="76" name="Picture 34">
              <a:hlinkClick r:id="" action="ppaction://hlinkshowjump?jump=firstslide"/>
            </p:cNvPr>
            <p:cNvPicPr>
              <a:picLocks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699" y="3612"/>
              <a:ext cx="1043" cy="552"/>
            </a:xfrm>
            <a:prstGeom prst="rect">
              <a:avLst/>
            </a:prstGeom>
            <a:noFill/>
            <a:ln w="9525">
              <a:noFill/>
              <a:bevel/>
            </a:ln>
          </p:spPr>
        </p:pic>
        <p:sp>
          <p:nvSpPr>
            <p:cNvPr id="77" name="Text Box 18">
              <a:hlinkClick r:id="rId3" action="ppaction://hlinksldjump" highlightClick="1">
                <a:snd r:embed="rId4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2744" y="3838"/>
              <a:ext cx="1016" cy="327"/>
            </a:xfrm>
            <a:prstGeom prst="rect">
              <a:avLst/>
            </a:prstGeom>
            <a:noFill/>
            <a:ln w="9525">
              <a:noFill/>
              <a:bevel/>
            </a:ln>
          </p:spPr>
          <p:txBody>
            <a:bodyPr wrap="none">
              <a:spAutoFit/>
            </a:bodyPr>
            <a:lstStyle/>
            <a:p>
              <a:r>
                <a:rPr lang="zh-CN" altLang="en-US" sz="2800">
                  <a:solidFill>
                    <a:schemeClr val="tx1"/>
                  </a:solidFill>
                  <a:ea typeface="楷体_GB2312" pitchFamily="49" charset="-122"/>
                </a:rPr>
                <a:t>返回目录</a:t>
              </a:r>
              <a:endParaRPr lang="zh-CN" altLang="en-US" sz="1800" b="0">
                <a:solidFill>
                  <a:schemeClr val="tx1"/>
                </a:solidFill>
                <a:ea typeface="楷体_GB2312" pitchFamily="49" charset="-122"/>
              </a:endParaRPr>
            </a:p>
          </p:txBody>
        </p:sp>
      </p:grpSp>
      <p:graphicFrame>
        <p:nvGraphicFramePr>
          <p:cNvPr id="10" name="Object 10"/>
          <p:cNvGraphicFramePr>
            <a:graphicFrameLocks noChangeAspect="1"/>
          </p:cNvGraphicFramePr>
          <p:nvPr/>
        </p:nvGraphicFramePr>
        <p:xfrm>
          <a:off x="1132027" y="2774628"/>
          <a:ext cx="1179512" cy="10144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2" name="Equation" r:id="rId5" imgW="457200" imgH="393700" progId="Equation.DSMT4">
                  <p:embed/>
                </p:oleObj>
              </mc:Choice>
              <mc:Fallback>
                <p:oleObj name="Equation" r:id="rId5" imgW="457200" imgH="393700" progId="Equation.DSMT4">
                  <p:embed/>
                  <p:pic>
                    <p:nvPicPr>
                      <p:cNvPr id="0" name="图片 103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32027" y="2774628"/>
                        <a:ext cx="1179512" cy="10144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1"/>
          <p:cNvGraphicFramePr>
            <a:graphicFrameLocks noChangeAspect="1"/>
          </p:cNvGraphicFramePr>
          <p:nvPr/>
        </p:nvGraphicFramePr>
        <p:xfrm>
          <a:off x="3797960" y="2780283"/>
          <a:ext cx="1179513" cy="1014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3" name="Equation" r:id="rId7" imgW="457200" imgH="393700" progId="Equation.DSMT4">
                  <p:embed/>
                </p:oleObj>
              </mc:Choice>
              <mc:Fallback>
                <p:oleObj name="Equation" r:id="rId7" imgW="457200" imgH="393700" progId="Equation.DSMT4">
                  <p:embed/>
                  <p:pic>
                    <p:nvPicPr>
                      <p:cNvPr id="0" name="图片 103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97960" y="2780283"/>
                        <a:ext cx="1179513" cy="10144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2" name="组合 11"/>
          <p:cNvGrpSpPr/>
          <p:nvPr/>
        </p:nvGrpSpPr>
        <p:grpSpPr>
          <a:xfrm>
            <a:off x="2288967" y="2303376"/>
            <a:ext cx="417102" cy="1080120"/>
            <a:chOff x="2760242" y="1916832"/>
            <a:chExt cx="417102" cy="1512168"/>
          </a:xfrm>
        </p:grpSpPr>
        <p:sp>
          <p:nvSpPr>
            <p:cNvPr id="13" name="矩形 12"/>
            <p:cNvSpPr/>
            <p:nvPr/>
          </p:nvSpPr>
          <p:spPr>
            <a:xfrm>
              <a:off x="2786746" y="1916832"/>
              <a:ext cx="184731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endParaRPr lang="zh-CN" altLang="zh-CN" sz="36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2760242" y="2782669"/>
              <a:ext cx="417102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600" dirty="0" smtClean="0">
                  <a:solidFill>
                    <a:srgbClr val="C00000"/>
                  </a:solidFill>
                  <a:latin typeface="+mj-ea"/>
                  <a:ea typeface="+mj-ea"/>
                </a:rPr>
                <a:t>2</a:t>
              </a:r>
              <a:endParaRPr lang="zh-CN" altLang="zh-CN" sz="36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7603778" y="2934189"/>
            <a:ext cx="424606" cy="1142883"/>
            <a:chOff x="2613391" y="1943336"/>
            <a:chExt cx="424606" cy="1142883"/>
          </a:xfrm>
        </p:grpSpPr>
        <p:sp>
          <p:nvSpPr>
            <p:cNvPr id="16" name="矩形 15"/>
            <p:cNvSpPr/>
            <p:nvPr/>
          </p:nvSpPr>
          <p:spPr>
            <a:xfrm>
              <a:off x="2620895" y="1943336"/>
              <a:ext cx="417102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600" dirty="0" smtClean="0">
                  <a:solidFill>
                    <a:srgbClr val="C00000"/>
                  </a:solidFill>
                  <a:latin typeface="+mj-ea"/>
                  <a:ea typeface="+mj-ea"/>
                </a:rPr>
                <a:t>1</a:t>
              </a:r>
              <a:endParaRPr lang="zh-CN" altLang="zh-CN" sz="36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2613391" y="2439888"/>
              <a:ext cx="184731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endParaRPr lang="zh-CN" altLang="zh-CN" sz="36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</p:grpSp>
      <p:graphicFrame>
        <p:nvGraphicFramePr>
          <p:cNvPr id="21" name="Object 11"/>
          <p:cNvGraphicFramePr>
            <a:graphicFrameLocks noChangeAspect="1"/>
          </p:cNvGraphicFramePr>
          <p:nvPr/>
        </p:nvGraphicFramePr>
        <p:xfrm>
          <a:off x="6549098" y="2780283"/>
          <a:ext cx="1146175" cy="1014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4" name="Equation" r:id="rId9" imgW="444500" imgH="393700" progId="Equation.DSMT4">
                  <p:embed/>
                </p:oleObj>
              </mc:Choice>
              <mc:Fallback>
                <p:oleObj name="Equation" r:id="rId9" imgW="444500" imgH="393700" progId="Equation.DSMT4">
                  <p:embed/>
                  <p:pic>
                    <p:nvPicPr>
                      <p:cNvPr id="0" name="图片 103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549098" y="2780283"/>
                        <a:ext cx="1146175" cy="10144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2" name="组合 21"/>
          <p:cNvGrpSpPr/>
          <p:nvPr/>
        </p:nvGrpSpPr>
        <p:grpSpPr>
          <a:xfrm>
            <a:off x="4993955" y="2737165"/>
            <a:ext cx="649537" cy="1097379"/>
            <a:chOff x="2629478" y="1969840"/>
            <a:chExt cx="649537" cy="1097379"/>
          </a:xfrm>
        </p:grpSpPr>
        <p:sp>
          <p:nvSpPr>
            <p:cNvPr id="23" name="矩形 22"/>
            <p:cNvSpPr/>
            <p:nvPr/>
          </p:nvSpPr>
          <p:spPr>
            <a:xfrm>
              <a:off x="2629478" y="1969840"/>
              <a:ext cx="649537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600" dirty="0" smtClean="0">
                  <a:solidFill>
                    <a:srgbClr val="C00000"/>
                  </a:solidFill>
                  <a:latin typeface="+mj-ea"/>
                  <a:ea typeface="+mj-ea"/>
                </a:rPr>
                <a:t>63</a:t>
              </a:r>
              <a:endParaRPr lang="zh-CN" altLang="zh-CN" sz="36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  <p:cxnSp>
          <p:nvCxnSpPr>
            <p:cNvPr id="24" name="直接连接符 23"/>
            <p:cNvCxnSpPr/>
            <p:nvPr/>
          </p:nvCxnSpPr>
          <p:spPr>
            <a:xfrm>
              <a:off x="2741242" y="2538400"/>
              <a:ext cx="432048" cy="0"/>
            </a:xfrm>
            <a:prstGeom prst="line">
              <a:avLst/>
            </a:prstGeom>
            <a:ln w="254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矩形 24"/>
            <p:cNvSpPr/>
            <p:nvPr/>
          </p:nvSpPr>
          <p:spPr>
            <a:xfrm>
              <a:off x="2714738" y="2420888"/>
              <a:ext cx="417102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600" dirty="0" smtClean="0">
                  <a:solidFill>
                    <a:srgbClr val="C00000"/>
                  </a:solidFill>
                  <a:latin typeface="+mj-ea"/>
                  <a:ea typeface="+mj-ea"/>
                </a:rPr>
                <a:t>8</a:t>
              </a:r>
              <a:endParaRPr lang="zh-CN" altLang="zh-CN" sz="36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8"/>
          <p:cNvGrpSpPr/>
          <p:nvPr/>
        </p:nvGrpSpPr>
        <p:grpSpPr bwMode="auto">
          <a:xfrm>
            <a:off x="7848600" y="0"/>
            <a:ext cx="1295400" cy="1292225"/>
            <a:chOff x="4944" y="210"/>
            <a:chExt cx="816" cy="814"/>
          </a:xfrm>
        </p:grpSpPr>
        <p:pic>
          <p:nvPicPr>
            <p:cNvPr id="3" name="Picture 8" descr="Pink2"/>
            <p:cNvPicPr>
              <a:picLocks noChangeAspect="1"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4944" y="210"/>
              <a:ext cx="816" cy="81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" name="WordArt 27"/>
            <p:cNvSpPr>
              <a:spLocks noChangeArrowheads="1" noChangeShapeType="1"/>
            </p:cNvSpPr>
            <p:nvPr/>
          </p:nvSpPr>
          <p:spPr bwMode="auto">
            <a:xfrm>
              <a:off x="5035" y="528"/>
              <a:ext cx="613" cy="317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 dirty="0">
                  <a:ln w="9525">
                    <a:solidFill>
                      <a:srgbClr val="FFFF00"/>
                    </a:solidFill>
                    <a:round/>
                  </a:ln>
                  <a:solidFill>
                    <a:srgbClr val="FFFF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提升培优</a:t>
              </a:r>
              <a:endParaRPr lang="zh-CN" altLang="en-US" sz="3600" kern="10" dirty="0">
                <a:ln w="9525">
                  <a:solidFill>
                    <a:srgbClr val="FFFF00"/>
                  </a:solidFill>
                  <a:round/>
                </a:ln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5" name="Rectangle 22"/>
          <p:cNvSpPr>
            <a:spLocks noChangeArrowheads="1"/>
          </p:cNvSpPr>
          <p:nvPr/>
        </p:nvSpPr>
        <p:spPr bwMode="auto">
          <a:xfrm>
            <a:off x="395536" y="849964"/>
            <a:ext cx="9505056" cy="230832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宋体" panose="02010600030101010101" pitchFamily="2" charset="-122"/>
              </a:rPr>
              <a:t>5.</a:t>
            </a:r>
            <a:r>
              <a:rPr lang="zh-CN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（变式题）</a:t>
            </a:r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刘老师的年龄是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28</a:t>
            </a:r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岁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小丽</a:t>
            </a:r>
            <a:endParaRPr lang="en-US" altLang="zh-CN" sz="3200" dirty="0" smtClean="0">
              <a:solidFill>
                <a:schemeClr val="tx1"/>
              </a:solidFill>
              <a:latin typeface="+mn-ea"/>
              <a:ea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 </a:t>
            </a:r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的年龄是刘老师的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   ,</a:t>
            </a:r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小雪的年龄是刘</a:t>
            </a:r>
            <a:endParaRPr lang="en-US" altLang="zh-CN" sz="3200" dirty="0" smtClean="0">
              <a:solidFill>
                <a:schemeClr val="tx1"/>
              </a:solidFill>
              <a:latin typeface="+mn-ea"/>
              <a:ea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 </a:t>
            </a:r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老师的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  ,</a:t>
            </a:r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两人各几岁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?</a:t>
            </a:r>
            <a:endParaRPr lang="zh-CN" altLang="en-US" sz="3200" dirty="0" smtClean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737847" y="3770040"/>
            <a:ext cx="49404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/>
              <a:t>＝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5393539" y="3724536"/>
            <a:ext cx="12666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 smtClean="0"/>
              <a:t>（岁）</a:t>
            </a:r>
            <a:endParaRPr lang="zh-CN" altLang="en-US" sz="2800" dirty="0"/>
          </a:p>
        </p:txBody>
      </p:sp>
      <p:grpSp>
        <p:nvGrpSpPr>
          <p:cNvPr id="8" name="组合 7"/>
          <p:cNvGrpSpPr/>
          <p:nvPr/>
        </p:nvGrpSpPr>
        <p:grpSpPr>
          <a:xfrm>
            <a:off x="5132984" y="3652528"/>
            <a:ext cx="391454" cy="784584"/>
            <a:chOff x="2623730" y="2188827"/>
            <a:chExt cx="391454" cy="784584"/>
          </a:xfrm>
        </p:grpSpPr>
        <p:sp>
          <p:nvSpPr>
            <p:cNvPr id="9" name="矩形 8"/>
            <p:cNvSpPr/>
            <p:nvPr/>
          </p:nvSpPr>
          <p:spPr>
            <a:xfrm>
              <a:off x="2623730" y="2188827"/>
              <a:ext cx="391454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+mj-ea"/>
                  <a:ea typeface="+mj-ea"/>
                </a:rPr>
                <a:t>7</a:t>
              </a:r>
              <a:endParaRPr lang="zh-CN" altLang="zh-CN" sz="32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2746866" y="2388636"/>
              <a:ext cx="184731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endParaRPr lang="zh-CN" altLang="zh-CN" sz="32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3300397" y="3429000"/>
            <a:ext cx="436958" cy="963815"/>
            <a:chOff x="2618694" y="2022848"/>
            <a:chExt cx="436958" cy="963815"/>
          </a:xfrm>
        </p:grpSpPr>
        <p:sp>
          <p:nvSpPr>
            <p:cNvPr id="12" name="矩形 11"/>
            <p:cNvSpPr/>
            <p:nvPr/>
          </p:nvSpPr>
          <p:spPr>
            <a:xfrm>
              <a:off x="2650108" y="2022848"/>
              <a:ext cx="391454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+mj-ea"/>
                  <a:ea typeface="+mj-ea"/>
                </a:rPr>
                <a:t>1</a:t>
              </a:r>
              <a:endParaRPr lang="zh-CN" altLang="zh-CN" sz="32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  <p:cxnSp>
          <p:nvCxnSpPr>
            <p:cNvPr id="13" name="直接连接符 12"/>
            <p:cNvCxnSpPr/>
            <p:nvPr/>
          </p:nvCxnSpPr>
          <p:spPr>
            <a:xfrm>
              <a:off x="2623604" y="2538400"/>
              <a:ext cx="432048" cy="0"/>
            </a:xfrm>
            <a:prstGeom prst="line">
              <a:avLst/>
            </a:prstGeom>
            <a:ln w="254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矩形 13"/>
            <p:cNvSpPr/>
            <p:nvPr/>
          </p:nvSpPr>
          <p:spPr>
            <a:xfrm>
              <a:off x="2618694" y="2401888"/>
              <a:ext cx="391454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+mj-ea"/>
                  <a:ea typeface="+mj-ea"/>
                </a:rPr>
                <a:t>4</a:t>
              </a:r>
              <a:endParaRPr lang="zh-CN" altLang="zh-CN" sz="32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15" name="矩形 14"/>
          <p:cNvSpPr/>
          <p:nvPr/>
        </p:nvSpPr>
        <p:spPr>
          <a:xfrm>
            <a:off x="3678599" y="3722780"/>
            <a:ext cx="4924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/>
              <a:t>×</a:t>
            </a:r>
            <a:endParaRPr lang="zh-CN" altLang="en-US" dirty="0"/>
          </a:p>
        </p:txBody>
      </p:sp>
      <p:sp>
        <p:nvSpPr>
          <p:cNvPr id="16" name="矩形 15"/>
          <p:cNvSpPr/>
          <p:nvPr/>
        </p:nvSpPr>
        <p:spPr>
          <a:xfrm>
            <a:off x="4176397" y="3637520"/>
            <a:ext cx="85710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  <a:latin typeface="+mj-ea"/>
                <a:ea typeface="+mj-ea"/>
              </a:rPr>
              <a:t>28</a:t>
            </a:r>
            <a:endParaRPr lang="zh-CN" altLang="zh-CN" sz="3200" dirty="0">
              <a:solidFill>
                <a:srgbClr val="C00000"/>
              </a:solidFill>
              <a:latin typeface="+mj-ea"/>
              <a:ea typeface="+mj-ea"/>
            </a:endParaRPr>
          </a:p>
        </p:txBody>
      </p:sp>
      <p:graphicFrame>
        <p:nvGraphicFramePr>
          <p:cNvPr id="122882" name="Object 2"/>
          <p:cNvGraphicFramePr>
            <a:graphicFrameLocks noChangeAspect="1"/>
          </p:cNvGraphicFramePr>
          <p:nvPr/>
        </p:nvGraphicFramePr>
        <p:xfrm>
          <a:off x="4067944" y="1491736"/>
          <a:ext cx="393700" cy="10144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94" name="Equation" r:id="rId2" imgW="152400" imgH="393700" progId="Equation.DSMT4">
                  <p:embed/>
                </p:oleObj>
              </mc:Choice>
              <mc:Fallback>
                <p:oleObj name="Equation" r:id="rId2" imgW="152400" imgH="393700" progId="Equation.DSMT4">
                  <p:embed/>
                  <p:pic>
                    <p:nvPicPr>
                      <p:cNvPr id="0" name="图片 1229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67944" y="1491736"/>
                        <a:ext cx="393700" cy="10144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2883" name="Object 3"/>
          <p:cNvGraphicFramePr>
            <a:graphicFrameLocks noChangeAspect="1"/>
          </p:cNvGraphicFramePr>
          <p:nvPr/>
        </p:nvGraphicFramePr>
        <p:xfrm>
          <a:off x="1932800" y="2270572"/>
          <a:ext cx="393700" cy="10144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95" name="Equation" r:id="rId4" imgW="152400" imgH="393700" progId="Equation.DSMT4">
                  <p:embed/>
                </p:oleObj>
              </mc:Choice>
              <mc:Fallback>
                <p:oleObj name="Equation" r:id="rId4" imgW="152400" imgH="393700" progId="Equation.DSMT4">
                  <p:embed/>
                  <p:pic>
                    <p:nvPicPr>
                      <p:cNvPr id="0" name="图片 1229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32800" y="2270572"/>
                        <a:ext cx="393700" cy="10144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" name="矩形 18"/>
          <p:cNvSpPr/>
          <p:nvPr/>
        </p:nvSpPr>
        <p:spPr>
          <a:xfrm>
            <a:off x="2182630" y="3645024"/>
            <a:ext cx="12666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 smtClean="0"/>
              <a:t>小丽：</a:t>
            </a:r>
            <a:endParaRPr lang="zh-CN" altLang="en-US" sz="2800" dirty="0"/>
          </a:p>
        </p:txBody>
      </p:sp>
      <p:sp>
        <p:nvSpPr>
          <p:cNvPr id="20" name="矩形 19"/>
          <p:cNvSpPr/>
          <p:nvPr/>
        </p:nvSpPr>
        <p:spPr>
          <a:xfrm>
            <a:off x="4750953" y="4768892"/>
            <a:ext cx="49404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/>
              <a:t>＝</a:t>
            </a:r>
            <a:endParaRPr lang="zh-CN" altLang="en-US" dirty="0"/>
          </a:p>
        </p:txBody>
      </p:sp>
      <p:sp>
        <p:nvSpPr>
          <p:cNvPr id="21" name="矩形 20"/>
          <p:cNvSpPr/>
          <p:nvPr/>
        </p:nvSpPr>
        <p:spPr>
          <a:xfrm>
            <a:off x="5406645" y="4723388"/>
            <a:ext cx="12666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 smtClean="0"/>
              <a:t>（岁）</a:t>
            </a:r>
            <a:endParaRPr lang="zh-CN" altLang="en-US" sz="2800" dirty="0"/>
          </a:p>
        </p:txBody>
      </p:sp>
      <p:grpSp>
        <p:nvGrpSpPr>
          <p:cNvPr id="22" name="组合 21"/>
          <p:cNvGrpSpPr/>
          <p:nvPr/>
        </p:nvGrpSpPr>
        <p:grpSpPr>
          <a:xfrm>
            <a:off x="5146090" y="4651380"/>
            <a:ext cx="391454" cy="784584"/>
            <a:chOff x="2623730" y="2188827"/>
            <a:chExt cx="391454" cy="784584"/>
          </a:xfrm>
        </p:grpSpPr>
        <p:sp>
          <p:nvSpPr>
            <p:cNvPr id="23" name="矩形 22"/>
            <p:cNvSpPr/>
            <p:nvPr/>
          </p:nvSpPr>
          <p:spPr>
            <a:xfrm>
              <a:off x="2623730" y="2188827"/>
              <a:ext cx="391454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+mj-ea"/>
                  <a:ea typeface="+mj-ea"/>
                </a:rPr>
                <a:t>4</a:t>
              </a:r>
              <a:endParaRPr lang="zh-CN" altLang="zh-CN" sz="32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2746866" y="2388636"/>
              <a:ext cx="184731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endParaRPr lang="zh-CN" altLang="zh-CN" sz="32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3313503" y="4427852"/>
            <a:ext cx="436958" cy="963815"/>
            <a:chOff x="2618694" y="2022848"/>
            <a:chExt cx="436958" cy="963815"/>
          </a:xfrm>
        </p:grpSpPr>
        <p:sp>
          <p:nvSpPr>
            <p:cNvPr id="26" name="矩形 25"/>
            <p:cNvSpPr/>
            <p:nvPr/>
          </p:nvSpPr>
          <p:spPr>
            <a:xfrm>
              <a:off x="2650108" y="2022848"/>
              <a:ext cx="391454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+mj-ea"/>
                  <a:ea typeface="+mj-ea"/>
                </a:rPr>
                <a:t>1</a:t>
              </a:r>
              <a:endParaRPr lang="zh-CN" altLang="zh-CN" sz="32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  <p:cxnSp>
          <p:nvCxnSpPr>
            <p:cNvPr id="27" name="直接连接符 26"/>
            <p:cNvCxnSpPr/>
            <p:nvPr/>
          </p:nvCxnSpPr>
          <p:spPr>
            <a:xfrm>
              <a:off x="2623604" y="2538400"/>
              <a:ext cx="432048" cy="0"/>
            </a:xfrm>
            <a:prstGeom prst="line">
              <a:avLst/>
            </a:prstGeom>
            <a:ln w="254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矩形 27"/>
            <p:cNvSpPr/>
            <p:nvPr/>
          </p:nvSpPr>
          <p:spPr>
            <a:xfrm>
              <a:off x="2618694" y="2401888"/>
              <a:ext cx="391454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+mj-ea"/>
                  <a:ea typeface="+mj-ea"/>
                </a:rPr>
                <a:t>7</a:t>
              </a:r>
              <a:endParaRPr lang="zh-CN" altLang="zh-CN" sz="32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29" name="矩形 28"/>
          <p:cNvSpPr/>
          <p:nvPr/>
        </p:nvSpPr>
        <p:spPr>
          <a:xfrm>
            <a:off x="3691705" y="4721632"/>
            <a:ext cx="4924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/>
              <a:t>×</a:t>
            </a:r>
            <a:endParaRPr lang="zh-CN" altLang="en-US" dirty="0"/>
          </a:p>
        </p:txBody>
      </p:sp>
      <p:sp>
        <p:nvSpPr>
          <p:cNvPr id="30" name="矩形 29"/>
          <p:cNvSpPr/>
          <p:nvPr/>
        </p:nvSpPr>
        <p:spPr>
          <a:xfrm>
            <a:off x="4189503" y="4636372"/>
            <a:ext cx="85710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  <a:latin typeface="+mj-ea"/>
                <a:ea typeface="+mj-ea"/>
              </a:rPr>
              <a:t>28</a:t>
            </a:r>
            <a:endParaRPr lang="zh-CN" altLang="zh-CN" sz="3200" dirty="0">
              <a:solidFill>
                <a:srgbClr val="C00000"/>
              </a:solidFill>
              <a:latin typeface="+mj-ea"/>
              <a:ea typeface="+mj-ea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2195736" y="4643876"/>
            <a:ext cx="12666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 smtClean="0"/>
              <a:t>小雪：</a:t>
            </a:r>
            <a:endParaRPr lang="zh-CN" altLang="en-US" sz="2800" dirty="0"/>
          </a:p>
        </p:txBody>
      </p:sp>
      <p:sp>
        <p:nvSpPr>
          <p:cNvPr id="32" name="TextBox 31"/>
          <p:cNvSpPr txBox="1"/>
          <p:nvPr/>
        </p:nvSpPr>
        <p:spPr>
          <a:xfrm>
            <a:off x="2214546" y="5572140"/>
            <a:ext cx="50405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/>
              <a:t>答：小丽</a:t>
            </a:r>
            <a:r>
              <a:rPr lang="en-US" altLang="zh-CN" sz="3200" dirty="0" smtClean="0"/>
              <a:t>7</a:t>
            </a:r>
            <a:r>
              <a:rPr lang="zh-CN" altLang="en-US" sz="3200" dirty="0" smtClean="0"/>
              <a:t>岁，小雪</a:t>
            </a:r>
            <a:r>
              <a:rPr lang="en-US" altLang="zh-CN" sz="3200" dirty="0" smtClean="0"/>
              <a:t>4</a:t>
            </a:r>
            <a:r>
              <a:rPr lang="zh-CN" altLang="en-US" sz="3200" dirty="0" smtClean="0"/>
              <a:t>岁。</a:t>
            </a:r>
            <a:endParaRPr lang="zh-CN" altLang="en-US" sz="32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15" grpId="0"/>
      <p:bldP spid="16" grpId="0"/>
      <p:bldP spid="19" grpId="0"/>
      <p:bldP spid="20" grpId="0"/>
      <p:bldP spid="21" grpId="0"/>
      <p:bldP spid="29" grpId="0"/>
      <p:bldP spid="30" grpId="0"/>
      <p:bldP spid="31" grpId="0"/>
      <p:bldP spid="3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8"/>
          <p:cNvGrpSpPr/>
          <p:nvPr/>
        </p:nvGrpSpPr>
        <p:grpSpPr bwMode="auto">
          <a:xfrm>
            <a:off x="5508625" y="6165850"/>
            <a:ext cx="1943100" cy="519113"/>
            <a:chOff x="1474" y="3765"/>
            <a:chExt cx="952" cy="327"/>
          </a:xfrm>
        </p:grpSpPr>
        <p:sp>
          <p:nvSpPr>
            <p:cNvPr id="3" name="AutoShape 9">
              <a:hlinkClick r:id="rId1" action="ppaction://hlinksldjump" highlightClick="1"/>
            </p:cNvPr>
            <p:cNvSpPr>
              <a:spLocks noChangeArrowheads="1"/>
            </p:cNvSpPr>
            <p:nvPr/>
          </p:nvSpPr>
          <p:spPr bwMode="auto">
            <a:xfrm>
              <a:off x="1474" y="3765"/>
              <a:ext cx="907" cy="318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>
                <a:buFont typeface="Arial" panose="020B0604020202020204" pitchFamily="34" charset="0"/>
                <a:buNone/>
              </a:pPr>
              <a:endParaRPr lang="zh-CN" altLang="en-US" sz="1800">
                <a:solidFill>
                  <a:srgbClr val="FF0000"/>
                </a:solidFill>
              </a:endParaRPr>
            </a:p>
          </p:txBody>
        </p:sp>
        <p:sp>
          <p:nvSpPr>
            <p:cNvPr id="4" name="Text Box 10">
              <a:hlinkClick r:id="rId1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65"/>
              <a:ext cx="952" cy="327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Calibri" panose="020F0502020204030204" pitchFamily="34" charset="0"/>
                  <a:ea typeface="楷体_GB2312" pitchFamily="49" charset="-122"/>
                </a:rPr>
                <a:t>返回作业</a:t>
              </a:r>
              <a:r>
                <a:rPr lang="en-US" altLang="zh-CN" sz="2800" dirty="0">
                  <a:solidFill>
                    <a:schemeClr val="tx1"/>
                  </a:solidFill>
                  <a:latin typeface="Calibri" panose="020F0502020204030204" pitchFamily="34" charset="0"/>
                  <a:ea typeface="楷体_GB2312" pitchFamily="49" charset="-122"/>
                </a:rPr>
                <a:t>2</a:t>
              </a:r>
              <a:endParaRPr lang="en-US" altLang="zh-CN" sz="2800" dirty="0">
                <a:solidFill>
                  <a:schemeClr val="tx1"/>
                </a:solidFill>
                <a:latin typeface="Calibri" panose="020F0502020204030204" pitchFamily="34" charset="0"/>
                <a:ea typeface="楷体_GB2312" pitchFamily="49" charset="-122"/>
              </a:endParaRPr>
            </a:p>
          </p:txBody>
        </p:sp>
      </p:grpSp>
      <p:grpSp>
        <p:nvGrpSpPr>
          <p:cNvPr id="5" name="Group 28"/>
          <p:cNvGrpSpPr/>
          <p:nvPr/>
        </p:nvGrpSpPr>
        <p:grpSpPr bwMode="auto">
          <a:xfrm>
            <a:off x="7848600" y="0"/>
            <a:ext cx="1295400" cy="1292225"/>
            <a:chOff x="4944" y="210"/>
            <a:chExt cx="816" cy="814"/>
          </a:xfrm>
        </p:grpSpPr>
        <p:pic>
          <p:nvPicPr>
            <p:cNvPr id="6" name="Picture 8" descr="Pink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4944" y="210"/>
              <a:ext cx="816" cy="81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" name="WordArt 27"/>
            <p:cNvSpPr>
              <a:spLocks noChangeArrowheads="1" noChangeShapeType="1"/>
            </p:cNvSpPr>
            <p:nvPr/>
          </p:nvSpPr>
          <p:spPr bwMode="auto">
            <a:xfrm>
              <a:off x="5035" y="528"/>
              <a:ext cx="613" cy="317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 dirty="0">
                  <a:ln w="9525">
                    <a:solidFill>
                      <a:srgbClr val="FFFF00"/>
                    </a:solidFill>
                    <a:round/>
                  </a:ln>
                  <a:solidFill>
                    <a:srgbClr val="FFFF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提升培优</a:t>
              </a:r>
              <a:endParaRPr lang="zh-CN" altLang="en-US" sz="3600" kern="10" dirty="0">
                <a:ln w="9525">
                  <a:solidFill>
                    <a:srgbClr val="FFFF00"/>
                  </a:solidFill>
                  <a:round/>
                </a:ln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8" name="Rectangle 22"/>
          <p:cNvSpPr>
            <a:spLocks noChangeArrowheads="1"/>
          </p:cNvSpPr>
          <p:nvPr/>
        </p:nvSpPr>
        <p:spPr bwMode="auto">
          <a:xfrm>
            <a:off x="251520" y="692696"/>
            <a:ext cx="9505056" cy="30469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宋体" panose="02010600030101010101" pitchFamily="2" charset="-122"/>
              </a:rPr>
              <a:t>6.</a:t>
            </a:r>
            <a:r>
              <a:rPr lang="zh-CN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（情景题）</a:t>
            </a:r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欧亚商都迎“十一”大酬宾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,</a:t>
            </a:r>
            <a:endParaRPr lang="en-US" altLang="zh-CN" sz="3200" dirty="0" smtClean="0">
              <a:solidFill>
                <a:schemeClr val="tx1"/>
              </a:solidFill>
              <a:latin typeface="+mn-ea"/>
              <a:ea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  </a:t>
            </a:r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服装类打七折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鞋帽类打八折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一件上衣</a:t>
            </a:r>
            <a:endParaRPr lang="en-US" altLang="zh-CN" sz="3200" dirty="0" smtClean="0">
              <a:solidFill>
                <a:schemeClr val="tx1"/>
              </a:solidFill>
              <a:latin typeface="+mn-ea"/>
              <a:ea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  </a:t>
            </a:r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原价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300</a:t>
            </a:r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元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一双鞋原价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720</a:t>
            </a:r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元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打折后各</a:t>
            </a:r>
            <a:endParaRPr lang="en-US" altLang="zh-CN" sz="3200" dirty="0" smtClean="0">
              <a:solidFill>
                <a:schemeClr val="tx1"/>
              </a:solidFill>
              <a:latin typeface="+mn-ea"/>
              <a:ea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  </a:t>
            </a:r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多少元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?</a:t>
            </a:r>
            <a:endParaRPr lang="zh-CN" altLang="zh-CN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169895" y="3265984"/>
            <a:ext cx="49404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/>
              <a:t>＝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6041611" y="3220480"/>
            <a:ext cx="12666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 smtClean="0"/>
              <a:t>（元）</a:t>
            </a:r>
            <a:endParaRPr lang="zh-CN" altLang="en-US" sz="2800" dirty="0"/>
          </a:p>
        </p:txBody>
      </p:sp>
      <p:grpSp>
        <p:nvGrpSpPr>
          <p:cNvPr id="11" name="组合 10"/>
          <p:cNvGrpSpPr/>
          <p:nvPr/>
        </p:nvGrpSpPr>
        <p:grpSpPr>
          <a:xfrm>
            <a:off x="5565032" y="3148472"/>
            <a:ext cx="805029" cy="784584"/>
            <a:chOff x="2623730" y="2188827"/>
            <a:chExt cx="805029" cy="784584"/>
          </a:xfrm>
        </p:grpSpPr>
        <p:sp>
          <p:nvSpPr>
            <p:cNvPr id="12" name="矩形 11"/>
            <p:cNvSpPr/>
            <p:nvPr/>
          </p:nvSpPr>
          <p:spPr>
            <a:xfrm>
              <a:off x="2623730" y="2188827"/>
              <a:ext cx="805029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+mj-ea"/>
                  <a:ea typeface="+mj-ea"/>
                </a:rPr>
                <a:t>210</a:t>
              </a:r>
              <a:endParaRPr lang="zh-CN" altLang="zh-CN" sz="32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2746866" y="2388636"/>
              <a:ext cx="184731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endParaRPr lang="zh-CN" altLang="zh-CN" sz="32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3635896" y="2924944"/>
            <a:ext cx="598241" cy="963815"/>
            <a:chOff x="2522145" y="2022848"/>
            <a:chExt cx="598241" cy="963815"/>
          </a:xfrm>
        </p:grpSpPr>
        <p:sp>
          <p:nvSpPr>
            <p:cNvPr id="15" name="矩形 14"/>
            <p:cNvSpPr/>
            <p:nvPr/>
          </p:nvSpPr>
          <p:spPr>
            <a:xfrm>
              <a:off x="2650108" y="2022848"/>
              <a:ext cx="391454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+mj-ea"/>
                  <a:ea typeface="+mj-ea"/>
                </a:rPr>
                <a:t>7</a:t>
              </a:r>
              <a:endParaRPr lang="zh-CN" altLang="zh-CN" sz="32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  <p:cxnSp>
          <p:nvCxnSpPr>
            <p:cNvPr id="16" name="直接连接符 15"/>
            <p:cNvCxnSpPr/>
            <p:nvPr/>
          </p:nvCxnSpPr>
          <p:spPr>
            <a:xfrm>
              <a:off x="2623604" y="2538400"/>
              <a:ext cx="432048" cy="0"/>
            </a:xfrm>
            <a:prstGeom prst="line">
              <a:avLst/>
            </a:prstGeom>
            <a:ln w="254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矩形 16"/>
            <p:cNvSpPr/>
            <p:nvPr/>
          </p:nvSpPr>
          <p:spPr>
            <a:xfrm>
              <a:off x="2522145" y="2401888"/>
              <a:ext cx="598241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+mj-ea"/>
                  <a:ea typeface="+mj-ea"/>
                </a:rPr>
                <a:t>10</a:t>
              </a:r>
              <a:endParaRPr lang="zh-CN" altLang="zh-CN" sz="32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18" name="矩形 17"/>
          <p:cNvSpPr/>
          <p:nvPr/>
        </p:nvSpPr>
        <p:spPr>
          <a:xfrm>
            <a:off x="4110647" y="3218724"/>
            <a:ext cx="4924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/>
              <a:t>×</a:t>
            </a:r>
            <a:endParaRPr lang="zh-CN" altLang="en-US" dirty="0"/>
          </a:p>
        </p:txBody>
      </p:sp>
      <p:sp>
        <p:nvSpPr>
          <p:cNvPr id="19" name="矩形 18"/>
          <p:cNvSpPr/>
          <p:nvPr/>
        </p:nvSpPr>
        <p:spPr>
          <a:xfrm>
            <a:off x="4467740" y="3159968"/>
            <a:ext cx="85710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  <a:latin typeface="+mj-ea"/>
                <a:ea typeface="+mj-ea"/>
              </a:rPr>
              <a:t>300</a:t>
            </a:r>
            <a:endParaRPr lang="zh-CN" altLang="zh-CN" sz="3200" dirty="0">
              <a:solidFill>
                <a:srgbClr val="C00000"/>
              </a:solidFill>
              <a:latin typeface="+mj-ea"/>
              <a:ea typeface="+mj-ea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2614678" y="3140968"/>
            <a:ext cx="12666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 smtClean="0"/>
              <a:t>上衣：</a:t>
            </a:r>
            <a:endParaRPr lang="zh-CN" altLang="en-US" sz="2800" dirty="0"/>
          </a:p>
        </p:txBody>
      </p:sp>
      <p:sp>
        <p:nvSpPr>
          <p:cNvPr id="21" name="矩形 20"/>
          <p:cNvSpPr/>
          <p:nvPr/>
        </p:nvSpPr>
        <p:spPr>
          <a:xfrm>
            <a:off x="5183001" y="4274096"/>
            <a:ext cx="49404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/>
              <a:t>＝</a:t>
            </a:r>
            <a:endParaRPr lang="zh-CN" altLang="en-US" dirty="0"/>
          </a:p>
        </p:txBody>
      </p:sp>
      <p:sp>
        <p:nvSpPr>
          <p:cNvPr id="22" name="矩形 21"/>
          <p:cNvSpPr/>
          <p:nvPr/>
        </p:nvSpPr>
        <p:spPr>
          <a:xfrm>
            <a:off x="6041611" y="4241844"/>
            <a:ext cx="12666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 smtClean="0"/>
              <a:t>（元）</a:t>
            </a:r>
            <a:endParaRPr lang="zh-CN" altLang="en-US" sz="2800" dirty="0"/>
          </a:p>
        </p:txBody>
      </p:sp>
      <p:grpSp>
        <p:nvGrpSpPr>
          <p:cNvPr id="23" name="组合 22"/>
          <p:cNvGrpSpPr/>
          <p:nvPr/>
        </p:nvGrpSpPr>
        <p:grpSpPr>
          <a:xfrm>
            <a:off x="5547860" y="4183088"/>
            <a:ext cx="805029" cy="771332"/>
            <a:chOff x="2553696" y="2202079"/>
            <a:chExt cx="805029" cy="771332"/>
          </a:xfrm>
        </p:grpSpPr>
        <p:sp>
          <p:nvSpPr>
            <p:cNvPr id="24" name="矩形 23"/>
            <p:cNvSpPr/>
            <p:nvPr/>
          </p:nvSpPr>
          <p:spPr>
            <a:xfrm>
              <a:off x="2553696" y="2202079"/>
              <a:ext cx="805029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+mj-ea"/>
                  <a:ea typeface="+mj-ea"/>
                </a:rPr>
                <a:t>576</a:t>
              </a:r>
              <a:endParaRPr lang="zh-CN" altLang="zh-CN" sz="32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>
              <a:off x="2746866" y="2388636"/>
              <a:ext cx="184731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endParaRPr lang="zh-CN" altLang="zh-CN" sz="32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3635896" y="3933056"/>
            <a:ext cx="598241" cy="963815"/>
            <a:chOff x="2509039" y="2022848"/>
            <a:chExt cx="598241" cy="963815"/>
          </a:xfrm>
        </p:grpSpPr>
        <p:sp>
          <p:nvSpPr>
            <p:cNvPr id="27" name="矩形 26"/>
            <p:cNvSpPr/>
            <p:nvPr/>
          </p:nvSpPr>
          <p:spPr>
            <a:xfrm>
              <a:off x="2650108" y="2022848"/>
              <a:ext cx="391454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+mj-ea"/>
                  <a:ea typeface="+mj-ea"/>
                </a:rPr>
                <a:t>8</a:t>
              </a:r>
              <a:endParaRPr lang="zh-CN" altLang="zh-CN" sz="32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  <p:cxnSp>
          <p:nvCxnSpPr>
            <p:cNvPr id="28" name="直接连接符 27"/>
            <p:cNvCxnSpPr/>
            <p:nvPr/>
          </p:nvCxnSpPr>
          <p:spPr>
            <a:xfrm>
              <a:off x="2623604" y="2538400"/>
              <a:ext cx="432048" cy="0"/>
            </a:xfrm>
            <a:prstGeom prst="line">
              <a:avLst/>
            </a:prstGeom>
            <a:ln w="254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矩形 28"/>
            <p:cNvSpPr/>
            <p:nvPr/>
          </p:nvSpPr>
          <p:spPr>
            <a:xfrm>
              <a:off x="2509039" y="2401888"/>
              <a:ext cx="598241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+mj-ea"/>
                  <a:ea typeface="+mj-ea"/>
                </a:rPr>
                <a:t>10</a:t>
              </a:r>
              <a:endParaRPr lang="zh-CN" altLang="zh-CN" sz="32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30" name="矩形 29"/>
          <p:cNvSpPr/>
          <p:nvPr/>
        </p:nvSpPr>
        <p:spPr>
          <a:xfrm>
            <a:off x="4123753" y="4226836"/>
            <a:ext cx="4924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/>
              <a:t>×</a:t>
            </a:r>
            <a:endParaRPr lang="zh-CN" altLang="en-US" dirty="0"/>
          </a:p>
        </p:txBody>
      </p:sp>
      <p:sp>
        <p:nvSpPr>
          <p:cNvPr id="31" name="矩形 30"/>
          <p:cNvSpPr/>
          <p:nvPr/>
        </p:nvSpPr>
        <p:spPr>
          <a:xfrm>
            <a:off x="4473488" y="4168080"/>
            <a:ext cx="85710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  <a:latin typeface="+mj-ea"/>
                <a:ea typeface="+mj-ea"/>
              </a:rPr>
              <a:t>720</a:t>
            </a:r>
            <a:endParaRPr lang="zh-CN" altLang="zh-CN" sz="3200" dirty="0">
              <a:solidFill>
                <a:srgbClr val="C00000"/>
              </a:solidFill>
              <a:latin typeface="+mj-ea"/>
              <a:ea typeface="+mj-ea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2945903" y="4149080"/>
            <a:ext cx="90601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 smtClean="0"/>
              <a:t>鞋：</a:t>
            </a:r>
            <a:endParaRPr lang="zh-CN" altLang="en-US" sz="2800" dirty="0"/>
          </a:p>
        </p:txBody>
      </p:sp>
      <p:sp>
        <p:nvSpPr>
          <p:cNvPr id="33" name="TextBox 32"/>
          <p:cNvSpPr txBox="1"/>
          <p:nvPr/>
        </p:nvSpPr>
        <p:spPr>
          <a:xfrm>
            <a:off x="2051720" y="5157192"/>
            <a:ext cx="62646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/>
              <a:t>答：打折后上衣</a:t>
            </a:r>
            <a:r>
              <a:rPr lang="en-US" altLang="zh-CN" sz="3200" dirty="0" smtClean="0"/>
              <a:t>210</a:t>
            </a:r>
            <a:r>
              <a:rPr lang="zh-CN" altLang="en-US" sz="3200" dirty="0" smtClean="0"/>
              <a:t>元，鞋</a:t>
            </a:r>
            <a:r>
              <a:rPr lang="en-US" altLang="zh-CN" sz="3200" dirty="0" smtClean="0"/>
              <a:t>576</a:t>
            </a:r>
            <a:r>
              <a:rPr lang="zh-CN" altLang="en-US" sz="3200" dirty="0" smtClean="0"/>
              <a:t>元。</a:t>
            </a:r>
            <a:endParaRPr lang="zh-CN" altLang="en-US" sz="32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8" grpId="0"/>
      <p:bldP spid="19" grpId="0"/>
      <p:bldP spid="20" grpId="0"/>
      <p:bldP spid="21" grpId="0"/>
      <p:bldP spid="22" grpId="0"/>
      <p:bldP spid="30" grpId="0"/>
      <p:bldP spid="31" grpId="0"/>
      <p:bldP spid="32" grpId="0"/>
      <p:bldP spid="3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ChangeArrowheads="1"/>
          </p:cNvSpPr>
          <p:nvPr/>
        </p:nvSpPr>
        <p:spPr bwMode="auto">
          <a:xfrm>
            <a:off x="539552" y="540184"/>
            <a:ext cx="8893175" cy="230832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0" dirty="0" smtClean="0">
                <a:solidFill>
                  <a:schemeClr val="tx1"/>
                </a:solidFill>
              </a:rPr>
              <a:t>7.</a:t>
            </a:r>
            <a:r>
              <a:rPr lang="zh-CN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（探究题）</a:t>
            </a:r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一壶油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连壶共重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  </a:t>
            </a:r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千克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,</a:t>
            </a:r>
            <a:endParaRPr lang="en-US" altLang="zh-CN" sz="3200" dirty="0" smtClean="0">
              <a:solidFill>
                <a:schemeClr val="tx1"/>
              </a:solidFill>
              <a:latin typeface="+mn-ea"/>
              <a:ea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  </a:t>
            </a:r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用了一半油后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连壶共重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  </a:t>
            </a:r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千克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空壶</a:t>
            </a:r>
            <a:endParaRPr lang="en-US" altLang="zh-CN" sz="3200" dirty="0" smtClean="0">
              <a:solidFill>
                <a:schemeClr val="tx1"/>
              </a:solidFill>
              <a:latin typeface="+mn-ea"/>
              <a:ea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  </a:t>
            </a:r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重多少千克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?</a:t>
            </a:r>
            <a:endParaRPr lang="zh-CN" altLang="zh-CN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grpSp>
        <p:nvGrpSpPr>
          <p:cNvPr id="30724" name="Group 8"/>
          <p:cNvGrpSpPr/>
          <p:nvPr/>
        </p:nvGrpSpPr>
        <p:grpSpPr bwMode="auto">
          <a:xfrm>
            <a:off x="5581228" y="6294263"/>
            <a:ext cx="1943100" cy="519113"/>
            <a:chOff x="1474" y="3793"/>
            <a:chExt cx="952" cy="327"/>
          </a:xfrm>
        </p:grpSpPr>
        <p:sp>
          <p:nvSpPr>
            <p:cNvPr id="30730" name="AutoShape 9">
              <a:hlinkClick r:id="rId1" action="ppaction://hlinksldjump" highlightClick="1"/>
            </p:cNvPr>
            <p:cNvSpPr>
              <a:spLocks noChangeArrowheads="1"/>
            </p:cNvSpPr>
            <p:nvPr/>
          </p:nvSpPr>
          <p:spPr bwMode="auto">
            <a:xfrm>
              <a:off x="1474" y="3793"/>
              <a:ext cx="907" cy="318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>
                <a:buFont typeface="Arial" panose="020B0604020202020204" pitchFamily="34" charset="0"/>
                <a:buNone/>
              </a:pPr>
              <a:endParaRPr lang="zh-CN" altLang="en-US" sz="1800">
                <a:solidFill>
                  <a:srgbClr val="FF0000"/>
                </a:solidFill>
              </a:endParaRPr>
            </a:p>
          </p:txBody>
        </p:sp>
        <p:sp>
          <p:nvSpPr>
            <p:cNvPr id="30731" name="Text Box 10">
              <a:hlinkClick r:id="rId1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93"/>
              <a:ext cx="952" cy="327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Calibri" panose="020F0502020204030204" pitchFamily="34" charset="0"/>
                  <a:ea typeface="楷体_GB2312" pitchFamily="49" charset="-122"/>
                </a:rPr>
                <a:t>返回作业</a:t>
              </a:r>
              <a:r>
                <a:rPr lang="en-US" altLang="zh-CN" sz="2800" dirty="0">
                  <a:solidFill>
                    <a:schemeClr val="tx1"/>
                  </a:solidFill>
                  <a:latin typeface="Calibri" panose="020F0502020204030204" pitchFamily="34" charset="0"/>
                  <a:ea typeface="楷体_GB2312" pitchFamily="49" charset="-122"/>
                </a:rPr>
                <a:t>2</a:t>
              </a:r>
              <a:endParaRPr lang="en-US" altLang="zh-CN" sz="2800" dirty="0">
                <a:solidFill>
                  <a:schemeClr val="tx1"/>
                </a:solidFill>
                <a:latin typeface="Calibri" panose="020F0502020204030204" pitchFamily="34" charset="0"/>
                <a:ea typeface="楷体_GB2312" pitchFamily="49" charset="-122"/>
              </a:endParaRPr>
            </a:p>
          </p:txBody>
        </p:sp>
      </p:grpSp>
      <p:grpSp>
        <p:nvGrpSpPr>
          <p:cNvPr id="30725" name="Group 14"/>
          <p:cNvGrpSpPr/>
          <p:nvPr/>
        </p:nvGrpSpPr>
        <p:grpSpPr bwMode="auto">
          <a:xfrm>
            <a:off x="7743825" y="0"/>
            <a:ext cx="1292225" cy="1292225"/>
            <a:chOff x="4946" y="164"/>
            <a:chExt cx="814" cy="814"/>
          </a:xfrm>
        </p:grpSpPr>
        <p:pic>
          <p:nvPicPr>
            <p:cNvPr id="30728" name="Picture 6" descr="Blue-Green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4946" y="164"/>
              <a:ext cx="814" cy="81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0729" name="WordArt 13"/>
            <p:cNvSpPr>
              <a:spLocks noChangeArrowheads="1" noChangeShapeType="1"/>
            </p:cNvSpPr>
            <p:nvPr/>
          </p:nvSpPr>
          <p:spPr bwMode="auto">
            <a:xfrm>
              <a:off x="4989" y="464"/>
              <a:ext cx="70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FF3399"/>
                    </a:solidFill>
                    <a:round/>
                  </a:ln>
                  <a:solidFill>
                    <a:srgbClr val="FF3399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思维创新</a:t>
              </a:r>
              <a:endParaRPr lang="zh-CN" altLang="en-US" sz="3600" kern="10">
                <a:ln w="9525">
                  <a:solidFill>
                    <a:srgbClr val="FF3399"/>
                  </a:solidFill>
                  <a:round/>
                </a:ln>
                <a:solidFill>
                  <a:srgbClr val="FF3399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27" name="矩形 26"/>
          <p:cNvSpPr/>
          <p:nvPr/>
        </p:nvSpPr>
        <p:spPr>
          <a:xfrm>
            <a:off x="3275856" y="3005663"/>
            <a:ext cx="49404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/>
              <a:t>—</a:t>
            </a:r>
            <a:endParaRPr lang="zh-CN" altLang="en-US" dirty="0"/>
          </a:p>
        </p:txBody>
      </p:sp>
      <p:grpSp>
        <p:nvGrpSpPr>
          <p:cNvPr id="28" name="组合 27"/>
          <p:cNvGrpSpPr/>
          <p:nvPr/>
        </p:nvGrpSpPr>
        <p:grpSpPr>
          <a:xfrm>
            <a:off x="3851920" y="2708920"/>
            <a:ext cx="432048" cy="999030"/>
            <a:chOff x="2741242" y="2006633"/>
            <a:chExt cx="432048" cy="999030"/>
          </a:xfrm>
        </p:grpSpPr>
        <p:sp>
          <p:nvSpPr>
            <p:cNvPr id="29" name="矩形 28"/>
            <p:cNvSpPr/>
            <p:nvPr/>
          </p:nvSpPr>
          <p:spPr>
            <a:xfrm>
              <a:off x="2756188" y="2006633"/>
              <a:ext cx="391454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+mj-ea"/>
                  <a:ea typeface="+mj-ea"/>
                </a:rPr>
                <a:t>1</a:t>
              </a:r>
              <a:endParaRPr lang="zh-CN" altLang="zh-CN" sz="32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  <p:cxnSp>
          <p:nvCxnSpPr>
            <p:cNvPr id="30" name="直接连接符 29"/>
            <p:cNvCxnSpPr/>
            <p:nvPr/>
          </p:nvCxnSpPr>
          <p:spPr>
            <a:xfrm>
              <a:off x="2741242" y="2538400"/>
              <a:ext cx="432048" cy="0"/>
            </a:xfrm>
            <a:prstGeom prst="line">
              <a:avLst/>
            </a:prstGeom>
            <a:ln w="254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矩形 30"/>
            <p:cNvSpPr/>
            <p:nvPr/>
          </p:nvSpPr>
          <p:spPr>
            <a:xfrm>
              <a:off x="2756188" y="2420888"/>
              <a:ext cx="391454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+mj-ea"/>
                  <a:ea typeface="+mj-ea"/>
                </a:rPr>
                <a:t>2</a:t>
              </a:r>
              <a:endParaRPr lang="zh-CN" altLang="zh-CN" sz="32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32" name="矩形 31"/>
          <p:cNvSpPr/>
          <p:nvPr/>
        </p:nvSpPr>
        <p:spPr>
          <a:xfrm>
            <a:off x="3321360" y="3968256"/>
            <a:ext cx="49404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/>
              <a:t>×</a:t>
            </a:r>
            <a:endParaRPr lang="zh-CN" altLang="en-US" dirty="0"/>
          </a:p>
        </p:txBody>
      </p:sp>
      <p:grpSp>
        <p:nvGrpSpPr>
          <p:cNvPr id="33" name="组合 32"/>
          <p:cNvGrpSpPr/>
          <p:nvPr/>
        </p:nvGrpSpPr>
        <p:grpSpPr>
          <a:xfrm>
            <a:off x="3820506" y="3847796"/>
            <a:ext cx="391454" cy="1056564"/>
            <a:chOff x="2755332" y="1969840"/>
            <a:chExt cx="391454" cy="1056564"/>
          </a:xfrm>
        </p:grpSpPr>
        <p:sp>
          <p:nvSpPr>
            <p:cNvPr id="34" name="矩形 33"/>
            <p:cNvSpPr/>
            <p:nvPr/>
          </p:nvSpPr>
          <p:spPr>
            <a:xfrm>
              <a:off x="2755332" y="1969840"/>
              <a:ext cx="391454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+mj-ea"/>
                  <a:ea typeface="+mj-ea"/>
                </a:rPr>
                <a:t>2</a:t>
              </a:r>
              <a:endParaRPr lang="zh-CN" altLang="zh-CN" sz="32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  <p:sp>
          <p:nvSpPr>
            <p:cNvPr id="36" name="矩形 35"/>
            <p:cNvSpPr/>
            <p:nvPr/>
          </p:nvSpPr>
          <p:spPr>
            <a:xfrm>
              <a:off x="2755332" y="2441629"/>
              <a:ext cx="184731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endParaRPr lang="zh-CN" altLang="zh-CN" sz="32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37" name="矩形 36"/>
          <p:cNvSpPr/>
          <p:nvPr/>
        </p:nvSpPr>
        <p:spPr>
          <a:xfrm>
            <a:off x="4257464" y="3933056"/>
            <a:ext cx="49404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/>
              <a:t>＝</a:t>
            </a:r>
            <a:endParaRPr lang="zh-CN" altLang="en-US" dirty="0"/>
          </a:p>
        </p:txBody>
      </p:sp>
      <p:graphicFrame>
        <p:nvGraphicFramePr>
          <p:cNvPr id="109573" name="Object 5"/>
          <p:cNvGraphicFramePr>
            <a:graphicFrameLocks noChangeAspect="1"/>
          </p:cNvGraphicFramePr>
          <p:nvPr/>
        </p:nvGraphicFramePr>
        <p:xfrm>
          <a:off x="6127750" y="436916"/>
          <a:ext cx="392113" cy="10144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18" name="Equation" r:id="rId3" imgW="152400" imgH="393700" progId="Equation.DSMT4">
                  <p:embed/>
                </p:oleObj>
              </mc:Choice>
              <mc:Fallback>
                <p:oleObj name="Equation" r:id="rId3" imgW="152400" imgH="393700" progId="Equation.DSMT4">
                  <p:embed/>
                  <p:pic>
                    <p:nvPicPr>
                      <p:cNvPr id="0" name="图片 133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27750" y="436916"/>
                        <a:ext cx="392113" cy="10144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5" name="矩形 34"/>
          <p:cNvSpPr/>
          <p:nvPr/>
        </p:nvSpPr>
        <p:spPr>
          <a:xfrm>
            <a:off x="4283968" y="3040878"/>
            <a:ext cx="49404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/>
              <a:t>＝</a:t>
            </a:r>
            <a:endParaRPr lang="zh-CN" altLang="en-US" dirty="0"/>
          </a:p>
        </p:txBody>
      </p:sp>
      <p:sp>
        <p:nvSpPr>
          <p:cNvPr id="43" name="矩形 42"/>
          <p:cNvSpPr/>
          <p:nvPr/>
        </p:nvSpPr>
        <p:spPr>
          <a:xfrm>
            <a:off x="4960855" y="3913892"/>
            <a:ext cx="162736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 smtClean="0"/>
              <a:t>（千克）</a:t>
            </a:r>
            <a:endParaRPr lang="zh-CN" altLang="en-US" sz="2800" dirty="0"/>
          </a:p>
        </p:txBody>
      </p:sp>
      <p:grpSp>
        <p:nvGrpSpPr>
          <p:cNvPr id="47" name="组合 46"/>
          <p:cNvGrpSpPr/>
          <p:nvPr/>
        </p:nvGrpSpPr>
        <p:grpSpPr>
          <a:xfrm>
            <a:off x="4716016" y="2713090"/>
            <a:ext cx="432048" cy="999030"/>
            <a:chOff x="2741242" y="2006633"/>
            <a:chExt cx="432048" cy="999030"/>
          </a:xfrm>
        </p:grpSpPr>
        <p:sp>
          <p:nvSpPr>
            <p:cNvPr id="48" name="矩形 47"/>
            <p:cNvSpPr/>
            <p:nvPr/>
          </p:nvSpPr>
          <p:spPr>
            <a:xfrm>
              <a:off x="2756188" y="2006633"/>
              <a:ext cx="391454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+mj-ea"/>
                  <a:ea typeface="+mj-ea"/>
                </a:rPr>
                <a:t>3</a:t>
              </a:r>
              <a:endParaRPr lang="zh-CN" altLang="zh-CN" sz="32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  <p:cxnSp>
          <p:nvCxnSpPr>
            <p:cNvPr id="49" name="直接连接符 48"/>
            <p:cNvCxnSpPr/>
            <p:nvPr/>
          </p:nvCxnSpPr>
          <p:spPr>
            <a:xfrm>
              <a:off x="2741242" y="2538400"/>
              <a:ext cx="432048" cy="0"/>
            </a:xfrm>
            <a:prstGeom prst="line">
              <a:avLst/>
            </a:prstGeom>
            <a:ln w="254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0" name="矩形 49"/>
            <p:cNvSpPr/>
            <p:nvPr/>
          </p:nvSpPr>
          <p:spPr>
            <a:xfrm>
              <a:off x="2756188" y="2420888"/>
              <a:ext cx="391454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+mj-ea"/>
                  <a:ea typeface="+mj-ea"/>
                </a:rPr>
                <a:t>8</a:t>
              </a:r>
              <a:endParaRPr lang="zh-CN" altLang="zh-CN" sz="32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2843808" y="3654106"/>
            <a:ext cx="432048" cy="999030"/>
            <a:chOff x="2741242" y="2006633"/>
            <a:chExt cx="432048" cy="999030"/>
          </a:xfrm>
        </p:grpSpPr>
        <p:sp>
          <p:nvSpPr>
            <p:cNvPr id="52" name="矩形 51"/>
            <p:cNvSpPr/>
            <p:nvPr/>
          </p:nvSpPr>
          <p:spPr>
            <a:xfrm>
              <a:off x="2756188" y="2006633"/>
              <a:ext cx="391454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+mj-ea"/>
                  <a:ea typeface="+mj-ea"/>
                </a:rPr>
                <a:t>3</a:t>
              </a:r>
              <a:endParaRPr lang="zh-CN" altLang="zh-CN" sz="32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  <p:cxnSp>
          <p:nvCxnSpPr>
            <p:cNvPr id="53" name="直接连接符 52"/>
            <p:cNvCxnSpPr/>
            <p:nvPr/>
          </p:nvCxnSpPr>
          <p:spPr>
            <a:xfrm>
              <a:off x="2741242" y="2538400"/>
              <a:ext cx="432048" cy="0"/>
            </a:xfrm>
            <a:prstGeom prst="line">
              <a:avLst/>
            </a:prstGeom>
            <a:ln w="254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4" name="矩形 53"/>
            <p:cNvSpPr/>
            <p:nvPr/>
          </p:nvSpPr>
          <p:spPr>
            <a:xfrm>
              <a:off x="2756188" y="2420888"/>
              <a:ext cx="391454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+mj-ea"/>
                  <a:ea typeface="+mj-ea"/>
                </a:rPr>
                <a:t>8</a:t>
              </a:r>
              <a:endParaRPr lang="zh-CN" altLang="zh-CN" sz="32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</p:grpSp>
      <p:graphicFrame>
        <p:nvGraphicFramePr>
          <p:cNvPr id="109574" name="Object 6"/>
          <p:cNvGraphicFramePr>
            <a:graphicFrameLocks noChangeAspect="1"/>
          </p:cNvGraphicFramePr>
          <p:nvPr/>
        </p:nvGraphicFramePr>
        <p:xfrm>
          <a:off x="5358519" y="1183500"/>
          <a:ext cx="392113" cy="10144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19" name="Equation" r:id="rId5" imgW="152400" imgH="393700" progId="Equation.DSMT4">
                  <p:embed/>
                </p:oleObj>
              </mc:Choice>
              <mc:Fallback>
                <p:oleObj name="Equation" r:id="rId5" imgW="152400" imgH="393700" progId="Equation.DSMT4">
                  <p:embed/>
                  <p:pic>
                    <p:nvPicPr>
                      <p:cNvPr id="0" name="图片 1331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58519" y="1183500"/>
                        <a:ext cx="392113" cy="10144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38" name="组合 37"/>
          <p:cNvGrpSpPr/>
          <p:nvPr/>
        </p:nvGrpSpPr>
        <p:grpSpPr>
          <a:xfrm>
            <a:off x="2843808" y="2713090"/>
            <a:ext cx="432048" cy="999030"/>
            <a:chOff x="2741242" y="2006633"/>
            <a:chExt cx="432048" cy="999030"/>
          </a:xfrm>
        </p:grpSpPr>
        <p:sp>
          <p:nvSpPr>
            <p:cNvPr id="39" name="矩形 38"/>
            <p:cNvSpPr/>
            <p:nvPr/>
          </p:nvSpPr>
          <p:spPr>
            <a:xfrm>
              <a:off x="2756188" y="2006633"/>
              <a:ext cx="391454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+mj-ea"/>
                  <a:ea typeface="+mj-ea"/>
                </a:rPr>
                <a:t>7</a:t>
              </a:r>
              <a:endParaRPr lang="zh-CN" altLang="zh-CN" sz="32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  <p:cxnSp>
          <p:nvCxnSpPr>
            <p:cNvPr id="40" name="直接连接符 39"/>
            <p:cNvCxnSpPr/>
            <p:nvPr/>
          </p:nvCxnSpPr>
          <p:spPr>
            <a:xfrm>
              <a:off x="2741242" y="2538400"/>
              <a:ext cx="432048" cy="0"/>
            </a:xfrm>
            <a:prstGeom prst="line">
              <a:avLst/>
            </a:prstGeom>
            <a:ln w="254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1" name="矩形 40"/>
            <p:cNvSpPr/>
            <p:nvPr/>
          </p:nvSpPr>
          <p:spPr>
            <a:xfrm>
              <a:off x="2756188" y="2420888"/>
              <a:ext cx="391454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+mj-ea"/>
                  <a:ea typeface="+mj-ea"/>
                </a:rPr>
                <a:t>8</a:t>
              </a:r>
              <a:endParaRPr lang="zh-CN" altLang="zh-CN" sz="32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44" name="矩形 43"/>
          <p:cNvSpPr/>
          <p:nvPr/>
        </p:nvSpPr>
        <p:spPr>
          <a:xfrm>
            <a:off x="4960855" y="2968870"/>
            <a:ext cx="162736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 smtClean="0"/>
              <a:t>（千克）</a:t>
            </a:r>
            <a:endParaRPr lang="zh-CN" altLang="en-US" sz="2800" dirty="0"/>
          </a:p>
        </p:txBody>
      </p:sp>
      <p:grpSp>
        <p:nvGrpSpPr>
          <p:cNvPr id="45" name="组合 44"/>
          <p:cNvGrpSpPr/>
          <p:nvPr/>
        </p:nvGrpSpPr>
        <p:grpSpPr>
          <a:xfrm>
            <a:off x="4729268" y="3645024"/>
            <a:ext cx="432048" cy="999030"/>
            <a:chOff x="2741242" y="2006633"/>
            <a:chExt cx="432048" cy="999030"/>
          </a:xfrm>
        </p:grpSpPr>
        <p:sp>
          <p:nvSpPr>
            <p:cNvPr id="46" name="矩形 45"/>
            <p:cNvSpPr/>
            <p:nvPr/>
          </p:nvSpPr>
          <p:spPr>
            <a:xfrm>
              <a:off x="2756188" y="2006633"/>
              <a:ext cx="391454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+mj-ea"/>
                  <a:ea typeface="+mj-ea"/>
                </a:rPr>
                <a:t>3</a:t>
              </a:r>
              <a:endParaRPr lang="zh-CN" altLang="zh-CN" sz="32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  <p:cxnSp>
          <p:nvCxnSpPr>
            <p:cNvPr id="56" name="直接连接符 55"/>
            <p:cNvCxnSpPr/>
            <p:nvPr/>
          </p:nvCxnSpPr>
          <p:spPr>
            <a:xfrm>
              <a:off x="2741242" y="2538400"/>
              <a:ext cx="432048" cy="0"/>
            </a:xfrm>
            <a:prstGeom prst="line">
              <a:avLst/>
            </a:prstGeom>
            <a:ln w="254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7" name="矩形 56"/>
            <p:cNvSpPr/>
            <p:nvPr/>
          </p:nvSpPr>
          <p:spPr>
            <a:xfrm>
              <a:off x="2742936" y="2420888"/>
              <a:ext cx="391454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+mj-ea"/>
                  <a:ea typeface="+mj-ea"/>
                </a:rPr>
                <a:t>4</a:t>
              </a:r>
              <a:endParaRPr lang="zh-CN" altLang="zh-CN" sz="32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58" name="矩形 57"/>
          <p:cNvSpPr/>
          <p:nvPr/>
        </p:nvSpPr>
        <p:spPr>
          <a:xfrm>
            <a:off x="3275856" y="4949879"/>
            <a:ext cx="49404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/>
              <a:t>—</a:t>
            </a:r>
            <a:endParaRPr lang="zh-CN" altLang="en-US" dirty="0"/>
          </a:p>
        </p:txBody>
      </p:sp>
      <p:grpSp>
        <p:nvGrpSpPr>
          <p:cNvPr id="59" name="组合 58"/>
          <p:cNvGrpSpPr/>
          <p:nvPr/>
        </p:nvGrpSpPr>
        <p:grpSpPr>
          <a:xfrm>
            <a:off x="3851920" y="4653136"/>
            <a:ext cx="432048" cy="999030"/>
            <a:chOff x="2741242" y="2006633"/>
            <a:chExt cx="432048" cy="999030"/>
          </a:xfrm>
        </p:grpSpPr>
        <p:sp>
          <p:nvSpPr>
            <p:cNvPr id="60" name="矩形 59"/>
            <p:cNvSpPr/>
            <p:nvPr/>
          </p:nvSpPr>
          <p:spPr>
            <a:xfrm>
              <a:off x="2756188" y="2006633"/>
              <a:ext cx="391454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+mj-ea"/>
                  <a:ea typeface="+mj-ea"/>
                </a:rPr>
                <a:t>3</a:t>
              </a:r>
              <a:endParaRPr lang="zh-CN" altLang="zh-CN" sz="32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  <p:cxnSp>
          <p:nvCxnSpPr>
            <p:cNvPr id="61" name="直接连接符 60"/>
            <p:cNvCxnSpPr/>
            <p:nvPr/>
          </p:nvCxnSpPr>
          <p:spPr>
            <a:xfrm>
              <a:off x="2741242" y="2538400"/>
              <a:ext cx="432048" cy="0"/>
            </a:xfrm>
            <a:prstGeom prst="line">
              <a:avLst/>
            </a:prstGeom>
            <a:ln w="254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2" name="矩形 61"/>
            <p:cNvSpPr/>
            <p:nvPr/>
          </p:nvSpPr>
          <p:spPr>
            <a:xfrm>
              <a:off x="2756188" y="2420888"/>
              <a:ext cx="391454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+mj-ea"/>
                  <a:ea typeface="+mj-ea"/>
                </a:rPr>
                <a:t>4</a:t>
              </a:r>
              <a:endParaRPr lang="zh-CN" altLang="zh-CN" sz="32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63" name="矩形 62"/>
          <p:cNvSpPr/>
          <p:nvPr/>
        </p:nvSpPr>
        <p:spPr>
          <a:xfrm>
            <a:off x="4283968" y="4985094"/>
            <a:ext cx="49404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/>
              <a:t>＝</a:t>
            </a:r>
            <a:endParaRPr lang="zh-CN" altLang="en-US" dirty="0"/>
          </a:p>
        </p:txBody>
      </p:sp>
      <p:grpSp>
        <p:nvGrpSpPr>
          <p:cNvPr id="64" name="组合 63"/>
          <p:cNvGrpSpPr/>
          <p:nvPr/>
        </p:nvGrpSpPr>
        <p:grpSpPr>
          <a:xfrm>
            <a:off x="4716016" y="4657306"/>
            <a:ext cx="432048" cy="999030"/>
            <a:chOff x="2741242" y="2006633"/>
            <a:chExt cx="432048" cy="999030"/>
          </a:xfrm>
        </p:grpSpPr>
        <p:sp>
          <p:nvSpPr>
            <p:cNvPr id="65" name="矩形 64"/>
            <p:cNvSpPr/>
            <p:nvPr/>
          </p:nvSpPr>
          <p:spPr>
            <a:xfrm>
              <a:off x="2756188" y="2006633"/>
              <a:ext cx="391454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+mj-ea"/>
                  <a:ea typeface="+mj-ea"/>
                </a:rPr>
                <a:t>1</a:t>
              </a:r>
              <a:endParaRPr lang="zh-CN" altLang="zh-CN" sz="32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  <p:cxnSp>
          <p:nvCxnSpPr>
            <p:cNvPr id="66" name="直接连接符 65"/>
            <p:cNvCxnSpPr/>
            <p:nvPr/>
          </p:nvCxnSpPr>
          <p:spPr>
            <a:xfrm>
              <a:off x="2741242" y="2538400"/>
              <a:ext cx="432048" cy="0"/>
            </a:xfrm>
            <a:prstGeom prst="line">
              <a:avLst/>
            </a:prstGeom>
            <a:ln w="254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7" name="矩形 66"/>
            <p:cNvSpPr/>
            <p:nvPr/>
          </p:nvSpPr>
          <p:spPr>
            <a:xfrm>
              <a:off x="2756188" y="2420888"/>
              <a:ext cx="391454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+mj-ea"/>
                  <a:ea typeface="+mj-ea"/>
                </a:rPr>
                <a:t>8</a:t>
              </a:r>
              <a:endParaRPr lang="zh-CN" altLang="zh-CN" sz="32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2843808" y="4657306"/>
            <a:ext cx="432048" cy="999030"/>
            <a:chOff x="2741242" y="2006633"/>
            <a:chExt cx="432048" cy="999030"/>
          </a:xfrm>
        </p:grpSpPr>
        <p:sp>
          <p:nvSpPr>
            <p:cNvPr id="69" name="矩形 68"/>
            <p:cNvSpPr/>
            <p:nvPr/>
          </p:nvSpPr>
          <p:spPr>
            <a:xfrm>
              <a:off x="2756188" y="2006633"/>
              <a:ext cx="391454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+mj-ea"/>
                  <a:ea typeface="+mj-ea"/>
                </a:rPr>
                <a:t>7</a:t>
              </a:r>
              <a:endParaRPr lang="zh-CN" altLang="zh-CN" sz="32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  <p:cxnSp>
          <p:nvCxnSpPr>
            <p:cNvPr id="70" name="直接连接符 69"/>
            <p:cNvCxnSpPr/>
            <p:nvPr/>
          </p:nvCxnSpPr>
          <p:spPr>
            <a:xfrm>
              <a:off x="2741242" y="2538400"/>
              <a:ext cx="432048" cy="0"/>
            </a:xfrm>
            <a:prstGeom prst="line">
              <a:avLst/>
            </a:prstGeom>
            <a:ln w="254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1" name="矩形 70"/>
            <p:cNvSpPr/>
            <p:nvPr/>
          </p:nvSpPr>
          <p:spPr>
            <a:xfrm>
              <a:off x="2756188" y="2420888"/>
              <a:ext cx="391454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+mj-ea"/>
                  <a:ea typeface="+mj-ea"/>
                </a:rPr>
                <a:t>8</a:t>
              </a:r>
              <a:endParaRPr lang="zh-CN" altLang="zh-CN" sz="32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72" name="矩形 71"/>
          <p:cNvSpPr/>
          <p:nvPr/>
        </p:nvSpPr>
        <p:spPr>
          <a:xfrm>
            <a:off x="4960855" y="4913086"/>
            <a:ext cx="162736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 smtClean="0"/>
              <a:t>（千克）</a:t>
            </a:r>
            <a:endParaRPr lang="zh-CN" altLang="en-US" sz="2800" dirty="0"/>
          </a:p>
        </p:txBody>
      </p:sp>
      <p:sp>
        <p:nvSpPr>
          <p:cNvPr id="55" name="TextBox 54"/>
          <p:cNvSpPr txBox="1"/>
          <p:nvPr/>
        </p:nvSpPr>
        <p:spPr>
          <a:xfrm>
            <a:off x="2699792" y="5787471"/>
            <a:ext cx="62646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/>
              <a:t>答：空壶重     千克。</a:t>
            </a:r>
            <a:endParaRPr lang="zh-CN" altLang="en-US" sz="3200" dirty="0"/>
          </a:p>
        </p:txBody>
      </p:sp>
      <p:grpSp>
        <p:nvGrpSpPr>
          <p:cNvPr id="73" name="组合 72"/>
          <p:cNvGrpSpPr/>
          <p:nvPr/>
        </p:nvGrpSpPr>
        <p:grpSpPr>
          <a:xfrm>
            <a:off x="4932040" y="5517232"/>
            <a:ext cx="432048" cy="999030"/>
            <a:chOff x="2741242" y="2006633"/>
            <a:chExt cx="432048" cy="999030"/>
          </a:xfrm>
        </p:grpSpPr>
        <p:sp>
          <p:nvSpPr>
            <p:cNvPr id="74" name="矩形 73"/>
            <p:cNvSpPr/>
            <p:nvPr/>
          </p:nvSpPr>
          <p:spPr>
            <a:xfrm>
              <a:off x="2756188" y="2006633"/>
              <a:ext cx="391454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+mj-ea"/>
                  <a:ea typeface="+mj-ea"/>
                </a:rPr>
                <a:t>1</a:t>
              </a:r>
              <a:endParaRPr lang="zh-CN" altLang="zh-CN" sz="32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  <p:cxnSp>
          <p:nvCxnSpPr>
            <p:cNvPr id="75" name="直接连接符 74"/>
            <p:cNvCxnSpPr/>
            <p:nvPr/>
          </p:nvCxnSpPr>
          <p:spPr>
            <a:xfrm>
              <a:off x="2741242" y="2538400"/>
              <a:ext cx="432048" cy="0"/>
            </a:xfrm>
            <a:prstGeom prst="line">
              <a:avLst/>
            </a:prstGeom>
            <a:ln w="254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6" name="矩形 75"/>
            <p:cNvSpPr/>
            <p:nvPr/>
          </p:nvSpPr>
          <p:spPr>
            <a:xfrm>
              <a:off x="2756188" y="2420888"/>
              <a:ext cx="391454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+mj-ea"/>
                  <a:ea typeface="+mj-ea"/>
                </a:rPr>
                <a:t>8</a:t>
              </a:r>
              <a:endParaRPr lang="zh-CN" altLang="zh-CN" sz="32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0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3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6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9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2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0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32" grpId="0"/>
      <p:bldP spid="37" grpId="0"/>
      <p:bldP spid="35" grpId="0"/>
      <p:bldP spid="43" grpId="0"/>
      <p:bldP spid="44" grpId="0"/>
      <p:bldP spid="58" grpId="0"/>
      <p:bldP spid="63" grpId="0"/>
      <p:bldP spid="72" grpId="0"/>
      <p:bldP spid="5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9"/>
          <p:cNvSpPr>
            <a:spLocks noChangeArrowheads="1"/>
          </p:cNvSpPr>
          <p:nvPr/>
        </p:nvSpPr>
        <p:spPr bwMode="auto">
          <a:xfrm>
            <a:off x="0" y="609600"/>
            <a:ext cx="9144000" cy="45720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 anchor="ctr">
            <a:spAutoFit/>
          </a:bodyPr>
          <a:lstStyle/>
          <a:p>
            <a:pPr indent="228600" algn="ctr" eaLnBrk="0" hangingPunct="0"/>
            <a:r>
              <a:rPr lang="zh-CN" altLang="en-US" sz="900" i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　　</a:t>
            </a:r>
            <a:endParaRPr lang="zh-CN" altLang="en-US" sz="2800">
              <a:latin typeface="Calibri" panose="020F0502020204030204" pitchFamily="34" charset="0"/>
            </a:endParaRPr>
          </a:p>
        </p:txBody>
      </p:sp>
      <p:grpSp>
        <p:nvGrpSpPr>
          <p:cNvPr id="31747" name="Group 16"/>
          <p:cNvGrpSpPr/>
          <p:nvPr/>
        </p:nvGrpSpPr>
        <p:grpSpPr bwMode="auto">
          <a:xfrm>
            <a:off x="5867400" y="5980113"/>
            <a:ext cx="1684338" cy="877887"/>
            <a:chOff x="2699" y="3612"/>
            <a:chExt cx="1061" cy="553"/>
          </a:xfrm>
        </p:grpSpPr>
        <p:pic>
          <p:nvPicPr>
            <p:cNvPr id="31750" name="Picture 34">
              <a:hlinkClick r:id="" action="ppaction://hlinkshowjump?jump=firstslide"/>
            </p:cNvPr>
            <p:cNvPicPr>
              <a:picLocks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2699" y="3612"/>
              <a:ext cx="1043" cy="552"/>
            </a:xfrm>
            <a:prstGeom prst="rect">
              <a:avLst/>
            </a:prstGeom>
            <a:noFill/>
            <a:ln w="9525">
              <a:noFill/>
              <a:bevel/>
            </a:ln>
          </p:spPr>
        </p:pic>
        <p:sp>
          <p:nvSpPr>
            <p:cNvPr id="31751" name="Text Box 18">
              <a:hlinkClick r:id="rId2" action="ppaction://hlinksldjump" highlightClick="1">
                <a:snd r:embed="rId3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2744" y="3838"/>
              <a:ext cx="1016" cy="327"/>
            </a:xfrm>
            <a:prstGeom prst="rect">
              <a:avLst/>
            </a:prstGeom>
            <a:noFill/>
            <a:ln w="9525">
              <a:noFill/>
              <a:bevel/>
            </a:ln>
          </p:spPr>
          <p:txBody>
            <a:bodyPr wrap="none">
              <a:spAutoFit/>
            </a:bodyPr>
            <a:lstStyle/>
            <a:p>
              <a:r>
                <a:rPr lang="zh-CN" altLang="en-US" sz="2800">
                  <a:solidFill>
                    <a:schemeClr val="tx1"/>
                  </a:solidFill>
                  <a:ea typeface="楷体_GB2312" pitchFamily="49" charset="-122"/>
                </a:rPr>
                <a:t>返回目录</a:t>
              </a:r>
              <a:endParaRPr lang="zh-CN" altLang="en-US" sz="1800" b="0">
                <a:solidFill>
                  <a:schemeClr val="tx1"/>
                </a:solidFill>
                <a:ea typeface="楷体_GB2312" pitchFamily="49" charset="-122"/>
              </a:endParaRPr>
            </a:p>
          </p:txBody>
        </p:sp>
      </p:grpSp>
      <p:pic>
        <p:nvPicPr>
          <p:cNvPr id="8" name="Picture 5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115616" y="692696"/>
            <a:ext cx="7145337" cy="520065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/>
            <a:tailEnd/>
          </a:ln>
          <a:effectLst>
            <a:softEdge rad="635000"/>
          </a:effec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4" name="Group 8"/>
          <p:cNvGrpSpPr/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5126" name="Picture 9" descr="1"/>
            <p:cNvPicPr>
              <a:picLocks noChangeAspect="1" noChangeArrowheads="1"/>
            </p:cNvPicPr>
            <p:nvPr/>
          </p:nvPicPr>
          <p:blipFill>
            <a:blip r:embed="rId1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127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91403" tIns="45700" rIns="91403" bIns="45700" anchor="ctr"/>
            <a:lstStyle/>
            <a:p>
              <a:pPr algn="r" defTabSz="923925">
                <a:buFont typeface="Arial" panose="020B0604020202020204" pitchFamily="34" charset="0"/>
                <a:buNone/>
              </a:pPr>
              <a:r>
                <a:rPr lang="zh-CN" altLang="en-US" sz="3200">
                  <a:ea typeface="黑体" panose="02010609060101010101" pitchFamily="49" charset="-122"/>
                </a:rPr>
                <a:t>学 习 新 知</a:t>
              </a:r>
              <a:endParaRPr lang="zh-CN" altLang="en-US" sz="3200">
                <a:ea typeface="黑体" panose="02010609060101010101" pitchFamily="49" charset="-122"/>
              </a:endParaRPr>
            </a:p>
          </p:txBody>
        </p:sp>
      </p:grpSp>
      <p:pic>
        <p:nvPicPr>
          <p:cNvPr id="30" name="图片 42" descr="5.pn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95288" y="3090068"/>
            <a:ext cx="1512887" cy="1876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" name="图片 43" descr="6.png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989041" y="3769518"/>
            <a:ext cx="1527175" cy="1963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" name="图片 44" descr="7.png"/>
          <p:cNvPicPr>
            <a:picLocks noChangeAspect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962775" y="3356495"/>
            <a:ext cx="1570038" cy="1825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" name="图片 36" descr="8.pn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4213" y="1978818"/>
            <a:ext cx="2519362" cy="1111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" name="图片 37" descr="9.png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232249" y="2174081"/>
            <a:ext cx="2592388" cy="1595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" name="图片 38" descr="10.png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724128" y="1381645"/>
            <a:ext cx="2460625" cy="1974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0" name="组合 53"/>
          <p:cNvGrpSpPr/>
          <p:nvPr/>
        </p:nvGrpSpPr>
        <p:grpSpPr bwMode="auto">
          <a:xfrm>
            <a:off x="5724525" y="4427538"/>
            <a:ext cx="863600" cy="869950"/>
            <a:chOff x="6887135" y="4503042"/>
            <a:chExt cx="864000" cy="870350"/>
          </a:xfrm>
        </p:grpSpPr>
        <p:sp>
          <p:nvSpPr>
            <p:cNvPr id="51" name="弧形 50"/>
            <p:cNvSpPr/>
            <p:nvPr/>
          </p:nvSpPr>
          <p:spPr>
            <a:xfrm rot="16200000">
              <a:off x="6887136" y="4509393"/>
              <a:ext cx="863997" cy="864000"/>
            </a:xfrm>
            <a:prstGeom prst="arc">
              <a:avLst>
                <a:gd name="adj1" fmla="val 10791298"/>
                <a:gd name="adj2" fmla="val 0"/>
              </a:avLst>
            </a:prstGeom>
            <a:solidFill>
              <a:srgbClr val="FFA3A5"/>
            </a:solidFill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cxnSp>
          <p:nvCxnSpPr>
            <p:cNvPr id="52" name="直接连接符 51"/>
            <p:cNvCxnSpPr/>
            <p:nvPr/>
          </p:nvCxnSpPr>
          <p:spPr>
            <a:xfrm>
              <a:off x="7311194" y="4503042"/>
              <a:ext cx="1588" cy="863997"/>
            </a:xfrm>
            <a:prstGeom prst="line">
              <a:avLst/>
            </a:prstGeom>
            <a:ln w="19050"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3" name="组合 50"/>
          <p:cNvGrpSpPr/>
          <p:nvPr/>
        </p:nvGrpSpPr>
        <p:grpSpPr bwMode="auto">
          <a:xfrm>
            <a:off x="4716463" y="4445000"/>
            <a:ext cx="863600" cy="869950"/>
            <a:chOff x="6887135" y="4503042"/>
            <a:chExt cx="864000" cy="870350"/>
          </a:xfrm>
        </p:grpSpPr>
        <p:sp>
          <p:nvSpPr>
            <p:cNvPr id="54" name="弧形 53"/>
            <p:cNvSpPr/>
            <p:nvPr/>
          </p:nvSpPr>
          <p:spPr>
            <a:xfrm rot="16200000">
              <a:off x="6887136" y="4509393"/>
              <a:ext cx="863997" cy="864000"/>
            </a:xfrm>
            <a:prstGeom prst="arc">
              <a:avLst>
                <a:gd name="adj1" fmla="val 10791298"/>
                <a:gd name="adj2" fmla="val 0"/>
              </a:avLst>
            </a:prstGeom>
            <a:solidFill>
              <a:srgbClr val="FFA3A5"/>
            </a:solidFill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cxnSp>
          <p:nvCxnSpPr>
            <p:cNvPr id="55" name="直接连接符 54"/>
            <p:cNvCxnSpPr/>
            <p:nvPr/>
          </p:nvCxnSpPr>
          <p:spPr>
            <a:xfrm>
              <a:off x="7325488" y="4503042"/>
              <a:ext cx="1588" cy="863997"/>
            </a:xfrm>
            <a:prstGeom prst="line">
              <a:avLst/>
            </a:prstGeom>
            <a:ln w="19050"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6" name="组合 41"/>
          <p:cNvGrpSpPr/>
          <p:nvPr/>
        </p:nvGrpSpPr>
        <p:grpSpPr bwMode="auto">
          <a:xfrm>
            <a:off x="3708400" y="4438650"/>
            <a:ext cx="863600" cy="869950"/>
            <a:chOff x="6887135" y="4503042"/>
            <a:chExt cx="864000" cy="870350"/>
          </a:xfrm>
        </p:grpSpPr>
        <p:sp>
          <p:nvSpPr>
            <p:cNvPr id="57" name="弧形 56"/>
            <p:cNvSpPr/>
            <p:nvPr/>
          </p:nvSpPr>
          <p:spPr>
            <a:xfrm rot="16200000">
              <a:off x="6887136" y="4509393"/>
              <a:ext cx="863997" cy="864000"/>
            </a:xfrm>
            <a:prstGeom prst="arc">
              <a:avLst>
                <a:gd name="adj1" fmla="val 10791298"/>
                <a:gd name="adj2" fmla="val 0"/>
              </a:avLst>
            </a:prstGeom>
            <a:solidFill>
              <a:srgbClr val="FFA3A5"/>
            </a:solidFill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cxnSp>
          <p:nvCxnSpPr>
            <p:cNvPr id="58" name="直接连接符 57"/>
            <p:cNvCxnSpPr/>
            <p:nvPr/>
          </p:nvCxnSpPr>
          <p:spPr>
            <a:xfrm>
              <a:off x="7325488" y="4503042"/>
              <a:ext cx="1589" cy="863997"/>
            </a:xfrm>
            <a:prstGeom prst="line">
              <a:avLst/>
            </a:prstGeom>
            <a:ln w="19050"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9" name="组合 38"/>
          <p:cNvGrpSpPr/>
          <p:nvPr/>
        </p:nvGrpSpPr>
        <p:grpSpPr bwMode="auto">
          <a:xfrm>
            <a:off x="2700338" y="4432300"/>
            <a:ext cx="863600" cy="869950"/>
            <a:chOff x="6887135" y="4503042"/>
            <a:chExt cx="864000" cy="870350"/>
          </a:xfrm>
        </p:grpSpPr>
        <p:sp>
          <p:nvSpPr>
            <p:cNvPr id="60" name="弧形 59"/>
            <p:cNvSpPr/>
            <p:nvPr/>
          </p:nvSpPr>
          <p:spPr>
            <a:xfrm rot="16200000">
              <a:off x="6887136" y="4509393"/>
              <a:ext cx="863997" cy="864000"/>
            </a:xfrm>
            <a:prstGeom prst="arc">
              <a:avLst>
                <a:gd name="adj1" fmla="val 10791298"/>
                <a:gd name="adj2" fmla="val 0"/>
              </a:avLst>
            </a:prstGeom>
            <a:solidFill>
              <a:srgbClr val="FFA3A5"/>
            </a:solidFill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cxnSp>
          <p:nvCxnSpPr>
            <p:cNvPr id="61" name="直接连接符 60"/>
            <p:cNvCxnSpPr/>
            <p:nvPr/>
          </p:nvCxnSpPr>
          <p:spPr>
            <a:xfrm>
              <a:off x="7325488" y="4503042"/>
              <a:ext cx="1588" cy="863997"/>
            </a:xfrm>
            <a:prstGeom prst="line">
              <a:avLst/>
            </a:prstGeom>
            <a:ln w="19050"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2" name="组合 35"/>
          <p:cNvGrpSpPr/>
          <p:nvPr/>
        </p:nvGrpSpPr>
        <p:grpSpPr bwMode="auto">
          <a:xfrm>
            <a:off x="1692275" y="4425950"/>
            <a:ext cx="863600" cy="869950"/>
            <a:chOff x="6887135" y="4503042"/>
            <a:chExt cx="864000" cy="870350"/>
          </a:xfrm>
        </p:grpSpPr>
        <p:sp>
          <p:nvSpPr>
            <p:cNvPr id="63" name="弧形 62"/>
            <p:cNvSpPr/>
            <p:nvPr/>
          </p:nvSpPr>
          <p:spPr>
            <a:xfrm rot="16200000">
              <a:off x="6887136" y="4509393"/>
              <a:ext cx="863997" cy="864000"/>
            </a:xfrm>
            <a:prstGeom prst="arc">
              <a:avLst>
                <a:gd name="adj1" fmla="val 10791298"/>
                <a:gd name="adj2" fmla="val 0"/>
              </a:avLst>
            </a:prstGeom>
            <a:solidFill>
              <a:srgbClr val="FFA3A5"/>
            </a:solidFill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cxnSp>
          <p:nvCxnSpPr>
            <p:cNvPr id="64" name="直接连接符 63"/>
            <p:cNvCxnSpPr/>
            <p:nvPr/>
          </p:nvCxnSpPr>
          <p:spPr>
            <a:xfrm>
              <a:off x="7325488" y="4503042"/>
              <a:ext cx="1589" cy="863997"/>
            </a:xfrm>
            <a:prstGeom prst="line">
              <a:avLst/>
            </a:prstGeom>
            <a:ln w="19050"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5" name="组合 31"/>
          <p:cNvGrpSpPr/>
          <p:nvPr/>
        </p:nvGrpSpPr>
        <p:grpSpPr bwMode="auto">
          <a:xfrm>
            <a:off x="684213" y="4430713"/>
            <a:ext cx="863600" cy="869950"/>
            <a:chOff x="6887135" y="4503042"/>
            <a:chExt cx="864000" cy="870350"/>
          </a:xfrm>
        </p:grpSpPr>
        <p:sp>
          <p:nvSpPr>
            <p:cNvPr id="66" name="弧形 65"/>
            <p:cNvSpPr/>
            <p:nvPr/>
          </p:nvSpPr>
          <p:spPr>
            <a:xfrm rot="16200000">
              <a:off x="6887136" y="4509393"/>
              <a:ext cx="863997" cy="864000"/>
            </a:xfrm>
            <a:prstGeom prst="arc">
              <a:avLst>
                <a:gd name="adj1" fmla="val 10791298"/>
                <a:gd name="adj2" fmla="val 0"/>
              </a:avLst>
            </a:prstGeom>
            <a:solidFill>
              <a:srgbClr val="FFA3A5"/>
            </a:solidFill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cxnSp>
          <p:nvCxnSpPr>
            <p:cNvPr id="115" name="直接连接符 114"/>
            <p:cNvCxnSpPr/>
            <p:nvPr/>
          </p:nvCxnSpPr>
          <p:spPr>
            <a:xfrm>
              <a:off x="7325488" y="4503042"/>
              <a:ext cx="1588" cy="863997"/>
            </a:xfrm>
            <a:prstGeom prst="line">
              <a:avLst/>
            </a:prstGeom>
            <a:ln w="19050"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6" name="椭圆 115"/>
          <p:cNvSpPr/>
          <p:nvPr/>
        </p:nvSpPr>
        <p:spPr>
          <a:xfrm>
            <a:off x="684213" y="3357563"/>
            <a:ext cx="863600" cy="863600"/>
          </a:xfrm>
          <a:prstGeom prst="ellipse">
            <a:avLst/>
          </a:prstGeom>
          <a:solidFill>
            <a:srgbClr val="FFA3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17" name="椭圆 116"/>
          <p:cNvSpPr/>
          <p:nvPr/>
        </p:nvSpPr>
        <p:spPr>
          <a:xfrm>
            <a:off x="1692275" y="3357563"/>
            <a:ext cx="863600" cy="863600"/>
          </a:xfrm>
          <a:prstGeom prst="ellipse">
            <a:avLst/>
          </a:prstGeom>
          <a:solidFill>
            <a:srgbClr val="FFA3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18" name="椭圆 117"/>
          <p:cNvSpPr/>
          <p:nvPr/>
        </p:nvSpPr>
        <p:spPr>
          <a:xfrm>
            <a:off x="2700338" y="3357563"/>
            <a:ext cx="863600" cy="863600"/>
          </a:xfrm>
          <a:prstGeom prst="ellipse">
            <a:avLst/>
          </a:prstGeom>
          <a:solidFill>
            <a:srgbClr val="FFA3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119" name="图片 42" descr="5.png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12738" y="1190625"/>
            <a:ext cx="1049337" cy="1301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0" name="图片 43" descr="6.pn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572000" y="1377950"/>
            <a:ext cx="920750" cy="1182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1" name="图片 44" descr="7.png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7318375" y="1377950"/>
            <a:ext cx="1009650" cy="1173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" name="图片 46" descr="8.pn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36613" y="765175"/>
            <a:ext cx="2079625" cy="91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3" name="图片 47" descr="9.png"/>
          <p:cNvPicPr>
            <a:picLocks noChangeAspect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3203575" y="352425"/>
            <a:ext cx="1828800" cy="1125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4" name="图片 48" descr="10.png"/>
          <p:cNvPicPr>
            <a:picLocks noChangeAspect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6076950" y="352425"/>
            <a:ext cx="1773238" cy="1423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5" name="图片 10" descr="1.png"/>
          <p:cNvPicPr>
            <a:picLocks noChangeAspect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482600" y="2668656"/>
            <a:ext cx="354013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6" name="TextBox 11"/>
          <p:cNvSpPr txBox="1">
            <a:spLocks noChangeArrowheads="1"/>
          </p:cNvSpPr>
          <p:nvPr/>
        </p:nvSpPr>
        <p:spPr bwMode="auto">
          <a:xfrm>
            <a:off x="835025" y="2546350"/>
            <a:ext cx="4197350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 b="1" dirty="0">
                <a:solidFill>
                  <a:schemeClr val="tx1"/>
                </a:solidFill>
                <a:latin typeface="+mn-ea"/>
                <a:ea typeface="+mn-ea"/>
              </a:rPr>
              <a:t>笑笑吃了多少块饼干？</a:t>
            </a:r>
            <a:endParaRPr lang="zh-CN" altLang="en-US" sz="3200" b="1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127" name="椭圆 126"/>
          <p:cNvSpPr/>
          <p:nvPr/>
        </p:nvSpPr>
        <p:spPr>
          <a:xfrm>
            <a:off x="684213" y="3357563"/>
            <a:ext cx="863600" cy="863600"/>
          </a:xfrm>
          <a:prstGeom prst="ellipse">
            <a:avLst/>
          </a:prstGeom>
          <a:noFill/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28" name="椭圆 127"/>
          <p:cNvSpPr/>
          <p:nvPr/>
        </p:nvSpPr>
        <p:spPr>
          <a:xfrm>
            <a:off x="1692275" y="3357563"/>
            <a:ext cx="863600" cy="863600"/>
          </a:xfrm>
          <a:prstGeom prst="ellipse">
            <a:avLst/>
          </a:prstGeom>
          <a:noFill/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29" name="椭圆 128"/>
          <p:cNvSpPr/>
          <p:nvPr/>
        </p:nvSpPr>
        <p:spPr>
          <a:xfrm>
            <a:off x="2700338" y="3357563"/>
            <a:ext cx="863600" cy="863600"/>
          </a:xfrm>
          <a:prstGeom prst="ellipse">
            <a:avLst/>
          </a:prstGeom>
          <a:noFill/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30" name="椭圆 129"/>
          <p:cNvSpPr/>
          <p:nvPr/>
        </p:nvSpPr>
        <p:spPr>
          <a:xfrm>
            <a:off x="3708400" y="3357563"/>
            <a:ext cx="863600" cy="863600"/>
          </a:xfrm>
          <a:prstGeom prst="ellipse">
            <a:avLst/>
          </a:prstGeom>
          <a:noFill/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31" name="椭圆 130"/>
          <p:cNvSpPr/>
          <p:nvPr/>
        </p:nvSpPr>
        <p:spPr>
          <a:xfrm>
            <a:off x="4716463" y="3357563"/>
            <a:ext cx="863600" cy="863600"/>
          </a:xfrm>
          <a:prstGeom prst="ellipse">
            <a:avLst/>
          </a:prstGeom>
          <a:noFill/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32" name="椭圆 131"/>
          <p:cNvSpPr/>
          <p:nvPr/>
        </p:nvSpPr>
        <p:spPr>
          <a:xfrm>
            <a:off x="5724525" y="3357563"/>
            <a:ext cx="863600" cy="863600"/>
          </a:xfrm>
          <a:prstGeom prst="ellipse">
            <a:avLst/>
          </a:prstGeom>
          <a:noFill/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133" name="图片 132" descr="11.png"/>
          <p:cNvPicPr>
            <a:picLocks noChangeAspect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092950" y="2628900"/>
            <a:ext cx="1774825" cy="1365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4" name="椭圆 133"/>
          <p:cNvSpPr/>
          <p:nvPr/>
        </p:nvSpPr>
        <p:spPr>
          <a:xfrm>
            <a:off x="684213" y="4437063"/>
            <a:ext cx="863600" cy="863600"/>
          </a:xfrm>
          <a:prstGeom prst="ellipse">
            <a:avLst/>
          </a:prstGeom>
          <a:noFill/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35" name="椭圆 134"/>
          <p:cNvSpPr/>
          <p:nvPr/>
        </p:nvSpPr>
        <p:spPr>
          <a:xfrm>
            <a:off x="1692275" y="4437063"/>
            <a:ext cx="863600" cy="863600"/>
          </a:xfrm>
          <a:prstGeom prst="ellipse">
            <a:avLst/>
          </a:prstGeom>
          <a:noFill/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36" name="椭圆 135"/>
          <p:cNvSpPr/>
          <p:nvPr/>
        </p:nvSpPr>
        <p:spPr>
          <a:xfrm>
            <a:off x="2700338" y="4437063"/>
            <a:ext cx="863600" cy="863600"/>
          </a:xfrm>
          <a:prstGeom prst="ellipse">
            <a:avLst/>
          </a:prstGeom>
          <a:noFill/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37" name="椭圆 136"/>
          <p:cNvSpPr/>
          <p:nvPr/>
        </p:nvSpPr>
        <p:spPr>
          <a:xfrm>
            <a:off x="3708400" y="4437063"/>
            <a:ext cx="863600" cy="863600"/>
          </a:xfrm>
          <a:prstGeom prst="ellipse">
            <a:avLst/>
          </a:prstGeom>
          <a:noFill/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38" name="椭圆 137"/>
          <p:cNvSpPr/>
          <p:nvPr/>
        </p:nvSpPr>
        <p:spPr>
          <a:xfrm>
            <a:off x="4716463" y="4437063"/>
            <a:ext cx="863600" cy="863600"/>
          </a:xfrm>
          <a:prstGeom prst="ellipse">
            <a:avLst/>
          </a:prstGeom>
          <a:noFill/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39" name="椭圆 138"/>
          <p:cNvSpPr/>
          <p:nvPr/>
        </p:nvSpPr>
        <p:spPr>
          <a:xfrm>
            <a:off x="5724525" y="4437063"/>
            <a:ext cx="863600" cy="863600"/>
          </a:xfrm>
          <a:prstGeom prst="ellipse">
            <a:avLst/>
          </a:prstGeom>
          <a:noFill/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140" name="图片 139" descr="12.png"/>
          <p:cNvPicPr>
            <a:picLocks noChangeAspect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764338" y="4149725"/>
            <a:ext cx="2246312" cy="113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41" name="Object 2"/>
          <p:cNvGraphicFramePr>
            <a:graphicFrameLocks noChangeAspect="1"/>
          </p:cNvGraphicFramePr>
          <p:nvPr/>
        </p:nvGraphicFramePr>
        <p:xfrm>
          <a:off x="2370138" y="5492750"/>
          <a:ext cx="1103312" cy="900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6" name="公式" r:id="rId10" imgW="482600" imgH="393700" progId="Equation.KSEE3">
                  <p:embed/>
                </p:oleObj>
              </mc:Choice>
              <mc:Fallback>
                <p:oleObj name="公式" r:id="rId10" imgW="482600" imgH="393700" progId="Equation.KSEE3">
                  <p:embed/>
                  <p:pic>
                    <p:nvPicPr>
                      <p:cNvPr id="0" name="图片 205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70138" y="5492750"/>
                        <a:ext cx="1103312" cy="9001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2" name="Object 3"/>
          <p:cNvGraphicFramePr>
            <a:graphicFrameLocks noChangeAspect="1"/>
          </p:cNvGraphicFramePr>
          <p:nvPr/>
        </p:nvGraphicFramePr>
        <p:xfrm>
          <a:off x="3451225" y="5492750"/>
          <a:ext cx="725488" cy="900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7" name="公式" r:id="rId12" imgW="317500" imgH="393065" progId="Equation.KSEE3">
                  <p:embed/>
                </p:oleObj>
              </mc:Choice>
              <mc:Fallback>
                <p:oleObj name="公式" r:id="rId12" imgW="317500" imgH="393065" progId="Equation.KSEE3">
                  <p:embed/>
                  <p:pic>
                    <p:nvPicPr>
                      <p:cNvPr id="0" name="图片 205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51225" y="5492750"/>
                        <a:ext cx="725488" cy="9001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3" name="Object 4"/>
          <p:cNvGraphicFramePr>
            <a:graphicFrameLocks noChangeAspect="1"/>
          </p:cNvGraphicFramePr>
          <p:nvPr/>
        </p:nvGraphicFramePr>
        <p:xfrm>
          <a:off x="4094163" y="5710238"/>
          <a:ext cx="1217612" cy="465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8" name="公式" r:id="rId14" imgW="533400" imgH="203200" progId="Equation.KSEE3">
                  <p:embed/>
                </p:oleObj>
              </mc:Choice>
              <mc:Fallback>
                <p:oleObj name="公式" r:id="rId14" imgW="533400" imgH="203200" progId="Equation.KSEE3">
                  <p:embed/>
                  <p:pic>
                    <p:nvPicPr>
                      <p:cNvPr id="0" name="图片 205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94163" y="5710238"/>
                        <a:ext cx="1217612" cy="4651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4" name="TextBox 143"/>
          <p:cNvSpPr txBox="1">
            <a:spLocks noChangeArrowheads="1"/>
          </p:cNvSpPr>
          <p:nvPr/>
        </p:nvSpPr>
        <p:spPr bwMode="auto">
          <a:xfrm>
            <a:off x="5414963" y="5661025"/>
            <a:ext cx="4125912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chemeClr val="tx1"/>
                </a:solidFill>
                <a:latin typeface="+mn-ea"/>
                <a:ea typeface="+mn-ea"/>
              </a:rPr>
              <a:t>答：笑笑吃了</a:t>
            </a:r>
            <a:r>
              <a:rPr lang="en-US" altLang="zh-CN" sz="2800" dirty="0">
                <a:solidFill>
                  <a:schemeClr val="tx1"/>
                </a:solidFill>
                <a:latin typeface="+mn-ea"/>
                <a:ea typeface="+mn-ea"/>
              </a:rPr>
              <a:t>3</a:t>
            </a:r>
            <a:r>
              <a:rPr lang="zh-CN" altLang="en-US" sz="2800" b="1" dirty="0">
                <a:solidFill>
                  <a:schemeClr val="tx1"/>
                </a:solidFill>
                <a:latin typeface="+mn-ea"/>
                <a:ea typeface="+mn-ea"/>
              </a:rPr>
              <a:t>块饼干。</a:t>
            </a:r>
            <a:endParaRPr lang="zh-CN" altLang="en-US" sz="2800" b="1" dirty="0">
              <a:solidFill>
                <a:schemeClr val="tx1"/>
              </a:solidFill>
              <a:latin typeface="+mn-ea"/>
              <a:ea typeface="+mn-ea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06303 0 " pathEditMode="relative" ptsTypes="AA">
                                      <p:cBhvr>
                                        <p:cTn id="26" dur="10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7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06303 0 " pathEditMode="relative" ptsTypes="AA">
                                      <p:cBhvr>
                                        <p:cTn id="28" dur="10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9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06303 0 " pathEditMode="relative" ptsTypes="AA">
                                      <p:cBhvr>
                                        <p:cTn id="30" dur="10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000"/>
                            </p:stCondLst>
                            <p:childTnLst>
                              <p:par>
                                <p:cTn id="32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0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1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4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7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0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3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6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1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00"/>
                            </p:stCondLst>
                            <p:childTnLst>
                              <p:par>
                                <p:cTn id="7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5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000"/>
                            </p:stCondLst>
                            <p:childTnLst>
                              <p:par>
                                <p:cTn id="7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9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500"/>
                            </p:stCondLst>
                            <p:childTnLst>
                              <p:par>
                                <p:cTn id="81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2000"/>
                            </p:stCondLst>
                            <p:childTnLst>
                              <p:par>
                                <p:cTn id="8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2500"/>
                            </p:stCondLst>
                            <p:childTnLst>
                              <p:par>
                                <p:cTn id="8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7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2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7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6" grpId="0" animBg="1"/>
      <p:bldP spid="117" grpId="0" animBg="1"/>
      <p:bldP spid="118" grpId="0" animBg="1"/>
      <p:bldP spid="127" grpId="0" animBg="1"/>
      <p:bldP spid="128" grpId="0" animBg="1"/>
      <p:bldP spid="129" grpId="0" animBg="1"/>
      <p:bldP spid="130" grpId="0" animBg="1"/>
      <p:bldP spid="130" grpId="1" animBg="1"/>
      <p:bldP spid="131" grpId="0" animBg="1"/>
      <p:bldP spid="131" grpId="1" animBg="1"/>
      <p:bldP spid="132" grpId="0" animBg="1"/>
      <p:bldP spid="132" grpId="1" animBg="1"/>
      <p:bldP spid="134" grpId="0" animBg="1"/>
      <p:bldP spid="135" grpId="0" animBg="1"/>
      <p:bldP spid="136" grpId="0" animBg="1"/>
      <p:bldP spid="137" grpId="0" animBg="1"/>
      <p:bldP spid="138" grpId="0" animBg="1"/>
      <p:bldP spid="139" grpId="0" animBg="1"/>
      <p:bldP spid="14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弧形 3"/>
          <p:cNvSpPr/>
          <p:nvPr/>
        </p:nvSpPr>
        <p:spPr>
          <a:xfrm rot="5400000" flipH="1">
            <a:off x="5726907" y="4448969"/>
            <a:ext cx="863600" cy="865187"/>
          </a:xfrm>
          <a:prstGeom prst="arc">
            <a:avLst>
              <a:gd name="adj1" fmla="val 7235719"/>
              <a:gd name="adj2" fmla="val 0"/>
            </a:avLst>
          </a:prstGeom>
          <a:solidFill>
            <a:srgbClr val="FFA3A5"/>
          </a:soli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5" name="弧形 4"/>
          <p:cNvSpPr/>
          <p:nvPr/>
        </p:nvSpPr>
        <p:spPr>
          <a:xfrm rot="5400000" flipH="1">
            <a:off x="4716463" y="4449763"/>
            <a:ext cx="863600" cy="863600"/>
          </a:xfrm>
          <a:prstGeom prst="arc">
            <a:avLst>
              <a:gd name="adj1" fmla="val 7235719"/>
              <a:gd name="adj2" fmla="val 0"/>
            </a:avLst>
          </a:prstGeom>
          <a:solidFill>
            <a:srgbClr val="FFA3A5"/>
          </a:soli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6" name="弧形 5"/>
          <p:cNvSpPr/>
          <p:nvPr/>
        </p:nvSpPr>
        <p:spPr>
          <a:xfrm rot="5400000" flipH="1">
            <a:off x="3709194" y="4429919"/>
            <a:ext cx="865188" cy="863600"/>
          </a:xfrm>
          <a:prstGeom prst="arc">
            <a:avLst>
              <a:gd name="adj1" fmla="val 7235719"/>
              <a:gd name="adj2" fmla="val 0"/>
            </a:avLst>
          </a:prstGeom>
          <a:solidFill>
            <a:srgbClr val="FFA3A5"/>
          </a:soli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9" name="弧形 8"/>
          <p:cNvSpPr/>
          <p:nvPr/>
        </p:nvSpPr>
        <p:spPr>
          <a:xfrm rot="5400000" flipH="1">
            <a:off x="2697163" y="4437063"/>
            <a:ext cx="863600" cy="863600"/>
          </a:xfrm>
          <a:prstGeom prst="arc">
            <a:avLst>
              <a:gd name="adj1" fmla="val 7235719"/>
              <a:gd name="adj2" fmla="val 0"/>
            </a:avLst>
          </a:prstGeom>
          <a:solidFill>
            <a:srgbClr val="FFA3A5"/>
          </a:soli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0" name="弧形 9"/>
          <p:cNvSpPr/>
          <p:nvPr/>
        </p:nvSpPr>
        <p:spPr>
          <a:xfrm rot="5400000" flipH="1">
            <a:off x="1692275" y="4449763"/>
            <a:ext cx="863600" cy="863600"/>
          </a:xfrm>
          <a:prstGeom prst="arc">
            <a:avLst>
              <a:gd name="adj1" fmla="val 7235719"/>
              <a:gd name="adj2" fmla="val 0"/>
            </a:avLst>
          </a:prstGeom>
          <a:solidFill>
            <a:srgbClr val="FFA3A5"/>
          </a:soli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1" name="弧形 10"/>
          <p:cNvSpPr/>
          <p:nvPr/>
        </p:nvSpPr>
        <p:spPr>
          <a:xfrm rot="5400000" flipH="1">
            <a:off x="684213" y="4449763"/>
            <a:ext cx="863600" cy="863600"/>
          </a:xfrm>
          <a:prstGeom prst="arc">
            <a:avLst>
              <a:gd name="adj1" fmla="val 7235719"/>
              <a:gd name="adj2" fmla="val 0"/>
            </a:avLst>
          </a:prstGeom>
          <a:solidFill>
            <a:srgbClr val="FFA3A5"/>
          </a:soli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684213" y="4437063"/>
            <a:ext cx="863600" cy="863600"/>
          </a:xfrm>
          <a:prstGeom prst="ellipse">
            <a:avLst/>
          </a:prstGeom>
          <a:noFill/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1692275" y="4437063"/>
            <a:ext cx="863600" cy="863600"/>
          </a:xfrm>
          <a:prstGeom prst="ellipse">
            <a:avLst/>
          </a:prstGeom>
          <a:noFill/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2700338" y="4437063"/>
            <a:ext cx="863600" cy="863600"/>
          </a:xfrm>
          <a:prstGeom prst="ellipse">
            <a:avLst/>
          </a:prstGeom>
          <a:noFill/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3708400" y="4437063"/>
            <a:ext cx="863600" cy="863600"/>
          </a:xfrm>
          <a:prstGeom prst="ellipse">
            <a:avLst/>
          </a:prstGeom>
          <a:noFill/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4716463" y="4437063"/>
            <a:ext cx="863600" cy="863600"/>
          </a:xfrm>
          <a:prstGeom prst="ellipse">
            <a:avLst/>
          </a:prstGeom>
          <a:noFill/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5724525" y="4437063"/>
            <a:ext cx="863600" cy="863600"/>
          </a:xfrm>
          <a:prstGeom prst="ellipse">
            <a:avLst/>
          </a:prstGeom>
          <a:noFill/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3992563" y="3357563"/>
            <a:ext cx="863600" cy="863600"/>
          </a:xfrm>
          <a:prstGeom prst="ellipse">
            <a:avLst/>
          </a:prstGeom>
          <a:solidFill>
            <a:srgbClr val="FFA3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3708400" y="3357563"/>
            <a:ext cx="863600" cy="863600"/>
          </a:xfrm>
          <a:prstGeom prst="ellipse">
            <a:avLst/>
          </a:prstGeom>
          <a:noFill/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2976563" y="3357563"/>
            <a:ext cx="863600" cy="863600"/>
          </a:xfrm>
          <a:prstGeom prst="ellipse">
            <a:avLst/>
          </a:prstGeom>
          <a:solidFill>
            <a:srgbClr val="FFA3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1698625" y="3351213"/>
            <a:ext cx="865188" cy="863600"/>
          </a:xfrm>
          <a:prstGeom prst="ellipse">
            <a:avLst/>
          </a:prstGeom>
          <a:solidFill>
            <a:srgbClr val="FFA3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>
            <a:off x="684213" y="3351213"/>
            <a:ext cx="863600" cy="863600"/>
          </a:xfrm>
          <a:prstGeom prst="ellipse">
            <a:avLst/>
          </a:prstGeom>
          <a:solidFill>
            <a:srgbClr val="FFA3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>
            <a:off x="684213" y="3357563"/>
            <a:ext cx="863600" cy="863600"/>
          </a:xfrm>
          <a:prstGeom prst="ellipse">
            <a:avLst/>
          </a:prstGeom>
          <a:noFill/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24" name="图片 42" descr="5.png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12738" y="1190625"/>
            <a:ext cx="1049337" cy="1301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图片 43" descr="6.pn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572000" y="1377950"/>
            <a:ext cx="920750" cy="1182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图片 44" descr="7.png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7318375" y="1377950"/>
            <a:ext cx="1009650" cy="1173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图片 46" descr="8.pn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36613" y="765175"/>
            <a:ext cx="2079625" cy="91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" name="图片 47" descr="9.png"/>
          <p:cNvPicPr>
            <a:picLocks noChangeAspect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3203575" y="352425"/>
            <a:ext cx="1828800" cy="1125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" name="图片 48" descr="10.png"/>
          <p:cNvPicPr>
            <a:picLocks noChangeAspect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6076950" y="352425"/>
            <a:ext cx="1773238" cy="1423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" name="图片 10" descr="1.png"/>
          <p:cNvPicPr>
            <a:picLocks noChangeAspect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495852" y="2668656"/>
            <a:ext cx="354013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" name="TextBox 11"/>
          <p:cNvSpPr txBox="1">
            <a:spLocks noChangeArrowheads="1"/>
          </p:cNvSpPr>
          <p:nvPr/>
        </p:nvSpPr>
        <p:spPr bwMode="auto">
          <a:xfrm>
            <a:off x="835025" y="2546350"/>
            <a:ext cx="4197350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 b="1" dirty="0">
                <a:solidFill>
                  <a:schemeClr val="tx1"/>
                </a:solidFill>
              </a:rPr>
              <a:t>淘气吃了多少块饼干？</a:t>
            </a:r>
            <a:endParaRPr lang="zh-CN" altLang="en-US" sz="3200" b="1" dirty="0">
              <a:solidFill>
                <a:schemeClr val="tx1"/>
              </a:solidFill>
            </a:endParaRPr>
          </a:p>
        </p:txBody>
      </p:sp>
      <p:sp>
        <p:nvSpPr>
          <p:cNvPr id="32" name="椭圆 31"/>
          <p:cNvSpPr/>
          <p:nvPr/>
        </p:nvSpPr>
        <p:spPr>
          <a:xfrm>
            <a:off x="1692275" y="3357563"/>
            <a:ext cx="863600" cy="863600"/>
          </a:xfrm>
          <a:prstGeom prst="ellipse">
            <a:avLst/>
          </a:prstGeom>
          <a:noFill/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3" name="椭圆 32"/>
          <p:cNvSpPr/>
          <p:nvPr/>
        </p:nvSpPr>
        <p:spPr>
          <a:xfrm>
            <a:off x="2700338" y="3357563"/>
            <a:ext cx="863600" cy="863600"/>
          </a:xfrm>
          <a:prstGeom prst="ellipse">
            <a:avLst/>
          </a:prstGeom>
          <a:noFill/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graphicFrame>
        <p:nvGraphicFramePr>
          <p:cNvPr id="34" name="Object 2"/>
          <p:cNvGraphicFramePr>
            <a:graphicFrameLocks noChangeAspect="1"/>
          </p:cNvGraphicFramePr>
          <p:nvPr/>
        </p:nvGraphicFramePr>
        <p:xfrm>
          <a:off x="2312988" y="5492750"/>
          <a:ext cx="1103312" cy="900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0" name="公式" r:id="rId8" imgW="482600" imgH="393700" progId="Equation.KSEE3">
                  <p:embed/>
                </p:oleObj>
              </mc:Choice>
              <mc:Fallback>
                <p:oleObj name="公式" r:id="rId8" imgW="482600" imgH="393700" progId="Equation.KSEE3">
                  <p:embed/>
                  <p:pic>
                    <p:nvPicPr>
                      <p:cNvPr id="0" name="图片 307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12988" y="5492750"/>
                        <a:ext cx="1103312" cy="9001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" name="Object 3"/>
          <p:cNvGraphicFramePr>
            <a:graphicFrameLocks noChangeAspect="1"/>
          </p:cNvGraphicFramePr>
          <p:nvPr/>
        </p:nvGraphicFramePr>
        <p:xfrm>
          <a:off x="3363913" y="5492750"/>
          <a:ext cx="784225" cy="900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1" name="公式" r:id="rId10" imgW="342900" imgH="393700" progId="Equation.KSEE3">
                  <p:embed/>
                </p:oleObj>
              </mc:Choice>
              <mc:Fallback>
                <p:oleObj name="公式" r:id="rId10" imgW="342900" imgH="393700" progId="Equation.KSEE3">
                  <p:embed/>
                  <p:pic>
                    <p:nvPicPr>
                      <p:cNvPr id="0" name="图片 308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63913" y="5492750"/>
                        <a:ext cx="784225" cy="9001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6" name="Object 4"/>
          <p:cNvGraphicFramePr>
            <a:graphicFrameLocks noChangeAspect="1"/>
          </p:cNvGraphicFramePr>
          <p:nvPr/>
        </p:nvGraphicFramePr>
        <p:xfrm>
          <a:off x="4079875" y="5710238"/>
          <a:ext cx="1246188" cy="465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2" name="公式" r:id="rId12" imgW="545465" imgH="203200" progId="Equation.KSEE3">
                  <p:embed/>
                </p:oleObj>
              </mc:Choice>
              <mc:Fallback>
                <p:oleObj name="公式" r:id="rId12" imgW="545465" imgH="203200" progId="Equation.KSEE3">
                  <p:embed/>
                  <p:pic>
                    <p:nvPicPr>
                      <p:cNvPr id="0" name="图片 308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79875" y="5710238"/>
                        <a:ext cx="1246188" cy="4651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7" name="TextBox 36"/>
          <p:cNvSpPr txBox="1">
            <a:spLocks noChangeArrowheads="1"/>
          </p:cNvSpPr>
          <p:nvPr/>
        </p:nvSpPr>
        <p:spPr bwMode="auto">
          <a:xfrm>
            <a:off x="5414963" y="5661025"/>
            <a:ext cx="4125912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chemeClr val="tx1"/>
                </a:solidFill>
                <a:latin typeface="+mn-ea"/>
                <a:ea typeface="+mn-ea"/>
              </a:rPr>
              <a:t>答：淘气吃了</a:t>
            </a:r>
            <a:r>
              <a:rPr lang="en-US" altLang="zh-CN" sz="2800" dirty="0">
                <a:solidFill>
                  <a:schemeClr val="tx1"/>
                </a:solidFill>
                <a:latin typeface="+mn-ea"/>
                <a:ea typeface="+mn-ea"/>
              </a:rPr>
              <a:t>4</a:t>
            </a:r>
            <a:r>
              <a:rPr lang="zh-CN" altLang="en-US" sz="2800" b="1" dirty="0">
                <a:solidFill>
                  <a:schemeClr val="tx1"/>
                </a:solidFill>
                <a:latin typeface="+mn-ea"/>
                <a:ea typeface="+mn-ea"/>
              </a:rPr>
              <a:t>块饼干。</a:t>
            </a:r>
            <a:endParaRPr lang="zh-CN" altLang="en-US" sz="2800" b="1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38" name="椭圆 37"/>
          <p:cNvSpPr/>
          <p:nvPr/>
        </p:nvSpPr>
        <p:spPr>
          <a:xfrm>
            <a:off x="4716463" y="3357563"/>
            <a:ext cx="863600" cy="863600"/>
          </a:xfrm>
          <a:prstGeom prst="ellipse">
            <a:avLst/>
          </a:prstGeom>
          <a:noFill/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9" name="椭圆 38"/>
          <p:cNvSpPr/>
          <p:nvPr/>
        </p:nvSpPr>
        <p:spPr>
          <a:xfrm>
            <a:off x="5724525" y="3357563"/>
            <a:ext cx="863600" cy="863600"/>
          </a:xfrm>
          <a:prstGeom prst="ellipse">
            <a:avLst/>
          </a:prstGeom>
          <a:noFill/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0" name="图片 39" descr="13.png"/>
          <p:cNvPicPr>
            <a:picLocks noChangeAspect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7086600" y="2906713"/>
            <a:ext cx="1878013" cy="1368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41" name="组合 66"/>
          <p:cNvGrpSpPr/>
          <p:nvPr/>
        </p:nvGrpSpPr>
        <p:grpSpPr bwMode="auto">
          <a:xfrm>
            <a:off x="712788" y="4449763"/>
            <a:ext cx="806450" cy="539750"/>
            <a:chOff x="712717" y="4437335"/>
            <a:chExt cx="805797" cy="539783"/>
          </a:xfrm>
        </p:grpSpPr>
        <p:cxnSp>
          <p:nvCxnSpPr>
            <p:cNvPr id="42" name="直接连接符 41"/>
            <p:cNvCxnSpPr>
              <a:stCxn id="12" idx="0"/>
            </p:cNvCxnSpPr>
            <p:nvPr/>
          </p:nvCxnSpPr>
          <p:spPr>
            <a:xfrm>
              <a:off x="1115616" y="4437335"/>
              <a:ext cx="0" cy="431826"/>
            </a:xfrm>
            <a:prstGeom prst="line">
              <a:avLst/>
            </a:prstGeom>
            <a:ln w="12700"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 rot="7200000">
              <a:off x="1302789" y="4761393"/>
              <a:ext cx="0" cy="431450"/>
            </a:xfrm>
            <a:prstGeom prst="line">
              <a:avLst/>
            </a:prstGeom>
            <a:ln w="12700"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接连接符 43"/>
            <p:cNvCxnSpPr/>
            <p:nvPr/>
          </p:nvCxnSpPr>
          <p:spPr>
            <a:xfrm rot="14400000">
              <a:off x="928442" y="4761393"/>
              <a:ext cx="0" cy="431450"/>
            </a:xfrm>
            <a:prstGeom prst="line">
              <a:avLst/>
            </a:prstGeom>
            <a:ln w="12700"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5" name="组合 67"/>
          <p:cNvGrpSpPr/>
          <p:nvPr/>
        </p:nvGrpSpPr>
        <p:grpSpPr bwMode="auto">
          <a:xfrm>
            <a:off x="1733550" y="4437063"/>
            <a:ext cx="806450" cy="539750"/>
            <a:chOff x="712717" y="4437335"/>
            <a:chExt cx="805797" cy="539783"/>
          </a:xfrm>
        </p:grpSpPr>
        <p:cxnSp>
          <p:nvCxnSpPr>
            <p:cNvPr id="46" name="直接连接符 45"/>
            <p:cNvCxnSpPr/>
            <p:nvPr/>
          </p:nvCxnSpPr>
          <p:spPr>
            <a:xfrm>
              <a:off x="1115616" y="4437335"/>
              <a:ext cx="0" cy="431826"/>
            </a:xfrm>
            <a:prstGeom prst="line">
              <a:avLst/>
            </a:prstGeom>
            <a:ln w="12700"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直接连接符 46"/>
            <p:cNvCxnSpPr/>
            <p:nvPr/>
          </p:nvCxnSpPr>
          <p:spPr>
            <a:xfrm rot="7200000">
              <a:off x="1302789" y="4761393"/>
              <a:ext cx="0" cy="431450"/>
            </a:xfrm>
            <a:prstGeom prst="line">
              <a:avLst/>
            </a:prstGeom>
            <a:ln w="12700"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直接连接符 47"/>
            <p:cNvCxnSpPr/>
            <p:nvPr/>
          </p:nvCxnSpPr>
          <p:spPr>
            <a:xfrm rot="14400000">
              <a:off x="928442" y="4761393"/>
              <a:ext cx="0" cy="431450"/>
            </a:xfrm>
            <a:prstGeom prst="line">
              <a:avLst/>
            </a:prstGeom>
            <a:ln w="12700"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9" name="组合 71"/>
          <p:cNvGrpSpPr/>
          <p:nvPr/>
        </p:nvGrpSpPr>
        <p:grpSpPr bwMode="auto">
          <a:xfrm>
            <a:off x="2733675" y="4437063"/>
            <a:ext cx="806450" cy="539750"/>
            <a:chOff x="712717" y="4437335"/>
            <a:chExt cx="805797" cy="539783"/>
          </a:xfrm>
        </p:grpSpPr>
        <p:cxnSp>
          <p:nvCxnSpPr>
            <p:cNvPr id="50" name="直接连接符 49"/>
            <p:cNvCxnSpPr/>
            <p:nvPr/>
          </p:nvCxnSpPr>
          <p:spPr>
            <a:xfrm>
              <a:off x="1115616" y="4437335"/>
              <a:ext cx="0" cy="431826"/>
            </a:xfrm>
            <a:prstGeom prst="line">
              <a:avLst/>
            </a:prstGeom>
            <a:ln w="12700"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/>
            <p:cNvCxnSpPr/>
            <p:nvPr/>
          </p:nvCxnSpPr>
          <p:spPr>
            <a:xfrm rot="7200000">
              <a:off x="1302789" y="4761393"/>
              <a:ext cx="0" cy="431450"/>
            </a:xfrm>
            <a:prstGeom prst="line">
              <a:avLst/>
            </a:prstGeom>
            <a:ln w="12700"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/>
            <p:cNvCxnSpPr/>
            <p:nvPr/>
          </p:nvCxnSpPr>
          <p:spPr>
            <a:xfrm rot="14400000">
              <a:off x="928442" y="4761393"/>
              <a:ext cx="0" cy="431450"/>
            </a:xfrm>
            <a:prstGeom prst="line">
              <a:avLst/>
            </a:prstGeom>
            <a:ln w="12700"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3" name="组合 75"/>
          <p:cNvGrpSpPr/>
          <p:nvPr/>
        </p:nvGrpSpPr>
        <p:grpSpPr bwMode="auto">
          <a:xfrm>
            <a:off x="3732213" y="4437063"/>
            <a:ext cx="804862" cy="539750"/>
            <a:chOff x="712717" y="4437335"/>
            <a:chExt cx="805797" cy="539783"/>
          </a:xfrm>
        </p:grpSpPr>
        <p:cxnSp>
          <p:nvCxnSpPr>
            <p:cNvPr id="54" name="直接连接符 53"/>
            <p:cNvCxnSpPr/>
            <p:nvPr/>
          </p:nvCxnSpPr>
          <p:spPr>
            <a:xfrm>
              <a:off x="1116410" y="4437335"/>
              <a:ext cx="0" cy="431826"/>
            </a:xfrm>
            <a:prstGeom prst="line">
              <a:avLst/>
            </a:prstGeom>
            <a:ln w="12700"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/>
            <p:cNvCxnSpPr/>
            <p:nvPr/>
          </p:nvCxnSpPr>
          <p:spPr>
            <a:xfrm rot="7200000">
              <a:off x="1302363" y="4760967"/>
              <a:ext cx="0" cy="432302"/>
            </a:xfrm>
            <a:prstGeom prst="line">
              <a:avLst/>
            </a:prstGeom>
            <a:ln w="12700"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直接连接符 55"/>
            <p:cNvCxnSpPr/>
            <p:nvPr/>
          </p:nvCxnSpPr>
          <p:spPr>
            <a:xfrm rot="14400000">
              <a:off x="928868" y="4760967"/>
              <a:ext cx="0" cy="432302"/>
            </a:xfrm>
            <a:prstGeom prst="line">
              <a:avLst/>
            </a:prstGeom>
            <a:ln w="12700"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7" name="组合 79"/>
          <p:cNvGrpSpPr/>
          <p:nvPr/>
        </p:nvGrpSpPr>
        <p:grpSpPr bwMode="auto">
          <a:xfrm>
            <a:off x="4740275" y="4449763"/>
            <a:ext cx="804863" cy="539750"/>
            <a:chOff x="712717" y="4437335"/>
            <a:chExt cx="805797" cy="539783"/>
          </a:xfrm>
        </p:grpSpPr>
        <p:cxnSp>
          <p:nvCxnSpPr>
            <p:cNvPr id="58" name="直接连接符 57"/>
            <p:cNvCxnSpPr/>
            <p:nvPr/>
          </p:nvCxnSpPr>
          <p:spPr>
            <a:xfrm>
              <a:off x="1116410" y="4437335"/>
              <a:ext cx="0" cy="431826"/>
            </a:xfrm>
            <a:prstGeom prst="line">
              <a:avLst/>
            </a:prstGeom>
            <a:ln w="12700"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直接连接符 58"/>
            <p:cNvCxnSpPr/>
            <p:nvPr/>
          </p:nvCxnSpPr>
          <p:spPr>
            <a:xfrm rot="7200000">
              <a:off x="1302363" y="4760967"/>
              <a:ext cx="0" cy="432301"/>
            </a:xfrm>
            <a:prstGeom prst="line">
              <a:avLst/>
            </a:prstGeom>
            <a:ln w="12700"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直接连接符 59"/>
            <p:cNvCxnSpPr/>
            <p:nvPr/>
          </p:nvCxnSpPr>
          <p:spPr>
            <a:xfrm rot="14400000">
              <a:off x="928868" y="4760967"/>
              <a:ext cx="0" cy="432301"/>
            </a:xfrm>
            <a:prstGeom prst="line">
              <a:avLst/>
            </a:prstGeom>
            <a:ln w="12700"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1" name="组合 83"/>
          <p:cNvGrpSpPr/>
          <p:nvPr/>
        </p:nvGrpSpPr>
        <p:grpSpPr bwMode="auto">
          <a:xfrm>
            <a:off x="5756275" y="4449763"/>
            <a:ext cx="804863" cy="539750"/>
            <a:chOff x="712717" y="4437335"/>
            <a:chExt cx="805797" cy="539783"/>
          </a:xfrm>
        </p:grpSpPr>
        <p:cxnSp>
          <p:nvCxnSpPr>
            <p:cNvPr id="62" name="直接连接符 61"/>
            <p:cNvCxnSpPr/>
            <p:nvPr/>
          </p:nvCxnSpPr>
          <p:spPr>
            <a:xfrm>
              <a:off x="1116410" y="4437335"/>
              <a:ext cx="0" cy="431826"/>
            </a:xfrm>
            <a:prstGeom prst="line">
              <a:avLst/>
            </a:prstGeom>
            <a:ln w="12700"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直接连接符 62"/>
            <p:cNvCxnSpPr/>
            <p:nvPr/>
          </p:nvCxnSpPr>
          <p:spPr>
            <a:xfrm rot="7200000">
              <a:off x="1302363" y="4760967"/>
              <a:ext cx="0" cy="432301"/>
            </a:xfrm>
            <a:prstGeom prst="line">
              <a:avLst/>
            </a:prstGeom>
            <a:ln w="12700"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直接连接符 63"/>
            <p:cNvCxnSpPr/>
            <p:nvPr/>
          </p:nvCxnSpPr>
          <p:spPr>
            <a:xfrm rot="14400000">
              <a:off x="928868" y="4760967"/>
              <a:ext cx="0" cy="432301"/>
            </a:xfrm>
            <a:prstGeom prst="line">
              <a:avLst/>
            </a:prstGeom>
            <a:ln w="12700"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65" name="图片 64" descr="14.png"/>
          <p:cNvPicPr>
            <a:picLocks noChangeAspect="1"/>
          </p:cNvPicPr>
          <p:nvPr/>
        </p:nvPicPr>
        <p:blipFill>
          <a:blip r:embed="rId15" cstate="email"/>
          <a:srcRect/>
          <a:stretch>
            <a:fillRect/>
          </a:stretch>
        </p:blipFill>
        <p:spPr bwMode="auto">
          <a:xfrm>
            <a:off x="6732588" y="4275138"/>
            <a:ext cx="2305050" cy="118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0316 0 " pathEditMode="relative" ptsTypes="AA">
                                      <p:cBhvr>
                                        <p:cTn id="6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0316 0 " pathEditMode="relative" ptsTypes="AA">
                                      <p:cBhvr>
                                        <p:cTn id="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938 4.84736E-6 L 0.0566 4.84736E-6 " pathEditMode="relative" rAng="0" ptsTypes="AA">
                                      <p:cBhvr>
                                        <p:cTn id="10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" y="0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313 4.84736E-6 L 0.05816 4.84736E-6 " pathEditMode="relative" rAng="0" ptsTypes="AA">
                                      <p:cBhvr>
                                        <p:cTn id="12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6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2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33" grpId="0" animBg="1"/>
      <p:bldP spid="37" grpId="0"/>
      <p:bldP spid="38" grpId="0" animBg="1"/>
      <p:bldP spid="3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Box 11"/>
          <p:cNvSpPr txBox="1">
            <a:spLocks noChangeArrowheads="1"/>
          </p:cNvSpPr>
          <p:nvPr/>
        </p:nvSpPr>
        <p:spPr bwMode="auto">
          <a:xfrm>
            <a:off x="835025" y="1124744"/>
            <a:ext cx="6761163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200" b="1" dirty="0">
                <a:solidFill>
                  <a:schemeClr val="tx1"/>
                </a:solidFill>
                <a:latin typeface="宋体" panose="02010600030101010101" pitchFamily="2" charset="-122"/>
              </a:rPr>
              <a:t>8</a:t>
            </a:r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</a:rPr>
              <a:t>的   是多少？画一画，算一算。</a:t>
            </a:r>
            <a:endParaRPr lang="zh-CN" altLang="en-US" sz="3200" b="1" dirty="0">
              <a:solidFill>
                <a:schemeClr val="tx1"/>
              </a:solidFill>
              <a:latin typeface="宋体" panose="02010600030101010101" pitchFamily="2" charset="-122"/>
            </a:endParaRPr>
          </a:p>
        </p:txBody>
      </p:sp>
      <p:sp>
        <p:nvSpPr>
          <p:cNvPr id="5" name="Rectangle 6" descr="宽上对角线"/>
          <p:cNvSpPr>
            <a:spLocks noChangeArrowheads="1"/>
          </p:cNvSpPr>
          <p:nvPr/>
        </p:nvSpPr>
        <p:spPr bwMode="auto">
          <a:xfrm>
            <a:off x="7518400" y="3643313"/>
            <a:ext cx="630238" cy="863600"/>
          </a:xfrm>
          <a:prstGeom prst="rect">
            <a:avLst/>
          </a:prstGeom>
          <a:pattFill prst="wdUpDiag">
            <a:fgClr>
              <a:srgbClr val="000000"/>
            </a:fgClr>
            <a:bgClr>
              <a:srgbClr val="FFFFFF"/>
            </a:bgClr>
          </a:pattFill>
          <a:ln w="9525">
            <a:noFill/>
            <a:miter lim="800000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" name="Rectangle 6" descr="宽上对角线"/>
          <p:cNvSpPr>
            <a:spLocks noChangeArrowheads="1"/>
          </p:cNvSpPr>
          <p:nvPr/>
        </p:nvSpPr>
        <p:spPr bwMode="auto">
          <a:xfrm>
            <a:off x="6537325" y="3649663"/>
            <a:ext cx="630238" cy="863600"/>
          </a:xfrm>
          <a:prstGeom prst="rect">
            <a:avLst/>
          </a:prstGeom>
          <a:pattFill prst="wdUpDiag">
            <a:fgClr>
              <a:srgbClr val="000000"/>
            </a:fgClr>
            <a:bgClr>
              <a:srgbClr val="FFFFFF"/>
            </a:bgClr>
          </a:pattFill>
          <a:ln w="9525">
            <a:noFill/>
            <a:miter lim="800000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" name="Rectangle 6" descr="宽上对角线"/>
          <p:cNvSpPr>
            <a:spLocks noChangeArrowheads="1"/>
          </p:cNvSpPr>
          <p:nvPr/>
        </p:nvSpPr>
        <p:spPr bwMode="auto">
          <a:xfrm>
            <a:off x="5530850" y="3643313"/>
            <a:ext cx="630238" cy="863600"/>
          </a:xfrm>
          <a:prstGeom prst="rect">
            <a:avLst/>
          </a:prstGeom>
          <a:pattFill prst="wdUpDiag">
            <a:fgClr>
              <a:srgbClr val="000000"/>
            </a:fgClr>
            <a:bgClr>
              <a:srgbClr val="FFFFFF"/>
            </a:bgClr>
          </a:pattFill>
          <a:ln w="9525">
            <a:noFill/>
            <a:miter lim="800000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" name="Rectangle 6" descr="宽上对角线"/>
          <p:cNvSpPr>
            <a:spLocks noChangeArrowheads="1"/>
          </p:cNvSpPr>
          <p:nvPr/>
        </p:nvSpPr>
        <p:spPr bwMode="auto">
          <a:xfrm>
            <a:off x="4545013" y="3649663"/>
            <a:ext cx="628650" cy="863600"/>
          </a:xfrm>
          <a:prstGeom prst="rect">
            <a:avLst/>
          </a:prstGeom>
          <a:pattFill prst="wdUpDiag">
            <a:fgClr>
              <a:srgbClr val="000000"/>
            </a:fgClr>
            <a:bgClr>
              <a:srgbClr val="FFFFFF"/>
            </a:bgClr>
          </a:pattFill>
          <a:ln w="9525">
            <a:noFill/>
            <a:miter lim="800000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9" name="Rectangle 6" descr="宽上对角线"/>
          <p:cNvSpPr>
            <a:spLocks noChangeArrowheads="1"/>
          </p:cNvSpPr>
          <p:nvPr/>
        </p:nvSpPr>
        <p:spPr bwMode="auto">
          <a:xfrm>
            <a:off x="3525838" y="3649663"/>
            <a:ext cx="630237" cy="863600"/>
          </a:xfrm>
          <a:prstGeom prst="rect">
            <a:avLst/>
          </a:prstGeom>
          <a:pattFill prst="wdUpDiag">
            <a:fgClr>
              <a:srgbClr val="000000"/>
            </a:fgClr>
            <a:bgClr>
              <a:srgbClr val="FFFFFF"/>
            </a:bgClr>
          </a:pattFill>
          <a:ln w="9525">
            <a:noFill/>
            <a:miter lim="800000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" name="Rectangle 6" descr="宽上对角线"/>
          <p:cNvSpPr>
            <a:spLocks noChangeArrowheads="1"/>
          </p:cNvSpPr>
          <p:nvPr/>
        </p:nvSpPr>
        <p:spPr bwMode="auto">
          <a:xfrm>
            <a:off x="2522538" y="3649663"/>
            <a:ext cx="630237" cy="863600"/>
          </a:xfrm>
          <a:prstGeom prst="rect">
            <a:avLst/>
          </a:prstGeom>
          <a:pattFill prst="wdUpDiag">
            <a:fgClr>
              <a:srgbClr val="000000"/>
            </a:fgClr>
            <a:bgClr>
              <a:srgbClr val="FFFFFF"/>
            </a:bgClr>
          </a:pattFill>
          <a:ln w="9525">
            <a:noFill/>
            <a:miter lim="800000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" name="Rectangle 6" descr="宽上对角线"/>
          <p:cNvSpPr>
            <a:spLocks noChangeArrowheads="1"/>
          </p:cNvSpPr>
          <p:nvPr/>
        </p:nvSpPr>
        <p:spPr bwMode="auto">
          <a:xfrm>
            <a:off x="1530350" y="3644900"/>
            <a:ext cx="630238" cy="863600"/>
          </a:xfrm>
          <a:prstGeom prst="rect">
            <a:avLst/>
          </a:prstGeom>
          <a:pattFill prst="wdUpDiag">
            <a:fgClr>
              <a:srgbClr val="000000"/>
            </a:fgClr>
            <a:bgClr>
              <a:srgbClr val="FFFFFF"/>
            </a:bgClr>
          </a:pattFill>
          <a:ln w="9525">
            <a:noFill/>
            <a:miter lim="800000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" name="Rectangle 6" descr="宽上对角线"/>
          <p:cNvSpPr>
            <a:spLocks noChangeArrowheads="1"/>
          </p:cNvSpPr>
          <p:nvPr/>
        </p:nvSpPr>
        <p:spPr bwMode="auto">
          <a:xfrm>
            <a:off x="530225" y="3644900"/>
            <a:ext cx="630238" cy="863600"/>
          </a:xfrm>
          <a:prstGeom prst="rect">
            <a:avLst/>
          </a:prstGeom>
          <a:pattFill prst="wdUpDiag">
            <a:fgClr>
              <a:srgbClr val="000000"/>
            </a:fgClr>
            <a:bgClr>
              <a:srgbClr val="FFFFFF"/>
            </a:bgClr>
          </a:pattFill>
          <a:ln w="9525">
            <a:noFill/>
            <a:miter lim="800000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3" name="Rectangle 5" descr="宽上对角线"/>
          <p:cNvSpPr>
            <a:spLocks noChangeArrowheads="1"/>
          </p:cNvSpPr>
          <p:nvPr/>
        </p:nvSpPr>
        <p:spPr bwMode="auto">
          <a:xfrm>
            <a:off x="4551363" y="2278063"/>
            <a:ext cx="863600" cy="863600"/>
          </a:xfrm>
          <a:prstGeom prst="rect">
            <a:avLst/>
          </a:prstGeom>
          <a:pattFill prst="wdUpDiag">
            <a:fgClr>
              <a:srgbClr val="000000"/>
            </a:fgClr>
            <a:bgClr>
              <a:srgbClr val="FFFFFF"/>
            </a:bgClr>
          </a:pattFill>
          <a:ln w="9525">
            <a:noFill/>
            <a:miter lim="800000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" name="Rectangle 5" descr="宽上对角线"/>
          <p:cNvSpPr>
            <a:spLocks noChangeArrowheads="1"/>
          </p:cNvSpPr>
          <p:nvPr/>
        </p:nvSpPr>
        <p:spPr bwMode="auto">
          <a:xfrm>
            <a:off x="3540125" y="2276475"/>
            <a:ext cx="863600" cy="863600"/>
          </a:xfrm>
          <a:prstGeom prst="rect">
            <a:avLst/>
          </a:prstGeom>
          <a:pattFill prst="wdUpDiag">
            <a:fgClr>
              <a:srgbClr val="000000"/>
            </a:fgClr>
            <a:bgClr>
              <a:srgbClr val="FFFFFF"/>
            </a:bgClr>
          </a:pattFill>
          <a:ln w="9525">
            <a:noFill/>
            <a:miter lim="800000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5" name="Rectangle 5" descr="宽上对角线"/>
          <p:cNvSpPr>
            <a:spLocks noChangeArrowheads="1"/>
          </p:cNvSpPr>
          <p:nvPr/>
        </p:nvSpPr>
        <p:spPr bwMode="auto">
          <a:xfrm>
            <a:off x="2546350" y="2278063"/>
            <a:ext cx="863600" cy="863600"/>
          </a:xfrm>
          <a:prstGeom prst="rect">
            <a:avLst/>
          </a:prstGeom>
          <a:pattFill prst="wdUpDiag">
            <a:fgClr>
              <a:srgbClr val="000000"/>
            </a:fgClr>
            <a:bgClr>
              <a:srgbClr val="FFFFFF"/>
            </a:bgClr>
          </a:pattFill>
          <a:ln w="9525">
            <a:noFill/>
            <a:miter lim="800000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6" name="Rectangle 5" descr="宽上对角线"/>
          <p:cNvSpPr>
            <a:spLocks noChangeArrowheads="1"/>
          </p:cNvSpPr>
          <p:nvPr/>
        </p:nvSpPr>
        <p:spPr bwMode="auto">
          <a:xfrm>
            <a:off x="1516063" y="2276475"/>
            <a:ext cx="863600" cy="863600"/>
          </a:xfrm>
          <a:prstGeom prst="rect">
            <a:avLst/>
          </a:prstGeom>
          <a:pattFill prst="wdUpDiag">
            <a:fgClr>
              <a:srgbClr val="000000"/>
            </a:fgClr>
            <a:bgClr>
              <a:srgbClr val="FFFFFF"/>
            </a:bgClr>
          </a:pattFill>
          <a:ln w="9525">
            <a:noFill/>
            <a:miter lim="800000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7" name="Rectangle 5" descr="宽上对角线"/>
          <p:cNvSpPr>
            <a:spLocks noChangeArrowheads="1"/>
          </p:cNvSpPr>
          <p:nvPr/>
        </p:nvSpPr>
        <p:spPr bwMode="auto">
          <a:xfrm>
            <a:off x="530225" y="2276475"/>
            <a:ext cx="863600" cy="863600"/>
          </a:xfrm>
          <a:prstGeom prst="rect">
            <a:avLst/>
          </a:prstGeom>
          <a:pattFill prst="wdUpDiag">
            <a:fgClr>
              <a:srgbClr val="000000"/>
            </a:fgClr>
            <a:bgClr>
              <a:srgbClr val="FFFFFF"/>
            </a:bgClr>
          </a:pattFill>
          <a:ln w="9525">
            <a:noFill/>
            <a:miter lim="800000"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18" name="图片 10" descr="1.png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482600" y="1253021"/>
            <a:ext cx="354013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20" name="Object 2"/>
          <p:cNvGraphicFramePr>
            <a:graphicFrameLocks noChangeAspect="1"/>
          </p:cNvGraphicFramePr>
          <p:nvPr/>
        </p:nvGraphicFramePr>
        <p:xfrm>
          <a:off x="2327275" y="5157788"/>
          <a:ext cx="1073150" cy="9001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4" name="公式" r:id="rId2" imgW="469900" imgH="393700" progId="Equation.KSEE3">
                  <p:embed/>
                </p:oleObj>
              </mc:Choice>
              <mc:Fallback>
                <p:oleObj name="公式" r:id="rId2" imgW="469900" imgH="393700" progId="Equation.KSEE3">
                  <p:embed/>
                  <p:pic>
                    <p:nvPicPr>
                      <p:cNvPr id="0" name="图片 410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27275" y="5157788"/>
                        <a:ext cx="1073150" cy="9001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3"/>
          <p:cNvGraphicFramePr>
            <a:graphicFrameLocks noChangeAspect="1"/>
          </p:cNvGraphicFramePr>
          <p:nvPr/>
        </p:nvGraphicFramePr>
        <p:xfrm>
          <a:off x="3378200" y="5157788"/>
          <a:ext cx="754063" cy="9001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5" name="公式" r:id="rId4" imgW="330200" imgH="393700" progId="Equation.KSEE3">
                  <p:embed/>
                </p:oleObj>
              </mc:Choice>
              <mc:Fallback>
                <p:oleObj name="公式" r:id="rId4" imgW="330200" imgH="393700" progId="Equation.KSEE3">
                  <p:embed/>
                  <p:pic>
                    <p:nvPicPr>
                      <p:cNvPr id="0" name="图片 410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78200" y="5157788"/>
                        <a:ext cx="754063" cy="9001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4"/>
          <p:cNvGraphicFramePr>
            <a:graphicFrameLocks noChangeAspect="1"/>
          </p:cNvGraphicFramePr>
          <p:nvPr/>
        </p:nvGraphicFramePr>
        <p:xfrm>
          <a:off x="4427538" y="5403850"/>
          <a:ext cx="549275" cy="407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6" name="公式" r:id="rId6" imgW="241300" imgH="177800" progId="Equation.KSEE3">
                  <p:embed/>
                </p:oleObj>
              </mc:Choice>
              <mc:Fallback>
                <p:oleObj name="公式" r:id="rId6" imgW="241300" imgH="177800" progId="Equation.KSEE3">
                  <p:embed/>
                  <p:pic>
                    <p:nvPicPr>
                      <p:cNvPr id="0" name="图片 410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27538" y="5403850"/>
                        <a:ext cx="549275" cy="4079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3" name="图片 62" descr="15.png"/>
          <p:cNvPicPr>
            <a:picLocks noChangeAspect="1"/>
          </p:cNvPicPr>
          <p:nvPr/>
        </p:nvPicPr>
        <p:blipFill>
          <a:blip r:embed="rId8" cstate="email">
            <a:lum bright="-20000" contrast="40000"/>
          </a:blip>
          <a:srcRect/>
          <a:stretch>
            <a:fillRect/>
          </a:stretch>
        </p:blipFill>
        <p:spPr bwMode="auto">
          <a:xfrm>
            <a:off x="1667545" y="1109663"/>
            <a:ext cx="384175" cy="72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" name="矩形 23"/>
          <p:cNvSpPr/>
          <p:nvPr/>
        </p:nvSpPr>
        <p:spPr>
          <a:xfrm>
            <a:off x="530225" y="2276475"/>
            <a:ext cx="863600" cy="865188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1522413" y="2276475"/>
            <a:ext cx="865187" cy="865188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2546350" y="2276475"/>
            <a:ext cx="863600" cy="865188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>
            <a:off x="3538538" y="2276475"/>
            <a:ext cx="865187" cy="865188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4562475" y="2276475"/>
            <a:ext cx="863600" cy="865188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5554663" y="2276475"/>
            <a:ext cx="865187" cy="865188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6578600" y="2276475"/>
            <a:ext cx="863600" cy="865188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1" name="矩形 30"/>
          <p:cNvSpPr/>
          <p:nvPr/>
        </p:nvSpPr>
        <p:spPr>
          <a:xfrm>
            <a:off x="7572375" y="2276475"/>
            <a:ext cx="863600" cy="865188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cxnSp>
        <p:nvCxnSpPr>
          <p:cNvPr id="33" name="直接连接符 32"/>
          <p:cNvCxnSpPr/>
          <p:nvPr/>
        </p:nvCxnSpPr>
        <p:spPr>
          <a:xfrm>
            <a:off x="2466975" y="1971675"/>
            <a:ext cx="0" cy="1439863"/>
          </a:xfrm>
          <a:prstGeom prst="line">
            <a:avLst/>
          </a:prstGeom>
          <a:ln w="28575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/>
          <p:nvPr/>
        </p:nvCxnSpPr>
        <p:spPr>
          <a:xfrm>
            <a:off x="4484688" y="1973263"/>
            <a:ext cx="0" cy="1439862"/>
          </a:xfrm>
          <a:prstGeom prst="line">
            <a:avLst/>
          </a:prstGeom>
          <a:ln w="28575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/>
          <p:cNvCxnSpPr/>
          <p:nvPr/>
        </p:nvCxnSpPr>
        <p:spPr>
          <a:xfrm>
            <a:off x="6491288" y="1966913"/>
            <a:ext cx="0" cy="1439862"/>
          </a:xfrm>
          <a:prstGeom prst="line">
            <a:avLst/>
          </a:prstGeom>
          <a:ln w="28575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Rectangle 5" descr="宽上对角线"/>
          <p:cNvSpPr>
            <a:spLocks noChangeArrowheads="1"/>
          </p:cNvSpPr>
          <p:nvPr/>
        </p:nvSpPr>
        <p:spPr bwMode="auto">
          <a:xfrm>
            <a:off x="5554663" y="2276475"/>
            <a:ext cx="863600" cy="863600"/>
          </a:xfrm>
          <a:prstGeom prst="rect">
            <a:avLst/>
          </a:prstGeom>
          <a:pattFill prst="wdUpDiag">
            <a:fgClr>
              <a:srgbClr val="000000"/>
            </a:fgClr>
            <a:bgClr>
              <a:srgbClr val="FFFFFF"/>
            </a:bgClr>
          </a:pattFill>
          <a:ln w="9525">
            <a:noFill/>
            <a:miter lim="800000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7" name="矩形 36"/>
          <p:cNvSpPr/>
          <p:nvPr/>
        </p:nvSpPr>
        <p:spPr>
          <a:xfrm>
            <a:off x="530225" y="3644900"/>
            <a:ext cx="863600" cy="863600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8" name="矩形 37"/>
          <p:cNvSpPr/>
          <p:nvPr/>
        </p:nvSpPr>
        <p:spPr>
          <a:xfrm>
            <a:off x="1524000" y="3644900"/>
            <a:ext cx="863600" cy="863600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9" name="矩形 38"/>
          <p:cNvSpPr/>
          <p:nvPr/>
        </p:nvSpPr>
        <p:spPr>
          <a:xfrm>
            <a:off x="2522538" y="3644900"/>
            <a:ext cx="865187" cy="863600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0" name="矩形 39"/>
          <p:cNvSpPr/>
          <p:nvPr/>
        </p:nvSpPr>
        <p:spPr>
          <a:xfrm>
            <a:off x="3516313" y="3644900"/>
            <a:ext cx="863600" cy="863600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1" name="矩形 40"/>
          <p:cNvSpPr/>
          <p:nvPr/>
        </p:nvSpPr>
        <p:spPr>
          <a:xfrm>
            <a:off x="4532313" y="3644900"/>
            <a:ext cx="863600" cy="863600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2" name="矩形 41"/>
          <p:cNvSpPr/>
          <p:nvPr/>
        </p:nvSpPr>
        <p:spPr>
          <a:xfrm>
            <a:off x="5524500" y="3644900"/>
            <a:ext cx="865188" cy="863600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3" name="矩形 42"/>
          <p:cNvSpPr/>
          <p:nvPr/>
        </p:nvSpPr>
        <p:spPr>
          <a:xfrm>
            <a:off x="6524625" y="3644900"/>
            <a:ext cx="863600" cy="863600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4" name="矩形 43"/>
          <p:cNvSpPr/>
          <p:nvPr/>
        </p:nvSpPr>
        <p:spPr>
          <a:xfrm>
            <a:off x="7518400" y="3644900"/>
            <a:ext cx="863600" cy="863600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grpSp>
        <p:nvGrpSpPr>
          <p:cNvPr id="45" name="组合 117"/>
          <p:cNvGrpSpPr/>
          <p:nvPr/>
        </p:nvGrpSpPr>
        <p:grpSpPr bwMode="auto">
          <a:xfrm>
            <a:off x="736600" y="3644900"/>
            <a:ext cx="427038" cy="874713"/>
            <a:chOff x="735919" y="3645120"/>
            <a:chExt cx="427955" cy="874506"/>
          </a:xfrm>
        </p:grpSpPr>
        <p:cxnSp>
          <p:nvCxnSpPr>
            <p:cNvPr id="46" name="直接连接符 45"/>
            <p:cNvCxnSpPr/>
            <p:nvPr/>
          </p:nvCxnSpPr>
          <p:spPr>
            <a:xfrm>
              <a:off x="735919" y="3645120"/>
              <a:ext cx="0" cy="863396"/>
            </a:xfrm>
            <a:prstGeom prst="line">
              <a:avLst/>
            </a:prstGeom>
            <a:ln w="190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直接连接符 46"/>
            <p:cNvCxnSpPr/>
            <p:nvPr/>
          </p:nvCxnSpPr>
          <p:spPr>
            <a:xfrm>
              <a:off x="955464" y="3656230"/>
              <a:ext cx="0" cy="863396"/>
            </a:xfrm>
            <a:prstGeom prst="line">
              <a:avLst/>
            </a:prstGeom>
            <a:ln w="190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直接连接符 47"/>
            <p:cNvCxnSpPr/>
            <p:nvPr/>
          </p:nvCxnSpPr>
          <p:spPr>
            <a:xfrm>
              <a:off x="1163874" y="3656230"/>
              <a:ext cx="0" cy="863396"/>
            </a:xfrm>
            <a:prstGeom prst="line">
              <a:avLst/>
            </a:prstGeom>
            <a:ln w="190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9" name="组合 118"/>
          <p:cNvGrpSpPr/>
          <p:nvPr/>
        </p:nvGrpSpPr>
        <p:grpSpPr bwMode="auto">
          <a:xfrm>
            <a:off x="1731963" y="3644900"/>
            <a:ext cx="428625" cy="874713"/>
            <a:chOff x="735919" y="3645120"/>
            <a:chExt cx="427955" cy="874506"/>
          </a:xfrm>
        </p:grpSpPr>
        <p:cxnSp>
          <p:nvCxnSpPr>
            <p:cNvPr id="50" name="直接连接符 49"/>
            <p:cNvCxnSpPr/>
            <p:nvPr/>
          </p:nvCxnSpPr>
          <p:spPr>
            <a:xfrm>
              <a:off x="735919" y="3645120"/>
              <a:ext cx="0" cy="863396"/>
            </a:xfrm>
            <a:prstGeom prst="line">
              <a:avLst/>
            </a:prstGeom>
            <a:ln w="190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/>
            <p:cNvCxnSpPr/>
            <p:nvPr/>
          </p:nvCxnSpPr>
          <p:spPr>
            <a:xfrm>
              <a:off x="954652" y="3656230"/>
              <a:ext cx="0" cy="863396"/>
            </a:xfrm>
            <a:prstGeom prst="line">
              <a:avLst/>
            </a:prstGeom>
            <a:ln w="190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/>
            <p:cNvCxnSpPr/>
            <p:nvPr/>
          </p:nvCxnSpPr>
          <p:spPr>
            <a:xfrm>
              <a:off x="1163874" y="3656230"/>
              <a:ext cx="0" cy="863396"/>
            </a:xfrm>
            <a:prstGeom prst="line">
              <a:avLst/>
            </a:prstGeom>
            <a:ln w="190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3" name="组合 122"/>
          <p:cNvGrpSpPr/>
          <p:nvPr/>
        </p:nvGrpSpPr>
        <p:grpSpPr bwMode="auto">
          <a:xfrm>
            <a:off x="2740025" y="3644900"/>
            <a:ext cx="428625" cy="874713"/>
            <a:chOff x="735919" y="3645120"/>
            <a:chExt cx="427955" cy="874506"/>
          </a:xfrm>
        </p:grpSpPr>
        <p:cxnSp>
          <p:nvCxnSpPr>
            <p:cNvPr id="54" name="直接连接符 53"/>
            <p:cNvCxnSpPr/>
            <p:nvPr/>
          </p:nvCxnSpPr>
          <p:spPr>
            <a:xfrm>
              <a:off x="735919" y="3645120"/>
              <a:ext cx="0" cy="863396"/>
            </a:xfrm>
            <a:prstGeom prst="line">
              <a:avLst/>
            </a:prstGeom>
            <a:ln w="190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/>
            <p:cNvCxnSpPr/>
            <p:nvPr/>
          </p:nvCxnSpPr>
          <p:spPr>
            <a:xfrm>
              <a:off x="954652" y="3656230"/>
              <a:ext cx="0" cy="863396"/>
            </a:xfrm>
            <a:prstGeom prst="line">
              <a:avLst/>
            </a:prstGeom>
            <a:ln w="190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直接连接符 55"/>
            <p:cNvCxnSpPr/>
            <p:nvPr/>
          </p:nvCxnSpPr>
          <p:spPr>
            <a:xfrm>
              <a:off x="1163874" y="3656230"/>
              <a:ext cx="0" cy="863396"/>
            </a:xfrm>
            <a:prstGeom prst="line">
              <a:avLst/>
            </a:prstGeom>
            <a:ln w="190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7" name="组合 126"/>
          <p:cNvGrpSpPr/>
          <p:nvPr/>
        </p:nvGrpSpPr>
        <p:grpSpPr bwMode="auto">
          <a:xfrm>
            <a:off x="3732213" y="3643313"/>
            <a:ext cx="427037" cy="874712"/>
            <a:chOff x="735919" y="3645120"/>
            <a:chExt cx="427955" cy="874506"/>
          </a:xfrm>
        </p:grpSpPr>
        <p:cxnSp>
          <p:nvCxnSpPr>
            <p:cNvPr id="58" name="直接连接符 57"/>
            <p:cNvCxnSpPr/>
            <p:nvPr/>
          </p:nvCxnSpPr>
          <p:spPr>
            <a:xfrm>
              <a:off x="735919" y="3645120"/>
              <a:ext cx="0" cy="863397"/>
            </a:xfrm>
            <a:prstGeom prst="line">
              <a:avLst/>
            </a:prstGeom>
            <a:ln w="190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直接连接符 58"/>
            <p:cNvCxnSpPr/>
            <p:nvPr/>
          </p:nvCxnSpPr>
          <p:spPr>
            <a:xfrm>
              <a:off x="955465" y="3656229"/>
              <a:ext cx="0" cy="863397"/>
            </a:xfrm>
            <a:prstGeom prst="line">
              <a:avLst/>
            </a:prstGeom>
            <a:ln w="190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直接连接符 59"/>
            <p:cNvCxnSpPr/>
            <p:nvPr/>
          </p:nvCxnSpPr>
          <p:spPr>
            <a:xfrm>
              <a:off x="1163874" y="3656229"/>
              <a:ext cx="0" cy="863397"/>
            </a:xfrm>
            <a:prstGeom prst="line">
              <a:avLst/>
            </a:prstGeom>
            <a:ln w="190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1" name="组合 130"/>
          <p:cNvGrpSpPr/>
          <p:nvPr/>
        </p:nvGrpSpPr>
        <p:grpSpPr bwMode="auto">
          <a:xfrm>
            <a:off x="4756150" y="3643313"/>
            <a:ext cx="427038" cy="874712"/>
            <a:chOff x="735919" y="3645120"/>
            <a:chExt cx="427955" cy="874506"/>
          </a:xfrm>
        </p:grpSpPr>
        <p:cxnSp>
          <p:nvCxnSpPr>
            <p:cNvPr id="62" name="直接连接符 61"/>
            <p:cNvCxnSpPr/>
            <p:nvPr/>
          </p:nvCxnSpPr>
          <p:spPr>
            <a:xfrm>
              <a:off x="735919" y="3645120"/>
              <a:ext cx="0" cy="863397"/>
            </a:xfrm>
            <a:prstGeom prst="line">
              <a:avLst/>
            </a:prstGeom>
            <a:ln w="190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直接连接符 62"/>
            <p:cNvCxnSpPr/>
            <p:nvPr/>
          </p:nvCxnSpPr>
          <p:spPr>
            <a:xfrm>
              <a:off x="955464" y="3656229"/>
              <a:ext cx="0" cy="863397"/>
            </a:xfrm>
            <a:prstGeom prst="line">
              <a:avLst/>
            </a:prstGeom>
            <a:ln w="190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直接连接符 63"/>
            <p:cNvCxnSpPr/>
            <p:nvPr/>
          </p:nvCxnSpPr>
          <p:spPr>
            <a:xfrm>
              <a:off x="1163874" y="3656229"/>
              <a:ext cx="0" cy="863397"/>
            </a:xfrm>
            <a:prstGeom prst="line">
              <a:avLst/>
            </a:prstGeom>
            <a:ln w="190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5" name="组合 134"/>
          <p:cNvGrpSpPr/>
          <p:nvPr/>
        </p:nvGrpSpPr>
        <p:grpSpPr bwMode="auto">
          <a:xfrm>
            <a:off x="5737225" y="3644900"/>
            <a:ext cx="427038" cy="874713"/>
            <a:chOff x="735919" y="3645120"/>
            <a:chExt cx="427955" cy="874506"/>
          </a:xfrm>
        </p:grpSpPr>
        <p:cxnSp>
          <p:nvCxnSpPr>
            <p:cNvPr id="66" name="直接连接符 65"/>
            <p:cNvCxnSpPr/>
            <p:nvPr/>
          </p:nvCxnSpPr>
          <p:spPr>
            <a:xfrm>
              <a:off x="735919" y="3645120"/>
              <a:ext cx="0" cy="863396"/>
            </a:xfrm>
            <a:prstGeom prst="line">
              <a:avLst/>
            </a:prstGeom>
            <a:ln w="190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直接连接符 66"/>
            <p:cNvCxnSpPr/>
            <p:nvPr/>
          </p:nvCxnSpPr>
          <p:spPr>
            <a:xfrm>
              <a:off x="955464" y="3656230"/>
              <a:ext cx="0" cy="863396"/>
            </a:xfrm>
            <a:prstGeom prst="line">
              <a:avLst/>
            </a:prstGeom>
            <a:ln w="190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直接连接符 67"/>
            <p:cNvCxnSpPr/>
            <p:nvPr/>
          </p:nvCxnSpPr>
          <p:spPr>
            <a:xfrm>
              <a:off x="1163874" y="3656230"/>
              <a:ext cx="0" cy="863396"/>
            </a:xfrm>
            <a:prstGeom prst="line">
              <a:avLst/>
            </a:prstGeom>
            <a:ln w="190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9" name="组合 138"/>
          <p:cNvGrpSpPr/>
          <p:nvPr/>
        </p:nvGrpSpPr>
        <p:grpSpPr bwMode="auto">
          <a:xfrm>
            <a:off x="6745288" y="3635375"/>
            <a:ext cx="427037" cy="873125"/>
            <a:chOff x="735919" y="3645120"/>
            <a:chExt cx="427955" cy="874506"/>
          </a:xfrm>
        </p:grpSpPr>
        <p:cxnSp>
          <p:nvCxnSpPr>
            <p:cNvPr id="70" name="直接连接符 69"/>
            <p:cNvCxnSpPr/>
            <p:nvPr/>
          </p:nvCxnSpPr>
          <p:spPr>
            <a:xfrm>
              <a:off x="735919" y="3645120"/>
              <a:ext cx="0" cy="863376"/>
            </a:xfrm>
            <a:prstGeom prst="line">
              <a:avLst/>
            </a:prstGeom>
            <a:ln w="190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直接连接符 70"/>
            <p:cNvCxnSpPr/>
            <p:nvPr/>
          </p:nvCxnSpPr>
          <p:spPr>
            <a:xfrm>
              <a:off x="955465" y="3656251"/>
              <a:ext cx="0" cy="863375"/>
            </a:xfrm>
            <a:prstGeom prst="line">
              <a:avLst/>
            </a:prstGeom>
            <a:ln w="190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直接连接符 71"/>
            <p:cNvCxnSpPr/>
            <p:nvPr/>
          </p:nvCxnSpPr>
          <p:spPr>
            <a:xfrm>
              <a:off x="1163874" y="3656251"/>
              <a:ext cx="0" cy="863375"/>
            </a:xfrm>
            <a:prstGeom prst="line">
              <a:avLst/>
            </a:prstGeom>
            <a:ln w="190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3" name="组合 142"/>
          <p:cNvGrpSpPr/>
          <p:nvPr/>
        </p:nvGrpSpPr>
        <p:grpSpPr bwMode="auto">
          <a:xfrm>
            <a:off x="7727950" y="3643313"/>
            <a:ext cx="428625" cy="874712"/>
            <a:chOff x="735919" y="3645120"/>
            <a:chExt cx="427955" cy="874506"/>
          </a:xfrm>
        </p:grpSpPr>
        <p:cxnSp>
          <p:nvCxnSpPr>
            <p:cNvPr id="74" name="直接连接符 73"/>
            <p:cNvCxnSpPr/>
            <p:nvPr/>
          </p:nvCxnSpPr>
          <p:spPr>
            <a:xfrm>
              <a:off x="735919" y="3645120"/>
              <a:ext cx="0" cy="863397"/>
            </a:xfrm>
            <a:prstGeom prst="line">
              <a:avLst/>
            </a:prstGeom>
            <a:ln w="190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直接连接符 74"/>
            <p:cNvCxnSpPr/>
            <p:nvPr/>
          </p:nvCxnSpPr>
          <p:spPr>
            <a:xfrm>
              <a:off x="954652" y="3656229"/>
              <a:ext cx="0" cy="863397"/>
            </a:xfrm>
            <a:prstGeom prst="line">
              <a:avLst/>
            </a:prstGeom>
            <a:ln w="190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直接连接符 75"/>
            <p:cNvCxnSpPr/>
            <p:nvPr/>
          </p:nvCxnSpPr>
          <p:spPr>
            <a:xfrm>
              <a:off x="1163874" y="3656229"/>
              <a:ext cx="0" cy="863397"/>
            </a:xfrm>
            <a:prstGeom prst="line">
              <a:avLst/>
            </a:prstGeom>
            <a:ln w="190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6497" name="Picture 1" descr="C:\Users\Administrator\Desktop\图片5副本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979712" y="1916832"/>
            <a:ext cx="5147088" cy="2736304"/>
          </a:xfrm>
          <a:prstGeom prst="rect">
            <a:avLst/>
          </a:prstGeom>
          <a:noFill/>
        </p:spPr>
      </p:pic>
      <p:pic>
        <p:nvPicPr>
          <p:cNvPr id="6" name="图片 10" descr="1.pn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992467" y="1103034"/>
            <a:ext cx="354013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11"/>
          <p:cNvSpPr txBox="1">
            <a:spLocks noChangeArrowheads="1"/>
          </p:cNvSpPr>
          <p:nvPr/>
        </p:nvSpPr>
        <p:spPr bwMode="auto">
          <a:xfrm>
            <a:off x="1331640" y="980728"/>
            <a:ext cx="7200800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小兰和小强今年分别几岁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?</a:t>
            </a:r>
            <a:endParaRPr lang="zh-CN" altLang="zh-CN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827584" y="5085184"/>
            <a:ext cx="763284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200" dirty="0" smtClean="0">
                <a:latin typeface="华文楷体"/>
                <a:ea typeface="华文楷体"/>
              </a:rPr>
              <a:t>求一个数的几分之几是多少</a:t>
            </a:r>
            <a:r>
              <a:rPr lang="en-US" altLang="zh-CN" sz="3200" dirty="0" smtClean="0">
                <a:latin typeface="华文楷体"/>
                <a:ea typeface="华文楷体"/>
              </a:rPr>
              <a:t>,</a:t>
            </a:r>
            <a:r>
              <a:rPr lang="zh-CN" altLang="zh-CN" sz="3200" dirty="0" smtClean="0">
                <a:latin typeface="华文楷体"/>
                <a:ea typeface="华文楷体"/>
              </a:rPr>
              <a:t>用乘法计算。</a:t>
            </a:r>
            <a:endParaRPr lang="zh-CN" altLang="zh-CN" sz="3200" dirty="0">
              <a:latin typeface="华文楷体"/>
              <a:ea typeface="华文楷体"/>
            </a:endParaRPr>
          </a:p>
        </p:txBody>
      </p:sp>
      <p:grpSp>
        <p:nvGrpSpPr>
          <p:cNvPr id="9" name="Group 16"/>
          <p:cNvGrpSpPr/>
          <p:nvPr/>
        </p:nvGrpSpPr>
        <p:grpSpPr bwMode="auto">
          <a:xfrm>
            <a:off x="5867400" y="5805488"/>
            <a:ext cx="1684338" cy="877887"/>
            <a:chOff x="2699" y="3612"/>
            <a:chExt cx="1061" cy="553"/>
          </a:xfrm>
        </p:grpSpPr>
        <p:pic>
          <p:nvPicPr>
            <p:cNvPr id="10" name="Picture 34">
              <a:hlinkClick r:id="" action="ppaction://hlinkshowjump?jump=firstslide"/>
            </p:cNvPr>
            <p:cNvPicPr>
              <a:picLocks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699" y="3612"/>
              <a:ext cx="1043" cy="552"/>
            </a:xfrm>
            <a:prstGeom prst="rect">
              <a:avLst/>
            </a:prstGeom>
            <a:noFill/>
            <a:ln w="9525">
              <a:noFill/>
              <a:bevel/>
            </a:ln>
          </p:spPr>
        </p:pic>
        <p:sp>
          <p:nvSpPr>
            <p:cNvPr id="11" name="Text Box 18">
              <a:hlinkClick r:id="rId4" action="ppaction://hlinksldjump" highlightClick="1">
                <a:snd r:embed="rId5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2744" y="3838"/>
              <a:ext cx="1016" cy="327"/>
            </a:xfrm>
            <a:prstGeom prst="rect">
              <a:avLst/>
            </a:prstGeom>
            <a:noFill/>
            <a:ln w="9525">
              <a:noFill/>
              <a:bevel/>
            </a:ln>
          </p:spPr>
          <p:txBody>
            <a:bodyPr wrap="none">
              <a:spAutoFit/>
            </a:bodyPr>
            <a:lstStyle/>
            <a:p>
              <a:r>
                <a:rPr lang="zh-CN" altLang="en-US" sz="2800">
                  <a:solidFill>
                    <a:schemeClr val="tx1"/>
                  </a:solidFill>
                  <a:ea typeface="楷体_GB2312" pitchFamily="49" charset="-122"/>
                </a:rPr>
                <a:t>返回目录</a:t>
              </a:r>
              <a:endParaRPr lang="zh-CN" altLang="en-US" sz="1800" b="0">
                <a:solidFill>
                  <a:schemeClr val="tx1"/>
                </a:solidFill>
                <a:ea typeface="楷体_GB2312" pitchFamily="49" charset="-122"/>
              </a:endParaRP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363" name="Group 8"/>
          <p:cNvGrpSpPr/>
          <p:nvPr/>
        </p:nvGrpSpPr>
        <p:grpSpPr bwMode="auto">
          <a:xfrm>
            <a:off x="6443663" y="188913"/>
            <a:ext cx="2411412" cy="1008062"/>
            <a:chOff x="0" y="0"/>
            <a:chExt cx="1633" cy="635"/>
          </a:xfrm>
        </p:grpSpPr>
        <p:pic>
          <p:nvPicPr>
            <p:cNvPr id="15366" name="Picture 9" descr="1"/>
            <p:cNvPicPr>
              <a:picLocks noChangeAspect="1" noChangeArrowheads="1"/>
            </p:cNvPicPr>
            <p:nvPr/>
          </p:nvPicPr>
          <p:blipFill>
            <a:blip r:embed="rId1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5367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91403" tIns="45700" rIns="91403" bIns="45700" anchor="ctr"/>
            <a:lstStyle/>
            <a:p>
              <a:pPr algn="r" defTabSz="923925">
                <a:buFont typeface="Arial" panose="020B0604020202020204" pitchFamily="34" charset="0"/>
                <a:buNone/>
              </a:pPr>
              <a:r>
                <a:rPr lang="zh-CN" altLang="en-US" sz="3200">
                  <a:ea typeface="黑体" panose="02010609060101010101" pitchFamily="49" charset="-122"/>
                </a:rPr>
                <a:t>随堂练习</a:t>
              </a:r>
              <a:endParaRPr lang="zh-CN" altLang="en-US" sz="3200">
                <a:ea typeface="黑体" panose="02010609060101010101" pitchFamily="49" charset="-122"/>
              </a:endParaRPr>
            </a:p>
          </p:txBody>
        </p:sp>
      </p:grpSp>
      <p:sp>
        <p:nvSpPr>
          <p:cNvPr id="13321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11" name="TextBox 9"/>
          <p:cNvSpPr txBox="1">
            <a:spLocks noChangeArrowheads="1"/>
          </p:cNvSpPr>
          <p:nvPr/>
        </p:nvSpPr>
        <p:spPr bwMode="auto">
          <a:xfrm>
            <a:off x="-71470" y="620688"/>
            <a:ext cx="9215470" cy="132343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3200" b="1" dirty="0" smtClean="0">
                <a:solidFill>
                  <a:srgbClr val="C00000"/>
                </a:solidFill>
                <a:latin typeface="+mj-ea"/>
                <a:ea typeface="+mj-ea"/>
              </a:rPr>
              <a:t>    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教材第</a:t>
            </a:r>
            <a:r>
              <a:rPr lang="en-US" altLang="zh-CN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6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页“练一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练”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题。</a:t>
            </a:r>
            <a:endParaRPr lang="zh-CN" altLang="en-US" sz="3200" dirty="0" smtClean="0">
              <a:solidFill>
                <a:schemeClr val="tx1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150000"/>
              </a:lnSpc>
            </a:pPr>
            <a:endParaRPr lang="zh-CN" altLang="en-US" sz="3200" dirty="0">
              <a:solidFill>
                <a:schemeClr val="tx1"/>
              </a:solidFill>
              <a:latin typeface="宋体" panose="02010600030101010101" pitchFamily="2" charset="-122"/>
            </a:endParaRPr>
          </a:p>
        </p:txBody>
      </p:sp>
      <p:sp>
        <p:nvSpPr>
          <p:cNvPr id="41" name="TextBox 9"/>
          <p:cNvSpPr txBox="1">
            <a:spLocks noChangeArrowheads="1"/>
          </p:cNvSpPr>
          <p:nvPr/>
        </p:nvSpPr>
        <p:spPr bwMode="auto">
          <a:xfrm>
            <a:off x="571472" y="1071546"/>
            <a:ext cx="8145463" cy="145424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>
                <a:solidFill>
                  <a:schemeClr val="tx1"/>
                </a:solidFill>
                <a:latin typeface="+mn-ea"/>
                <a:ea typeface="+mn-ea"/>
              </a:rPr>
              <a:t>1.</a:t>
            </a:r>
            <a:r>
              <a:rPr lang="zh-CN" altLang="en-US" sz="3200" dirty="0">
                <a:solidFill>
                  <a:schemeClr val="tx1"/>
                </a:solidFill>
                <a:latin typeface="+mn-ea"/>
                <a:ea typeface="+mn-ea"/>
              </a:rPr>
              <a:t>涂一涂，算一算。</a:t>
            </a:r>
            <a:endParaRPr lang="en-US" altLang="zh-CN" sz="3200" dirty="0">
              <a:solidFill>
                <a:schemeClr val="tx1"/>
              </a:solidFill>
              <a:latin typeface="+mn-ea"/>
              <a:ea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3200" dirty="0">
                <a:solidFill>
                  <a:schemeClr val="tx1"/>
                </a:solidFill>
                <a:latin typeface="+mn-ea"/>
                <a:ea typeface="+mn-ea"/>
              </a:rPr>
              <a:t>⑴</a:t>
            </a:r>
            <a:r>
              <a:rPr lang="en-US" altLang="zh-CN" sz="3200" dirty="0">
                <a:solidFill>
                  <a:schemeClr val="tx1"/>
                </a:solidFill>
                <a:latin typeface="+mn-ea"/>
                <a:ea typeface="+mn-ea"/>
              </a:rPr>
              <a:t>8</a:t>
            </a:r>
            <a:r>
              <a:rPr lang="zh-CN" altLang="en-US" sz="3200" dirty="0">
                <a:solidFill>
                  <a:schemeClr val="tx1"/>
                </a:solidFill>
                <a:latin typeface="+mn-ea"/>
                <a:ea typeface="+mn-ea"/>
              </a:rPr>
              <a:t>的  是多少？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42" name="TextBox 9"/>
          <p:cNvSpPr txBox="1">
            <a:spLocks noChangeArrowheads="1"/>
          </p:cNvSpPr>
          <p:nvPr/>
        </p:nvSpPr>
        <p:spPr bwMode="auto">
          <a:xfrm>
            <a:off x="4572000" y="1928802"/>
            <a:ext cx="3529013" cy="62324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>
              <a:lnSpc>
                <a:spcPct val="125000"/>
              </a:lnSpc>
            </a:pPr>
            <a:r>
              <a:rPr lang="zh-CN" altLang="en-US" sz="3200" b="1" dirty="0">
                <a:solidFill>
                  <a:schemeClr val="tx1"/>
                </a:solidFill>
                <a:latin typeface="+mn-ea"/>
                <a:ea typeface="+mn-ea"/>
              </a:rPr>
              <a:t>⑵</a:t>
            </a:r>
            <a:r>
              <a:rPr lang="en-US" altLang="zh-CN" sz="3200" b="1" dirty="0">
                <a:solidFill>
                  <a:schemeClr val="tx1"/>
                </a:solidFill>
                <a:latin typeface="+mn-ea"/>
                <a:ea typeface="+mn-ea"/>
              </a:rPr>
              <a:t>15</a:t>
            </a:r>
            <a:r>
              <a:rPr lang="zh-CN" altLang="en-US" sz="3200" b="1" dirty="0">
                <a:solidFill>
                  <a:schemeClr val="tx1"/>
                </a:solidFill>
                <a:latin typeface="+mn-ea"/>
                <a:ea typeface="+mn-ea"/>
              </a:rPr>
              <a:t>的  是多少</a:t>
            </a:r>
            <a:r>
              <a:rPr lang="zh-CN" altLang="en-US" sz="3200" b="1" dirty="0" smtClean="0">
                <a:solidFill>
                  <a:schemeClr val="tx1"/>
                </a:solidFill>
                <a:latin typeface="+mn-ea"/>
                <a:ea typeface="+mn-ea"/>
              </a:rPr>
              <a:t>？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43" name="图片 10" descr="16.png"/>
          <p:cNvPicPr>
            <a:picLocks noChangeAspect="1"/>
          </p:cNvPicPr>
          <p:nvPr/>
        </p:nvPicPr>
        <p:blipFill>
          <a:blip r:embed="rId2" cstate="email">
            <a:lum bright="-20000" contrast="40000"/>
          </a:blip>
          <a:srcRect/>
          <a:stretch>
            <a:fillRect/>
          </a:stretch>
        </p:blipFill>
        <p:spPr bwMode="auto">
          <a:xfrm>
            <a:off x="1785918" y="2000240"/>
            <a:ext cx="349250" cy="612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" name="图片 11" descr="17.png"/>
          <p:cNvPicPr>
            <a:picLocks noChangeAspect="1"/>
          </p:cNvPicPr>
          <p:nvPr/>
        </p:nvPicPr>
        <p:blipFill>
          <a:blip r:embed="rId3" cstate="email">
            <a:lum bright="-20000" contrast="40000"/>
          </a:blip>
          <a:srcRect/>
          <a:stretch>
            <a:fillRect/>
          </a:stretch>
        </p:blipFill>
        <p:spPr bwMode="auto">
          <a:xfrm>
            <a:off x="6000760" y="2000240"/>
            <a:ext cx="350837" cy="611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5" name="矩形 44"/>
          <p:cNvSpPr/>
          <p:nvPr/>
        </p:nvSpPr>
        <p:spPr>
          <a:xfrm>
            <a:off x="584200" y="3210276"/>
            <a:ext cx="647700" cy="647700"/>
          </a:xfrm>
          <a:prstGeom prst="rect">
            <a:avLst/>
          </a:prstGeom>
          <a:noFill/>
          <a:ln>
            <a:solidFill>
              <a:srgbClr val="1B9B1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6" name="矩形 45"/>
          <p:cNvSpPr/>
          <p:nvPr/>
        </p:nvSpPr>
        <p:spPr>
          <a:xfrm>
            <a:off x="1376363" y="3210276"/>
            <a:ext cx="647700" cy="647700"/>
          </a:xfrm>
          <a:prstGeom prst="rect">
            <a:avLst/>
          </a:prstGeom>
          <a:noFill/>
          <a:ln>
            <a:solidFill>
              <a:srgbClr val="1B9B1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7" name="矩形 46"/>
          <p:cNvSpPr/>
          <p:nvPr/>
        </p:nvSpPr>
        <p:spPr>
          <a:xfrm>
            <a:off x="2182813" y="3210276"/>
            <a:ext cx="647700" cy="647700"/>
          </a:xfrm>
          <a:prstGeom prst="rect">
            <a:avLst/>
          </a:prstGeom>
          <a:noFill/>
          <a:ln>
            <a:solidFill>
              <a:srgbClr val="1B9B1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8" name="矩形 47"/>
          <p:cNvSpPr/>
          <p:nvPr/>
        </p:nvSpPr>
        <p:spPr>
          <a:xfrm>
            <a:off x="2987675" y="3210276"/>
            <a:ext cx="647700" cy="647700"/>
          </a:xfrm>
          <a:prstGeom prst="rect">
            <a:avLst/>
          </a:prstGeom>
          <a:noFill/>
          <a:ln>
            <a:solidFill>
              <a:srgbClr val="1B9B1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9" name="矩形 48"/>
          <p:cNvSpPr/>
          <p:nvPr/>
        </p:nvSpPr>
        <p:spPr>
          <a:xfrm>
            <a:off x="584200" y="4075463"/>
            <a:ext cx="647700" cy="647700"/>
          </a:xfrm>
          <a:prstGeom prst="rect">
            <a:avLst/>
          </a:prstGeom>
          <a:noFill/>
          <a:ln>
            <a:solidFill>
              <a:srgbClr val="1B9B1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50" name="矩形 49"/>
          <p:cNvSpPr/>
          <p:nvPr/>
        </p:nvSpPr>
        <p:spPr>
          <a:xfrm>
            <a:off x="1376363" y="4075463"/>
            <a:ext cx="647700" cy="647700"/>
          </a:xfrm>
          <a:prstGeom prst="rect">
            <a:avLst/>
          </a:prstGeom>
          <a:noFill/>
          <a:ln>
            <a:solidFill>
              <a:srgbClr val="1B9B1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51" name="矩形 50"/>
          <p:cNvSpPr/>
          <p:nvPr/>
        </p:nvSpPr>
        <p:spPr>
          <a:xfrm>
            <a:off x="2182813" y="4075463"/>
            <a:ext cx="647700" cy="647700"/>
          </a:xfrm>
          <a:prstGeom prst="rect">
            <a:avLst/>
          </a:prstGeom>
          <a:noFill/>
          <a:ln>
            <a:solidFill>
              <a:srgbClr val="1B9B1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52" name="矩形 51"/>
          <p:cNvSpPr/>
          <p:nvPr/>
        </p:nvSpPr>
        <p:spPr>
          <a:xfrm>
            <a:off x="2987675" y="4075463"/>
            <a:ext cx="647700" cy="647700"/>
          </a:xfrm>
          <a:prstGeom prst="rect">
            <a:avLst/>
          </a:prstGeom>
          <a:noFill/>
          <a:ln>
            <a:solidFill>
              <a:srgbClr val="1B9B1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53" name="矩形 52"/>
          <p:cNvSpPr/>
          <p:nvPr/>
        </p:nvSpPr>
        <p:spPr>
          <a:xfrm>
            <a:off x="4603750" y="2772960"/>
            <a:ext cx="647700" cy="647700"/>
          </a:xfrm>
          <a:prstGeom prst="rect">
            <a:avLst/>
          </a:prstGeom>
          <a:noFill/>
          <a:ln>
            <a:solidFill>
              <a:srgbClr val="1B9B1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54" name="矩形 53"/>
          <p:cNvSpPr/>
          <p:nvPr/>
        </p:nvSpPr>
        <p:spPr>
          <a:xfrm>
            <a:off x="5395913" y="2772960"/>
            <a:ext cx="647700" cy="647700"/>
          </a:xfrm>
          <a:prstGeom prst="rect">
            <a:avLst/>
          </a:prstGeom>
          <a:noFill/>
          <a:ln>
            <a:solidFill>
              <a:srgbClr val="1B9B1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55" name="矩形 54"/>
          <p:cNvSpPr/>
          <p:nvPr/>
        </p:nvSpPr>
        <p:spPr>
          <a:xfrm>
            <a:off x="6200775" y="2772960"/>
            <a:ext cx="647700" cy="647700"/>
          </a:xfrm>
          <a:prstGeom prst="rect">
            <a:avLst/>
          </a:prstGeom>
          <a:noFill/>
          <a:ln>
            <a:solidFill>
              <a:srgbClr val="1B9B1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56" name="矩形 55"/>
          <p:cNvSpPr/>
          <p:nvPr/>
        </p:nvSpPr>
        <p:spPr>
          <a:xfrm>
            <a:off x="7007225" y="2772960"/>
            <a:ext cx="647700" cy="647700"/>
          </a:xfrm>
          <a:prstGeom prst="rect">
            <a:avLst/>
          </a:prstGeom>
          <a:noFill/>
          <a:ln>
            <a:solidFill>
              <a:srgbClr val="1B9B1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57" name="矩形 56"/>
          <p:cNvSpPr/>
          <p:nvPr/>
        </p:nvSpPr>
        <p:spPr>
          <a:xfrm>
            <a:off x="4603750" y="3638147"/>
            <a:ext cx="647700" cy="647700"/>
          </a:xfrm>
          <a:prstGeom prst="rect">
            <a:avLst/>
          </a:prstGeom>
          <a:noFill/>
          <a:ln>
            <a:solidFill>
              <a:srgbClr val="1B9B1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58" name="矩形 57"/>
          <p:cNvSpPr/>
          <p:nvPr/>
        </p:nvSpPr>
        <p:spPr>
          <a:xfrm>
            <a:off x="5395913" y="3638147"/>
            <a:ext cx="647700" cy="647700"/>
          </a:xfrm>
          <a:prstGeom prst="rect">
            <a:avLst/>
          </a:prstGeom>
          <a:noFill/>
          <a:ln>
            <a:solidFill>
              <a:srgbClr val="1B9B1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59" name="矩形 58"/>
          <p:cNvSpPr/>
          <p:nvPr/>
        </p:nvSpPr>
        <p:spPr>
          <a:xfrm>
            <a:off x="6200775" y="3638147"/>
            <a:ext cx="647700" cy="647700"/>
          </a:xfrm>
          <a:prstGeom prst="rect">
            <a:avLst/>
          </a:prstGeom>
          <a:noFill/>
          <a:ln>
            <a:solidFill>
              <a:srgbClr val="1B9B1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60" name="矩形 59"/>
          <p:cNvSpPr/>
          <p:nvPr/>
        </p:nvSpPr>
        <p:spPr>
          <a:xfrm>
            <a:off x="7007225" y="3638147"/>
            <a:ext cx="647700" cy="647700"/>
          </a:xfrm>
          <a:prstGeom prst="rect">
            <a:avLst/>
          </a:prstGeom>
          <a:noFill/>
          <a:ln>
            <a:solidFill>
              <a:srgbClr val="1B9B1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61" name="矩形 60"/>
          <p:cNvSpPr/>
          <p:nvPr/>
        </p:nvSpPr>
        <p:spPr>
          <a:xfrm>
            <a:off x="7812088" y="2772960"/>
            <a:ext cx="647700" cy="647700"/>
          </a:xfrm>
          <a:prstGeom prst="rect">
            <a:avLst/>
          </a:prstGeom>
          <a:noFill/>
          <a:ln>
            <a:solidFill>
              <a:srgbClr val="1B9B1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62" name="矩形 61"/>
          <p:cNvSpPr/>
          <p:nvPr/>
        </p:nvSpPr>
        <p:spPr>
          <a:xfrm>
            <a:off x="7812088" y="3638147"/>
            <a:ext cx="647700" cy="647700"/>
          </a:xfrm>
          <a:prstGeom prst="rect">
            <a:avLst/>
          </a:prstGeom>
          <a:noFill/>
          <a:ln>
            <a:solidFill>
              <a:srgbClr val="1B9B1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grpSp>
        <p:nvGrpSpPr>
          <p:cNvPr id="80" name="组合 79"/>
          <p:cNvGrpSpPr/>
          <p:nvPr/>
        </p:nvGrpSpPr>
        <p:grpSpPr>
          <a:xfrm>
            <a:off x="4598988" y="4487460"/>
            <a:ext cx="3857625" cy="647700"/>
            <a:chOff x="4598988" y="5229572"/>
            <a:chExt cx="3857625" cy="647700"/>
          </a:xfrm>
        </p:grpSpPr>
        <p:sp>
          <p:nvSpPr>
            <p:cNvPr id="63" name="矩形 62"/>
            <p:cNvSpPr/>
            <p:nvPr/>
          </p:nvSpPr>
          <p:spPr>
            <a:xfrm>
              <a:off x="4598988" y="5229572"/>
              <a:ext cx="647700" cy="647700"/>
            </a:xfrm>
            <a:prstGeom prst="rect">
              <a:avLst/>
            </a:prstGeom>
            <a:noFill/>
            <a:ln>
              <a:solidFill>
                <a:srgbClr val="1B9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64" name="矩形 63"/>
            <p:cNvSpPr/>
            <p:nvPr/>
          </p:nvSpPr>
          <p:spPr>
            <a:xfrm>
              <a:off x="5391150" y="5229572"/>
              <a:ext cx="647700" cy="647700"/>
            </a:xfrm>
            <a:prstGeom prst="rect">
              <a:avLst/>
            </a:prstGeom>
            <a:noFill/>
            <a:ln>
              <a:solidFill>
                <a:srgbClr val="1B9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65" name="矩形 64"/>
            <p:cNvSpPr/>
            <p:nvPr/>
          </p:nvSpPr>
          <p:spPr>
            <a:xfrm>
              <a:off x="6197600" y="5229572"/>
              <a:ext cx="647700" cy="647700"/>
            </a:xfrm>
            <a:prstGeom prst="rect">
              <a:avLst/>
            </a:prstGeom>
            <a:noFill/>
            <a:ln>
              <a:solidFill>
                <a:srgbClr val="1B9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66" name="矩形 65"/>
            <p:cNvSpPr/>
            <p:nvPr/>
          </p:nvSpPr>
          <p:spPr>
            <a:xfrm>
              <a:off x="7002463" y="5229572"/>
              <a:ext cx="647700" cy="647700"/>
            </a:xfrm>
            <a:prstGeom prst="rect">
              <a:avLst/>
            </a:prstGeom>
            <a:noFill/>
            <a:ln>
              <a:solidFill>
                <a:srgbClr val="1B9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67" name="矩形 66"/>
            <p:cNvSpPr/>
            <p:nvPr/>
          </p:nvSpPr>
          <p:spPr>
            <a:xfrm>
              <a:off x="7808913" y="5229572"/>
              <a:ext cx="647700" cy="647700"/>
            </a:xfrm>
            <a:prstGeom prst="rect">
              <a:avLst/>
            </a:prstGeom>
            <a:noFill/>
            <a:ln>
              <a:solidFill>
                <a:srgbClr val="1B9B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sp>
        <p:nvSpPr>
          <p:cNvPr id="68" name="矩形 67"/>
          <p:cNvSpPr/>
          <p:nvPr/>
        </p:nvSpPr>
        <p:spPr>
          <a:xfrm>
            <a:off x="585056" y="3209464"/>
            <a:ext cx="648072" cy="648072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矩形 68"/>
          <p:cNvSpPr/>
          <p:nvPr/>
        </p:nvSpPr>
        <p:spPr>
          <a:xfrm>
            <a:off x="579308" y="4086812"/>
            <a:ext cx="648072" cy="648072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矩形 69"/>
          <p:cNvSpPr/>
          <p:nvPr/>
        </p:nvSpPr>
        <p:spPr>
          <a:xfrm>
            <a:off x="4598504" y="2772148"/>
            <a:ext cx="648072" cy="648072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矩形 70"/>
          <p:cNvSpPr/>
          <p:nvPr/>
        </p:nvSpPr>
        <p:spPr>
          <a:xfrm>
            <a:off x="4592756" y="3649496"/>
            <a:ext cx="648072" cy="648072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矩形 71"/>
          <p:cNvSpPr/>
          <p:nvPr/>
        </p:nvSpPr>
        <p:spPr>
          <a:xfrm>
            <a:off x="5396340" y="2772148"/>
            <a:ext cx="648072" cy="648072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" name="矩形 72"/>
          <p:cNvSpPr/>
          <p:nvPr/>
        </p:nvSpPr>
        <p:spPr>
          <a:xfrm>
            <a:off x="5390592" y="3649496"/>
            <a:ext cx="648072" cy="648072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4" name="矩形 73"/>
          <p:cNvSpPr/>
          <p:nvPr/>
        </p:nvSpPr>
        <p:spPr>
          <a:xfrm>
            <a:off x="6209184" y="2772148"/>
            <a:ext cx="648072" cy="648072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矩形 74"/>
          <p:cNvSpPr/>
          <p:nvPr/>
        </p:nvSpPr>
        <p:spPr>
          <a:xfrm>
            <a:off x="6203436" y="3649496"/>
            <a:ext cx="648072" cy="648072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" name="矩形 75"/>
          <p:cNvSpPr/>
          <p:nvPr/>
        </p:nvSpPr>
        <p:spPr>
          <a:xfrm>
            <a:off x="7007020" y="2772148"/>
            <a:ext cx="648072" cy="648072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" name="矩形 76"/>
          <p:cNvSpPr/>
          <p:nvPr/>
        </p:nvSpPr>
        <p:spPr>
          <a:xfrm>
            <a:off x="7001272" y="3649496"/>
            <a:ext cx="648072" cy="648072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" name="矩形 77"/>
          <p:cNvSpPr/>
          <p:nvPr/>
        </p:nvSpPr>
        <p:spPr>
          <a:xfrm>
            <a:off x="7812360" y="2772148"/>
            <a:ext cx="648072" cy="648072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9" name="矩形 78"/>
          <p:cNvSpPr/>
          <p:nvPr/>
        </p:nvSpPr>
        <p:spPr>
          <a:xfrm>
            <a:off x="7806612" y="3649496"/>
            <a:ext cx="648072" cy="648072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1" name="矩形 80"/>
          <p:cNvSpPr/>
          <p:nvPr/>
        </p:nvSpPr>
        <p:spPr>
          <a:xfrm>
            <a:off x="1408546" y="5247636"/>
            <a:ext cx="49404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/>
              <a:t>×</a:t>
            </a:r>
            <a:endParaRPr lang="zh-CN" altLang="en-US" dirty="0"/>
          </a:p>
        </p:txBody>
      </p:sp>
      <p:grpSp>
        <p:nvGrpSpPr>
          <p:cNvPr id="82" name="组合 81"/>
          <p:cNvGrpSpPr/>
          <p:nvPr/>
        </p:nvGrpSpPr>
        <p:grpSpPr>
          <a:xfrm>
            <a:off x="928662" y="5143512"/>
            <a:ext cx="491962" cy="1286838"/>
            <a:chOff x="2755332" y="1739566"/>
            <a:chExt cx="491962" cy="1286838"/>
          </a:xfrm>
        </p:grpSpPr>
        <p:sp>
          <p:nvSpPr>
            <p:cNvPr id="83" name="矩形 82"/>
            <p:cNvSpPr/>
            <p:nvPr/>
          </p:nvSpPr>
          <p:spPr>
            <a:xfrm>
              <a:off x="2855840" y="1739566"/>
              <a:ext cx="391454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+mj-ea"/>
                  <a:ea typeface="+mj-ea"/>
                </a:rPr>
                <a:t>8</a:t>
              </a:r>
              <a:endParaRPr lang="zh-CN" altLang="zh-CN" sz="32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  <p:sp>
          <p:nvSpPr>
            <p:cNvPr id="84" name="矩形 83"/>
            <p:cNvSpPr/>
            <p:nvPr/>
          </p:nvSpPr>
          <p:spPr>
            <a:xfrm>
              <a:off x="2755332" y="2441629"/>
              <a:ext cx="184731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endParaRPr lang="zh-CN" altLang="zh-CN" sz="32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85" name="矩形 84"/>
          <p:cNvSpPr/>
          <p:nvPr/>
        </p:nvSpPr>
        <p:spPr>
          <a:xfrm>
            <a:off x="2344650" y="5212436"/>
            <a:ext cx="49404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/>
              <a:t>＝</a:t>
            </a:r>
            <a:endParaRPr lang="zh-CN" altLang="en-US" dirty="0"/>
          </a:p>
        </p:txBody>
      </p:sp>
      <p:grpSp>
        <p:nvGrpSpPr>
          <p:cNvPr id="86" name="组合 85"/>
          <p:cNvGrpSpPr/>
          <p:nvPr/>
        </p:nvGrpSpPr>
        <p:grpSpPr>
          <a:xfrm>
            <a:off x="1902592" y="4933486"/>
            <a:ext cx="432048" cy="999030"/>
            <a:chOff x="2741242" y="2006633"/>
            <a:chExt cx="432048" cy="999030"/>
          </a:xfrm>
        </p:grpSpPr>
        <p:sp>
          <p:nvSpPr>
            <p:cNvPr id="87" name="矩形 86"/>
            <p:cNvSpPr/>
            <p:nvPr/>
          </p:nvSpPr>
          <p:spPr>
            <a:xfrm>
              <a:off x="2767948" y="2006633"/>
              <a:ext cx="391454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+mj-ea"/>
                  <a:ea typeface="+mj-ea"/>
                </a:rPr>
                <a:t>1</a:t>
              </a:r>
              <a:endParaRPr lang="zh-CN" altLang="zh-CN" sz="32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  <p:cxnSp>
          <p:nvCxnSpPr>
            <p:cNvPr id="88" name="直接连接符 87"/>
            <p:cNvCxnSpPr/>
            <p:nvPr/>
          </p:nvCxnSpPr>
          <p:spPr>
            <a:xfrm>
              <a:off x="2741242" y="2538400"/>
              <a:ext cx="432048" cy="0"/>
            </a:xfrm>
            <a:prstGeom prst="line">
              <a:avLst/>
            </a:prstGeom>
            <a:ln w="254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9" name="矩形 88"/>
            <p:cNvSpPr/>
            <p:nvPr/>
          </p:nvSpPr>
          <p:spPr>
            <a:xfrm>
              <a:off x="2747192" y="2420888"/>
              <a:ext cx="391454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+mj-ea"/>
                  <a:ea typeface="+mj-ea"/>
                </a:rPr>
                <a:t>4</a:t>
              </a:r>
              <a:endParaRPr lang="zh-CN" altLang="zh-CN" sz="32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90" name="组合 89"/>
          <p:cNvGrpSpPr/>
          <p:nvPr/>
        </p:nvGrpSpPr>
        <p:grpSpPr>
          <a:xfrm>
            <a:off x="2836506" y="5128769"/>
            <a:ext cx="391454" cy="803747"/>
            <a:chOff x="2760444" y="1787661"/>
            <a:chExt cx="391454" cy="803747"/>
          </a:xfrm>
        </p:grpSpPr>
        <p:sp>
          <p:nvSpPr>
            <p:cNvPr id="91" name="矩形 90"/>
            <p:cNvSpPr/>
            <p:nvPr/>
          </p:nvSpPr>
          <p:spPr>
            <a:xfrm>
              <a:off x="2767948" y="2006633"/>
              <a:ext cx="184731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endParaRPr lang="zh-CN" altLang="zh-CN" sz="32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  <p:sp>
          <p:nvSpPr>
            <p:cNvPr id="93" name="矩形 92"/>
            <p:cNvSpPr/>
            <p:nvPr/>
          </p:nvSpPr>
          <p:spPr>
            <a:xfrm>
              <a:off x="2760444" y="1787661"/>
              <a:ext cx="391454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+mj-ea"/>
                  <a:ea typeface="+mj-ea"/>
                </a:rPr>
                <a:t>2</a:t>
              </a:r>
              <a:endParaRPr lang="zh-CN" altLang="zh-CN" sz="32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94" name="矩形 93"/>
          <p:cNvSpPr/>
          <p:nvPr/>
        </p:nvSpPr>
        <p:spPr>
          <a:xfrm>
            <a:off x="5664320" y="5431008"/>
            <a:ext cx="49404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/>
              <a:t>×</a:t>
            </a:r>
            <a:endParaRPr lang="zh-CN" altLang="en-US" dirty="0"/>
          </a:p>
        </p:txBody>
      </p:sp>
      <p:grpSp>
        <p:nvGrpSpPr>
          <p:cNvPr id="95" name="组合 94"/>
          <p:cNvGrpSpPr/>
          <p:nvPr/>
        </p:nvGrpSpPr>
        <p:grpSpPr>
          <a:xfrm>
            <a:off x="5143504" y="5357826"/>
            <a:ext cx="598241" cy="1000132"/>
            <a:chOff x="2743470" y="1261754"/>
            <a:chExt cx="598241" cy="1764650"/>
          </a:xfrm>
        </p:grpSpPr>
        <p:sp>
          <p:nvSpPr>
            <p:cNvPr id="96" name="矩形 95"/>
            <p:cNvSpPr/>
            <p:nvPr/>
          </p:nvSpPr>
          <p:spPr>
            <a:xfrm>
              <a:off x="2743470" y="1261754"/>
              <a:ext cx="598241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+mj-ea"/>
                  <a:ea typeface="+mj-ea"/>
                </a:rPr>
                <a:t>15</a:t>
              </a:r>
              <a:endParaRPr lang="zh-CN" altLang="zh-CN" sz="32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  <p:sp>
          <p:nvSpPr>
            <p:cNvPr id="97" name="矩形 96"/>
            <p:cNvSpPr/>
            <p:nvPr/>
          </p:nvSpPr>
          <p:spPr>
            <a:xfrm>
              <a:off x="2755332" y="2441629"/>
              <a:ext cx="184731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endParaRPr lang="zh-CN" altLang="zh-CN" sz="32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98" name="矩形 97"/>
          <p:cNvSpPr/>
          <p:nvPr/>
        </p:nvSpPr>
        <p:spPr>
          <a:xfrm>
            <a:off x="6600424" y="5395808"/>
            <a:ext cx="49404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/>
              <a:t>＝</a:t>
            </a:r>
            <a:endParaRPr lang="zh-CN" altLang="en-US" dirty="0"/>
          </a:p>
        </p:txBody>
      </p:sp>
      <p:grpSp>
        <p:nvGrpSpPr>
          <p:cNvPr id="99" name="组合 98"/>
          <p:cNvGrpSpPr/>
          <p:nvPr/>
        </p:nvGrpSpPr>
        <p:grpSpPr>
          <a:xfrm>
            <a:off x="6158366" y="5116858"/>
            <a:ext cx="432048" cy="999030"/>
            <a:chOff x="2741242" y="2006633"/>
            <a:chExt cx="432048" cy="999030"/>
          </a:xfrm>
        </p:grpSpPr>
        <p:sp>
          <p:nvSpPr>
            <p:cNvPr id="100" name="矩形 99"/>
            <p:cNvSpPr/>
            <p:nvPr/>
          </p:nvSpPr>
          <p:spPr>
            <a:xfrm>
              <a:off x="2767948" y="2006633"/>
              <a:ext cx="391454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+mj-ea"/>
                  <a:ea typeface="+mj-ea"/>
                </a:rPr>
                <a:t>2</a:t>
              </a:r>
              <a:endParaRPr lang="zh-CN" altLang="zh-CN" sz="32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  <p:cxnSp>
          <p:nvCxnSpPr>
            <p:cNvPr id="101" name="直接连接符 100"/>
            <p:cNvCxnSpPr/>
            <p:nvPr/>
          </p:nvCxnSpPr>
          <p:spPr>
            <a:xfrm>
              <a:off x="2741242" y="2538400"/>
              <a:ext cx="432048" cy="0"/>
            </a:xfrm>
            <a:prstGeom prst="line">
              <a:avLst/>
            </a:prstGeom>
            <a:ln w="254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2" name="矩形 101"/>
            <p:cNvSpPr/>
            <p:nvPr/>
          </p:nvSpPr>
          <p:spPr>
            <a:xfrm>
              <a:off x="2747192" y="2420888"/>
              <a:ext cx="391454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+mj-ea"/>
                  <a:ea typeface="+mj-ea"/>
                </a:rPr>
                <a:t>3</a:t>
              </a:r>
              <a:endParaRPr lang="zh-CN" altLang="zh-CN" sz="32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03" name="组合 102"/>
          <p:cNvGrpSpPr/>
          <p:nvPr/>
        </p:nvGrpSpPr>
        <p:grpSpPr>
          <a:xfrm>
            <a:off x="7092280" y="5312141"/>
            <a:ext cx="598241" cy="803747"/>
            <a:chOff x="2760444" y="1787661"/>
            <a:chExt cx="598241" cy="803747"/>
          </a:xfrm>
        </p:grpSpPr>
        <p:sp>
          <p:nvSpPr>
            <p:cNvPr id="104" name="矩形 103"/>
            <p:cNvSpPr/>
            <p:nvPr/>
          </p:nvSpPr>
          <p:spPr>
            <a:xfrm>
              <a:off x="2767948" y="2006633"/>
              <a:ext cx="184731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endParaRPr lang="zh-CN" altLang="zh-CN" sz="32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  <p:sp>
          <p:nvSpPr>
            <p:cNvPr id="105" name="矩形 104"/>
            <p:cNvSpPr/>
            <p:nvPr/>
          </p:nvSpPr>
          <p:spPr>
            <a:xfrm>
              <a:off x="2760444" y="1787661"/>
              <a:ext cx="598241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+mj-ea"/>
                  <a:ea typeface="+mj-ea"/>
                </a:rPr>
                <a:t>10</a:t>
              </a:r>
              <a:endParaRPr lang="zh-CN" altLang="zh-CN" sz="32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</p:grpSp>
    </p:spTree>
  </p:cSld>
  <p:clrMapOvr>
    <a:masterClrMapping/>
  </p:clrMapOvr>
  <p:transition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00"/>
                            </p:stCondLst>
                            <p:childTnLst>
                              <p:par>
                                <p:cTn id="6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4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9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2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5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8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1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4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7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0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3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6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1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4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7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0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3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59" grpId="0" animBg="1"/>
      <p:bldP spid="60" grpId="0" animBg="1"/>
      <p:bldP spid="61" grpId="0" animBg="1"/>
      <p:bldP spid="62" grpId="0" animBg="1"/>
      <p:bldP spid="68" grpId="0" animBg="1"/>
      <p:bldP spid="69" grpId="0" animBg="1"/>
      <p:bldP spid="70" grpId="0" animBg="1"/>
      <p:bldP spid="71" grpId="0" animBg="1"/>
      <p:bldP spid="72" grpId="0" animBg="1"/>
      <p:bldP spid="73" grpId="0" animBg="1"/>
      <p:bldP spid="74" grpId="0" animBg="1"/>
      <p:bldP spid="75" grpId="0" animBg="1"/>
      <p:bldP spid="76" grpId="0" animBg="1"/>
      <p:bldP spid="77" grpId="0" animBg="1"/>
      <p:bldP spid="78" grpId="0" animBg="1"/>
      <p:bldP spid="79" grpId="0" animBg="1"/>
      <p:bldP spid="81" grpId="0"/>
      <p:bldP spid="85" grpId="0"/>
      <p:bldP spid="94" grpId="0"/>
      <p:bldP spid="9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35" descr="18.png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500166" y="1643050"/>
            <a:ext cx="6146800" cy="2290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9"/>
          <p:cNvSpPr txBox="1">
            <a:spLocks noChangeArrowheads="1"/>
          </p:cNvSpPr>
          <p:nvPr/>
        </p:nvSpPr>
        <p:spPr bwMode="auto">
          <a:xfrm>
            <a:off x="-71470" y="620688"/>
            <a:ext cx="9215470" cy="132343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3200" b="1" dirty="0" smtClean="0">
                <a:solidFill>
                  <a:srgbClr val="C00000"/>
                </a:solidFill>
                <a:latin typeface="+mj-ea"/>
                <a:ea typeface="+mj-ea"/>
              </a:rPr>
              <a:t>    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教材第</a:t>
            </a:r>
            <a:r>
              <a:rPr lang="en-US" altLang="zh-CN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6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页“练一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练”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题。</a:t>
            </a:r>
            <a:endParaRPr lang="zh-CN" altLang="en-US" sz="3200" dirty="0" smtClean="0">
              <a:solidFill>
                <a:schemeClr val="tx1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150000"/>
              </a:lnSpc>
            </a:pPr>
            <a:endParaRPr lang="zh-CN" altLang="en-US" sz="3200" dirty="0">
              <a:solidFill>
                <a:schemeClr val="tx1"/>
              </a:solidFill>
              <a:latin typeface="宋体" panose="02010600030101010101" pitchFamily="2" charset="-122"/>
            </a:endParaRPr>
          </a:p>
        </p:txBody>
      </p:sp>
      <p:sp>
        <p:nvSpPr>
          <p:cNvPr id="3" name="TextBox 9"/>
          <p:cNvSpPr txBox="1">
            <a:spLocks noChangeArrowheads="1"/>
          </p:cNvSpPr>
          <p:nvPr/>
        </p:nvSpPr>
        <p:spPr bwMode="auto">
          <a:xfrm>
            <a:off x="714348" y="1142984"/>
            <a:ext cx="8145463" cy="71558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en-US" altLang="zh-CN" sz="3200" b="1" dirty="0" smtClean="0">
                <a:solidFill>
                  <a:schemeClr val="tx1"/>
                </a:solidFill>
                <a:latin typeface="+mn-ea"/>
                <a:ea typeface="+mn-ea"/>
              </a:rPr>
              <a:t>2.</a:t>
            </a:r>
            <a:r>
              <a:rPr lang="zh-CN" altLang="en-US" sz="3200" dirty="0" smtClean="0">
                <a:solidFill>
                  <a:schemeClr val="tx1"/>
                </a:solidFill>
                <a:latin typeface="+mn-ea"/>
                <a:ea typeface="+mn-ea"/>
              </a:rPr>
              <a:t>奇思的身高大约是多少厘米？</a:t>
            </a:r>
            <a:endParaRPr lang="en-US" altLang="zh-CN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776698" y="4170796"/>
            <a:ext cx="49404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/>
              <a:t>×</a:t>
            </a:r>
            <a:endParaRPr lang="zh-CN" altLang="en-US" dirty="0"/>
          </a:p>
        </p:txBody>
      </p:sp>
      <p:grpSp>
        <p:nvGrpSpPr>
          <p:cNvPr id="7" name="组合 6"/>
          <p:cNvGrpSpPr/>
          <p:nvPr/>
        </p:nvGrpSpPr>
        <p:grpSpPr>
          <a:xfrm>
            <a:off x="2267744" y="4143380"/>
            <a:ext cx="552570" cy="642942"/>
            <a:chOff x="2755332" y="1175000"/>
            <a:chExt cx="552570" cy="1851404"/>
          </a:xfrm>
        </p:grpSpPr>
        <p:sp>
          <p:nvSpPr>
            <p:cNvPr id="8" name="矩形 7"/>
            <p:cNvSpPr/>
            <p:nvPr/>
          </p:nvSpPr>
          <p:spPr>
            <a:xfrm>
              <a:off x="2916448" y="1175000"/>
              <a:ext cx="391454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+mj-ea"/>
                  <a:ea typeface="+mj-ea"/>
                </a:rPr>
                <a:t>2</a:t>
              </a:r>
              <a:endParaRPr lang="zh-CN" altLang="zh-CN" sz="32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2755332" y="2441629"/>
              <a:ext cx="184731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endParaRPr lang="zh-CN" altLang="zh-CN" sz="32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10" name="矩形 9"/>
          <p:cNvSpPr/>
          <p:nvPr/>
        </p:nvSpPr>
        <p:spPr>
          <a:xfrm>
            <a:off x="3712802" y="4135596"/>
            <a:ext cx="49404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/>
              <a:t>＝</a:t>
            </a:r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4451687" y="4116432"/>
            <a:ext cx="12666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 smtClean="0"/>
              <a:t>（</a:t>
            </a:r>
            <a:r>
              <a:rPr lang="en-US" altLang="zh-CN" sz="2800" dirty="0" smtClean="0"/>
              <a:t>m</a:t>
            </a:r>
            <a:r>
              <a:rPr lang="zh-CN" altLang="en-US" sz="2800" dirty="0" smtClean="0"/>
              <a:t>）</a:t>
            </a:r>
            <a:endParaRPr lang="zh-CN" altLang="en-US" sz="2800" dirty="0"/>
          </a:p>
        </p:txBody>
      </p:sp>
      <p:grpSp>
        <p:nvGrpSpPr>
          <p:cNvPr id="12" name="组合 11"/>
          <p:cNvGrpSpPr/>
          <p:nvPr/>
        </p:nvGrpSpPr>
        <p:grpSpPr>
          <a:xfrm>
            <a:off x="3270744" y="3856646"/>
            <a:ext cx="432048" cy="999030"/>
            <a:chOff x="2741242" y="2006633"/>
            <a:chExt cx="432048" cy="999030"/>
          </a:xfrm>
        </p:grpSpPr>
        <p:sp>
          <p:nvSpPr>
            <p:cNvPr id="13" name="矩形 12"/>
            <p:cNvSpPr/>
            <p:nvPr/>
          </p:nvSpPr>
          <p:spPr>
            <a:xfrm>
              <a:off x="2767948" y="2006633"/>
              <a:ext cx="391454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+mj-ea"/>
                  <a:ea typeface="+mj-ea"/>
                </a:rPr>
                <a:t>3</a:t>
              </a:r>
              <a:endParaRPr lang="zh-CN" altLang="zh-CN" sz="32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  <p:cxnSp>
          <p:nvCxnSpPr>
            <p:cNvPr id="14" name="直接连接符 13"/>
            <p:cNvCxnSpPr/>
            <p:nvPr/>
          </p:nvCxnSpPr>
          <p:spPr>
            <a:xfrm>
              <a:off x="2741242" y="2538400"/>
              <a:ext cx="432048" cy="0"/>
            </a:xfrm>
            <a:prstGeom prst="line">
              <a:avLst/>
            </a:prstGeom>
            <a:ln w="254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矩形 14"/>
            <p:cNvSpPr/>
            <p:nvPr/>
          </p:nvSpPr>
          <p:spPr>
            <a:xfrm>
              <a:off x="2747192" y="2420888"/>
              <a:ext cx="391454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+mj-ea"/>
                  <a:ea typeface="+mj-ea"/>
                </a:rPr>
                <a:t>4</a:t>
              </a:r>
              <a:endParaRPr lang="zh-CN" altLang="zh-CN" sz="32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4185456" y="3850512"/>
            <a:ext cx="432048" cy="999030"/>
            <a:chOff x="2741242" y="2006633"/>
            <a:chExt cx="432048" cy="999030"/>
          </a:xfrm>
        </p:grpSpPr>
        <p:sp>
          <p:nvSpPr>
            <p:cNvPr id="20" name="矩形 19"/>
            <p:cNvSpPr/>
            <p:nvPr/>
          </p:nvSpPr>
          <p:spPr>
            <a:xfrm>
              <a:off x="2767948" y="2006633"/>
              <a:ext cx="391454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+mj-ea"/>
                  <a:ea typeface="+mj-ea"/>
                </a:rPr>
                <a:t>3</a:t>
              </a:r>
              <a:endParaRPr lang="zh-CN" altLang="zh-CN" sz="32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  <p:cxnSp>
          <p:nvCxnSpPr>
            <p:cNvPr id="21" name="直接连接符 20"/>
            <p:cNvCxnSpPr/>
            <p:nvPr/>
          </p:nvCxnSpPr>
          <p:spPr>
            <a:xfrm>
              <a:off x="2741242" y="2538400"/>
              <a:ext cx="432048" cy="0"/>
            </a:xfrm>
            <a:prstGeom prst="line">
              <a:avLst/>
            </a:prstGeom>
            <a:ln w="254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矩形 21"/>
            <p:cNvSpPr/>
            <p:nvPr/>
          </p:nvSpPr>
          <p:spPr>
            <a:xfrm>
              <a:off x="2760444" y="2420888"/>
              <a:ext cx="391454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+mj-ea"/>
                  <a:ea typeface="+mj-ea"/>
                </a:rPr>
                <a:t>2</a:t>
              </a:r>
              <a:endParaRPr lang="zh-CN" altLang="zh-CN" sz="32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23" name="矩形 22"/>
          <p:cNvSpPr/>
          <p:nvPr/>
        </p:nvSpPr>
        <p:spPr>
          <a:xfrm>
            <a:off x="1285852" y="5643578"/>
            <a:ext cx="615264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ea typeface="华文楷体"/>
              </a:rPr>
              <a:t>答：奇思</a:t>
            </a:r>
            <a:r>
              <a:rPr lang="zh-CN" altLang="en-US" sz="3200" dirty="0" smtClean="0">
                <a:solidFill>
                  <a:srgbClr val="C00000"/>
                </a:solidFill>
                <a:latin typeface="+mn-ea"/>
              </a:rPr>
              <a:t>的身高大约是</a:t>
            </a:r>
            <a:r>
              <a:rPr lang="en-US" altLang="zh-CN" sz="3200" dirty="0" smtClean="0">
                <a:solidFill>
                  <a:srgbClr val="C00000"/>
                </a:solidFill>
                <a:latin typeface="+mn-ea"/>
              </a:rPr>
              <a:t>150</a:t>
            </a:r>
            <a:r>
              <a:rPr lang="zh-CN" altLang="en-US" sz="3200" dirty="0" smtClean="0">
                <a:solidFill>
                  <a:srgbClr val="C00000"/>
                </a:solidFill>
                <a:latin typeface="+mn-ea"/>
              </a:rPr>
              <a:t>厘米</a:t>
            </a:r>
            <a:r>
              <a:rPr lang="zh-CN" altLang="en-US" sz="3200" dirty="0" smtClean="0">
                <a:solidFill>
                  <a:srgbClr val="C00000"/>
                </a:solidFill>
                <a:ea typeface="华文楷体"/>
              </a:rPr>
              <a:t>。</a:t>
            </a:r>
            <a:endParaRPr lang="zh-CN" altLang="en-US" sz="3200" dirty="0">
              <a:solidFill>
                <a:srgbClr val="C00000"/>
              </a:solidFill>
              <a:ea typeface="华文楷体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2000232" y="4643446"/>
            <a:ext cx="432048" cy="999030"/>
            <a:chOff x="2741242" y="2006633"/>
            <a:chExt cx="432048" cy="999030"/>
          </a:xfrm>
        </p:grpSpPr>
        <p:sp>
          <p:nvSpPr>
            <p:cNvPr id="25" name="矩形 24"/>
            <p:cNvSpPr/>
            <p:nvPr/>
          </p:nvSpPr>
          <p:spPr>
            <a:xfrm>
              <a:off x="2767948" y="2006633"/>
              <a:ext cx="391454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+mj-ea"/>
                  <a:ea typeface="+mj-ea"/>
                </a:rPr>
                <a:t>3</a:t>
              </a:r>
              <a:endParaRPr lang="zh-CN" altLang="zh-CN" sz="32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  <p:cxnSp>
          <p:nvCxnSpPr>
            <p:cNvPr id="26" name="直接连接符 25"/>
            <p:cNvCxnSpPr/>
            <p:nvPr/>
          </p:nvCxnSpPr>
          <p:spPr>
            <a:xfrm>
              <a:off x="2741242" y="2538400"/>
              <a:ext cx="432048" cy="0"/>
            </a:xfrm>
            <a:prstGeom prst="line">
              <a:avLst/>
            </a:prstGeom>
            <a:ln w="254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矩形 26"/>
            <p:cNvSpPr/>
            <p:nvPr/>
          </p:nvSpPr>
          <p:spPr>
            <a:xfrm>
              <a:off x="2760444" y="2420888"/>
              <a:ext cx="391454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+mj-ea"/>
                  <a:ea typeface="+mj-ea"/>
                </a:rPr>
                <a:t>2</a:t>
              </a:r>
              <a:endParaRPr lang="zh-CN" altLang="zh-CN" sz="32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28" name="矩形 27"/>
          <p:cNvSpPr/>
          <p:nvPr/>
        </p:nvSpPr>
        <p:spPr>
          <a:xfrm>
            <a:off x="2428860" y="4929198"/>
            <a:ext cx="50366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/>
              <a:t>m</a:t>
            </a:r>
            <a:endParaRPr lang="zh-CN" altLang="en-US" sz="2800" dirty="0"/>
          </a:p>
        </p:txBody>
      </p:sp>
      <p:sp>
        <p:nvSpPr>
          <p:cNvPr id="29" name="矩形 28"/>
          <p:cNvSpPr/>
          <p:nvPr/>
        </p:nvSpPr>
        <p:spPr>
          <a:xfrm>
            <a:off x="2928926" y="5000636"/>
            <a:ext cx="49404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/>
              <a:t>＝</a:t>
            </a:r>
            <a:endParaRPr lang="zh-CN" altLang="en-US" dirty="0"/>
          </a:p>
        </p:txBody>
      </p:sp>
      <p:grpSp>
        <p:nvGrpSpPr>
          <p:cNvPr id="31" name="组合 30"/>
          <p:cNvGrpSpPr/>
          <p:nvPr/>
        </p:nvGrpSpPr>
        <p:grpSpPr>
          <a:xfrm>
            <a:off x="3357554" y="4929198"/>
            <a:ext cx="1379719" cy="642942"/>
            <a:chOff x="2755332" y="1175000"/>
            <a:chExt cx="1379719" cy="1851404"/>
          </a:xfrm>
        </p:grpSpPr>
        <p:sp>
          <p:nvSpPr>
            <p:cNvPr id="32" name="矩形 31"/>
            <p:cNvSpPr/>
            <p:nvPr/>
          </p:nvSpPr>
          <p:spPr>
            <a:xfrm>
              <a:off x="2916448" y="1175000"/>
              <a:ext cx="1218603" cy="168390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+mj-ea"/>
                  <a:ea typeface="+mj-ea"/>
                </a:rPr>
                <a:t>150cm</a:t>
              </a:r>
              <a:endParaRPr lang="zh-CN" altLang="zh-CN" sz="32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  <p:sp>
          <p:nvSpPr>
            <p:cNvPr id="33" name="矩形 32"/>
            <p:cNvSpPr/>
            <p:nvPr/>
          </p:nvSpPr>
          <p:spPr>
            <a:xfrm>
              <a:off x="2755332" y="2441629"/>
              <a:ext cx="184731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endParaRPr lang="zh-CN" altLang="zh-CN" sz="32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/>
      <p:bldP spid="11" grpId="0"/>
      <p:bldP spid="23" grpId="0"/>
      <p:bldP spid="28" grpId="0"/>
      <p:bldP spid="29" grpId="0"/>
    </p:bldLst>
  </p:timing>
</p:sld>
</file>

<file path=ppt/tags/tag1.xml><?xml version="1.0" encoding="utf-8"?>
<p:tagLst xmlns:p="http://schemas.openxmlformats.org/presentationml/2006/main">
  <p:tag name="KSO_WPP_MARK_KEY" val="39935b33-f9fc-46db-b454-e6c87ff5bc7e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38100">
          <a:solidFill>
            <a:schemeClr val="tx1"/>
          </a:solidFill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>
          <a:defRPr sz="3200" dirty="0">
            <a:ea typeface="楷体_GB2312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1406</Words>
  <Application>WPS 演示</Application>
  <PresentationFormat>全屏显示(4:3)</PresentationFormat>
  <Paragraphs>533</Paragraphs>
  <Slides>23</Slides>
  <Notes>5</Notes>
  <HiddenSlides>0</HiddenSlides>
  <MMClips>0</MMClips>
  <ScaleCrop>false</ScaleCrop>
  <HeadingPairs>
    <vt:vector size="8" baseType="variant">
      <vt:variant>
        <vt:lpstr>已用的字体</vt:lpstr>
      </vt:variant>
      <vt:variant>
        <vt:i4>20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42</vt:i4>
      </vt:variant>
      <vt:variant>
        <vt:lpstr>幻灯片标题</vt:lpstr>
      </vt:variant>
      <vt:variant>
        <vt:i4>23</vt:i4>
      </vt:variant>
    </vt:vector>
  </HeadingPairs>
  <TitlesOfParts>
    <vt:vector size="86" baseType="lpstr">
      <vt:lpstr>Arial</vt:lpstr>
      <vt:lpstr>宋体</vt:lpstr>
      <vt:lpstr>Wingdings</vt:lpstr>
      <vt:lpstr>Calibri</vt:lpstr>
      <vt:lpstr>楷体_GB2312</vt:lpstr>
      <vt:lpstr>新宋体</vt:lpstr>
      <vt:lpstr>Calibri</vt:lpstr>
      <vt:lpstr>华文仿宋</vt:lpstr>
      <vt:lpstr>仿宋</vt:lpstr>
      <vt:lpstr>微软雅黑</vt:lpstr>
      <vt:lpstr>黑体</vt:lpstr>
      <vt:lpstr>楷体_GB2312</vt:lpstr>
      <vt:lpstr>华文楷体</vt:lpstr>
      <vt:lpstr>华文楷体</vt:lpstr>
      <vt:lpstr>Arial Unicode MS</vt:lpstr>
      <vt:lpstr>隶书</vt:lpstr>
      <vt:lpstr>NEU-BZ-S92</vt:lpstr>
      <vt:lpstr>Segoe Print</vt:lpstr>
      <vt:lpstr>Times New Roman</vt:lpstr>
      <vt:lpstr>Arial</vt:lpstr>
      <vt:lpstr>第一PPT模板网-WWW.1PPT.COM</vt:lpstr>
      <vt:lpstr>Equation.DSMT4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Equation.DSMT4</vt:lpstr>
      <vt:lpstr>Equation.KSEE3</vt:lpstr>
      <vt:lpstr>Equation.KSEE3</vt:lpstr>
      <vt:lpstr>Equation.DSMT4</vt:lpstr>
      <vt:lpstr>Equation.KSEE3</vt:lpstr>
      <vt:lpstr>Equation.KSEE3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Equation.KSEE3</vt:lpstr>
      <vt:lpstr>Equation.KSEE3</vt:lpstr>
      <vt:lpstr>Equation.KSEE3</vt:lpstr>
      <vt:lpstr>Equation.KSEE3</vt:lpstr>
      <vt:lpstr>Equation.DSMT4</vt:lpstr>
      <vt:lpstr>Equation.DSMT4</vt:lpstr>
      <vt:lpstr>Equation.KSEE3</vt:lpstr>
      <vt:lpstr>Equation.DSMT4</vt:lpstr>
      <vt:lpstr>Equation.DSMT4</vt:lpstr>
      <vt:lpstr>Equation.DSMT4</vt:lpstr>
      <vt:lpstr>Equation.KSEE3</vt:lpstr>
      <vt:lpstr>Equation.KSEE3</vt:lpstr>
      <vt:lpstr>Equation.KSEE3</vt:lpstr>
      <vt:lpstr>Equation.KSEE3</vt:lpstr>
      <vt:lpstr>Equation.KSEE3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第一PPT模板网-WWW.1PPT.COM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568</cp:revision>
  <dcterms:created xsi:type="dcterms:W3CDTF">2015-11-21T07:20:00Z</dcterms:created>
  <dcterms:modified xsi:type="dcterms:W3CDTF">2023-02-09T05:02:29Z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A31197AEF77E4933BA1911B79F0005F3</vt:lpwstr>
  </property>
</Properties>
</file>