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2.xml"/><Relationship Id="rId3" Type="http://schemas.openxmlformats.org/officeDocument/2006/relationships/slide" Target="slide8.xml"/><Relationship Id="rId2" Type="http://schemas.openxmlformats.org/officeDocument/2006/relationships/slide" Target="slide1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12.emf"/><Relationship Id="rId4" Type="http://schemas.openxmlformats.org/officeDocument/2006/relationships/image" Target="../media/image11.png"/><Relationship Id="rId3" Type="http://schemas.openxmlformats.org/officeDocument/2006/relationships/slide" Target="slide15.xml"/><Relationship Id="rId2" Type="http://schemas.openxmlformats.org/officeDocument/2006/relationships/slide" Target="slide12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24.xml"/><Relationship Id="rId3" Type="http://schemas.openxmlformats.org/officeDocument/2006/relationships/slide" Target="slide21.xml"/><Relationship Id="rId2" Type="http://schemas.openxmlformats.org/officeDocument/2006/relationships/audio" Target="../media/audio2.wav"/><Relationship Id="rId1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5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5.xml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slide" Target="slide15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1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2.em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2397075" y="4713649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683091" y="4704131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897669" y="4704131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182497" y="4713649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0" y="908720"/>
            <a:ext cx="914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单元  </a:t>
            </a:r>
            <a:r>
              <a:rPr lang="zh-CN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长方体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(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二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)</a:t>
            </a:r>
            <a:endParaRPr lang="zh-CN" altLang="en-US" sz="36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14" y="227687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6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积单位的换</a:t>
            </a:r>
            <a:r>
              <a:rPr lang="zh-CN" altLang="en-US" sz="6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zh-CN" sz="60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Administrator\Desktop\图片2副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7224" y="2786058"/>
            <a:ext cx="7362825" cy="3486150"/>
          </a:xfrm>
          <a:prstGeom prst="rect">
            <a:avLst/>
          </a:prstGeom>
          <a:noFill/>
        </p:spPr>
      </p:pic>
      <p:grpSp>
        <p:nvGrpSpPr>
          <p:cNvPr id="21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3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34958" y="476672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华文楷体"/>
              </a:rPr>
              <a:t>2.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642910" y="1071546"/>
            <a:ext cx="8192071" cy="30931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下面每个图形的体积各是多少？填一填，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与同伴说一说你是怎么想的。（每个小正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25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方体的棱长为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）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39750" y="3493789"/>
            <a:ext cx="25923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</a:rPr>
              <a:t>6×1×1</a:t>
            </a:r>
            <a:r>
              <a:rPr lang="zh-CN" altLang="en-US" sz="2000">
                <a:solidFill>
                  <a:srgbClr val="C00000"/>
                </a:solidFill>
              </a:rPr>
              <a:t>＝</a:t>
            </a:r>
            <a:r>
              <a:rPr lang="en-US" altLang="zh-CN" sz="2000">
                <a:solidFill>
                  <a:srgbClr val="C00000"/>
                </a:solidFill>
              </a:rPr>
              <a:t>6</a:t>
            </a: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cm</a:t>
            </a:r>
            <a:r>
              <a:rPr lang="en-US" altLang="zh-CN" sz="2000" baseline="30000">
                <a:solidFill>
                  <a:srgbClr val="C00000"/>
                </a:solidFill>
              </a:rPr>
              <a:t>3</a:t>
            </a:r>
            <a:r>
              <a:rPr lang="zh-CN" altLang="en-US" sz="2000">
                <a:solidFill>
                  <a:srgbClr val="C00000"/>
                </a:solidFill>
              </a:rPr>
              <a:t>）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338513" y="3522364"/>
            <a:ext cx="25923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</a:rPr>
              <a:t>9×2×2</a:t>
            </a:r>
            <a:r>
              <a:rPr lang="zh-CN" altLang="en-US" sz="2000">
                <a:solidFill>
                  <a:srgbClr val="C00000"/>
                </a:solidFill>
              </a:rPr>
              <a:t>＝</a:t>
            </a:r>
            <a:r>
              <a:rPr lang="en-US" altLang="zh-CN" sz="2000">
                <a:solidFill>
                  <a:srgbClr val="C00000"/>
                </a:solidFill>
              </a:rPr>
              <a:t>36</a:t>
            </a: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cm</a:t>
            </a:r>
            <a:r>
              <a:rPr lang="en-US" altLang="zh-CN" sz="2000" baseline="30000">
                <a:solidFill>
                  <a:srgbClr val="C00000"/>
                </a:solidFill>
              </a:rPr>
              <a:t>3</a:t>
            </a:r>
            <a:r>
              <a:rPr lang="zh-CN" altLang="en-US" sz="2000">
                <a:solidFill>
                  <a:srgbClr val="C00000"/>
                </a:solidFill>
              </a:rPr>
              <a:t>）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351588" y="3655714"/>
            <a:ext cx="25923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</a:rPr>
              <a:t>6×3×3</a:t>
            </a:r>
            <a:r>
              <a:rPr lang="zh-CN" altLang="en-US" sz="2000">
                <a:solidFill>
                  <a:srgbClr val="C00000"/>
                </a:solidFill>
              </a:rPr>
              <a:t>＝</a:t>
            </a:r>
            <a:r>
              <a:rPr lang="en-US" altLang="zh-CN" sz="2000">
                <a:solidFill>
                  <a:srgbClr val="C00000"/>
                </a:solidFill>
              </a:rPr>
              <a:t>54</a:t>
            </a: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cm</a:t>
            </a:r>
            <a:r>
              <a:rPr lang="en-US" altLang="zh-CN" sz="2000" baseline="30000">
                <a:solidFill>
                  <a:srgbClr val="C00000"/>
                </a:solidFill>
              </a:rPr>
              <a:t>3</a:t>
            </a:r>
            <a:r>
              <a:rPr lang="zh-CN" altLang="en-US" sz="2000">
                <a:solidFill>
                  <a:srgbClr val="C00000"/>
                </a:solidFill>
              </a:rPr>
              <a:t>）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5720" y="6000768"/>
            <a:ext cx="2592388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dirty="0">
                <a:solidFill>
                  <a:srgbClr val="C00000"/>
                </a:solidFill>
              </a:rPr>
              <a:t>4×3×5</a:t>
            </a:r>
            <a:r>
              <a:rPr lang="zh-CN" altLang="en-US" sz="2000" dirty="0">
                <a:solidFill>
                  <a:srgbClr val="C00000"/>
                </a:solidFill>
              </a:rPr>
              <a:t>＝</a:t>
            </a:r>
            <a:r>
              <a:rPr lang="en-US" altLang="zh-CN" sz="2000" dirty="0">
                <a:solidFill>
                  <a:srgbClr val="C00000"/>
                </a:solidFill>
              </a:rPr>
              <a:t>60</a:t>
            </a:r>
            <a:r>
              <a:rPr lang="zh-CN" altLang="en-US" sz="2000" dirty="0">
                <a:solidFill>
                  <a:srgbClr val="C00000"/>
                </a:solidFill>
              </a:rPr>
              <a:t>（</a:t>
            </a:r>
            <a:r>
              <a:rPr lang="en-US" altLang="zh-CN" sz="2000" dirty="0">
                <a:solidFill>
                  <a:srgbClr val="C00000"/>
                </a:solidFill>
              </a:rPr>
              <a:t>cm</a:t>
            </a:r>
            <a:r>
              <a:rPr lang="en-US" altLang="zh-CN" sz="2000" baseline="30000" dirty="0">
                <a:solidFill>
                  <a:srgbClr val="C00000"/>
                </a:solidFill>
              </a:rPr>
              <a:t>3</a:t>
            </a:r>
            <a:r>
              <a:rPr lang="zh-CN" altLang="en-US" sz="2000" dirty="0">
                <a:solidFill>
                  <a:srgbClr val="C00000"/>
                </a:solidFill>
              </a:rPr>
              <a:t>）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71802" y="6215082"/>
            <a:ext cx="280511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 dirty="0">
                <a:solidFill>
                  <a:srgbClr val="C00000"/>
                </a:solidFill>
              </a:rPr>
              <a:t>6×7×9</a:t>
            </a:r>
            <a:r>
              <a:rPr lang="zh-CN" altLang="en-US" sz="2000" dirty="0">
                <a:solidFill>
                  <a:srgbClr val="C00000"/>
                </a:solidFill>
              </a:rPr>
              <a:t>＝</a:t>
            </a:r>
            <a:r>
              <a:rPr lang="en-US" altLang="zh-CN" sz="2000" dirty="0">
                <a:solidFill>
                  <a:srgbClr val="C00000"/>
                </a:solidFill>
              </a:rPr>
              <a:t>378</a:t>
            </a:r>
            <a:r>
              <a:rPr lang="zh-CN" altLang="en-US" sz="2000" dirty="0">
                <a:solidFill>
                  <a:srgbClr val="C00000"/>
                </a:solidFill>
              </a:rPr>
              <a:t>（</a:t>
            </a:r>
            <a:r>
              <a:rPr lang="en-US" altLang="zh-CN" sz="2000" dirty="0">
                <a:solidFill>
                  <a:srgbClr val="C00000"/>
                </a:solidFill>
              </a:rPr>
              <a:t>cm</a:t>
            </a:r>
            <a:r>
              <a:rPr lang="en-US" altLang="zh-CN" sz="2000" baseline="30000" dirty="0">
                <a:solidFill>
                  <a:srgbClr val="C00000"/>
                </a:solidFill>
              </a:rPr>
              <a:t>3</a:t>
            </a:r>
            <a:r>
              <a:rPr lang="zh-CN" altLang="en-US" sz="2000" dirty="0">
                <a:solidFill>
                  <a:srgbClr val="C00000"/>
                </a:solidFill>
              </a:rPr>
              <a:t>）</a:t>
            </a:r>
            <a:endParaRPr lang="zh-CN" altLang="en-US" sz="2000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551613" y="5373216"/>
            <a:ext cx="2592387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000">
                <a:solidFill>
                  <a:srgbClr val="C00000"/>
                </a:solidFill>
              </a:rPr>
              <a:t>4×4×3</a:t>
            </a:r>
            <a:r>
              <a:rPr lang="zh-CN" altLang="en-US" sz="2000">
                <a:solidFill>
                  <a:srgbClr val="C00000"/>
                </a:solidFill>
              </a:rPr>
              <a:t>＝</a:t>
            </a:r>
            <a:r>
              <a:rPr lang="en-US" altLang="zh-CN" sz="2000">
                <a:solidFill>
                  <a:srgbClr val="C00000"/>
                </a:solidFill>
              </a:rPr>
              <a:t>48</a:t>
            </a:r>
            <a:r>
              <a:rPr lang="zh-CN" altLang="en-US" sz="2000">
                <a:solidFill>
                  <a:srgbClr val="C00000"/>
                </a:solidFill>
              </a:rPr>
              <a:t>（</a:t>
            </a:r>
            <a:r>
              <a:rPr lang="en-US" altLang="zh-CN" sz="2000">
                <a:solidFill>
                  <a:srgbClr val="C00000"/>
                </a:solidFill>
              </a:rPr>
              <a:t>cm</a:t>
            </a:r>
            <a:r>
              <a:rPr lang="en-US" altLang="zh-CN" sz="2000" baseline="30000">
                <a:solidFill>
                  <a:srgbClr val="C00000"/>
                </a:solidFill>
              </a:rPr>
              <a:t>3</a:t>
            </a:r>
            <a:r>
              <a:rPr lang="zh-CN" altLang="en-US" sz="2000">
                <a:solidFill>
                  <a:srgbClr val="C00000"/>
                </a:solidFill>
              </a:rPr>
              <a:t>）</a:t>
            </a:r>
            <a:endParaRPr lang="zh-CN" altLang="en-US" sz="2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2410618" y="2997201"/>
            <a:ext cx="4465638" cy="1944688"/>
            <a:chOff x="1337" y="1842"/>
            <a:chExt cx="2813" cy="1225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337" y="1842"/>
              <a:ext cx="1316" cy="726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chemeClr val="accent2"/>
                  </a:solidFill>
                  <a:latin typeface="+mn-ea"/>
                  <a:ea typeface="+mn-ea"/>
                </a:rPr>
                <a:t>过五关，斩六将！</a:t>
              </a:r>
              <a:endParaRPr lang="en-US" altLang="zh-CN" sz="2800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-108520" y="1055638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35496" y="1556792"/>
            <a:ext cx="9865096" cy="3170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 3.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5m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dm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  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  2800dm</a:t>
            </a:r>
            <a:r>
              <a:rPr lang="en-US" altLang="zh-CN" sz="3200" b="1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en-US" altLang="zh-CN" sz="3200" b="1" baseline="30000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720cm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dm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 1.2m</a:t>
            </a:r>
            <a:r>
              <a:rPr lang="en-US" altLang="zh-CN" sz="3200" b="1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   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cm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en-US" altLang="zh-CN" sz="3200" b="1" baseline="30000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3600mL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L 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3L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 err="1">
                <a:solidFill>
                  <a:schemeClr val="tx1"/>
                </a:solidFill>
                <a:latin typeface="+mn-ea"/>
                <a:ea typeface="+mn-ea"/>
              </a:rPr>
              <a:t>mL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0.5dm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 err="1">
                <a:solidFill>
                  <a:schemeClr val="tx1"/>
                </a:solidFill>
                <a:latin typeface="+mn-ea"/>
                <a:ea typeface="+mn-ea"/>
              </a:rPr>
              <a:t>mL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  600mL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＝（    ）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L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659428" y="2276872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C00000"/>
                </a:solidFill>
                <a:ea typeface="华文楷体"/>
              </a:rPr>
              <a:t>5000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805240" y="2276872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2.8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237878" y="2905745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0.72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300415" y="2880259"/>
            <a:ext cx="22320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1200000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320980" y="3488859"/>
            <a:ext cx="14398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3.6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822640" y="3497381"/>
            <a:ext cx="14398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3000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250578" y="4116009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500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6529765" y="4103576"/>
            <a:ext cx="14398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>
                <a:solidFill>
                  <a:srgbClr val="C00000"/>
                </a:solidFill>
                <a:ea typeface="华文楷体"/>
              </a:rPr>
              <a:t>0.6</a:t>
            </a:r>
            <a:endParaRPr lang="zh-CN" altLang="en-US" sz="2800">
              <a:solidFill>
                <a:srgbClr val="C00000"/>
              </a:solidFill>
              <a:ea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Administrator\Desktop\图片3副本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5984" y="1571612"/>
            <a:ext cx="4714907" cy="2330868"/>
          </a:xfrm>
          <a:prstGeom prst="rect">
            <a:avLst/>
          </a:prstGeom>
          <a:noFill/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0" y="500042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357158" y="1071546"/>
            <a:ext cx="86042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4.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购买那种包装的牛奶比较合算？</a:t>
            </a:r>
            <a:endParaRPr lang="en-US" altLang="zh-CN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2786050" y="3071810"/>
            <a:ext cx="1152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200mL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4786314" y="3143248"/>
            <a:ext cx="11525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380mL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6929454" y="3286124"/>
            <a:ext cx="11525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1L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714480" y="3857628"/>
            <a:ext cx="1547812" cy="7357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2.50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元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86182" y="3857628"/>
            <a:ext cx="1547813" cy="7357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3.80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元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29322" y="3929066"/>
            <a:ext cx="1547813" cy="73574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9.00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元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00166" y="4643446"/>
            <a:ext cx="60007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/>
              <a:t>2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5÷200=0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0125(</a:t>
            </a:r>
            <a:r>
              <a:rPr lang="zh-CN" altLang="zh-CN" sz="2800" dirty="0" smtClean="0"/>
              <a:t>元</a:t>
            </a:r>
            <a:r>
              <a:rPr lang="en-US" altLang="zh-CN" sz="2800" dirty="0" smtClean="0"/>
              <a:t>)</a:t>
            </a:r>
            <a:r>
              <a:rPr lang="zh-CN" altLang="zh-CN" sz="2800" i="1" dirty="0" smtClean="0"/>
              <a:t>　</a:t>
            </a:r>
            <a:endParaRPr lang="en-US" altLang="zh-CN" sz="2800" i="1" dirty="0" smtClean="0"/>
          </a:p>
          <a:p>
            <a:r>
              <a:rPr lang="en-US" altLang="zh-CN" sz="2800" dirty="0" smtClean="0"/>
              <a:t>3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8÷380=0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01(</a:t>
            </a:r>
            <a:r>
              <a:rPr lang="zh-CN" altLang="zh-CN" sz="2800" dirty="0" smtClean="0"/>
              <a:t>元</a:t>
            </a:r>
            <a:r>
              <a:rPr lang="en-US" altLang="zh-CN" sz="2800" dirty="0" smtClean="0"/>
              <a:t>)</a:t>
            </a:r>
            <a:r>
              <a:rPr lang="zh-CN" altLang="zh-CN" sz="2800" i="1" dirty="0" smtClean="0"/>
              <a:t>　</a:t>
            </a:r>
            <a:endParaRPr lang="en-US" altLang="zh-CN" sz="2800" i="1" dirty="0" smtClean="0"/>
          </a:p>
          <a:p>
            <a:r>
              <a:rPr lang="en-US" altLang="zh-CN" sz="2800" dirty="0" smtClean="0"/>
              <a:t>9÷1000=0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009(</a:t>
            </a:r>
            <a:r>
              <a:rPr lang="zh-CN" altLang="zh-CN" sz="2800" dirty="0" smtClean="0"/>
              <a:t>元</a:t>
            </a:r>
            <a:r>
              <a:rPr lang="en-US" altLang="zh-CN" sz="2800" dirty="0" smtClean="0"/>
              <a:t>)</a:t>
            </a:r>
            <a:r>
              <a:rPr lang="zh-CN" altLang="zh-CN" sz="2800" i="1" dirty="0" smtClean="0"/>
              <a:t>　</a:t>
            </a:r>
            <a:endParaRPr lang="en-US" altLang="zh-CN" sz="2800" i="1" dirty="0" smtClean="0"/>
          </a:p>
          <a:p>
            <a:r>
              <a:rPr lang="en-US" altLang="zh-CN" sz="2800" dirty="0" smtClean="0"/>
              <a:t>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009&lt;0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01&lt;0</a:t>
            </a:r>
            <a:r>
              <a:rPr lang="en-US" altLang="zh-CN" sz="2800" i="1" dirty="0" smtClean="0"/>
              <a:t>.</a:t>
            </a:r>
            <a:r>
              <a:rPr lang="en-US" altLang="zh-CN" sz="2800" dirty="0" smtClean="0"/>
              <a:t>0125,</a:t>
            </a:r>
            <a:r>
              <a:rPr lang="zh-CN" altLang="zh-CN" sz="2800" dirty="0" smtClean="0"/>
              <a:t>买</a:t>
            </a:r>
            <a:r>
              <a:rPr lang="en-US" altLang="zh-CN" sz="2800" dirty="0" smtClean="0"/>
              <a:t>1 L</a:t>
            </a:r>
            <a:r>
              <a:rPr lang="zh-CN" altLang="zh-CN" sz="2800" dirty="0" smtClean="0"/>
              <a:t>的合算。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5292725" y="6237312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7050" y="767606"/>
            <a:ext cx="921547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dirty="0" smtClean="0">
              <a:solidFill>
                <a:srgbClr val="C00000"/>
              </a:solidFill>
              <a:latin typeface="华文楷体" pitchFamily="2" charset="-122"/>
              <a:ea typeface="华文楷体"/>
            </a:endParaRPr>
          </a:p>
          <a:p>
            <a:pPr eaLnBrk="1" hangingPunct="1"/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1484784"/>
            <a:ext cx="82089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请结合生活中的实际情况想一想，电视机包装箱的长是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60dm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还是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60cm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？宽和高呢？箱子的体积是多少？</a:t>
            </a:r>
            <a:endParaRPr lang="en-US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7" name="图片 12" descr="10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1485" y="3357661"/>
            <a:ext cx="338296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76064" y="4203085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 smtClean="0">
                <a:ea typeface="华文楷体"/>
              </a:rPr>
              <a:t>60×50×40=120000(cm</a:t>
            </a:r>
            <a:r>
              <a:rPr lang="en-US" altLang="zh-CN" sz="2800" baseline="30000" dirty="0" smtClean="0">
                <a:ea typeface="华文楷体"/>
              </a:rPr>
              <a:t>3</a:t>
            </a:r>
            <a:r>
              <a:rPr lang="en-US" altLang="zh-CN" sz="2800" dirty="0" smtClean="0">
                <a:ea typeface="华文楷体"/>
              </a:rPr>
              <a:t>)</a:t>
            </a:r>
            <a:endParaRPr lang="zh-CN" altLang="zh-CN" sz="2800" dirty="0">
              <a:ea typeface="华文楷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27984" y="2852936"/>
            <a:ext cx="1346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60 cm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6033468" y="2852936"/>
            <a:ext cx="1346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50 cm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7617644" y="2852936"/>
            <a:ext cx="1346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40 cm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539552" y="5282044"/>
            <a:ext cx="57606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答：箱子的体积是</a:t>
            </a:r>
            <a:r>
              <a:rPr lang="en-US" altLang="zh-CN" sz="2800" dirty="0" smtClean="0">
                <a:ea typeface="华文楷体"/>
              </a:rPr>
              <a:t>120000cm</a:t>
            </a:r>
            <a:r>
              <a:rPr lang="en-US" altLang="zh-CN" sz="2800" baseline="30000" dirty="0" smtClean="0">
                <a:ea typeface="华文楷体"/>
              </a:rPr>
              <a:t>3</a:t>
            </a:r>
            <a:r>
              <a:rPr lang="zh-CN" altLang="en-US" sz="2800" dirty="0" smtClean="0">
                <a:ea typeface="华文楷体"/>
              </a:rPr>
              <a:t>。</a:t>
            </a:r>
            <a:endParaRPr lang="zh-CN" altLang="zh-CN" sz="28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5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35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33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7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31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8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9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43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44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6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47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8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5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27584" y="764704"/>
            <a:ext cx="41008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3568" y="1822172"/>
            <a:ext cx="95588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(1)3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 (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(3)1500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68042" y="2204864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300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73582" y="2191612"/>
            <a:ext cx="198942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30000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267744" y="3193157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5000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02764" y="3179905"/>
            <a:ext cx="198942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5000000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89108" y="4155765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15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133872" y="1484784"/>
            <a:ext cx="761459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(4)1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(5)6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毫升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(6)45100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(7)1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118886" y="1858076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1600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987824" y="2852936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6400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43372" y="3786190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0.0451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31840" y="4790585"/>
            <a:ext cx="14398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1500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81898" y="4797152"/>
            <a:ext cx="20879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C00000"/>
                </a:solidFill>
                <a:ea typeface="华文楷体"/>
              </a:rPr>
              <a:t>1500000</a:t>
            </a:r>
            <a:endParaRPr lang="zh-CN" altLang="en-US" sz="2800" dirty="0">
              <a:solidFill>
                <a:srgbClr val="C00000"/>
              </a:solidFill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5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62249" y="620688"/>
            <a:ext cx="7810151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下面两组数中每一组都有一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个数与其他数不同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请在不同的那个数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下面的括号中画“✕”。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403648" y="3212976"/>
            <a:ext cx="2448272" cy="1459324"/>
            <a:chOff x="1259632" y="3212976"/>
            <a:chExt cx="2448272" cy="1459324"/>
          </a:xfrm>
        </p:grpSpPr>
        <p:sp>
          <p:nvSpPr>
            <p:cNvPr id="9" name="椭圆 8"/>
            <p:cNvSpPr/>
            <p:nvPr/>
          </p:nvSpPr>
          <p:spPr>
            <a:xfrm>
              <a:off x="1259632" y="3212976"/>
              <a:ext cx="2448272" cy="79208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763688" y="4149080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 )</a:t>
              </a:r>
              <a:endParaRPr lang="zh-CN" altLang="en-US" sz="28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76056" y="3212976"/>
            <a:ext cx="2448272" cy="1459324"/>
            <a:chOff x="1259632" y="3212976"/>
            <a:chExt cx="2448272" cy="1459324"/>
          </a:xfrm>
        </p:grpSpPr>
        <p:sp>
          <p:nvSpPr>
            <p:cNvPr id="13" name="椭圆 12"/>
            <p:cNvSpPr/>
            <p:nvPr/>
          </p:nvSpPr>
          <p:spPr>
            <a:xfrm>
              <a:off x="1259632" y="3212976"/>
              <a:ext cx="2448272" cy="79208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763688" y="4149080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 )</a:t>
              </a:r>
              <a:endParaRPr lang="zh-CN" altLang="en-US" sz="28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03648" y="4994012"/>
            <a:ext cx="2448272" cy="1459324"/>
            <a:chOff x="1259632" y="3212976"/>
            <a:chExt cx="2448272" cy="1459324"/>
          </a:xfrm>
        </p:grpSpPr>
        <p:sp>
          <p:nvSpPr>
            <p:cNvPr id="22" name="椭圆 21"/>
            <p:cNvSpPr/>
            <p:nvPr/>
          </p:nvSpPr>
          <p:spPr>
            <a:xfrm>
              <a:off x="1259632" y="3212976"/>
              <a:ext cx="2448272" cy="79208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63688" y="4149080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 )</a:t>
              </a:r>
              <a:endParaRPr lang="zh-CN" altLang="en-US" sz="28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076056" y="4994012"/>
            <a:ext cx="2448272" cy="1459324"/>
            <a:chOff x="1259632" y="3212976"/>
            <a:chExt cx="2448272" cy="1459324"/>
          </a:xfrm>
        </p:grpSpPr>
        <p:sp>
          <p:nvSpPr>
            <p:cNvPr id="25" name="椭圆 24"/>
            <p:cNvSpPr/>
            <p:nvPr/>
          </p:nvSpPr>
          <p:spPr>
            <a:xfrm>
              <a:off x="1259632" y="3212976"/>
              <a:ext cx="2448272" cy="792088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63688" y="4149080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latin typeface="+mn-ea"/>
                  <a:ea typeface="+mn-ea"/>
                </a:rPr>
                <a:t>(     )</a:t>
              </a:r>
              <a:endParaRPr lang="zh-CN" altLang="en-US" sz="2800" dirty="0">
                <a:solidFill>
                  <a:schemeClr val="tx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646176" y="3324740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3.66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立方米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4812" y="333782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3660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立方分米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403648" y="5138192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36600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立方厘米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98032" y="5111524"/>
            <a:ext cx="3136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3660000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  <a:ea typeface="+mn-ea"/>
              </a:rPr>
              <a:t>立方厘米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339752" y="5949280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×</a:t>
            </a:r>
            <a:endParaRPr lang="zh-CN" altLang="en-US" sz="3200" dirty="0">
              <a:ea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6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971600" y="1484784"/>
            <a:ext cx="259228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9527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立方分米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0072" y="1484784"/>
            <a:ext cx="259228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9.527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立方米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4221088"/>
            <a:ext cx="3168352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9527000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立方厘米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20072" y="4221088"/>
            <a:ext cx="2592288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latin typeface="+mn-ea"/>
              </a:rPr>
              <a:t>0.09527</a:t>
            </a:r>
            <a:r>
              <a:rPr lang="zh-CN" altLang="en-US" sz="2800" dirty="0" smtClean="0">
                <a:solidFill>
                  <a:schemeClr val="tx1"/>
                </a:solidFill>
                <a:latin typeface="+mn-ea"/>
              </a:rPr>
              <a:t>立方米</a:t>
            </a:r>
            <a:endParaRPr lang="zh-CN" altLang="en-US" sz="28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59632" y="227687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80112" y="227687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493245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80112" y="4932457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72200" y="4951457"/>
            <a:ext cx="9361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×</a:t>
            </a:r>
            <a:endParaRPr lang="zh-CN" altLang="en-US" sz="32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2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51520" y="1944914"/>
            <a:ext cx="9259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常用的体积单位有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93164" y="1980129"/>
            <a:ext cx="5220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立方厘米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立方分米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立方米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1520" y="3636313"/>
            <a:ext cx="61638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容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积单位有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7424" y="3645024"/>
            <a:ext cx="5220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/>
              <a:t>升</a:t>
            </a:r>
            <a:r>
              <a:rPr lang="en-US" altLang="zh-CN" sz="3200" dirty="0" smtClean="0"/>
              <a:t>,</a:t>
            </a:r>
            <a:r>
              <a:rPr lang="zh-CN" altLang="zh-CN" sz="3200" dirty="0" smtClean="0"/>
              <a:t>毫升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2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85786" y="500042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</a:rPr>
              <a:t>判断。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282" y="1071546"/>
            <a:ext cx="806489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棱长为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 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的大正方体可以切成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个棱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长为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 dm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的小正方体。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2643182"/>
            <a:ext cx="69621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(2)3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 dm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=360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	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2844" y="3429000"/>
            <a:ext cx="9289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=500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立方分米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=50000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立方厘米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5008" y="4214818"/>
            <a:ext cx="89289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相邻的两个容积单位间的进率是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1000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4282" y="5072074"/>
            <a:ext cx="92890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棱长为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10 cm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的正方体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体积是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 dm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43636" y="2000240"/>
            <a:ext cx="8226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√</a:t>
            </a:r>
            <a:r>
              <a:rPr lang="zh-CN" altLang="zh-CN" sz="3200" i="1" dirty="0" smtClean="0">
                <a:ea typeface="华文楷体"/>
              </a:rPr>
              <a:t>　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72198" y="271462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×</a:t>
            </a:r>
            <a:r>
              <a:rPr lang="zh-CN" altLang="zh-CN" sz="3200" i="1" dirty="0" smtClean="0">
                <a:ea typeface="华文楷体"/>
              </a:rPr>
              <a:t>　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58214" y="3500438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×</a:t>
            </a:r>
            <a:r>
              <a:rPr lang="zh-CN" altLang="zh-CN" sz="3200" i="1" dirty="0" smtClean="0">
                <a:ea typeface="华文楷体"/>
              </a:rPr>
              <a:t>　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07525" y="4286256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√ </a:t>
            </a:r>
            <a:r>
              <a:rPr lang="zh-CN" altLang="zh-CN" sz="3200" i="1" dirty="0" smtClean="0">
                <a:ea typeface="华文楷体"/>
              </a:rPr>
              <a:t>　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929586" y="5143512"/>
            <a:ext cx="936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√ </a:t>
            </a:r>
            <a:r>
              <a:rPr lang="zh-CN" altLang="zh-CN" sz="3200" i="1" dirty="0" smtClean="0">
                <a:ea typeface="华文楷体"/>
              </a:rPr>
              <a:t>　</a:t>
            </a:r>
            <a:endParaRPr lang="zh-CN" altLang="en-US" sz="3200" dirty="0">
              <a:ea typeface="华文楷体"/>
            </a:endParaRP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5500694" y="6072206"/>
            <a:ext cx="1943100" cy="519113"/>
            <a:chOff x="1474" y="3793"/>
            <a:chExt cx="952" cy="327"/>
          </a:xfrm>
        </p:grpSpPr>
        <p:sp>
          <p:nvSpPr>
            <p:cNvPr id="18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9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51520" y="779220"/>
            <a:ext cx="835191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</a:t>
            </a:r>
            <a:r>
              <a:rPr lang="en-US" altLang="zh-CN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要制作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块棱长为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厘米的正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方体木块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至少需要多少立方分米的木材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4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3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763688" y="3068960"/>
            <a:ext cx="55595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6×6×6×50=10800(</a:t>
            </a:r>
            <a:r>
              <a:rPr lang="zh-CN" altLang="zh-CN" sz="3200" dirty="0" smtClean="0">
                <a:ea typeface="华文楷体"/>
              </a:rPr>
              <a:t>立方厘米</a:t>
            </a:r>
            <a:r>
              <a:rPr lang="en-US" altLang="zh-CN" sz="3200" dirty="0" smtClean="0">
                <a:ea typeface="华文楷体"/>
              </a:rPr>
              <a:t>)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70929" y="4005064"/>
            <a:ext cx="5655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10800</a:t>
            </a:r>
            <a:r>
              <a:rPr lang="zh-CN" altLang="zh-CN" sz="3200" dirty="0" smtClean="0">
                <a:ea typeface="华文楷体"/>
              </a:rPr>
              <a:t>立方厘米</a:t>
            </a:r>
            <a:r>
              <a:rPr lang="en-US" altLang="zh-CN" sz="3200" dirty="0" smtClean="0">
                <a:ea typeface="华文楷体"/>
              </a:rPr>
              <a:t>=10.8</a:t>
            </a:r>
            <a:r>
              <a:rPr lang="zh-CN" altLang="zh-CN" sz="3200" dirty="0" smtClean="0">
                <a:ea typeface="华文楷体"/>
              </a:rPr>
              <a:t>立方分米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5656" y="4932457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ea typeface="华文楷体"/>
              </a:rPr>
              <a:t>答：</a:t>
            </a:r>
            <a:r>
              <a:rPr lang="zh-CN" altLang="zh-CN" sz="3200" dirty="0" smtClean="0">
                <a:ea typeface="华文楷体"/>
              </a:rPr>
              <a:t>至少需要</a:t>
            </a:r>
            <a:r>
              <a:rPr lang="en-US" altLang="zh-CN" sz="3200" dirty="0" smtClean="0">
                <a:ea typeface="华文楷体"/>
              </a:rPr>
              <a:t>10.8</a:t>
            </a:r>
            <a:r>
              <a:rPr lang="zh-CN" altLang="zh-CN" sz="3200" dirty="0" smtClean="0">
                <a:ea typeface="华文楷体"/>
              </a:rPr>
              <a:t>立方分米的木材</a:t>
            </a:r>
            <a:r>
              <a:rPr lang="zh-CN" altLang="en-US" sz="3200" dirty="0" smtClean="0">
                <a:ea typeface="华文楷体"/>
              </a:rPr>
              <a:t>。</a:t>
            </a:r>
            <a:endParaRPr lang="zh-CN" altLang="en-US" sz="3200" dirty="0" smtClean="0">
              <a:ea typeface="华文楷体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Rectangle 22"/>
          <p:cNvSpPr>
            <a:spLocks noChangeArrowheads="1"/>
          </p:cNvSpPr>
          <p:nvPr/>
        </p:nvSpPr>
        <p:spPr bwMode="auto">
          <a:xfrm>
            <a:off x="539552" y="620688"/>
            <a:ext cx="82089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72 L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水倒入从里面量长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6dm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、宽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4dm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、高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5dm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的长方体鱼缸中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则水的高度是多少分米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87824" y="335699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72 L=72 dm</a:t>
            </a:r>
            <a:r>
              <a:rPr lang="en-US" altLang="zh-CN" sz="3200" baseline="30000" dirty="0" smtClean="0">
                <a:ea typeface="华文楷体"/>
              </a:rPr>
              <a:t>3</a:t>
            </a:r>
            <a:endParaRPr lang="zh-CN" altLang="en-US" sz="3200" baseline="30000" dirty="0">
              <a:ea typeface="华文楷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04479" y="4201924"/>
            <a:ext cx="33489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ea typeface="华文楷体"/>
              </a:rPr>
              <a:t>72÷(6×4)=3(dm)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9752" y="5085184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ea typeface="华文楷体"/>
              </a:rPr>
              <a:t>答：</a:t>
            </a:r>
            <a:r>
              <a:rPr lang="zh-CN" altLang="zh-CN" sz="3200" dirty="0" smtClean="0">
                <a:ea typeface="华文楷体"/>
              </a:rPr>
              <a:t>水的高度是</a:t>
            </a:r>
            <a:r>
              <a:rPr lang="en-US" altLang="zh-CN" sz="3200" dirty="0" smtClean="0">
                <a:ea typeface="华文楷体"/>
              </a:rPr>
              <a:t>3</a:t>
            </a:r>
            <a:r>
              <a:rPr lang="zh-CN" altLang="zh-CN" sz="3200" dirty="0" smtClean="0">
                <a:ea typeface="华文楷体"/>
              </a:rPr>
              <a:t>分米</a:t>
            </a:r>
            <a:r>
              <a:rPr lang="zh-CN" altLang="en-US" sz="3200" dirty="0" smtClean="0">
                <a:ea typeface="华文楷体"/>
              </a:rPr>
              <a:t>。</a:t>
            </a:r>
            <a:endParaRPr lang="zh-CN" altLang="en-US" sz="3200" dirty="0" smtClean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/>
          <p:cNvGrpSpPr/>
          <p:nvPr/>
        </p:nvGrpSpPr>
        <p:grpSpPr bwMode="auto">
          <a:xfrm>
            <a:off x="7740352" y="48543"/>
            <a:ext cx="1295400" cy="1292225"/>
            <a:chOff x="4944" y="210"/>
            <a:chExt cx="816" cy="814"/>
          </a:xfrm>
        </p:grpSpPr>
        <p:pic>
          <p:nvPicPr>
            <p:cNvPr id="4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7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8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539552" y="548680"/>
            <a:ext cx="8208912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有一桶矿泉水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共有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20 L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小明每天喝水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1250 </a:t>
            </a:r>
            <a:r>
              <a:rPr lang="en-US" altLang="zh-CN" sz="3200" dirty="0" err="1" smtClean="0">
                <a:solidFill>
                  <a:schemeClr val="tx1"/>
                </a:solidFill>
                <a:latin typeface="+mn-ea"/>
                <a:ea typeface="+mn-ea"/>
              </a:rPr>
              <a:t>mL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这桶水小明几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天能喝完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7824" y="3049796"/>
            <a:ext cx="32255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a typeface="华文楷体"/>
              </a:rPr>
              <a:t>1250 </a:t>
            </a:r>
            <a:r>
              <a:rPr lang="en-US" altLang="zh-CN" sz="3200" dirty="0" err="1" smtClean="0">
                <a:solidFill>
                  <a:srgbClr val="C00000"/>
                </a:solidFill>
                <a:ea typeface="华文楷体"/>
              </a:rPr>
              <a:t>mL</a:t>
            </a:r>
            <a:r>
              <a:rPr lang="en-US" altLang="zh-CN" sz="3200" dirty="0" smtClean="0">
                <a:solidFill>
                  <a:srgbClr val="C00000"/>
                </a:solidFill>
                <a:ea typeface="华文楷体"/>
              </a:rPr>
              <a:t>=1</a:t>
            </a:r>
            <a:r>
              <a:rPr lang="en-US" altLang="zh-CN" sz="3200" i="1" dirty="0" smtClean="0">
                <a:solidFill>
                  <a:srgbClr val="C00000"/>
                </a:solidFill>
                <a:ea typeface="华文楷体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ea typeface="华文楷体"/>
              </a:rPr>
              <a:t>25 L</a:t>
            </a:r>
            <a:endParaRPr lang="zh-CN" altLang="en-US" sz="32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34350" y="4077072"/>
            <a:ext cx="31277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a typeface="华文楷体"/>
              </a:rPr>
              <a:t>20÷1</a:t>
            </a:r>
            <a:r>
              <a:rPr lang="en-US" altLang="zh-CN" sz="3200" i="1" dirty="0" smtClean="0">
                <a:solidFill>
                  <a:srgbClr val="C00000"/>
                </a:solidFill>
                <a:ea typeface="华文楷体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ea typeface="华文楷体"/>
              </a:rPr>
              <a:t>25=16(</a:t>
            </a:r>
            <a:r>
              <a:rPr lang="zh-CN" altLang="zh-CN" sz="3200" dirty="0" smtClean="0">
                <a:solidFill>
                  <a:srgbClr val="C00000"/>
                </a:solidFill>
                <a:ea typeface="华文楷体"/>
              </a:rPr>
              <a:t>天</a:t>
            </a:r>
            <a:r>
              <a:rPr lang="en-US" altLang="zh-CN" sz="3200" dirty="0" smtClean="0">
                <a:solidFill>
                  <a:srgbClr val="C00000"/>
                </a:solidFill>
                <a:ea typeface="华文楷体"/>
              </a:rPr>
              <a:t>)</a:t>
            </a:r>
            <a:endParaRPr lang="zh-CN" altLang="en-US" sz="3200" dirty="0">
              <a:solidFill>
                <a:srgbClr val="C00000"/>
              </a:solidFill>
              <a:ea typeface="华文楷体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23728" y="4941168"/>
            <a:ext cx="7272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ea typeface="华文楷体"/>
              </a:rPr>
              <a:t>答：</a:t>
            </a:r>
            <a:r>
              <a:rPr lang="zh-CN" altLang="zh-CN" sz="3200" dirty="0" smtClean="0">
                <a:ea typeface="华文楷体"/>
              </a:rPr>
              <a:t>这桶水小明</a:t>
            </a:r>
            <a:r>
              <a:rPr lang="en-US" altLang="zh-CN" sz="3200" dirty="0" smtClean="0">
                <a:ea typeface="华文楷体"/>
              </a:rPr>
              <a:t>16</a:t>
            </a:r>
            <a:r>
              <a:rPr lang="zh-CN" altLang="zh-CN" sz="3200" dirty="0" smtClean="0">
                <a:ea typeface="华文楷体"/>
              </a:rPr>
              <a:t>天能喝完</a:t>
            </a:r>
            <a:r>
              <a:rPr lang="zh-CN" altLang="en-US" sz="3200" dirty="0" smtClean="0">
                <a:ea typeface="华文楷体"/>
              </a:rPr>
              <a:t>。</a:t>
            </a:r>
            <a:endParaRPr lang="zh-CN" altLang="en-US" sz="3200" dirty="0" smtClean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23528" y="507444"/>
            <a:ext cx="8208912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有一个正方体容器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从里面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量棱长是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25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里面注满了水。有一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根长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横截面面积是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平方厘米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的长方体铁棒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现将铁棒垂直插入水中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则会溢出多少毫升的水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9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387068" y="4356393"/>
            <a:ext cx="4350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12×25=300(</a:t>
            </a:r>
            <a:r>
              <a:rPr lang="zh-CN" altLang="zh-CN" sz="3200" dirty="0" smtClean="0"/>
              <a:t>立方厘米</a:t>
            </a:r>
            <a:r>
              <a:rPr lang="en-US" altLang="zh-CN" sz="3200" dirty="0" smtClean="0"/>
              <a:t>)</a:t>
            </a:r>
            <a:endParaRPr lang="zh-CN" altLang="en-US" sz="3200" dirty="0" smtClean="0">
              <a:ea typeface="华文楷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87068" y="5076473"/>
            <a:ext cx="42627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300</a:t>
            </a:r>
            <a:r>
              <a:rPr lang="zh-CN" altLang="zh-CN" sz="3200" dirty="0" smtClean="0"/>
              <a:t>立方厘米</a:t>
            </a:r>
            <a:r>
              <a:rPr lang="en-US" altLang="zh-CN" sz="3200" dirty="0" smtClean="0"/>
              <a:t>=300</a:t>
            </a:r>
            <a:r>
              <a:rPr lang="zh-CN" altLang="zh-CN" sz="3200" dirty="0" smtClean="0"/>
              <a:t>毫升</a:t>
            </a:r>
            <a:endParaRPr lang="zh-CN" altLang="en-US" sz="3200" dirty="0">
              <a:ea typeface="华文楷体"/>
            </a:endParaRPr>
          </a:p>
        </p:txBody>
      </p:sp>
      <p:grpSp>
        <p:nvGrpSpPr>
          <p:cNvPr id="11" name="Group 8"/>
          <p:cNvGrpSpPr/>
          <p:nvPr/>
        </p:nvGrpSpPr>
        <p:grpSpPr bwMode="auto">
          <a:xfrm>
            <a:off x="5292725" y="6222255"/>
            <a:ext cx="1943100" cy="519113"/>
            <a:chOff x="1474" y="3793"/>
            <a:chExt cx="952" cy="327"/>
          </a:xfrm>
        </p:grpSpPr>
        <p:sp>
          <p:nvSpPr>
            <p:cNvPr id="12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123728" y="5570656"/>
            <a:ext cx="72728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ea typeface="华文楷体"/>
              </a:rPr>
              <a:t>答：</a:t>
            </a:r>
            <a:r>
              <a:rPr lang="zh-CN" altLang="zh-CN" sz="3200" dirty="0" smtClean="0">
                <a:ea typeface="华文楷体"/>
              </a:rPr>
              <a:t>会溢出</a:t>
            </a:r>
            <a:r>
              <a:rPr lang="en-US" altLang="zh-CN" sz="3200" dirty="0" smtClean="0">
                <a:ea typeface="华文楷体"/>
              </a:rPr>
              <a:t>300</a:t>
            </a:r>
            <a:r>
              <a:rPr lang="zh-CN" altLang="zh-CN" sz="3200" dirty="0" smtClean="0">
                <a:ea typeface="华文楷体"/>
              </a:rPr>
              <a:t>毫升的水</a:t>
            </a:r>
            <a:r>
              <a:rPr lang="zh-CN" altLang="en-US" sz="3200" dirty="0" smtClean="0">
                <a:ea typeface="华文楷体"/>
              </a:rPr>
              <a:t>。</a:t>
            </a:r>
            <a:endParaRPr lang="zh-CN" altLang="en-US" sz="3200" dirty="0" smtClean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28681" y="1052736"/>
            <a:ext cx="8391791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说说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常用的长度单位的名称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以及相邻两个长度单位之间的进率。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5576" y="3194973"/>
            <a:ext cx="76145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C00000"/>
                </a:solidFill>
                <a:latin typeface="华文楷体"/>
                <a:ea typeface="+mn-ea"/>
              </a:rPr>
              <a:t>常用的长度单位有米、分米、厘米。相邻的两个长度单位间的进率都是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/>
                <a:ea typeface="+mn-ea"/>
              </a:rPr>
              <a:t>10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/>
                <a:ea typeface="+mn-ea"/>
              </a:rPr>
              <a:t>。</a:t>
            </a:r>
            <a:endParaRPr lang="zh-CN" altLang="zh-CN" sz="3200" dirty="0">
              <a:solidFill>
                <a:srgbClr val="C00000"/>
              </a:solidFill>
              <a:latin typeface="华文楷体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 rot="5400000">
            <a:off x="3495130" y="3742185"/>
            <a:ext cx="0" cy="2741612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137024" y="2387253"/>
            <a:ext cx="0" cy="2741613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2137024" y="2387253"/>
            <a:ext cx="2743200" cy="2741613"/>
          </a:xfrm>
          <a:prstGeom prst="rect">
            <a:avLst/>
          </a:prstGeom>
          <a:solidFill>
            <a:srgbClr val="FFFF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8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836712"/>
            <a:ext cx="3540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820986" y="620688"/>
            <a:ext cx="7927478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棱长为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1dm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的正方体盒子中，可以放多少个体积为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1cm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的小正方体？想一想，填一填。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0" name="平行四边形 29"/>
          <p:cNvSpPr/>
          <p:nvPr/>
        </p:nvSpPr>
        <p:spPr>
          <a:xfrm rot="16200000" flipV="1">
            <a:off x="-146595" y="3770759"/>
            <a:ext cx="3635375" cy="900113"/>
          </a:xfrm>
          <a:prstGeom prst="parallelogram">
            <a:avLst>
              <a:gd name="adj" fmla="val 100963"/>
            </a:avLst>
          </a:prstGeom>
          <a:solidFill>
            <a:srgbClr val="FFC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208336" y="5112991"/>
            <a:ext cx="928688" cy="930275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5"/>
          <p:cNvGrpSpPr/>
          <p:nvPr/>
        </p:nvGrpSpPr>
        <p:grpSpPr bwMode="auto">
          <a:xfrm>
            <a:off x="2044949" y="4862166"/>
            <a:ext cx="2811462" cy="354012"/>
            <a:chOff x="3185740" y="4973330"/>
            <a:chExt cx="2811671" cy="354982"/>
          </a:xfrm>
        </p:grpSpPr>
        <p:cxnSp>
          <p:nvCxnSpPr>
            <p:cNvPr id="33" name="直接连接符 32"/>
            <p:cNvCxnSpPr/>
            <p:nvPr/>
          </p:nvCxnSpPr>
          <p:spPr>
            <a:xfrm rot="5400000">
              <a:off x="4623328" y="3892139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立方体 33"/>
            <p:cNvSpPr/>
            <p:nvPr/>
          </p:nvSpPr>
          <p:spPr>
            <a:xfrm>
              <a:off x="318574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5" name="立方体 34"/>
            <p:cNvSpPr/>
            <p:nvPr/>
          </p:nvSpPr>
          <p:spPr>
            <a:xfrm>
              <a:off x="345722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6" name="立方体 35"/>
            <p:cNvSpPr/>
            <p:nvPr/>
          </p:nvSpPr>
          <p:spPr>
            <a:xfrm>
              <a:off x="3728705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立方体 36"/>
            <p:cNvSpPr/>
            <p:nvPr/>
          </p:nvSpPr>
          <p:spPr>
            <a:xfrm>
              <a:off x="4001776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立方体 37"/>
            <p:cNvSpPr/>
            <p:nvPr/>
          </p:nvSpPr>
          <p:spPr>
            <a:xfrm>
              <a:off x="427643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立方体 38"/>
            <p:cNvSpPr/>
            <p:nvPr/>
          </p:nvSpPr>
          <p:spPr>
            <a:xfrm>
              <a:off x="454950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立方体 39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立方体 40"/>
            <p:cNvSpPr/>
            <p:nvPr/>
          </p:nvSpPr>
          <p:spPr>
            <a:xfrm>
              <a:off x="5098819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立方体 41"/>
            <p:cNvSpPr/>
            <p:nvPr/>
          </p:nvSpPr>
          <p:spPr>
            <a:xfrm>
              <a:off x="5368714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立方体 42"/>
            <p:cNvSpPr/>
            <p:nvPr/>
          </p:nvSpPr>
          <p:spPr>
            <a:xfrm>
              <a:off x="564337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4" name="组合 36"/>
          <p:cNvGrpSpPr/>
          <p:nvPr/>
        </p:nvGrpSpPr>
        <p:grpSpPr bwMode="auto">
          <a:xfrm>
            <a:off x="1959224" y="4944716"/>
            <a:ext cx="2811462" cy="355600"/>
            <a:chOff x="3185740" y="4973330"/>
            <a:chExt cx="2811671" cy="354982"/>
          </a:xfrm>
        </p:grpSpPr>
        <p:cxnSp>
          <p:nvCxnSpPr>
            <p:cNvPr id="45" name="直接连接符 44"/>
            <p:cNvCxnSpPr/>
            <p:nvPr/>
          </p:nvCxnSpPr>
          <p:spPr>
            <a:xfrm rot="5400000">
              <a:off x="4623328" y="3892429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立方体 45"/>
            <p:cNvSpPr/>
            <p:nvPr/>
          </p:nvSpPr>
          <p:spPr>
            <a:xfrm>
              <a:off x="318574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立方体 46"/>
            <p:cNvSpPr/>
            <p:nvPr/>
          </p:nvSpPr>
          <p:spPr>
            <a:xfrm>
              <a:off x="345722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8" name="立方体 47"/>
            <p:cNvSpPr/>
            <p:nvPr/>
          </p:nvSpPr>
          <p:spPr>
            <a:xfrm>
              <a:off x="3728705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9" name="立方体 48"/>
            <p:cNvSpPr/>
            <p:nvPr/>
          </p:nvSpPr>
          <p:spPr>
            <a:xfrm>
              <a:off x="4001776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0" name="立方体 49"/>
            <p:cNvSpPr/>
            <p:nvPr/>
          </p:nvSpPr>
          <p:spPr>
            <a:xfrm>
              <a:off x="427643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1" name="立方体 50"/>
            <p:cNvSpPr/>
            <p:nvPr/>
          </p:nvSpPr>
          <p:spPr>
            <a:xfrm>
              <a:off x="454950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2" name="立方体 51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3" name="立方体 52"/>
            <p:cNvSpPr/>
            <p:nvPr/>
          </p:nvSpPr>
          <p:spPr>
            <a:xfrm>
              <a:off x="5098819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4" name="立方体 53"/>
            <p:cNvSpPr/>
            <p:nvPr/>
          </p:nvSpPr>
          <p:spPr>
            <a:xfrm>
              <a:off x="5368714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5" name="立方体 54"/>
            <p:cNvSpPr/>
            <p:nvPr/>
          </p:nvSpPr>
          <p:spPr>
            <a:xfrm>
              <a:off x="564337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56" name="组合 48"/>
          <p:cNvGrpSpPr/>
          <p:nvPr/>
        </p:nvGrpSpPr>
        <p:grpSpPr bwMode="auto">
          <a:xfrm>
            <a:off x="1873499" y="5030441"/>
            <a:ext cx="2811462" cy="354012"/>
            <a:chOff x="3185740" y="4973330"/>
            <a:chExt cx="2811671" cy="354982"/>
          </a:xfrm>
        </p:grpSpPr>
        <p:cxnSp>
          <p:nvCxnSpPr>
            <p:cNvPr id="57" name="直接连接符 56"/>
            <p:cNvCxnSpPr/>
            <p:nvPr/>
          </p:nvCxnSpPr>
          <p:spPr>
            <a:xfrm rot="5400000">
              <a:off x="4623328" y="3892139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立方体 57"/>
            <p:cNvSpPr/>
            <p:nvPr/>
          </p:nvSpPr>
          <p:spPr>
            <a:xfrm>
              <a:off x="318574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9" name="立方体 58"/>
            <p:cNvSpPr/>
            <p:nvPr/>
          </p:nvSpPr>
          <p:spPr>
            <a:xfrm>
              <a:off x="345722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0" name="立方体 59"/>
            <p:cNvSpPr/>
            <p:nvPr/>
          </p:nvSpPr>
          <p:spPr>
            <a:xfrm>
              <a:off x="3728705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1" name="立方体 60"/>
            <p:cNvSpPr/>
            <p:nvPr/>
          </p:nvSpPr>
          <p:spPr>
            <a:xfrm>
              <a:off x="4001776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2" name="立方体 61"/>
            <p:cNvSpPr/>
            <p:nvPr/>
          </p:nvSpPr>
          <p:spPr>
            <a:xfrm>
              <a:off x="427643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3" name="立方体 62"/>
            <p:cNvSpPr/>
            <p:nvPr/>
          </p:nvSpPr>
          <p:spPr>
            <a:xfrm>
              <a:off x="454950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4" name="立方体 63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5" name="立方体 64"/>
            <p:cNvSpPr/>
            <p:nvPr/>
          </p:nvSpPr>
          <p:spPr>
            <a:xfrm>
              <a:off x="5098819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6" name="立方体 65"/>
            <p:cNvSpPr/>
            <p:nvPr/>
          </p:nvSpPr>
          <p:spPr>
            <a:xfrm>
              <a:off x="5368714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7" name="立方体 66"/>
            <p:cNvSpPr/>
            <p:nvPr/>
          </p:nvSpPr>
          <p:spPr>
            <a:xfrm>
              <a:off x="564337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8" name="组合 60"/>
          <p:cNvGrpSpPr/>
          <p:nvPr/>
        </p:nvGrpSpPr>
        <p:grpSpPr bwMode="auto">
          <a:xfrm>
            <a:off x="1783011" y="5122516"/>
            <a:ext cx="2811463" cy="355600"/>
            <a:chOff x="3185740" y="4973330"/>
            <a:chExt cx="2811671" cy="354982"/>
          </a:xfrm>
        </p:grpSpPr>
        <p:cxnSp>
          <p:nvCxnSpPr>
            <p:cNvPr id="69" name="直接连接符 68"/>
            <p:cNvCxnSpPr/>
            <p:nvPr/>
          </p:nvCxnSpPr>
          <p:spPr>
            <a:xfrm rot="5400000">
              <a:off x="4623328" y="3892429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立方体 69"/>
            <p:cNvSpPr/>
            <p:nvPr/>
          </p:nvSpPr>
          <p:spPr>
            <a:xfrm>
              <a:off x="3185740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1" name="立方体 70"/>
            <p:cNvSpPr/>
            <p:nvPr/>
          </p:nvSpPr>
          <p:spPr>
            <a:xfrm>
              <a:off x="345722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2" name="立方体 71"/>
            <p:cNvSpPr/>
            <p:nvPr/>
          </p:nvSpPr>
          <p:spPr>
            <a:xfrm>
              <a:off x="3728705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3" name="立方体 72"/>
            <p:cNvSpPr/>
            <p:nvPr/>
          </p:nvSpPr>
          <p:spPr>
            <a:xfrm>
              <a:off x="4001775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4" name="立方体 73"/>
            <p:cNvSpPr/>
            <p:nvPr/>
          </p:nvSpPr>
          <p:spPr>
            <a:xfrm>
              <a:off x="427643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5" name="立方体 74"/>
            <p:cNvSpPr/>
            <p:nvPr/>
          </p:nvSpPr>
          <p:spPr>
            <a:xfrm>
              <a:off x="454950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6" name="立方体 75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7" name="立方体 76"/>
            <p:cNvSpPr/>
            <p:nvPr/>
          </p:nvSpPr>
          <p:spPr>
            <a:xfrm>
              <a:off x="509882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8" name="立方体 77"/>
            <p:cNvSpPr/>
            <p:nvPr/>
          </p:nvSpPr>
          <p:spPr>
            <a:xfrm>
              <a:off x="5368714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9" name="立方体 78"/>
            <p:cNvSpPr/>
            <p:nvPr/>
          </p:nvSpPr>
          <p:spPr>
            <a:xfrm>
              <a:off x="564337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0" name="组合 72"/>
          <p:cNvGrpSpPr/>
          <p:nvPr/>
        </p:nvGrpSpPr>
        <p:grpSpPr bwMode="auto">
          <a:xfrm>
            <a:off x="1694111" y="5211416"/>
            <a:ext cx="2813050" cy="355600"/>
            <a:chOff x="3185740" y="4973330"/>
            <a:chExt cx="2811671" cy="354982"/>
          </a:xfrm>
        </p:grpSpPr>
        <p:cxnSp>
          <p:nvCxnSpPr>
            <p:cNvPr id="81" name="直接连接符 80"/>
            <p:cNvCxnSpPr/>
            <p:nvPr/>
          </p:nvCxnSpPr>
          <p:spPr>
            <a:xfrm rot="5400000">
              <a:off x="4623310" y="3892409"/>
              <a:ext cx="0" cy="2741855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立方体 81"/>
            <p:cNvSpPr/>
            <p:nvPr/>
          </p:nvSpPr>
          <p:spPr>
            <a:xfrm>
              <a:off x="3185740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3" name="立方体 82"/>
            <p:cNvSpPr/>
            <p:nvPr/>
          </p:nvSpPr>
          <p:spPr>
            <a:xfrm>
              <a:off x="3457070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4" name="立方体 83"/>
            <p:cNvSpPr/>
            <p:nvPr/>
          </p:nvSpPr>
          <p:spPr>
            <a:xfrm>
              <a:off x="3728399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5" name="立方体 84"/>
            <p:cNvSpPr/>
            <p:nvPr/>
          </p:nvSpPr>
          <p:spPr>
            <a:xfrm>
              <a:off x="4001315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6" name="立方体 85"/>
            <p:cNvSpPr/>
            <p:nvPr/>
          </p:nvSpPr>
          <p:spPr>
            <a:xfrm>
              <a:off x="4277405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7" name="立方体 86"/>
            <p:cNvSpPr/>
            <p:nvPr/>
          </p:nvSpPr>
          <p:spPr>
            <a:xfrm>
              <a:off x="4550321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8" name="立方体 87"/>
            <p:cNvSpPr/>
            <p:nvPr/>
          </p:nvSpPr>
          <p:spPr>
            <a:xfrm>
              <a:off x="4823237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9" name="立方体 88"/>
            <p:cNvSpPr/>
            <p:nvPr/>
          </p:nvSpPr>
          <p:spPr>
            <a:xfrm>
              <a:off x="5097740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0" name="立方体 89"/>
            <p:cNvSpPr/>
            <p:nvPr/>
          </p:nvSpPr>
          <p:spPr>
            <a:xfrm>
              <a:off x="5369069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1" name="立方体 90"/>
            <p:cNvSpPr/>
            <p:nvPr/>
          </p:nvSpPr>
          <p:spPr>
            <a:xfrm>
              <a:off x="5643573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92" name="组合 84"/>
          <p:cNvGrpSpPr/>
          <p:nvPr/>
        </p:nvGrpSpPr>
        <p:grpSpPr bwMode="auto">
          <a:xfrm>
            <a:off x="1598861" y="5305078"/>
            <a:ext cx="2813050" cy="355600"/>
            <a:chOff x="3185740" y="4973330"/>
            <a:chExt cx="2811671" cy="354982"/>
          </a:xfrm>
        </p:grpSpPr>
        <p:cxnSp>
          <p:nvCxnSpPr>
            <p:cNvPr id="93" name="直接连接符 92"/>
            <p:cNvCxnSpPr/>
            <p:nvPr/>
          </p:nvCxnSpPr>
          <p:spPr>
            <a:xfrm rot="5400000">
              <a:off x="4623310" y="3892410"/>
              <a:ext cx="0" cy="2741855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立方体 93"/>
            <p:cNvSpPr/>
            <p:nvPr/>
          </p:nvSpPr>
          <p:spPr>
            <a:xfrm>
              <a:off x="3185740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5" name="立方体 94"/>
            <p:cNvSpPr/>
            <p:nvPr/>
          </p:nvSpPr>
          <p:spPr>
            <a:xfrm>
              <a:off x="3457070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6" name="立方体 95"/>
            <p:cNvSpPr/>
            <p:nvPr/>
          </p:nvSpPr>
          <p:spPr>
            <a:xfrm>
              <a:off x="3728399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7" name="立方体 96"/>
            <p:cNvSpPr/>
            <p:nvPr/>
          </p:nvSpPr>
          <p:spPr>
            <a:xfrm>
              <a:off x="4001315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8" name="立方体 97"/>
            <p:cNvSpPr/>
            <p:nvPr/>
          </p:nvSpPr>
          <p:spPr>
            <a:xfrm>
              <a:off x="4277405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9" name="立方体 98"/>
            <p:cNvSpPr/>
            <p:nvPr/>
          </p:nvSpPr>
          <p:spPr>
            <a:xfrm>
              <a:off x="4550321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0" name="立方体 99"/>
            <p:cNvSpPr/>
            <p:nvPr/>
          </p:nvSpPr>
          <p:spPr>
            <a:xfrm>
              <a:off x="4823237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1" name="立方体 100"/>
            <p:cNvSpPr/>
            <p:nvPr/>
          </p:nvSpPr>
          <p:spPr>
            <a:xfrm>
              <a:off x="5097740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2" name="立方体 101"/>
            <p:cNvSpPr/>
            <p:nvPr/>
          </p:nvSpPr>
          <p:spPr>
            <a:xfrm>
              <a:off x="5369069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3" name="立方体 102"/>
            <p:cNvSpPr/>
            <p:nvPr/>
          </p:nvSpPr>
          <p:spPr>
            <a:xfrm>
              <a:off x="5643573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4" name="组合 96"/>
          <p:cNvGrpSpPr/>
          <p:nvPr/>
        </p:nvGrpSpPr>
        <p:grpSpPr bwMode="auto">
          <a:xfrm>
            <a:off x="1505199" y="5393978"/>
            <a:ext cx="2811462" cy="354013"/>
            <a:chOff x="3185740" y="4973330"/>
            <a:chExt cx="2811671" cy="354982"/>
          </a:xfrm>
        </p:grpSpPr>
        <p:cxnSp>
          <p:nvCxnSpPr>
            <p:cNvPr id="105" name="直接连接符 104"/>
            <p:cNvCxnSpPr/>
            <p:nvPr/>
          </p:nvCxnSpPr>
          <p:spPr>
            <a:xfrm rot="5400000">
              <a:off x="4623328" y="3892138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立方体 105"/>
            <p:cNvSpPr/>
            <p:nvPr/>
          </p:nvSpPr>
          <p:spPr>
            <a:xfrm>
              <a:off x="318574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7" name="立方体 106"/>
            <p:cNvSpPr/>
            <p:nvPr/>
          </p:nvSpPr>
          <p:spPr>
            <a:xfrm>
              <a:off x="345722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8" name="立方体 107"/>
            <p:cNvSpPr/>
            <p:nvPr/>
          </p:nvSpPr>
          <p:spPr>
            <a:xfrm>
              <a:off x="3728705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9" name="立方体 108"/>
            <p:cNvSpPr/>
            <p:nvPr/>
          </p:nvSpPr>
          <p:spPr>
            <a:xfrm>
              <a:off x="4001776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0" name="立方体 109"/>
            <p:cNvSpPr/>
            <p:nvPr/>
          </p:nvSpPr>
          <p:spPr>
            <a:xfrm>
              <a:off x="427643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1" name="立方体 110"/>
            <p:cNvSpPr/>
            <p:nvPr/>
          </p:nvSpPr>
          <p:spPr>
            <a:xfrm>
              <a:off x="454950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2" name="立方体 111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3" name="立方体 112"/>
            <p:cNvSpPr/>
            <p:nvPr/>
          </p:nvSpPr>
          <p:spPr>
            <a:xfrm>
              <a:off x="5098819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4" name="立方体 113"/>
            <p:cNvSpPr/>
            <p:nvPr/>
          </p:nvSpPr>
          <p:spPr>
            <a:xfrm>
              <a:off x="5368714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5" name="立方体 114"/>
            <p:cNvSpPr/>
            <p:nvPr/>
          </p:nvSpPr>
          <p:spPr>
            <a:xfrm>
              <a:off x="564337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16" name="组合 108"/>
          <p:cNvGrpSpPr/>
          <p:nvPr/>
        </p:nvGrpSpPr>
        <p:grpSpPr bwMode="auto">
          <a:xfrm>
            <a:off x="1409949" y="5487641"/>
            <a:ext cx="2811462" cy="355600"/>
            <a:chOff x="3185740" y="4973330"/>
            <a:chExt cx="2811671" cy="354982"/>
          </a:xfrm>
        </p:grpSpPr>
        <p:cxnSp>
          <p:nvCxnSpPr>
            <p:cNvPr id="117" name="直接连接符 116"/>
            <p:cNvCxnSpPr/>
            <p:nvPr/>
          </p:nvCxnSpPr>
          <p:spPr>
            <a:xfrm rot="5400000">
              <a:off x="4623328" y="3892429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立方体 117"/>
            <p:cNvSpPr/>
            <p:nvPr/>
          </p:nvSpPr>
          <p:spPr>
            <a:xfrm>
              <a:off x="318574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9" name="立方体 118"/>
            <p:cNvSpPr/>
            <p:nvPr/>
          </p:nvSpPr>
          <p:spPr>
            <a:xfrm>
              <a:off x="345722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0" name="立方体 119"/>
            <p:cNvSpPr/>
            <p:nvPr/>
          </p:nvSpPr>
          <p:spPr>
            <a:xfrm>
              <a:off x="3728705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1" name="立方体 120"/>
            <p:cNvSpPr/>
            <p:nvPr/>
          </p:nvSpPr>
          <p:spPr>
            <a:xfrm>
              <a:off x="4001776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2" name="立方体 121"/>
            <p:cNvSpPr/>
            <p:nvPr/>
          </p:nvSpPr>
          <p:spPr>
            <a:xfrm>
              <a:off x="427643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3" name="立方体 122"/>
            <p:cNvSpPr/>
            <p:nvPr/>
          </p:nvSpPr>
          <p:spPr>
            <a:xfrm>
              <a:off x="454950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4" name="立方体 123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5" name="立方体 124"/>
            <p:cNvSpPr/>
            <p:nvPr/>
          </p:nvSpPr>
          <p:spPr>
            <a:xfrm>
              <a:off x="5098819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6" name="立方体 125"/>
            <p:cNvSpPr/>
            <p:nvPr/>
          </p:nvSpPr>
          <p:spPr>
            <a:xfrm>
              <a:off x="5368714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7" name="立方体 126"/>
            <p:cNvSpPr/>
            <p:nvPr/>
          </p:nvSpPr>
          <p:spPr>
            <a:xfrm>
              <a:off x="564337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28" name="组合 120"/>
          <p:cNvGrpSpPr/>
          <p:nvPr/>
        </p:nvGrpSpPr>
        <p:grpSpPr bwMode="auto">
          <a:xfrm>
            <a:off x="1317874" y="5581303"/>
            <a:ext cx="2811462" cy="354013"/>
            <a:chOff x="3185740" y="4973330"/>
            <a:chExt cx="2811671" cy="354982"/>
          </a:xfrm>
        </p:grpSpPr>
        <p:cxnSp>
          <p:nvCxnSpPr>
            <p:cNvPr id="129" name="直接连接符 128"/>
            <p:cNvCxnSpPr/>
            <p:nvPr/>
          </p:nvCxnSpPr>
          <p:spPr>
            <a:xfrm rot="5400000">
              <a:off x="4623328" y="3892138"/>
              <a:ext cx="0" cy="2741816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立方体 129"/>
            <p:cNvSpPr/>
            <p:nvPr/>
          </p:nvSpPr>
          <p:spPr>
            <a:xfrm>
              <a:off x="3185740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1" name="立方体 130"/>
            <p:cNvSpPr/>
            <p:nvPr/>
          </p:nvSpPr>
          <p:spPr>
            <a:xfrm>
              <a:off x="3457222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2" name="立方体 131"/>
            <p:cNvSpPr/>
            <p:nvPr/>
          </p:nvSpPr>
          <p:spPr>
            <a:xfrm>
              <a:off x="3728705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" name="立方体 132"/>
            <p:cNvSpPr/>
            <p:nvPr/>
          </p:nvSpPr>
          <p:spPr>
            <a:xfrm>
              <a:off x="4001776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4" name="立方体 133"/>
            <p:cNvSpPr/>
            <p:nvPr/>
          </p:nvSpPr>
          <p:spPr>
            <a:xfrm>
              <a:off x="427643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5" name="立方体 134"/>
            <p:cNvSpPr/>
            <p:nvPr/>
          </p:nvSpPr>
          <p:spPr>
            <a:xfrm>
              <a:off x="4549503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6" name="立方体 135"/>
            <p:cNvSpPr/>
            <p:nvPr/>
          </p:nvSpPr>
          <p:spPr>
            <a:xfrm>
              <a:off x="4822574" y="4973330"/>
              <a:ext cx="3556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7" name="立方体 136"/>
            <p:cNvSpPr/>
            <p:nvPr/>
          </p:nvSpPr>
          <p:spPr>
            <a:xfrm>
              <a:off x="5098819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8" name="立方体 137"/>
            <p:cNvSpPr/>
            <p:nvPr/>
          </p:nvSpPr>
          <p:spPr>
            <a:xfrm>
              <a:off x="5368714" y="4973330"/>
              <a:ext cx="3540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9" name="立方体 138"/>
            <p:cNvSpPr/>
            <p:nvPr/>
          </p:nvSpPr>
          <p:spPr>
            <a:xfrm>
              <a:off x="5643373" y="4973330"/>
              <a:ext cx="3540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40" name="组合 132"/>
          <p:cNvGrpSpPr/>
          <p:nvPr/>
        </p:nvGrpSpPr>
        <p:grpSpPr bwMode="auto">
          <a:xfrm>
            <a:off x="1221036" y="5670203"/>
            <a:ext cx="2813050" cy="355600"/>
            <a:chOff x="3185740" y="4973330"/>
            <a:chExt cx="2811671" cy="354982"/>
          </a:xfrm>
        </p:grpSpPr>
        <p:cxnSp>
          <p:nvCxnSpPr>
            <p:cNvPr id="141" name="直接连接符 140"/>
            <p:cNvCxnSpPr/>
            <p:nvPr/>
          </p:nvCxnSpPr>
          <p:spPr>
            <a:xfrm rot="5400000">
              <a:off x="4623310" y="3892410"/>
              <a:ext cx="0" cy="2741855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立方体 141"/>
            <p:cNvSpPr/>
            <p:nvPr/>
          </p:nvSpPr>
          <p:spPr>
            <a:xfrm>
              <a:off x="3185740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3" name="立方体 142"/>
            <p:cNvSpPr/>
            <p:nvPr/>
          </p:nvSpPr>
          <p:spPr>
            <a:xfrm>
              <a:off x="3457070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4" name="立方体 143"/>
            <p:cNvSpPr/>
            <p:nvPr/>
          </p:nvSpPr>
          <p:spPr>
            <a:xfrm>
              <a:off x="3728399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5" name="立方体 144"/>
            <p:cNvSpPr/>
            <p:nvPr/>
          </p:nvSpPr>
          <p:spPr>
            <a:xfrm>
              <a:off x="4001315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6" name="立方体 145"/>
            <p:cNvSpPr/>
            <p:nvPr/>
          </p:nvSpPr>
          <p:spPr>
            <a:xfrm>
              <a:off x="4277405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7" name="立方体 146"/>
            <p:cNvSpPr/>
            <p:nvPr/>
          </p:nvSpPr>
          <p:spPr>
            <a:xfrm>
              <a:off x="4550321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8" name="立方体 147"/>
            <p:cNvSpPr/>
            <p:nvPr/>
          </p:nvSpPr>
          <p:spPr>
            <a:xfrm>
              <a:off x="4823237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9" name="立方体 148"/>
            <p:cNvSpPr/>
            <p:nvPr/>
          </p:nvSpPr>
          <p:spPr>
            <a:xfrm>
              <a:off x="5097740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0" name="立方体 149"/>
            <p:cNvSpPr/>
            <p:nvPr/>
          </p:nvSpPr>
          <p:spPr>
            <a:xfrm>
              <a:off x="5369069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1" name="立方体 150"/>
            <p:cNvSpPr/>
            <p:nvPr/>
          </p:nvSpPr>
          <p:spPr>
            <a:xfrm>
              <a:off x="5643573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52" name="组合 268"/>
          <p:cNvGrpSpPr/>
          <p:nvPr/>
        </p:nvGrpSpPr>
        <p:grpSpPr bwMode="auto">
          <a:xfrm>
            <a:off x="1225799" y="4593878"/>
            <a:ext cx="3617912" cy="1155700"/>
            <a:chOff x="5778322" y="3429000"/>
            <a:chExt cx="3618091" cy="1155277"/>
          </a:xfrm>
        </p:grpSpPr>
        <p:grpSp>
          <p:nvGrpSpPr>
            <p:cNvPr id="153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262" name="直接连接符 149"/>
              <p:cNvCxnSpPr/>
              <p:nvPr/>
            </p:nvCxnSpPr>
            <p:spPr>
              <a:xfrm rot="5400000">
                <a:off x="4623362" y="3892863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3" name="立方体 150"/>
              <p:cNvSpPr/>
              <p:nvPr/>
            </p:nvSpPr>
            <p:spPr>
              <a:xfrm>
                <a:off x="3185810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4" name="立方体 151"/>
              <p:cNvSpPr/>
              <p:nvPr/>
            </p:nvSpPr>
            <p:spPr>
              <a:xfrm>
                <a:off x="3457285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5" name="立方体 152"/>
              <p:cNvSpPr/>
              <p:nvPr/>
            </p:nvSpPr>
            <p:spPr>
              <a:xfrm>
                <a:off x="3728762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6" name="立方体 153"/>
              <p:cNvSpPr/>
              <p:nvPr/>
            </p:nvSpPr>
            <p:spPr>
              <a:xfrm>
                <a:off x="4001825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7" name="立方体 266"/>
              <p:cNvSpPr/>
              <p:nvPr/>
            </p:nvSpPr>
            <p:spPr>
              <a:xfrm>
                <a:off x="4276476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8" name="立方体 267"/>
              <p:cNvSpPr/>
              <p:nvPr/>
            </p:nvSpPr>
            <p:spPr>
              <a:xfrm>
                <a:off x="4549539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9" name="立方体 268"/>
              <p:cNvSpPr/>
              <p:nvPr/>
            </p:nvSpPr>
            <p:spPr>
              <a:xfrm>
                <a:off x="4822603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0" name="立方体 269"/>
              <p:cNvSpPr/>
              <p:nvPr/>
            </p:nvSpPr>
            <p:spPr>
              <a:xfrm>
                <a:off x="5098842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1" name="立方体 270"/>
              <p:cNvSpPr/>
              <p:nvPr/>
            </p:nvSpPr>
            <p:spPr>
              <a:xfrm>
                <a:off x="5368730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72" name="立方体 271"/>
              <p:cNvSpPr/>
              <p:nvPr/>
            </p:nvSpPr>
            <p:spPr>
              <a:xfrm>
                <a:off x="5643381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54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251" name="直接连接符 250"/>
              <p:cNvCxnSpPr/>
              <p:nvPr/>
            </p:nvCxnSpPr>
            <p:spPr>
              <a:xfrm rot="5400000">
                <a:off x="4624037" y="389210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立方体 251"/>
              <p:cNvSpPr/>
              <p:nvPr/>
            </p:nvSpPr>
            <p:spPr>
              <a:xfrm>
                <a:off x="3186485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3" name="立方体 252"/>
              <p:cNvSpPr/>
              <p:nvPr/>
            </p:nvSpPr>
            <p:spPr>
              <a:xfrm>
                <a:off x="3457960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4" name="立方体 253"/>
              <p:cNvSpPr/>
              <p:nvPr/>
            </p:nvSpPr>
            <p:spPr>
              <a:xfrm>
                <a:off x="372943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5" name="立方体 254"/>
              <p:cNvSpPr/>
              <p:nvPr/>
            </p:nvSpPr>
            <p:spPr>
              <a:xfrm>
                <a:off x="4002500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6" name="立方体 255"/>
              <p:cNvSpPr/>
              <p:nvPr/>
            </p:nvSpPr>
            <p:spPr>
              <a:xfrm>
                <a:off x="4277151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7" name="立方体 256"/>
              <p:cNvSpPr/>
              <p:nvPr/>
            </p:nvSpPr>
            <p:spPr>
              <a:xfrm>
                <a:off x="4550214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8" name="立方体 257"/>
              <p:cNvSpPr/>
              <p:nvPr/>
            </p:nvSpPr>
            <p:spPr>
              <a:xfrm>
                <a:off x="4823278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9" name="立方体 258"/>
              <p:cNvSpPr/>
              <p:nvPr/>
            </p:nvSpPr>
            <p:spPr>
              <a:xfrm>
                <a:off x="5099517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0" name="立方体 259"/>
              <p:cNvSpPr/>
              <p:nvPr/>
            </p:nvSpPr>
            <p:spPr>
              <a:xfrm>
                <a:off x="5369405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61" name="立方体 260"/>
              <p:cNvSpPr/>
              <p:nvPr/>
            </p:nvSpPr>
            <p:spPr>
              <a:xfrm>
                <a:off x="564405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55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240" name="直接连接符 239"/>
              <p:cNvCxnSpPr/>
              <p:nvPr/>
            </p:nvCxnSpPr>
            <p:spPr>
              <a:xfrm rot="5400000">
                <a:off x="4623901" y="389311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1" name="立方体 240"/>
              <p:cNvSpPr/>
              <p:nvPr/>
            </p:nvSpPr>
            <p:spPr>
              <a:xfrm>
                <a:off x="3186349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2" name="立方体 241"/>
              <p:cNvSpPr/>
              <p:nvPr/>
            </p:nvSpPr>
            <p:spPr>
              <a:xfrm>
                <a:off x="3457824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3" name="立方体 242"/>
              <p:cNvSpPr/>
              <p:nvPr/>
            </p:nvSpPr>
            <p:spPr>
              <a:xfrm>
                <a:off x="372930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4" name="立方体 243"/>
              <p:cNvSpPr/>
              <p:nvPr/>
            </p:nvSpPr>
            <p:spPr>
              <a:xfrm>
                <a:off x="4002364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5" name="立方体 244"/>
              <p:cNvSpPr/>
              <p:nvPr/>
            </p:nvSpPr>
            <p:spPr>
              <a:xfrm>
                <a:off x="4277015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6" name="立方体 245"/>
              <p:cNvSpPr/>
              <p:nvPr/>
            </p:nvSpPr>
            <p:spPr>
              <a:xfrm>
                <a:off x="4550078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7" name="立方体 246"/>
              <p:cNvSpPr/>
              <p:nvPr/>
            </p:nvSpPr>
            <p:spPr>
              <a:xfrm>
                <a:off x="4823142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8" name="立方体 247"/>
              <p:cNvSpPr/>
              <p:nvPr/>
            </p:nvSpPr>
            <p:spPr>
              <a:xfrm>
                <a:off x="5099381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49" name="立方体 248"/>
              <p:cNvSpPr/>
              <p:nvPr/>
            </p:nvSpPr>
            <p:spPr>
              <a:xfrm>
                <a:off x="5369269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50" name="立方体 249"/>
              <p:cNvSpPr/>
              <p:nvPr/>
            </p:nvSpPr>
            <p:spPr>
              <a:xfrm>
                <a:off x="564392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56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229" name="直接连接符 228"/>
              <p:cNvCxnSpPr/>
              <p:nvPr/>
            </p:nvCxnSpPr>
            <p:spPr>
              <a:xfrm rot="5400000">
                <a:off x="4623853" y="3893081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0" name="立方体 229"/>
              <p:cNvSpPr/>
              <p:nvPr/>
            </p:nvSpPr>
            <p:spPr>
              <a:xfrm>
                <a:off x="3186300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1" name="立方体 230"/>
              <p:cNvSpPr/>
              <p:nvPr/>
            </p:nvSpPr>
            <p:spPr>
              <a:xfrm>
                <a:off x="3457776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2" name="立方体 231"/>
              <p:cNvSpPr/>
              <p:nvPr/>
            </p:nvSpPr>
            <p:spPr>
              <a:xfrm>
                <a:off x="372925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3" name="立方体 232"/>
              <p:cNvSpPr/>
              <p:nvPr/>
            </p:nvSpPr>
            <p:spPr>
              <a:xfrm>
                <a:off x="4002315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4" name="立方体 233"/>
              <p:cNvSpPr/>
              <p:nvPr/>
            </p:nvSpPr>
            <p:spPr>
              <a:xfrm>
                <a:off x="4276967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5" name="立方体 234"/>
              <p:cNvSpPr/>
              <p:nvPr/>
            </p:nvSpPr>
            <p:spPr>
              <a:xfrm>
                <a:off x="4550030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6" name="立方体 235"/>
              <p:cNvSpPr/>
              <p:nvPr/>
            </p:nvSpPr>
            <p:spPr>
              <a:xfrm>
                <a:off x="4823094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7" name="立方体 236"/>
              <p:cNvSpPr/>
              <p:nvPr/>
            </p:nvSpPr>
            <p:spPr>
              <a:xfrm>
                <a:off x="5099333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8" name="立方体 237"/>
              <p:cNvSpPr/>
              <p:nvPr/>
            </p:nvSpPr>
            <p:spPr>
              <a:xfrm>
                <a:off x="5369221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39" name="立方体 238"/>
              <p:cNvSpPr/>
              <p:nvPr/>
            </p:nvSpPr>
            <p:spPr>
              <a:xfrm>
                <a:off x="564387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57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218" name="直接连接符 217"/>
              <p:cNvCxnSpPr/>
              <p:nvPr/>
            </p:nvCxnSpPr>
            <p:spPr>
              <a:xfrm rot="5400000">
                <a:off x="4622706" y="389213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9" name="立方体 218"/>
              <p:cNvSpPr/>
              <p:nvPr/>
            </p:nvSpPr>
            <p:spPr>
              <a:xfrm>
                <a:off x="3185154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0" name="立方体 219"/>
              <p:cNvSpPr/>
              <p:nvPr/>
            </p:nvSpPr>
            <p:spPr>
              <a:xfrm>
                <a:off x="3456629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1" name="立方体 220"/>
              <p:cNvSpPr/>
              <p:nvPr/>
            </p:nvSpPr>
            <p:spPr>
              <a:xfrm>
                <a:off x="3728106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2" name="立方体 221"/>
              <p:cNvSpPr/>
              <p:nvPr/>
            </p:nvSpPr>
            <p:spPr>
              <a:xfrm>
                <a:off x="4001169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3" name="立方体 222"/>
              <p:cNvSpPr/>
              <p:nvPr/>
            </p:nvSpPr>
            <p:spPr>
              <a:xfrm>
                <a:off x="4275820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4" name="立方体 223"/>
              <p:cNvSpPr/>
              <p:nvPr/>
            </p:nvSpPr>
            <p:spPr>
              <a:xfrm>
                <a:off x="4548883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5" name="立方体 224"/>
              <p:cNvSpPr/>
              <p:nvPr/>
            </p:nvSpPr>
            <p:spPr>
              <a:xfrm>
                <a:off x="4821947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6" name="立方体 225"/>
              <p:cNvSpPr/>
              <p:nvPr/>
            </p:nvSpPr>
            <p:spPr>
              <a:xfrm>
                <a:off x="5098186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7" name="立方体 226"/>
              <p:cNvSpPr/>
              <p:nvPr/>
            </p:nvSpPr>
            <p:spPr>
              <a:xfrm>
                <a:off x="5368074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28" name="立方体 227"/>
              <p:cNvSpPr/>
              <p:nvPr/>
            </p:nvSpPr>
            <p:spPr>
              <a:xfrm>
                <a:off x="5642725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58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207" name="直接连接符 206"/>
              <p:cNvCxnSpPr/>
              <p:nvPr/>
            </p:nvCxnSpPr>
            <p:spPr>
              <a:xfrm rot="5400000">
                <a:off x="4623623" y="389289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8" name="立方体 207"/>
              <p:cNvSpPr/>
              <p:nvPr/>
            </p:nvSpPr>
            <p:spPr>
              <a:xfrm>
                <a:off x="3186071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9" name="立方体 208"/>
              <p:cNvSpPr/>
              <p:nvPr/>
            </p:nvSpPr>
            <p:spPr>
              <a:xfrm>
                <a:off x="3457546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0" name="立方体 209"/>
              <p:cNvSpPr/>
              <p:nvPr/>
            </p:nvSpPr>
            <p:spPr>
              <a:xfrm>
                <a:off x="372902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1" name="立方体 210"/>
              <p:cNvSpPr/>
              <p:nvPr/>
            </p:nvSpPr>
            <p:spPr>
              <a:xfrm>
                <a:off x="4002086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2" name="立方体 211"/>
              <p:cNvSpPr/>
              <p:nvPr/>
            </p:nvSpPr>
            <p:spPr>
              <a:xfrm>
                <a:off x="4276737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3" name="立方体 212"/>
              <p:cNvSpPr/>
              <p:nvPr/>
            </p:nvSpPr>
            <p:spPr>
              <a:xfrm>
                <a:off x="4549800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4" name="立方体 213"/>
              <p:cNvSpPr/>
              <p:nvPr/>
            </p:nvSpPr>
            <p:spPr>
              <a:xfrm>
                <a:off x="4822864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5" name="立方体 214"/>
              <p:cNvSpPr/>
              <p:nvPr/>
            </p:nvSpPr>
            <p:spPr>
              <a:xfrm>
                <a:off x="5099103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6" name="立方体 215"/>
              <p:cNvSpPr/>
              <p:nvPr/>
            </p:nvSpPr>
            <p:spPr>
              <a:xfrm>
                <a:off x="5368991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17" name="立方体 216"/>
              <p:cNvSpPr/>
              <p:nvPr/>
            </p:nvSpPr>
            <p:spPr>
              <a:xfrm>
                <a:off x="564364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59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196" name="直接连接符 195"/>
              <p:cNvCxnSpPr/>
              <p:nvPr/>
            </p:nvCxnSpPr>
            <p:spPr>
              <a:xfrm rot="5400000">
                <a:off x="4624021" y="3892308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立方体 196"/>
              <p:cNvSpPr/>
              <p:nvPr/>
            </p:nvSpPr>
            <p:spPr>
              <a:xfrm>
                <a:off x="3189644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8" name="立方体 197"/>
              <p:cNvSpPr/>
              <p:nvPr/>
            </p:nvSpPr>
            <p:spPr>
              <a:xfrm>
                <a:off x="3456357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9" name="立方体 198"/>
              <p:cNvSpPr/>
              <p:nvPr/>
            </p:nvSpPr>
            <p:spPr>
              <a:xfrm>
                <a:off x="372783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0" name="立方体 199"/>
              <p:cNvSpPr/>
              <p:nvPr/>
            </p:nvSpPr>
            <p:spPr>
              <a:xfrm>
                <a:off x="4000896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1" name="立方体 200"/>
              <p:cNvSpPr/>
              <p:nvPr/>
            </p:nvSpPr>
            <p:spPr>
              <a:xfrm>
                <a:off x="4277135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2" name="立方体 201"/>
              <p:cNvSpPr/>
              <p:nvPr/>
            </p:nvSpPr>
            <p:spPr>
              <a:xfrm>
                <a:off x="4550198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3" name="立方体 202"/>
              <p:cNvSpPr/>
              <p:nvPr/>
            </p:nvSpPr>
            <p:spPr>
              <a:xfrm>
                <a:off x="4823262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4" name="立方体 203"/>
              <p:cNvSpPr/>
              <p:nvPr/>
            </p:nvSpPr>
            <p:spPr>
              <a:xfrm>
                <a:off x="509791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5" name="立方体 204"/>
              <p:cNvSpPr/>
              <p:nvPr/>
            </p:nvSpPr>
            <p:spPr>
              <a:xfrm>
                <a:off x="5369389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06" name="立方体 205"/>
              <p:cNvSpPr/>
              <p:nvPr/>
            </p:nvSpPr>
            <p:spPr>
              <a:xfrm>
                <a:off x="5644041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60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185" name="直接连接符 184"/>
              <p:cNvCxnSpPr/>
              <p:nvPr/>
            </p:nvCxnSpPr>
            <p:spPr>
              <a:xfrm rot="5400000">
                <a:off x="4623313" y="3893137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立方体 185"/>
              <p:cNvSpPr/>
              <p:nvPr/>
            </p:nvSpPr>
            <p:spPr>
              <a:xfrm>
                <a:off x="3185760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7" name="立方体 186"/>
              <p:cNvSpPr/>
              <p:nvPr/>
            </p:nvSpPr>
            <p:spPr>
              <a:xfrm>
                <a:off x="3457236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8" name="立方体 187"/>
              <p:cNvSpPr/>
              <p:nvPr/>
            </p:nvSpPr>
            <p:spPr>
              <a:xfrm>
                <a:off x="3728712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9" name="立方体 188"/>
              <p:cNvSpPr/>
              <p:nvPr/>
            </p:nvSpPr>
            <p:spPr>
              <a:xfrm>
                <a:off x="4001775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0" name="立方体 189"/>
              <p:cNvSpPr/>
              <p:nvPr/>
            </p:nvSpPr>
            <p:spPr>
              <a:xfrm>
                <a:off x="4276427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1" name="立方体 190"/>
              <p:cNvSpPr/>
              <p:nvPr/>
            </p:nvSpPr>
            <p:spPr>
              <a:xfrm>
                <a:off x="4549490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2" name="立方体 191"/>
              <p:cNvSpPr/>
              <p:nvPr/>
            </p:nvSpPr>
            <p:spPr>
              <a:xfrm>
                <a:off x="4822554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3" name="立方体 192"/>
              <p:cNvSpPr/>
              <p:nvPr/>
            </p:nvSpPr>
            <p:spPr>
              <a:xfrm>
                <a:off x="5098793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4" name="立方体 193"/>
              <p:cNvSpPr/>
              <p:nvPr/>
            </p:nvSpPr>
            <p:spPr>
              <a:xfrm>
                <a:off x="5368681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95" name="立方体 194"/>
              <p:cNvSpPr/>
              <p:nvPr/>
            </p:nvSpPr>
            <p:spPr>
              <a:xfrm>
                <a:off x="5643331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61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174" name="直接连接符 173"/>
              <p:cNvCxnSpPr/>
              <p:nvPr/>
            </p:nvCxnSpPr>
            <p:spPr>
              <a:xfrm rot="5400000">
                <a:off x="4623327" y="3891325"/>
                <a:ext cx="0" cy="2743336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立方体 174"/>
              <p:cNvSpPr/>
              <p:nvPr/>
            </p:nvSpPr>
            <p:spPr>
              <a:xfrm>
                <a:off x="3184981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6" name="立方体 175"/>
              <p:cNvSpPr/>
              <p:nvPr/>
            </p:nvSpPr>
            <p:spPr>
              <a:xfrm>
                <a:off x="3456457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7" name="立方体 176"/>
              <p:cNvSpPr/>
              <p:nvPr/>
            </p:nvSpPr>
            <p:spPr>
              <a:xfrm>
                <a:off x="3727933" y="4972587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8" name="立方体 177"/>
              <p:cNvSpPr/>
              <p:nvPr/>
            </p:nvSpPr>
            <p:spPr>
              <a:xfrm>
                <a:off x="4000996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9" name="立方体 178"/>
              <p:cNvSpPr/>
              <p:nvPr/>
            </p:nvSpPr>
            <p:spPr>
              <a:xfrm>
                <a:off x="4277235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0" name="立方体 179"/>
              <p:cNvSpPr/>
              <p:nvPr/>
            </p:nvSpPr>
            <p:spPr>
              <a:xfrm>
                <a:off x="4550298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1" name="立方体 180"/>
              <p:cNvSpPr/>
              <p:nvPr/>
            </p:nvSpPr>
            <p:spPr>
              <a:xfrm>
                <a:off x="4823362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2" name="立方体 181"/>
              <p:cNvSpPr/>
              <p:nvPr/>
            </p:nvSpPr>
            <p:spPr>
              <a:xfrm>
                <a:off x="5098014" y="4972587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3" name="立方体 182"/>
              <p:cNvSpPr/>
              <p:nvPr/>
            </p:nvSpPr>
            <p:spPr>
              <a:xfrm>
                <a:off x="5369489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84" name="立方体 183"/>
              <p:cNvSpPr/>
              <p:nvPr/>
            </p:nvSpPr>
            <p:spPr>
              <a:xfrm>
                <a:off x="5644141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62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163" name="直接连接符 162"/>
              <p:cNvCxnSpPr/>
              <p:nvPr/>
            </p:nvCxnSpPr>
            <p:spPr>
              <a:xfrm rot="5400000">
                <a:off x="4623292" y="389237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立方体 163"/>
              <p:cNvSpPr/>
              <p:nvPr/>
            </p:nvSpPr>
            <p:spPr>
              <a:xfrm>
                <a:off x="3185740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5" name="立方体 164"/>
              <p:cNvSpPr/>
              <p:nvPr/>
            </p:nvSpPr>
            <p:spPr>
              <a:xfrm>
                <a:off x="3457215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6" name="立方体 165"/>
              <p:cNvSpPr/>
              <p:nvPr/>
            </p:nvSpPr>
            <p:spPr>
              <a:xfrm>
                <a:off x="3728692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7" name="立方体 166"/>
              <p:cNvSpPr/>
              <p:nvPr/>
            </p:nvSpPr>
            <p:spPr>
              <a:xfrm>
                <a:off x="4001755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8" name="立方体 167"/>
              <p:cNvSpPr/>
              <p:nvPr/>
            </p:nvSpPr>
            <p:spPr>
              <a:xfrm>
                <a:off x="4276406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69" name="立方体 168"/>
              <p:cNvSpPr/>
              <p:nvPr/>
            </p:nvSpPr>
            <p:spPr>
              <a:xfrm>
                <a:off x="4549469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0" name="立方体 169"/>
              <p:cNvSpPr/>
              <p:nvPr/>
            </p:nvSpPr>
            <p:spPr>
              <a:xfrm>
                <a:off x="4822533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1" name="立方体 170"/>
              <p:cNvSpPr/>
              <p:nvPr/>
            </p:nvSpPr>
            <p:spPr>
              <a:xfrm>
                <a:off x="5098772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2" name="立方体 171"/>
              <p:cNvSpPr/>
              <p:nvPr/>
            </p:nvSpPr>
            <p:spPr>
              <a:xfrm>
                <a:off x="5368660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3" name="立方体 172"/>
              <p:cNvSpPr/>
              <p:nvPr/>
            </p:nvSpPr>
            <p:spPr>
              <a:xfrm>
                <a:off x="5643311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273" name="组合 269"/>
          <p:cNvGrpSpPr/>
          <p:nvPr/>
        </p:nvGrpSpPr>
        <p:grpSpPr bwMode="auto">
          <a:xfrm>
            <a:off x="1225799" y="4312891"/>
            <a:ext cx="3617912" cy="1155700"/>
            <a:chOff x="5778322" y="3429000"/>
            <a:chExt cx="3618091" cy="1155277"/>
          </a:xfrm>
        </p:grpSpPr>
        <p:grpSp>
          <p:nvGrpSpPr>
            <p:cNvPr id="274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383" name="直接连接符 382"/>
              <p:cNvCxnSpPr/>
              <p:nvPr/>
            </p:nvCxnSpPr>
            <p:spPr>
              <a:xfrm rot="5400000">
                <a:off x="4623362" y="389286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4" name="立方体 383"/>
              <p:cNvSpPr/>
              <p:nvPr/>
            </p:nvSpPr>
            <p:spPr>
              <a:xfrm>
                <a:off x="3185810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5" name="立方体 384"/>
              <p:cNvSpPr/>
              <p:nvPr/>
            </p:nvSpPr>
            <p:spPr>
              <a:xfrm>
                <a:off x="3457285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6" name="立方体 385"/>
              <p:cNvSpPr/>
              <p:nvPr/>
            </p:nvSpPr>
            <p:spPr>
              <a:xfrm>
                <a:off x="3728762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7" name="立方体 386"/>
              <p:cNvSpPr/>
              <p:nvPr/>
            </p:nvSpPr>
            <p:spPr>
              <a:xfrm>
                <a:off x="4001825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8" name="立方体 387"/>
              <p:cNvSpPr/>
              <p:nvPr/>
            </p:nvSpPr>
            <p:spPr>
              <a:xfrm>
                <a:off x="4276476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9" name="立方体 388"/>
              <p:cNvSpPr/>
              <p:nvPr/>
            </p:nvSpPr>
            <p:spPr>
              <a:xfrm>
                <a:off x="4549539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0" name="立方体 389"/>
              <p:cNvSpPr/>
              <p:nvPr/>
            </p:nvSpPr>
            <p:spPr>
              <a:xfrm>
                <a:off x="4822603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1" name="立方体 390"/>
              <p:cNvSpPr/>
              <p:nvPr/>
            </p:nvSpPr>
            <p:spPr>
              <a:xfrm>
                <a:off x="5098842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2" name="立方体 391"/>
              <p:cNvSpPr/>
              <p:nvPr/>
            </p:nvSpPr>
            <p:spPr>
              <a:xfrm>
                <a:off x="5368730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93" name="立方体 392"/>
              <p:cNvSpPr/>
              <p:nvPr/>
            </p:nvSpPr>
            <p:spPr>
              <a:xfrm>
                <a:off x="5643381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75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372" name="直接连接符 371"/>
              <p:cNvCxnSpPr/>
              <p:nvPr/>
            </p:nvCxnSpPr>
            <p:spPr>
              <a:xfrm rot="5400000">
                <a:off x="4624037" y="3892106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3" name="立方体 372"/>
              <p:cNvSpPr/>
              <p:nvPr/>
            </p:nvSpPr>
            <p:spPr>
              <a:xfrm>
                <a:off x="3186485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4" name="立方体 373"/>
              <p:cNvSpPr/>
              <p:nvPr/>
            </p:nvSpPr>
            <p:spPr>
              <a:xfrm>
                <a:off x="3457960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5" name="立方体 374"/>
              <p:cNvSpPr/>
              <p:nvPr/>
            </p:nvSpPr>
            <p:spPr>
              <a:xfrm>
                <a:off x="372943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6" name="立方体 375"/>
              <p:cNvSpPr/>
              <p:nvPr/>
            </p:nvSpPr>
            <p:spPr>
              <a:xfrm>
                <a:off x="4002500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7" name="立方体 376"/>
              <p:cNvSpPr/>
              <p:nvPr/>
            </p:nvSpPr>
            <p:spPr>
              <a:xfrm>
                <a:off x="4277151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8" name="立方体 377"/>
              <p:cNvSpPr/>
              <p:nvPr/>
            </p:nvSpPr>
            <p:spPr>
              <a:xfrm>
                <a:off x="4550214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9" name="立方体 378"/>
              <p:cNvSpPr/>
              <p:nvPr/>
            </p:nvSpPr>
            <p:spPr>
              <a:xfrm>
                <a:off x="4823278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0" name="立方体 379"/>
              <p:cNvSpPr/>
              <p:nvPr/>
            </p:nvSpPr>
            <p:spPr>
              <a:xfrm>
                <a:off x="5099517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1" name="立方体 380"/>
              <p:cNvSpPr/>
              <p:nvPr/>
            </p:nvSpPr>
            <p:spPr>
              <a:xfrm>
                <a:off x="5369405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82" name="立方体 381"/>
              <p:cNvSpPr/>
              <p:nvPr/>
            </p:nvSpPr>
            <p:spPr>
              <a:xfrm>
                <a:off x="564405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76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361" name="直接连接符 360"/>
              <p:cNvCxnSpPr/>
              <p:nvPr/>
            </p:nvCxnSpPr>
            <p:spPr>
              <a:xfrm rot="5400000">
                <a:off x="4623901" y="389311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2" name="立方体 361"/>
              <p:cNvSpPr/>
              <p:nvPr/>
            </p:nvSpPr>
            <p:spPr>
              <a:xfrm>
                <a:off x="3186349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3" name="立方体 362"/>
              <p:cNvSpPr/>
              <p:nvPr/>
            </p:nvSpPr>
            <p:spPr>
              <a:xfrm>
                <a:off x="3457824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4" name="立方体 363"/>
              <p:cNvSpPr/>
              <p:nvPr/>
            </p:nvSpPr>
            <p:spPr>
              <a:xfrm>
                <a:off x="372930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5" name="立方体 364"/>
              <p:cNvSpPr/>
              <p:nvPr/>
            </p:nvSpPr>
            <p:spPr>
              <a:xfrm>
                <a:off x="4002364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6" name="立方体 365"/>
              <p:cNvSpPr/>
              <p:nvPr/>
            </p:nvSpPr>
            <p:spPr>
              <a:xfrm>
                <a:off x="4277015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7" name="立方体 366"/>
              <p:cNvSpPr/>
              <p:nvPr/>
            </p:nvSpPr>
            <p:spPr>
              <a:xfrm>
                <a:off x="4550078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8" name="立方体 367"/>
              <p:cNvSpPr/>
              <p:nvPr/>
            </p:nvSpPr>
            <p:spPr>
              <a:xfrm>
                <a:off x="4823142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9" name="立方体 368"/>
              <p:cNvSpPr/>
              <p:nvPr/>
            </p:nvSpPr>
            <p:spPr>
              <a:xfrm>
                <a:off x="5099381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0" name="立方体 369"/>
              <p:cNvSpPr/>
              <p:nvPr/>
            </p:nvSpPr>
            <p:spPr>
              <a:xfrm>
                <a:off x="5369269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71" name="立方体 370"/>
              <p:cNvSpPr/>
              <p:nvPr/>
            </p:nvSpPr>
            <p:spPr>
              <a:xfrm>
                <a:off x="564392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77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350" name="直接连接符 349"/>
              <p:cNvCxnSpPr/>
              <p:nvPr/>
            </p:nvCxnSpPr>
            <p:spPr>
              <a:xfrm rot="5400000">
                <a:off x="4623853" y="3893080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1" name="立方体 350"/>
              <p:cNvSpPr/>
              <p:nvPr/>
            </p:nvSpPr>
            <p:spPr>
              <a:xfrm>
                <a:off x="3186300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2" name="立方体 351"/>
              <p:cNvSpPr/>
              <p:nvPr/>
            </p:nvSpPr>
            <p:spPr>
              <a:xfrm>
                <a:off x="3457776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3" name="立方体 352"/>
              <p:cNvSpPr/>
              <p:nvPr/>
            </p:nvSpPr>
            <p:spPr>
              <a:xfrm>
                <a:off x="372925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4" name="立方体 353"/>
              <p:cNvSpPr/>
              <p:nvPr/>
            </p:nvSpPr>
            <p:spPr>
              <a:xfrm>
                <a:off x="4002315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5" name="立方体 354"/>
              <p:cNvSpPr/>
              <p:nvPr/>
            </p:nvSpPr>
            <p:spPr>
              <a:xfrm>
                <a:off x="4276967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6" name="立方体 355"/>
              <p:cNvSpPr/>
              <p:nvPr/>
            </p:nvSpPr>
            <p:spPr>
              <a:xfrm>
                <a:off x="4550030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7" name="立方体 356"/>
              <p:cNvSpPr/>
              <p:nvPr/>
            </p:nvSpPr>
            <p:spPr>
              <a:xfrm>
                <a:off x="4823094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8" name="立方体 357"/>
              <p:cNvSpPr/>
              <p:nvPr/>
            </p:nvSpPr>
            <p:spPr>
              <a:xfrm>
                <a:off x="5099333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59" name="立方体 358"/>
              <p:cNvSpPr/>
              <p:nvPr/>
            </p:nvSpPr>
            <p:spPr>
              <a:xfrm>
                <a:off x="5369221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60" name="立方体 359"/>
              <p:cNvSpPr/>
              <p:nvPr/>
            </p:nvSpPr>
            <p:spPr>
              <a:xfrm>
                <a:off x="564387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78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339" name="直接连接符 338"/>
              <p:cNvCxnSpPr/>
              <p:nvPr/>
            </p:nvCxnSpPr>
            <p:spPr>
              <a:xfrm rot="5400000">
                <a:off x="4622706" y="389213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0" name="立方体 339"/>
              <p:cNvSpPr/>
              <p:nvPr/>
            </p:nvSpPr>
            <p:spPr>
              <a:xfrm>
                <a:off x="3185154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1" name="立方体 340"/>
              <p:cNvSpPr/>
              <p:nvPr/>
            </p:nvSpPr>
            <p:spPr>
              <a:xfrm>
                <a:off x="3456629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2" name="立方体 341"/>
              <p:cNvSpPr/>
              <p:nvPr/>
            </p:nvSpPr>
            <p:spPr>
              <a:xfrm>
                <a:off x="3728106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3" name="立方体 342"/>
              <p:cNvSpPr/>
              <p:nvPr/>
            </p:nvSpPr>
            <p:spPr>
              <a:xfrm>
                <a:off x="4001169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4" name="立方体 343"/>
              <p:cNvSpPr/>
              <p:nvPr/>
            </p:nvSpPr>
            <p:spPr>
              <a:xfrm>
                <a:off x="4275820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5" name="立方体 344"/>
              <p:cNvSpPr/>
              <p:nvPr/>
            </p:nvSpPr>
            <p:spPr>
              <a:xfrm>
                <a:off x="4548883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6" name="立方体 345"/>
              <p:cNvSpPr/>
              <p:nvPr/>
            </p:nvSpPr>
            <p:spPr>
              <a:xfrm>
                <a:off x="4821947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7" name="立方体 346"/>
              <p:cNvSpPr/>
              <p:nvPr/>
            </p:nvSpPr>
            <p:spPr>
              <a:xfrm>
                <a:off x="5098186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8" name="立方体 347"/>
              <p:cNvSpPr/>
              <p:nvPr/>
            </p:nvSpPr>
            <p:spPr>
              <a:xfrm>
                <a:off x="5368074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49" name="立方体 348"/>
              <p:cNvSpPr/>
              <p:nvPr/>
            </p:nvSpPr>
            <p:spPr>
              <a:xfrm>
                <a:off x="5642725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79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328" name="直接连接符 327"/>
              <p:cNvCxnSpPr/>
              <p:nvPr/>
            </p:nvCxnSpPr>
            <p:spPr>
              <a:xfrm rot="5400000">
                <a:off x="4623623" y="3892896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9" name="立方体 328"/>
              <p:cNvSpPr/>
              <p:nvPr/>
            </p:nvSpPr>
            <p:spPr>
              <a:xfrm>
                <a:off x="3186071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0" name="立方体 329"/>
              <p:cNvSpPr/>
              <p:nvPr/>
            </p:nvSpPr>
            <p:spPr>
              <a:xfrm>
                <a:off x="3457546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1" name="立方体 330"/>
              <p:cNvSpPr/>
              <p:nvPr/>
            </p:nvSpPr>
            <p:spPr>
              <a:xfrm>
                <a:off x="372902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2" name="立方体 331"/>
              <p:cNvSpPr/>
              <p:nvPr/>
            </p:nvSpPr>
            <p:spPr>
              <a:xfrm>
                <a:off x="4002086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3" name="立方体 332"/>
              <p:cNvSpPr/>
              <p:nvPr/>
            </p:nvSpPr>
            <p:spPr>
              <a:xfrm>
                <a:off x="4276737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4" name="立方体 333"/>
              <p:cNvSpPr/>
              <p:nvPr/>
            </p:nvSpPr>
            <p:spPr>
              <a:xfrm>
                <a:off x="4549800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5" name="立方体 334"/>
              <p:cNvSpPr/>
              <p:nvPr/>
            </p:nvSpPr>
            <p:spPr>
              <a:xfrm>
                <a:off x="4822864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6" name="立方体 335"/>
              <p:cNvSpPr/>
              <p:nvPr/>
            </p:nvSpPr>
            <p:spPr>
              <a:xfrm>
                <a:off x="5099103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7" name="立方体 336"/>
              <p:cNvSpPr/>
              <p:nvPr/>
            </p:nvSpPr>
            <p:spPr>
              <a:xfrm>
                <a:off x="5368991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38" name="立方体 337"/>
              <p:cNvSpPr/>
              <p:nvPr/>
            </p:nvSpPr>
            <p:spPr>
              <a:xfrm>
                <a:off x="564364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80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317" name="直接连接符 316"/>
              <p:cNvCxnSpPr/>
              <p:nvPr/>
            </p:nvCxnSpPr>
            <p:spPr>
              <a:xfrm rot="5400000">
                <a:off x="4624021" y="389230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8" name="立方体 317"/>
              <p:cNvSpPr/>
              <p:nvPr/>
            </p:nvSpPr>
            <p:spPr>
              <a:xfrm>
                <a:off x="3189644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9" name="立方体 318"/>
              <p:cNvSpPr/>
              <p:nvPr/>
            </p:nvSpPr>
            <p:spPr>
              <a:xfrm>
                <a:off x="3456357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0" name="立方体 319"/>
              <p:cNvSpPr/>
              <p:nvPr/>
            </p:nvSpPr>
            <p:spPr>
              <a:xfrm>
                <a:off x="372783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1" name="立方体 320"/>
              <p:cNvSpPr/>
              <p:nvPr/>
            </p:nvSpPr>
            <p:spPr>
              <a:xfrm>
                <a:off x="4000896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2" name="立方体 321"/>
              <p:cNvSpPr/>
              <p:nvPr/>
            </p:nvSpPr>
            <p:spPr>
              <a:xfrm>
                <a:off x="4277135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3" name="立方体 322"/>
              <p:cNvSpPr/>
              <p:nvPr/>
            </p:nvSpPr>
            <p:spPr>
              <a:xfrm>
                <a:off x="4550198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4" name="立方体 323"/>
              <p:cNvSpPr/>
              <p:nvPr/>
            </p:nvSpPr>
            <p:spPr>
              <a:xfrm>
                <a:off x="4823262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5" name="立方体 324"/>
              <p:cNvSpPr/>
              <p:nvPr/>
            </p:nvSpPr>
            <p:spPr>
              <a:xfrm>
                <a:off x="509791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6" name="立方体 325"/>
              <p:cNvSpPr/>
              <p:nvPr/>
            </p:nvSpPr>
            <p:spPr>
              <a:xfrm>
                <a:off x="5369389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27" name="立方体 326"/>
              <p:cNvSpPr/>
              <p:nvPr/>
            </p:nvSpPr>
            <p:spPr>
              <a:xfrm>
                <a:off x="5644041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81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306" name="直接连接符 305"/>
              <p:cNvCxnSpPr/>
              <p:nvPr/>
            </p:nvCxnSpPr>
            <p:spPr>
              <a:xfrm rot="5400000">
                <a:off x="4623313" y="3893137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" name="立方体 306"/>
              <p:cNvSpPr/>
              <p:nvPr/>
            </p:nvSpPr>
            <p:spPr>
              <a:xfrm>
                <a:off x="3185760" y="497360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8" name="立方体 307"/>
              <p:cNvSpPr/>
              <p:nvPr/>
            </p:nvSpPr>
            <p:spPr>
              <a:xfrm>
                <a:off x="3457236" y="497360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9" name="立方体 308"/>
              <p:cNvSpPr/>
              <p:nvPr/>
            </p:nvSpPr>
            <p:spPr>
              <a:xfrm>
                <a:off x="3728712" y="497360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0" name="立方体 309"/>
              <p:cNvSpPr/>
              <p:nvPr/>
            </p:nvSpPr>
            <p:spPr>
              <a:xfrm>
                <a:off x="4001775" y="497360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1" name="立方体 310"/>
              <p:cNvSpPr/>
              <p:nvPr/>
            </p:nvSpPr>
            <p:spPr>
              <a:xfrm>
                <a:off x="4276427" y="497360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2" name="立方体 311"/>
              <p:cNvSpPr/>
              <p:nvPr/>
            </p:nvSpPr>
            <p:spPr>
              <a:xfrm>
                <a:off x="4549490" y="497360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3" name="立方体 312"/>
              <p:cNvSpPr/>
              <p:nvPr/>
            </p:nvSpPr>
            <p:spPr>
              <a:xfrm>
                <a:off x="4822554" y="497360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4" name="立方体 313"/>
              <p:cNvSpPr/>
              <p:nvPr/>
            </p:nvSpPr>
            <p:spPr>
              <a:xfrm>
                <a:off x="5098793" y="497360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5" name="立方体 314"/>
              <p:cNvSpPr/>
              <p:nvPr/>
            </p:nvSpPr>
            <p:spPr>
              <a:xfrm>
                <a:off x="5368681" y="497360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16" name="立方体 315"/>
              <p:cNvSpPr/>
              <p:nvPr/>
            </p:nvSpPr>
            <p:spPr>
              <a:xfrm>
                <a:off x="5643331" y="497360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82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295" name="直接连接符 294"/>
              <p:cNvCxnSpPr/>
              <p:nvPr/>
            </p:nvCxnSpPr>
            <p:spPr>
              <a:xfrm rot="5400000">
                <a:off x="4623327" y="3891325"/>
                <a:ext cx="0" cy="2743336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6" name="立方体 295"/>
              <p:cNvSpPr/>
              <p:nvPr/>
            </p:nvSpPr>
            <p:spPr>
              <a:xfrm>
                <a:off x="3184981" y="497258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7" name="立方体 296"/>
              <p:cNvSpPr/>
              <p:nvPr/>
            </p:nvSpPr>
            <p:spPr>
              <a:xfrm>
                <a:off x="3456457" y="497258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8" name="立方体 297"/>
              <p:cNvSpPr/>
              <p:nvPr/>
            </p:nvSpPr>
            <p:spPr>
              <a:xfrm>
                <a:off x="3727933" y="497258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9" name="立方体 298"/>
              <p:cNvSpPr/>
              <p:nvPr/>
            </p:nvSpPr>
            <p:spPr>
              <a:xfrm>
                <a:off x="4000996" y="497258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0" name="立方体 299"/>
              <p:cNvSpPr/>
              <p:nvPr/>
            </p:nvSpPr>
            <p:spPr>
              <a:xfrm>
                <a:off x="4277235" y="497258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1" name="立方体 300"/>
              <p:cNvSpPr/>
              <p:nvPr/>
            </p:nvSpPr>
            <p:spPr>
              <a:xfrm>
                <a:off x="4550298" y="497258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2" name="立方体 301"/>
              <p:cNvSpPr/>
              <p:nvPr/>
            </p:nvSpPr>
            <p:spPr>
              <a:xfrm>
                <a:off x="4823362" y="497258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3" name="立方体 302"/>
              <p:cNvSpPr/>
              <p:nvPr/>
            </p:nvSpPr>
            <p:spPr>
              <a:xfrm>
                <a:off x="5098014" y="497258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4" name="立方体 303"/>
              <p:cNvSpPr/>
              <p:nvPr/>
            </p:nvSpPr>
            <p:spPr>
              <a:xfrm>
                <a:off x="5369489" y="497258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305" name="立方体 304"/>
              <p:cNvSpPr/>
              <p:nvPr/>
            </p:nvSpPr>
            <p:spPr>
              <a:xfrm>
                <a:off x="5644141" y="497258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283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284" name="直接连接符 283"/>
              <p:cNvCxnSpPr/>
              <p:nvPr/>
            </p:nvCxnSpPr>
            <p:spPr>
              <a:xfrm rot="5400000">
                <a:off x="4623292" y="3892374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5" name="立方体 284"/>
              <p:cNvSpPr/>
              <p:nvPr/>
            </p:nvSpPr>
            <p:spPr>
              <a:xfrm>
                <a:off x="3185740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86" name="立方体 285"/>
              <p:cNvSpPr/>
              <p:nvPr/>
            </p:nvSpPr>
            <p:spPr>
              <a:xfrm>
                <a:off x="3457215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87" name="立方体 286"/>
              <p:cNvSpPr/>
              <p:nvPr/>
            </p:nvSpPr>
            <p:spPr>
              <a:xfrm>
                <a:off x="3728692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88" name="立方体 287"/>
              <p:cNvSpPr/>
              <p:nvPr/>
            </p:nvSpPr>
            <p:spPr>
              <a:xfrm>
                <a:off x="4001755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89" name="立方体 288"/>
              <p:cNvSpPr/>
              <p:nvPr/>
            </p:nvSpPr>
            <p:spPr>
              <a:xfrm>
                <a:off x="4276406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0" name="立方体 289"/>
              <p:cNvSpPr/>
              <p:nvPr/>
            </p:nvSpPr>
            <p:spPr>
              <a:xfrm>
                <a:off x="4549469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1" name="立方体 290"/>
              <p:cNvSpPr/>
              <p:nvPr/>
            </p:nvSpPr>
            <p:spPr>
              <a:xfrm>
                <a:off x="4822533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2" name="立方体 291"/>
              <p:cNvSpPr/>
              <p:nvPr/>
            </p:nvSpPr>
            <p:spPr>
              <a:xfrm>
                <a:off x="5098772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3" name="立方体 292"/>
              <p:cNvSpPr/>
              <p:nvPr/>
            </p:nvSpPr>
            <p:spPr>
              <a:xfrm>
                <a:off x="5368660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294" name="立方体 293"/>
              <p:cNvSpPr/>
              <p:nvPr/>
            </p:nvSpPr>
            <p:spPr>
              <a:xfrm>
                <a:off x="5643311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394" name="组合 390"/>
          <p:cNvGrpSpPr/>
          <p:nvPr/>
        </p:nvGrpSpPr>
        <p:grpSpPr bwMode="auto">
          <a:xfrm>
            <a:off x="1219449" y="4043016"/>
            <a:ext cx="3617912" cy="1154112"/>
            <a:chOff x="5778322" y="3429000"/>
            <a:chExt cx="3618091" cy="1155277"/>
          </a:xfrm>
        </p:grpSpPr>
        <p:grpSp>
          <p:nvGrpSpPr>
            <p:cNvPr id="395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504" name="直接连接符 503"/>
              <p:cNvCxnSpPr/>
              <p:nvPr/>
            </p:nvCxnSpPr>
            <p:spPr>
              <a:xfrm rot="5400000">
                <a:off x="4623362" y="3891673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05" name="立方体 504"/>
              <p:cNvSpPr/>
              <p:nvPr/>
            </p:nvSpPr>
            <p:spPr>
              <a:xfrm>
                <a:off x="3185810" y="497333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6" name="立方体 505"/>
              <p:cNvSpPr/>
              <p:nvPr/>
            </p:nvSpPr>
            <p:spPr>
              <a:xfrm>
                <a:off x="3457285" y="497333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7" name="立方体 506"/>
              <p:cNvSpPr/>
              <p:nvPr/>
            </p:nvSpPr>
            <p:spPr>
              <a:xfrm>
                <a:off x="3728762" y="497333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8" name="立方体 507"/>
              <p:cNvSpPr/>
              <p:nvPr/>
            </p:nvSpPr>
            <p:spPr>
              <a:xfrm>
                <a:off x="4001825" y="497333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9" name="立方体 508"/>
              <p:cNvSpPr/>
              <p:nvPr/>
            </p:nvSpPr>
            <p:spPr>
              <a:xfrm>
                <a:off x="4276476" y="4973330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0" name="立方体 509"/>
              <p:cNvSpPr/>
              <p:nvPr/>
            </p:nvSpPr>
            <p:spPr>
              <a:xfrm>
                <a:off x="4549539" y="4973330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1" name="立方体 510"/>
              <p:cNvSpPr/>
              <p:nvPr/>
            </p:nvSpPr>
            <p:spPr>
              <a:xfrm>
                <a:off x="4822603" y="4973330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2" name="立方体 511"/>
              <p:cNvSpPr/>
              <p:nvPr/>
            </p:nvSpPr>
            <p:spPr>
              <a:xfrm>
                <a:off x="5098842" y="497333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3" name="立方体 512"/>
              <p:cNvSpPr/>
              <p:nvPr/>
            </p:nvSpPr>
            <p:spPr>
              <a:xfrm>
                <a:off x="5368730" y="497333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14" name="立方体 513"/>
              <p:cNvSpPr/>
              <p:nvPr/>
            </p:nvSpPr>
            <p:spPr>
              <a:xfrm>
                <a:off x="5643381" y="497333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96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493" name="直接连接符 492"/>
              <p:cNvCxnSpPr/>
              <p:nvPr/>
            </p:nvCxnSpPr>
            <p:spPr>
              <a:xfrm rot="5400000">
                <a:off x="4624037" y="3892619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4" name="立方体 493"/>
              <p:cNvSpPr/>
              <p:nvPr/>
            </p:nvSpPr>
            <p:spPr>
              <a:xfrm>
                <a:off x="3186485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5" name="立方体 494"/>
              <p:cNvSpPr/>
              <p:nvPr/>
            </p:nvSpPr>
            <p:spPr>
              <a:xfrm>
                <a:off x="3457960" y="4972687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6" name="立方体 495"/>
              <p:cNvSpPr/>
              <p:nvPr/>
            </p:nvSpPr>
            <p:spPr>
              <a:xfrm>
                <a:off x="3729437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7" name="立方体 496"/>
              <p:cNvSpPr/>
              <p:nvPr/>
            </p:nvSpPr>
            <p:spPr>
              <a:xfrm>
                <a:off x="4002500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8" name="立方体 497"/>
              <p:cNvSpPr/>
              <p:nvPr/>
            </p:nvSpPr>
            <p:spPr>
              <a:xfrm>
                <a:off x="4277151" y="4972687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9" name="立方体 498"/>
              <p:cNvSpPr/>
              <p:nvPr/>
            </p:nvSpPr>
            <p:spPr>
              <a:xfrm>
                <a:off x="4550214" y="4972687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0" name="立方体 499"/>
              <p:cNvSpPr/>
              <p:nvPr/>
            </p:nvSpPr>
            <p:spPr>
              <a:xfrm>
                <a:off x="4823278" y="4972687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1" name="立方体 500"/>
              <p:cNvSpPr/>
              <p:nvPr/>
            </p:nvSpPr>
            <p:spPr>
              <a:xfrm>
                <a:off x="5099517" y="4972687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2" name="立方体 501"/>
              <p:cNvSpPr/>
              <p:nvPr/>
            </p:nvSpPr>
            <p:spPr>
              <a:xfrm>
                <a:off x="5369405" y="4972687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03" name="立方体 502"/>
              <p:cNvSpPr/>
              <p:nvPr/>
            </p:nvSpPr>
            <p:spPr>
              <a:xfrm>
                <a:off x="5644057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97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482" name="直接连接符 481"/>
              <p:cNvCxnSpPr/>
              <p:nvPr/>
            </p:nvCxnSpPr>
            <p:spPr>
              <a:xfrm rot="5400000">
                <a:off x="4623901" y="389215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3" name="立方体 482"/>
              <p:cNvSpPr/>
              <p:nvPr/>
            </p:nvSpPr>
            <p:spPr>
              <a:xfrm>
                <a:off x="3186349" y="4973809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4" name="立方体 483"/>
              <p:cNvSpPr/>
              <p:nvPr/>
            </p:nvSpPr>
            <p:spPr>
              <a:xfrm>
                <a:off x="3457824" y="4973809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5" name="立方体 484"/>
              <p:cNvSpPr/>
              <p:nvPr/>
            </p:nvSpPr>
            <p:spPr>
              <a:xfrm>
                <a:off x="3729301" y="4973809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6" name="立方体 485"/>
              <p:cNvSpPr/>
              <p:nvPr/>
            </p:nvSpPr>
            <p:spPr>
              <a:xfrm>
                <a:off x="4002364" y="4973809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7" name="立方体 486"/>
              <p:cNvSpPr/>
              <p:nvPr/>
            </p:nvSpPr>
            <p:spPr>
              <a:xfrm>
                <a:off x="4277015" y="4973809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8" name="立方体 487"/>
              <p:cNvSpPr/>
              <p:nvPr/>
            </p:nvSpPr>
            <p:spPr>
              <a:xfrm>
                <a:off x="4550078" y="4973809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9" name="立方体 488"/>
              <p:cNvSpPr/>
              <p:nvPr/>
            </p:nvSpPr>
            <p:spPr>
              <a:xfrm>
                <a:off x="4823142" y="4973809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0" name="立方体 489"/>
              <p:cNvSpPr/>
              <p:nvPr/>
            </p:nvSpPr>
            <p:spPr>
              <a:xfrm>
                <a:off x="5099381" y="4973809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1" name="立方体 490"/>
              <p:cNvSpPr/>
              <p:nvPr/>
            </p:nvSpPr>
            <p:spPr>
              <a:xfrm>
                <a:off x="5369269" y="4973809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92" name="立方体 491"/>
              <p:cNvSpPr/>
              <p:nvPr/>
            </p:nvSpPr>
            <p:spPr>
              <a:xfrm>
                <a:off x="5643921" y="4973809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98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471" name="直接连接符 470"/>
              <p:cNvCxnSpPr/>
              <p:nvPr/>
            </p:nvCxnSpPr>
            <p:spPr>
              <a:xfrm rot="5400000">
                <a:off x="4623853" y="3892244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2" name="立方体 471"/>
              <p:cNvSpPr/>
              <p:nvPr/>
            </p:nvSpPr>
            <p:spPr>
              <a:xfrm>
                <a:off x="3186300" y="497390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3" name="立方体 472"/>
              <p:cNvSpPr/>
              <p:nvPr/>
            </p:nvSpPr>
            <p:spPr>
              <a:xfrm>
                <a:off x="3457776" y="497390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4" name="立方体 473"/>
              <p:cNvSpPr/>
              <p:nvPr/>
            </p:nvSpPr>
            <p:spPr>
              <a:xfrm>
                <a:off x="3729252" y="497390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5" name="立方体 474"/>
              <p:cNvSpPr/>
              <p:nvPr/>
            </p:nvSpPr>
            <p:spPr>
              <a:xfrm>
                <a:off x="4002315" y="497390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6" name="立方体 475"/>
              <p:cNvSpPr/>
              <p:nvPr/>
            </p:nvSpPr>
            <p:spPr>
              <a:xfrm>
                <a:off x="4276967" y="4973903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7" name="立方体 476"/>
              <p:cNvSpPr/>
              <p:nvPr/>
            </p:nvSpPr>
            <p:spPr>
              <a:xfrm>
                <a:off x="4550030" y="4973903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8" name="立方体 477"/>
              <p:cNvSpPr/>
              <p:nvPr/>
            </p:nvSpPr>
            <p:spPr>
              <a:xfrm>
                <a:off x="4823094" y="4973903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9" name="立方体 478"/>
              <p:cNvSpPr/>
              <p:nvPr/>
            </p:nvSpPr>
            <p:spPr>
              <a:xfrm>
                <a:off x="5099333" y="497390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0" name="立方体 479"/>
              <p:cNvSpPr/>
              <p:nvPr/>
            </p:nvSpPr>
            <p:spPr>
              <a:xfrm>
                <a:off x="5369221" y="497390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81" name="立方体 480"/>
              <p:cNvSpPr/>
              <p:nvPr/>
            </p:nvSpPr>
            <p:spPr>
              <a:xfrm>
                <a:off x="5643872" y="497390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399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460" name="直接连接符 459"/>
              <p:cNvCxnSpPr/>
              <p:nvPr/>
            </p:nvCxnSpPr>
            <p:spPr>
              <a:xfrm rot="5400000">
                <a:off x="4622706" y="389301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1" name="立方体 460"/>
              <p:cNvSpPr/>
              <p:nvPr/>
            </p:nvSpPr>
            <p:spPr>
              <a:xfrm>
                <a:off x="3185154" y="4973080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2" name="立方体 461"/>
              <p:cNvSpPr/>
              <p:nvPr/>
            </p:nvSpPr>
            <p:spPr>
              <a:xfrm>
                <a:off x="3456629" y="4973080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3" name="立方体 462"/>
              <p:cNvSpPr/>
              <p:nvPr/>
            </p:nvSpPr>
            <p:spPr>
              <a:xfrm>
                <a:off x="3728106" y="4973080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4" name="立方体 463"/>
              <p:cNvSpPr/>
              <p:nvPr/>
            </p:nvSpPr>
            <p:spPr>
              <a:xfrm>
                <a:off x="4001169" y="4973080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5" name="立方体 464"/>
              <p:cNvSpPr/>
              <p:nvPr/>
            </p:nvSpPr>
            <p:spPr>
              <a:xfrm>
                <a:off x="4275820" y="4973080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6" name="立方体 465"/>
              <p:cNvSpPr/>
              <p:nvPr/>
            </p:nvSpPr>
            <p:spPr>
              <a:xfrm>
                <a:off x="4548883" y="4973080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7" name="立方体 466"/>
              <p:cNvSpPr/>
              <p:nvPr/>
            </p:nvSpPr>
            <p:spPr>
              <a:xfrm>
                <a:off x="4821947" y="4973080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8" name="立方体 467"/>
              <p:cNvSpPr/>
              <p:nvPr/>
            </p:nvSpPr>
            <p:spPr>
              <a:xfrm>
                <a:off x="5098186" y="4973080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9" name="立方体 468"/>
              <p:cNvSpPr/>
              <p:nvPr/>
            </p:nvSpPr>
            <p:spPr>
              <a:xfrm>
                <a:off x="5368074" y="4973080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70" name="立方体 469"/>
              <p:cNvSpPr/>
              <p:nvPr/>
            </p:nvSpPr>
            <p:spPr>
              <a:xfrm>
                <a:off x="5642725" y="4973080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400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449" name="直接连接符 448"/>
              <p:cNvCxnSpPr/>
              <p:nvPr/>
            </p:nvCxnSpPr>
            <p:spPr>
              <a:xfrm rot="5400000">
                <a:off x="4623623" y="389230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0" name="立方体 449"/>
              <p:cNvSpPr/>
              <p:nvPr/>
            </p:nvSpPr>
            <p:spPr>
              <a:xfrm>
                <a:off x="3186071" y="49739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1" name="立方体 450"/>
              <p:cNvSpPr/>
              <p:nvPr/>
            </p:nvSpPr>
            <p:spPr>
              <a:xfrm>
                <a:off x="3457546" y="49739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2" name="立方体 451"/>
              <p:cNvSpPr/>
              <p:nvPr/>
            </p:nvSpPr>
            <p:spPr>
              <a:xfrm>
                <a:off x="3729023" y="49739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3" name="立方体 452"/>
              <p:cNvSpPr/>
              <p:nvPr/>
            </p:nvSpPr>
            <p:spPr>
              <a:xfrm>
                <a:off x="4002086" y="49739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4" name="立方体 453"/>
              <p:cNvSpPr/>
              <p:nvPr/>
            </p:nvSpPr>
            <p:spPr>
              <a:xfrm>
                <a:off x="4276737" y="4973962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5" name="立方体 454"/>
              <p:cNvSpPr/>
              <p:nvPr/>
            </p:nvSpPr>
            <p:spPr>
              <a:xfrm>
                <a:off x="4549800" y="4973962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6" name="立方体 455"/>
              <p:cNvSpPr/>
              <p:nvPr/>
            </p:nvSpPr>
            <p:spPr>
              <a:xfrm>
                <a:off x="4822864" y="4973962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7" name="立方体 456"/>
              <p:cNvSpPr/>
              <p:nvPr/>
            </p:nvSpPr>
            <p:spPr>
              <a:xfrm>
                <a:off x="5099103" y="49739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8" name="立方体 457"/>
              <p:cNvSpPr/>
              <p:nvPr/>
            </p:nvSpPr>
            <p:spPr>
              <a:xfrm>
                <a:off x="5368991" y="49739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59" name="立方体 458"/>
              <p:cNvSpPr/>
              <p:nvPr/>
            </p:nvSpPr>
            <p:spPr>
              <a:xfrm>
                <a:off x="5643643" y="49739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401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438" name="直接连接符 437"/>
              <p:cNvCxnSpPr/>
              <p:nvPr/>
            </p:nvCxnSpPr>
            <p:spPr>
              <a:xfrm rot="5400000">
                <a:off x="4624021" y="3891843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9" name="立方体 438"/>
              <p:cNvSpPr/>
              <p:nvPr/>
            </p:nvSpPr>
            <p:spPr>
              <a:xfrm>
                <a:off x="3189644" y="497350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0" name="立方体 439"/>
              <p:cNvSpPr/>
              <p:nvPr/>
            </p:nvSpPr>
            <p:spPr>
              <a:xfrm>
                <a:off x="3456357" y="497350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1" name="立方体 440"/>
              <p:cNvSpPr/>
              <p:nvPr/>
            </p:nvSpPr>
            <p:spPr>
              <a:xfrm>
                <a:off x="3727833" y="4973500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2" name="立方体 441"/>
              <p:cNvSpPr/>
              <p:nvPr/>
            </p:nvSpPr>
            <p:spPr>
              <a:xfrm>
                <a:off x="4000896" y="497350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3" name="立方体 442"/>
              <p:cNvSpPr/>
              <p:nvPr/>
            </p:nvSpPr>
            <p:spPr>
              <a:xfrm>
                <a:off x="4277135" y="497350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4" name="立方体 443"/>
              <p:cNvSpPr/>
              <p:nvPr/>
            </p:nvSpPr>
            <p:spPr>
              <a:xfrm>
                <a:off x="4550198" y="497350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5" name="立方体 444"/>
              <p:cNvSpPr/>
              <p:nvPr/>
            </p:nvSpPr>
            <p:spPr>
              <a:xfrm>
                <a:off x="4823262" y="497350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6" name="立方体 445"/>
              <p:cNvSpPr/>
              <p:nvPr/>
            </p:nvSpPr>
            <p:spPr>
              <a:xfrm>
                <a:off x="5097913" y="4973500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7" name="立方体 446"/>
              <p:cNvSpPr/>
              <p:nvPr/>
            </p:nvSpPr>
            <p:spPr>
              <a:xfrm>
                <a:off x="5369389" y="4973500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48" name="立方体 447"/>
              <p:cNvSpPr/>
              <p:nvPr/>
            </p:nvSpPr>
            <p:spPr>
              <a:xfrm>
                <a:off x="5644041" y="4973500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402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427" name="直接连接符 426"/>
              <p:cNvCxnSpPr/>
              <p:nvPr/>
            </p:nvCxnSpPr>
            <p:spPr>
              <a:xfrm rot="5400000">
                <a:off x="4623313" y="3892796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8" name="立方体 427"/>
              <p:cNvSpPr/>
              <p:nvPr/>
            </p:nvSpPr>
            <p:spPr>
              <a:xfrm>
                <a:off x="3185760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9" name="立方体 428"/>
              <p:cNvSpPr/>
              <p:nvPr/>
            </p:nvSpPr>
            <p:spPr>
              <a:xfrm>
                <a:off x="3457236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0" name="立方体 429"/>
              <p:cNvSpPr/>
              <p:nvPr/>
            </p:nvSpPr>
            <p:spPr>
              <a:xfrm>
                <a:off x="3728712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1" name="立方体 430"/>
              <p:cNvSpPr/>
              <p:nvPr/>
            </p:nvSpPr>
            <p:spPr>
              <a:xfrm>
                <a:off x="4001775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2" name="立方体 431"/>
              <p:cNvSpPr/>
              <p:nvPr/>
            </p:nvSpPr>
            <p:spPr>
              <a:xfrm>
                <a:off x="4276427" y="4972866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3" name="立方体 432"/>
              <p:cNvSpPr/>
              <p:nvPr/>
            </p:nvSpPr>
            <p:spPr>
              <a:xfrm>
                <a:off x="4549490" y="4972866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4" name="立方体 433"/>
              <p:cNvSpPr/>
              <p:nvPr/>
            </p:nvSpPr>
            <p:spPr>
              <a:xfrm>
                <a:off x="4822554" y="4972866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5" name="立方体 434"/>
              <p:cNvSpPr/>
              <p:nvPr/>
            </p:nvSpPr>
            <p:spPr>
              <a:xfrm>
                <a:off x="5098793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6" name="立方体 435"/>
              <p:cNvSpPr/>
              <p:nvPr/>
            </p:nvSpPr>
            <p:spPr>
              <a:xfrm>
                <a:off x="5368681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37" name="立方体 436"/>
              <p:cNvSpPr/>
              <p:nvPr/>
            </p:nvSpPr>
            <p:spPr>
              <a:xfrm>
                <a:off x="5643331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403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416" name="直接连接符 415"/>
              <p:cNvCxnSpPr/>
              <p:nvPr/>
            </p:nvCxnSpPr>
            <p:spPr>
              <a:xfrm rot="5400000">
                <a:off x="4623327" y="3891111"/>
                <a:ext cx="0" cy="2743336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7" name="立方体 416"/>
              <p:cNvSpPr/>
              <p:nvPr/>
            </p:nvSpPr>
            <p:spPr>
              <a:xfrm>
                <a:off x="3184981" y="49735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8" name="立方体 417"/>
              <p:cNvSpPr/>
              <p:nvPr/>
            </p:nvSpPr>
            <p:spPr>
              <a:xfrm>
                <a:off x="3456457" y="49735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9" name="立方体 418"/>
              <p:cNvSpPr/>
              <p:nvPr/>
            </p:nvSpPr>
            <p:spPr>
              <a:xfrm>
                <a:off x="3727933" y="497356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0" name="立方体 419"/>
              <p:cNvSpPr/>
              <p:nvPr/>
            </p:nvSpPr>
            <p:spPr>
              <a:xfrm>
                <a:off x="4000996" y="49735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1" name="立方体 420"/>
              <p:cNvSpPr/>
              <p:nvPr/>
            </p:nvSpPr>
            <p:spPr>
              <a:xfrm>
                <a:off x="4277235" y="49735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2" name="立方体 421"/>
              <p:cNvSpPr/>
              <p:nvPr/>
            </p:nvSpPr>
            <p:spPr>
              <a:xfrm>
                <a:off x="4550298" y="49735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3" name="立方体 422"/>
              <p:cNvSpPr/>
              <p:nvPr/>
            </p:nvSpPr>
            <p:spPr>
              <a:xfrm>
                <a:off x="4823362" y="49735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4" name="立方体 423"/>
              <p:cNvSpPr/>
              <p:nvPr/>
            </p:nvSpPr>
            <p:spPr>
              <a:xfrm>
                <a:off x="5098014" y="497356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5" name="立方体 424"/>
              <p:cNvSpPr/>
              <p:nvPr/>
            </p:nvSpPr>
            <p:spPr>
              <a:xfrm>
                <a:off x="5369489" y="49735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26" name="立方体 425"/>
              <p:cNvSpPr/>
              <p:nvPr/>
            </p:nvSpPr>
            <p:spPr>
              <a:xfrm>
                <a:off x="5644141" y="49735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404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405" name="直接连接符 404"/>
              <p:cNvCxnSpPr/>
              <p:nvPr/>
            </p:nvCxnSpPr>
            <p:spPr>
              <a:xfrm rot="5400000">
                <a:off x="4623292" y="3892286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立方体 405"/>
              <p:cNvSpPr/>
              <p:nvPr/>
            </p:nvSpPr>
            <p:spPr>
              <a:xfrm>
                <a:off x="3185740" y="497394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7" name="立方体 406"/>
              <p:cNvSpPr/>
              <p:nvPr/>
            </p:nvSpPr>
            <p:spPr>
              <a:xfrm>
                <a:off x="3457215" y="497394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8" name="立方体 407"/>
              <p:cNvSpPr/>
              <p:nvPr/>
            </p:nvSpPr>
            <p:spPr>
              <a:xfrm>
                <a:off x="3728692" y="497394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09" name="立方体 408"/>
              <p:cNvSpPr/>
              <p:nvPr/>
            </p:nvSpPr>
            <p:spPr>
              <a:xfrm>
                <a:off x="4001755" y="497394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0" name="立方体 409"/>
              <p:cNvSpPr/>
              <p:nvPr/>
            </p:nvSpPr>
            <p:spPr>
              <a:xfrm>
                <a:off x="4276406" y="4973943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1" name="立方体 410"/>
              <p:cNvSpPr/>
              <p:nvPr/>
            </p:nvSpPr>
            <p:spPr>
              <a:xfrm>
                <a:off x="4549469" y="4973943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2" name="立方体 411"/>
              <p:cNvSpPr/>
              <p:nvPr/>
            </p:nvSpPr>
            <p:spPr>
              <a:xfrm>
                <a:off x="4822533" y="4973943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3" name="立方体 412"/>
              <p:cNvSpPr/>
              <p:nvPr/>
            </p:nvSpPr>
            <p:spPr>
              <a:xfrm>
                <a:off x="5098772" y="497394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4" name="立方体 413"/>
              <p:cNvSpPr/>
              <p:nvPr/>
            </p:nvSpPr>
            <p:spPr>
              <a:xfrm>
                <a:off x="5368660" y="4973943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15" name="立方体 414"/>
              <p:cNvSpPr/>
              <p:nvPr/>
            </p:nvSpPr>
            <p:spPr>
              <a:xfrm>
                <a:off x="5643311" y="4973943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515" name="组合 511"/>
          <p:cNvGrpSpPr/>
          <p:nvPr/>
        </p:nvGrpSpPr>
        <p:grpSpPr bwMode="auto">
          <a:xfrm>
            <a:off x="1222624" y="3774728"/>
            <a:ext cx="3617912" cy="1155700"/>
            <a:chOff x="5778322" y="3429000"/>
            <a:chExt cx="3618091" cy="1155277"/>
          </a:xfrm>
        </p:grpSpPr>
        <p:grpSp>
          <p:nvGrpSpPr>
            <p:cNvPr id="516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625" name="直接连接符 624"/>
              <p:cNvCxnSpPr/>
              <p:nvPr/>
            </p:nvCxnSpPr>
            <p:spPr>
              <a:xfrm rot="5400000">
                <a:off x="4623362" y="3892863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26" name="立方体 625"/>
              <p:cNvSpPr/>
              <p:nvPr/>
            </p:nvSpPr>
            <p:spPr>
              <a:xfrm>
                <a:off x="3185810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7" name="立方体 626"/>
              <p:cNvSpPr/>
              <p:nvPr/>
            </p:nvSpPr>
            <p:spPr>
              <a:xfrm>
                <a:off x="3457285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8" name="立方体 627"/>
              <p:cNvSpPr/>
              <p:nvPr/>
            </p:nvSpPr>
            <p:spPr>
              <a:xfrm>
                <a:off x="3728762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9" name="立方体 628"/>
              <p:cNvSpPr/>
              <p:nvPr/>
            </p:nvSpPr>
            <p:spPr>
              <a:xfrm>
                <a:off x="4001825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0" name="立方体 629"/>
              <p:cNvSpPr/>
              <p:nvPr/>
            </p:nvSpPr>
            <p:spPr>
              <a:xfrm>
                <a:off x="4276476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1" name="立方体 630"/>
              <p:cNvSpPr/>
              <p:nvPr/>
            </p:nvSpPr>
            <p:spPr>
              <a:xfrm>
                <a:off x="4549539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2" name="立方体 631"/>
              <p:cNvSpPr/>
              <p:nvPr/>
            </p:nvSpPr>
            <p:spPr>
              <a:xfrm>
                <a:off x="4822603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3" name="立方体 632"/>
              <p:cNvSpPr/>
              <p:nvPr/>
            </p:nvSpPr>
            <p:spPr>
              <a:xfrm>
                <a:off x="5098842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4" name="立方体 633"/>
              <p:cNvSpPr/>
              <p:nvPr/>
            </p:nvSpPr>
            <p:spPr>
              <a:xfrm>
                <a:off x="5368730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35" name="立方体 634"/>
              <p:cNvSpPr/>
              <p:nvPr/>
            </p:nvSpPr>
            <p:spPr>
              <a:xfrm>
                <a:off x="5643381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17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614" name="直接连接符 613"/>
              <p:cNvCxnSpPr/>
              <p:nvPr/>
            </p:nvCxnSpPr>
            <p:spPr>
              <a:xfrm rot="5400000">
                <a:off x="4624037" y="389210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5" name="立方体 614"/>
              <p:cNvSpPr/>
              <p:nvPr/>
            </p:nvSpPr>
            <p:spPr>
              <a:xfrm>
                <a:off x="3186485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6" name="立方体 615"/>
              <p:cNvSpPr/>
              <p:nvPr/>
            </p:nvSpPr>
            <p:spPr>
              <a:xfrm>
                <a:off x="3457960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7" name="立方体 616"/>
              <p:cNvSpPr/>
              <p:nvPr/>
            </p:nvSpPr>
            <p:spPr>
              <a:xfrm>
                <a:off x="372943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8" name="立方体 617"/>
              <p:cNvSpPr/>
              <p:nvPr/>
            </p:nvSpPr>
            <p:spPr>
              <a:xfrm>
                <a:off x="4002500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9" name="立方体 618"/>
              <p:cNvSpPr/>
              <p:nvPr/>
            </p:nvSpPr>
            <p:spPr>
              <a:xfrm>
                <a:off x="4277151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0" name="立方体 619"/>
              <p:cNvSpPr/>
              <p:nvPr/>
            </p:nvSpPr>
            <p:spPr>
              <a:xfrm>
                <a:off x="4550214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1" name="立方体 620"/>
              <p:cNvSpPr/>
              <p:nvPr/>
            </p:nvSpPr>
            <p:spPr>
              <a:xfrm>
                <a:off x="4823278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2" name="立方体 621"/>
              <p:cNvSpPr/>
              <p:nvPr/>
            </p:nvSpPr>
            <p:spPr>
              <a:xfrm>
                <a:off x="5099517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3" name="立方体 622"/>
              <p:cNvSpPr/>
              <p:nvPr/>
            </p:nvSpPr>
            <p:spPr>
              <a:xfrm>
                <a:off x="5369405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24" name="立方体 623"/>
              <p:cNvSpPr/>
              <p:nvPr/>
            </p:nvSpPr>
            <p:spPr>
              <a:xfrm>
                <a:off x="564405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18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603" name="直接连接符 602"/>
              <p:cNvCxnSpPr/>
              <p:nvPr/>
            </p:nvCxnSpPr>
            <p:spPr>
              <a:xfrm rot="5400000">
                <a:off x="4623901" y="389311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4" name="立方体 603"/>
              <p:cNvSpPr/>
              <p:nvPr/>
            </p:nvSpPr>
            <p:spPr>
              <a:xfrm>
                <a:off x="3186349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5" name="立方体 604"/>
              <p:cNvSpPr/>
              <p:nvPr/>
            </p:nvSpPr>
            <p:spPr>
              <a:xfrm>
                <a:off x="3457824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6" name="立方体 605"/>
              <p:cNvSpPr/>
              <p:nvPr/>
            </p:nvSpPr>
            <p:spPr>
              <a:xfrm>
                <a:off x="372930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7" name="立方体 606"/>
              <p:cNvSpPr/>
              <p:nvPr/>
            </p:nvSpPr>
            <p:spPr>
              <a:xfrm>
                <a:off x="4002364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8" name="立方体 607"/>
              <p:cNvSpPr/>
              <p:nvPr/>
            </p:nvSpPr>
            <p:spPr>
              <a:xfrm>
                <a:off x="4277015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9" name="立方体 608"/>
              <p:cNvSpPr/>
              <p:nvPr/>
            </p:nvSpPr>
            <p:spPr>
              <a:xfrm>
                <a:off x="4550078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0" name="立方体 609"/>
              <p:cNvSpPr/>
              <p:nvPr/>
            </p:nvSpPr>
            <p:spPr>
              <a:xfrm>
                <a:off x="4823142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1" name="立方体 610"/>
              <p:cNvSpPr/>
              <p:nvPr/>
            </p:nvSpPr>
            <p:spPr>
              <a:xfrm>
                <a:off x="5099381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2" name="立方体 611"/>
              <p:cNvSpPr/>
              <p:nvPr/>
            </p:nvSpPr>
            <p:spPr>
              <a:xfrm>
                <a:off x="5369269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13" name="立方体 612"/>
              <p:cNvSpPr/>
              <p:nvPr/>
            </p:nvSpPr>
            <p:spPr>
              <a:xfrm>
                <a:off x="564392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19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592" name="直接连接符 591"/>
              <p:cNvCxnSpPr/>
              <p:nvPr/>
            </p:nvCxnSpPr>
            <p:spPr>
              <a:xfrm rot="5400000">
                <a:off x="4623853" y="3893081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3" name="立方体 592"/>
              <p:cNvSpPr/>
              <p:nvPr/>
            </p:nvSpPr>
            <p:spPr>
              <a:xfrm>
                <a:off x="3186300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4" name="立方体 593"/>
              <p:cNvSpPr/>
              <p:nvPr/>
            </p:nvSpPr>
            <p:spPr>
              <a:xfrm>
                <a:off x="3457776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5" name="立方体 594"/>
              <p:cNvSpPr/>
              <p:nvPr/>
            </p:nvSpPr>
            <p:spPr>
              <a:xfrm>
                <a:off x="372925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6" name="立方体 595"/>
              <p:cNvSpPr/>
              <p:nvPr/>
            </p:nvSpPr>
            <p:spPr>
              <a:xfrm>
                <a:off x="4002315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7" name="立方体 596"/>
              <p:cNvSpPr/>
              <p:nvPr/>
            </p:nvSpPr>
            <p:spPr>
              <a:xfrm>
                <a:off x="4276967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8" name="立方体 597"/>
              <p:cNvSpPr/>
              <p:nvPr/>
            </p:nvSpPr>
            <p:spPr>
              <a:xfrm>
                <a:off x="4550030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9" name="立方体 598"/>
              <p:cNvSpPr/>
              <p:nvPr/>
            </p:nvSpPr>
            <p:spPr>
              <a:xfrm>
                <a:off x="4823094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0" name="立方体 599"/>
              <p:cNvSpPr/>
              <p:nvPr/>
            </p:nvSpPr>
            <p:spPr>
              <a:xfrm>
                <a:off x="5099333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1" name="立方体 600"/>
              <p:cNvSpPr/>
              <p:nvPr/>
            </p:nvSpPr>
            <p:spPr>
              <a:xfrm>
                <a:off x="5369221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02" name="立方体 601"/>
              <p:cNvSpPr/>
              <p:nvPr/>
            </p:nvSpPr>
            <p:spPr>
              <a:xfrm>
                <a:off x="564387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0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581" name="直接连接符 580"/>
              <p:cNvCxnSpPr/>
              <p:nvPr/>
            </p:nvCxnSpPr>
            <p:spPr>
              <a:xfrm rot="5400000">
                <a:off x="4622706" y="389213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2" name="立方体 581"/>
              <p:cNvSpPr/>
              <p:nvPr/>
            </p:nvSpPr>
            <p:spPr>
              <a:xfrm>
                <a:off x="3185154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3" name="立方体 582"/>
              <p:cNvSpPr/>
              <p:nvPr/>
            </p:nvSpPr>
            <p:spPr>
              <a:xfrm>
                <a:off x="3456629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4" name="立方体 583"/>
              <p:cNvSpPr/>
              <p:nvPr/>
            </p:nvSpPr>
            <p:spPr>
              <a:xfrm>
                <a:off x="3728106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5" name="立方体 584"/>
              <p:cNvSpPr/>
              <p:nvPr/>
            </p:nvSpPr>
            <p:spPr>
              <a:xfrm>
                <a:off x="4001169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6" name="立方体 585"/>
              <p:cNvSpPr/>
              <p:nvPr/>
            </p:nvSpPr>
            <p:spPr>
              <a:xfrm>
                <a:off x="4275820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7" name="立方体 586"/>
              <p:cNvSpPr/>
              <p:nvPr/>
            </p:nvSpPr>
            <p:spPr>
              <a:xfrm>
                <a:off x="4548883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8" name="立方体 587"/>
              <p:cNvSpPr/>
              <p:nvPr/>
            </p:nvSpPr>
            <p:spPr>
              <a:xfrm>
                <a:off x="4821947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9" name="立方体 588"/>
              <p:cNvSpPr/>
              <p:nvPr/>
            </p:nvSpPr>
            <p:spPr>
              <a:xfrm>
                <a:off x="5098186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0" name="立方体 589"/>
              <p:cNvSpPr/>
              <p:nvPr/>
            </p:nvSpPr>
            <p:spPr>
              <a:xfrm>
                <a:off x="5368074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91" name="立方体 590"/>
              <p:cNvSpPr/>
              <p:nvPr/>
            </p:nvSpPr>
            <p:spPr>
              <a:xfrm>
                <a:off x="5642725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1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570" name="直接连接符 569"/>
              <p:cNvCxnSpPr/>
              <p:nvPr/>
            </p:nvCxnSpPr>
            <p:spPr>
              <a:xfrm rot="5400000">
                <a:off x="4623623" y="389289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1" name="立方体 570"/>
              <p:cNvSpPr/>
              <p:nvPr/>
            </p:nvSpPr>
            <p:spPr>
              <a:xfrm>
                <a:off x="3186071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2" name="立方体 571"/>
              <p:cNvSpPr/>
              <p:nvPr/>
            </p:nvSpPr>
            <p:spPr>
              <a:xfrm>
                <a:off x="3457546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3" name="立方体 572"/>
              <p:cNvSpPr/>
              <p:nvPr/>
            </p:nvSpPr>
            <p:spPr>
              <a:xfrm>
                <a:off x="372902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4" name="立方体 573"/>
              <p:cNvSpPr/>
              <p:nvPr/>
            </p:nvSpPr>
            <p:spPr>
              <a:xfrm>
                <a:off x="4002086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5" name="立方体 574"/>
              <p:cNvSpPr/>
              <p:nvPr/>
            </p:nvSpPr>
            <p:spPr>
              <a:xfrm>
                <a:off x="4276737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6" name="立方体 575"/>
              <p:cNvSpPr/>
              <p:nvPr/>
            </p:nvSpPr>
            <p:spPr>
              <a:xfrm>
                <a:off x="4549800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7" name="立方体 576"/>
              <p:cNvSpPr/>
              <p:nvPr/>
            </p:nvSpPr>
            <p:spPr>
              <a:xfrm>
                <a:off x="4822864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8" name="立方体 577"/>
              <p:cNvSpPr/>
              <p:nvPr/>
            </p:nvSpPr>
            <p:spPr>
              <a:xfrm>
                <a:off x="5099103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79" name="立方体 578"/>
              <p:cNvSpPr/>
              <p:nvPr/>
            </p:nvSpPr>
            <p:spPr>
              <a:xfrm>
                <a:off x="5368991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80" name="立方体 579"/>
              <p:cNvSpPr/>
              <p:nvPr/>
            </p:nvSpPr>
            <p:spPr>
              <a:xfrm>
                <a:off x="564364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2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559" name="直接连接符 558"/>
              <p:cNvCxnSpPr/>
              <p:nvPr/>
            </p:nvCxnSpPr>
            <p:spPr>
              <a:xfrm rot="5400000">
                <a:off x="4624021" y="3892308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0" name="立方体 559"/>
              <p:cNvSpPr/>
              <p:nvPr/>
            </p:nvSpPr>
            <p:spPr>
              <a:xfrm>
                <a:off x="3189644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1" name="立方体 560"/>
              <p:cNvSpPr/>
              <p:nvPr/>
            </p:nvSpPr>
            <p:spPr>
              <a:xfrm>
                <a:off x="3456357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2" name="立方体 561"/>
              <p:cNvSpPr/>
              <p:nvPr/>
            </p:nvSpPr>
            <p:spPr>
              <a:xfrm>
                <a:off x="372783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3" name="立方体 562"/>
              <p:cNvSpPr/>
              <p:nvPr/>
            </p:nvSpPr>
            <p:spPr>
              <a:xfrm>
                <a:off x="4000896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4" name="立方体 563"/>
              <p:cNvSpPr/>
              <p:nvPr/>
            </p:nvSpPr>
            <p:spPr>
              <a:xfrm>
                <a:off x="4277135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5" name="立方体 564"/>
              <p:cNvSpPr/>
              <p:nvPr/>
            </p:nvSpPr>
            <p:spPr>
              <a:xfrm>
                <a:off x="4550198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6" name="立方体 565"/>
              <p:cNvSpPr/>
              <p:nvPr/>
            </p:nvSpPr>
            <p:spPr>
              <a:xfrm>
                <a:off x="4823262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7" name="立方体 566"/>
              <p:cNvSpPr/>
              <p:nvPr/>
            </p:nvSpPr>
            <p:spPr>
              <a:xfrm>
                <a:off x="509791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8" name="立方体 567"/>
              <p:cNvSpPr/>
              <p:nvPr/>
            </p:nvSpPr>
            <p:spPr>
              <a:xfrm>
                <a:off x="5369389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69" name="立方体 568"/>
              <p:cNvSpPr/>
              <p:nvPr/>
            </p:nvSpPr>
            <p:spPr>
              <a:xfrm>
                <a:off x="5644041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3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548" name="直接连接符 547"/>
              <p:cNvCxnSpPr/>
              <p:nvPr/>
            </p:nvCxnSpPr>
            <p:spPr>
              <a:xfrm rot="5400000">
                <a:off x="4623313" y="3893137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9" name="立方体 548"/>
              <p:cNvSpPr/>
              <p:nvPr/>
            </p:nvSpPr>
            <p:spPr>
              <a:xfrm>
                <a:off x="3185760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0" name="立方体 549"/>
              <p:cNvSpPr/>
              <p:nvPr/>
            </p:nvSpPr>
            <p:spPr>
              <a:xfrm>
                <a:off x="3457236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1" name="立方体 550"/>
              <p:cNvSpPr/>
              <p:nvPr/>
            </p:nvSpPr>
            <p:spPr>
              <a:xfrm>
                <a:off x="3728712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2" name="立方体 551"/>
              <p:cNvSpPr/>
              <p:nvPr/>
            </p:nvSpPr>
            <p:spPr>
              <a:xfrm>
                <a:off x="4001775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3" name="立方体 552"/>
              <p:cNvSpPr/>
              <p:nvPr/>
            </p:nvSpPr>
            <p:spPr>
              <a:xfrm>
                <a:off x="4276427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4" name="立方体 553"/>
              <p:cNvSpPr/>
              <p:nvPr/>
            </p:nvSpPr>
            <p:spPr>
              <a:xfrm>
                <a:off x="4549490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5" name="立方体 554"/>
              <p:cNvSpPr/>
              <p:nvPr/>
            </p:nvSpPr>
            <p:spPr>
              <a:xfrm>
                <a:off x="4822554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6" name="立方体 555"/>
              <p:cNvSpPr/>
              <p:nvPr/>
            </p:nvSpPr>
            <p:spPr>
              <a:xfrm>
                <a:off x="5098793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7" name="立方体 556"/>
              <p:cNvSpPr/>
              <p:nvPr/>
            </p:nvSpPr>
            <p:spPr>
              <a:xfrm>
                <a:off x="5368681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58" name="立方体 557"/>
              <p:cNvSpPr/>
              <p:nvPr/>
            </p:nvSpPr>
            <p:spPr>
              <a:xfrm>
                <a:off x="5643331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4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537" name="直接连接符 536"/>
              <p:cNvCxnSpPr/>
              <p:nvPr/>
            </p:nvCxnSpPr>
            <p:spPr>
              <a:xfrm rot="5400000">
                <a:off x="4623327" y="3891325"/>
                <a:ext cx="0" cy="2743336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8" name="立方体 537"/>
              <p:cNvSpPr/>
              <p:nvPr/>
            </p:nvSpPr>
            <p:spPr>
              <a:xfrm>
                <a:off x="3184981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9" name="立方体 538"/>
              <p:cNvSpPr/>
              <p:nvPr/>
            </p:nvSpPr>
            <p:spPr>
              <a:xfrm>
                <a:off x="3456457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0" name="立方体 539"/>
              <p:cNvSpPr/>
              <p:nvPr/>
            </p:nvSpPr>
            <p:spPr>
              <a:xfrm>
                <a:off x="3727933" y="4972587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1" name="立方体 540"/>
              <p:cNvSpPr/>
              <p:nvPr/>
            </p:nvSpPr>
            <p:spPr>
              <a:xfrm>
                <a:off x="4000996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2" name="立方体 541"/>
              <p:cNvSpPr/>
              <p:nvPr/>
            </p:nvSpPr>
            <p:spPr>
              <a:xfrm>
                <a:off x="4277235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3" name="立方体 542"/>
              <p:cNvSpPr/>
              <p:nvPr/>
            </p:nvSpPr>
            <p:spPr>
              <a:xfrm>
                <a:off x="4550298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4" name="立方体 543"/>
              <p:cNvSpPr/>
              <p:nvPr/>
            </p:nvSpPr>
            <p:spPr>
              <a:xfrm>
                <a:off x="4823362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5" name="立方体 544"/>
              <p:cNvSpPr/>
              <p:nvPr/>
            </p:nvSpPr>
            <p:spPr>
              <a:xfrm>
                <a:off x="5098014" y="4972587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6" name="立方体 545"/>
              <p:cNvSpPr/>
              <p:nvPr/>
            </p:nvSpPr>
            <p:spPr>
              <a:xfrm>
                <a:off x="5369489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47" name="立方体 546"/>
              <p:cNvSpPr/>
              <p:nvPr/>
            </p:nvSpPr>
            <p:spPr>
              <a:xfrm>
                <a:off x="5644141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525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526" name="直接连接符 525"/>
              <p:cNvCxnSpPr/>
              <p:nvPr/>
            </p:nvCxnSpPr>
            <p:spPr>
              <a:xfrm rot="5400000">
                <a:off x="4623292" y="389237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7" name="立方体 526"/>
              <p:cNvSpPr/>
              <p:nvPr/>
            </p:nvSpPr>
            <p:spPr>
              <a:xfrm>
                <a:off x="3185740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28" name="立方体 527"/>
              <p:cNvSpPr/>
              <p:nvPr/>
            </p:nvSpPr>
            <p:spPr>
              <a:xfrm>
                <a:off x="3457215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29" name="立方体 528"/>
              <p:cNvSpPr/>
              <p:nvPr/>
            </p:nvSpPr>
            <p:spPr>
              <a:xfrm>
                <a:off x="3728692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0" name="立方体 529"/>
              <p:cNvSpPr/>
              <p:nvPr/>
            </p:nvSpPr>
            <p:spPr>
              <a:xfrm>
                <a:off x="4001755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1" name="立方体 530"/>
              <p:cNvSpPr/>
              <p:nvPr/>
            </p:nvSpPr>
            <p:spPr>
              <a:xfrm>
                <a:off x="4276406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2" name="立方体 531"/>
              <p:cNvSpPr/>
              <p:nvPr/>
            </p:nvSpPr>
            <p:spPr>
              <a:xfrm>
                <a:off x="4549469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3" name="立方体 532"/>
              <p:cNvSpPr/>
              <p:nvPr/>
            </p:nvSpPr>
            <p:spPr>
              <a:xfrm>
                <a:off x="4822533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4" name="立方体 533"/>
              <p:cNvSpPr/>
              <p:nvPr/>
            </p:nvSpPr>
            <p:spPr>
              <a:xfrm>
                <a:off x="5098772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5" name="立方体 534"/>
              <p:cNvSpPr/>
              <p:nvPr/>
            </p:nvSpPr>
            <p:spPr>
              <a:xfrm>
                <a:off x="5368660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536" name="立方体 535"/>
              <p:cNvSpPr/>
              <p:nvPr/>
            </p:nvSpPr>
            <p:spPr>
              <a:xfrm>
                <a:off x="5643311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636" name="组合 632"/>
          <p:cNvGrpSpPr/>
          <p:nvPr/>
        </p:nvGrpSpPr>
        <p:grpSpPr bwMode="auto">
          <a:xfrm>
            <a:off x="1224211" y="3508028"/>
            <a:ext cx="3617913" cy="1155700"/>
            <a:chOff x="5778322" y="3429000"/>
            <a:chExt cx="3618091" cy="1155277"/>
          </a:xfrm>
        </p:grpSpPr>
        <p:grpSp>
          <p:nvGrpSpPr>
            <p:cNvPr id="637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746" name="直接连接符 745"/>
              <p:cNvCxnSpPr/>
              <p:nvPr/>
            </p:nvCxnSpPr>
            <p:spPr>
              <a:xfrm rot="5400000">
                <a:off x="4623363" y="389286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7" name="立方体 746"/>
              <p:cNvSpPr/>
              <p:nvPr/>
            </p:nvSpPr>
            <p:spPr>
              <a:xfrm>
                <a:off x="3185810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8" name="立方体 747"/>
              <p:cNvSpPr/>
              <p:nvPr/>
            </p:nvSpPr>
            <p:spPr>
              <a:xfrm>
                <a:off x="3457286" y="4973330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9" name="立方体 748"/>
              <p:cNvSpPr/>
              <p:nvPr/>
            </p:nvSpPr>
            <p:spPr>
              <a:xfrm>
                <a:off x="3728762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0" name="立方体 749"/>
              <p:cNvSpPr/>
              <p:nvPr/>
            </p:nvSpPr>
            <p:spPr>
              <a:xfrm>
                <a:off x="4001825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1" name="立方体 750"/>
              <p:cNvSpPr/>
              <p:nvPr/>
            </p:nvSpPr>
            <p:spPr>
              <a:xfrm>
                <a:off x="4276477" y="4973330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2" name="立方体 751"/>
              <p:cNvSpPr/>
              <p:nvPr/>
            </p:nvSpPr>
            <p:spPr>
              <a:xfrm>
                <a:off x="4549540" y="4973330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3" name="立方体 752"/>
              <p:cNvSpPr/>
              <p:nvPr/>
            </p:nvSpPr>
            <p:spPr>
              <a:xfrm>
                <a:off x="4822603" y="4973330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4" name="立方体 753"/>
              <p:cNvSpPr/>
              <p:nvPr/>
            </p:nvSpPr>
            <p:spPr>
              <a:xfrm>
                <a:off x="5098842" y="4973330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5" name="立方体 754"/>
              <p:cNvSpPr/>
              <p:nvPr/>
            </p:nvSpPr>
            <p:spPr>
              <a:xfrm>
                <a:off x="5368730" y="4973330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56" name="立方体 755"/>
              <p:cNvSpPr/>
              <p:nvPr/>
            </p:nvSpPr>
            <p:spPr>
              <a:xfrm>
                <a:off x="5643381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38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735" name="直接连接符 734"/>
              <p:cNvCxnSpPr/>
              <p:nvPr/>
            </p:nvCxnSpPr>
            <p:spPr>
              <a:xfrm rot="5400000">
                <a:off x="4624038" y="389210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6" name="立方体 735"/>
              <p:cNvSpPr/>
              <p:nvPr/>
            </p:nvSpPr>
            <p:spPr>
              <a:xfrm>
                <a:off x="3186485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7" name="立方体 736"/>
              <p:cNvSpPr/>
              <p:nvPr/>
            </p:nvSpPr>
            <p:spPr>
              <a:xfrm>
                <a:off x="3457961" y="4972574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8" name="立方体 737"/>
              <p:cNvSpPr/>
              <p:nvPr/>
            </p:nvSpPr>
            <p:spPr>
              <a:xfrm>
                <a:off x="372943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9" name="立方体 738"/>
              <p:cNvSpPr/>
              <p:nvPr/>
            </p:nvSpPr>
            <p:spPr>
              <a:xfrm>
                <a:off x="4002500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0" name="立方体 739"/>
              <p:cNvSpPr/>
              <p:nvPr/>
            </p:nvSpPr>
            <p:spPr>
              <a:xfrm>
                <a:off x="4277152" y="4972574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1" name="立方体 740"/>
              <p:cNvSpPr/>
              <p:nvPr/>
            </p:nvSpPr>
            <p:spPr>
              <a:xfrm>
                <a:off x="4550215" y="4972574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2" name="立方体 741"/>
              <p:cNvSpPr/>
              <p:nvPr/>
            </p:nvSpPr>
            <p:spPr>
              <a:xfrm>
                <a:off x="4823278" y="4972574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3" name="立方体 742"/>
              <p:cNvSpPr/>
              <p:nvPr/>
            </p:nvSpPr>
            <p:spPr>
              <a:xfrm>
                <a:off x="5099517" y="4972574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4" name="立方体 743"/>
              <p:cNvSpPr/>
              <p:nvPr/>
            </p:nvSpPr>
            <p:spPr>
              <a:xfrm>
                <a:off x="5369405" y="4972574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45" name="立方体 744"/>
              <p:cNvSpPr/>
              <p:nvPr/>
            </p:nvSpPr>
            <p:spPr>
              <a:xfrm>
                <a:off x="5644056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39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724" name="直接连接符 723"/>
              <p:cNvCxnSpPr/>
              <p:nvPr/>
            </p:nvCxnSpPr>
            <p:spPr>
              <a:xfrm rot="5400000">
                <a:off x="4623902" y="389311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5" name="立方体 724"/>
              <p:cNvSpPr/>
              <p:nvPr/>
            </p:nvSpPr>
            <p:spPr>
              <a:xfrm>
                <a:off x="3186349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6" name="立方体 725"/>
              <p:cNvSpPr/>
              <p:nvPr/>
            </p:nvSpPr>
            <p:spPr>
              <a:xfrm>
                <a:off x="3457825" y="497357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7" name="立方体 726"/>
              <p:cNvSpPr/>
              <p:nvPr/>
            </p:nvSpPr>
            <p:spPr>
              <a:xfrm>
                <a:off x="372930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8" name="立方体 727"/>
              <p:cNvSpPr/>
              <p:nvPr/>
            </p:nvSpPr>
            <p:spPr>
              <a:xfrm>
                <a:off x="4002364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9" name="立方体 728"/>
              <p:cNvSpPr/>
              <p:nvPr/>
            </p:nvSpPr>
            <p:spPr>
              <a:xfrm>
                <a:off x="4277016" y="497357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0" name="立方体 729"/>
              <p:cNvSpPr/>
              <p:nvPr/>
            </p:nvSpPr>
            <p:spPr>
              <a:xfrm>
                <a:off x="4550079" y="497357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1" name="立方体 730"/>
              <p:cNvSpPr/>
              <p:nvPr/>
            </p:nvSpPr>
            <p:spPr>
              <a:xfrm>
                <a:off x="4823142" y="497357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2" name="立方体 731"/>
              <p:cNvSpPr/>
              <p:nvPr/>
            </p:nvSpPr>
            <p:spPr>
              <a:xfrm>
                <a:off x="5099381" y="497357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3" name="立方体 732"/>
              <p:cNvSpPr/>
              <p:nvPr/>
            </p:nvSpPr>
            <p:spPr>
              <a:xfrm>
                <a:off x="5369269" y="497357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34" name="立方体 733"/>
              <p:cNvSpPr/>
              <p:nvPr/>
            </p:nvSpPr>
            <p:spPr>
              <a:xfrm>
                <a:off x="5643920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0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713" name="直接连接符 712"/>
              <p:cNvCxnSpPr/>
              <p:nvPr/>
            </p:nvCxnSpPr>
            <p:spPr>
              <a:xfrm rot="5400000">
                <a:off x="4623853" y="3893082"/>
                <a:ext cx="0" cy="2741747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14" name="立方体 713"/>
              <p:cNvSpPr/>
              <p:nvPr/>
            </p:nvSpPr>
            <p:spPr>
              <a:xfrm>
                <a:off x="3186301" y="497354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5" name="立方体 714"/>
              <p:cNvSpPr/>
              <p:nvPr/>
            </p:nvSpPr>
            <p:spPr>
              <a:xfrm>
                <a:off x="3457776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6" name="立方体 715"/>
              <p:cNvSpPr/>
              <p:nvPr/>
            </p:nvSpPr>
            <p:spPr>
              <a:xfrm>
                <a:off x="3729253" y="497354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7" name="立方体 716"/>
              <p:cNvSpPr/>
              <p:nvPr/>
            </p:nvSpPr>
            <p:spPr>
              <a:xfrm>
                <a:off x="4002316" y="497354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8" name="立方体 717"/>
              <p:cNvSpPr/>
              <p:nvPr/>
            </p:nvSpPr>
            <p:spPr>
              <a:xfrm>
                <a:off x="4276967" y="497354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9" name="立方体 718"/>
              <p:cNvSpPr/>
              <p:nvPr/>
            </p:nvSpPr>
            <p:spPr>
              <a:xfrm>
                <a:off x="4550030" y="497354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0" name="立方体 719"/>
              <p:cNvSpPr/>
              <p:nvPr/>
            </p:nvSpPr>
            <p:spPr>
              <a:xfrm>
                <a:off x="4823093" y="497354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1" name="立方体 720"/>
              <p:cNvSpPr/>
              <p:nvPr/>
            </p:nvSpPr>
            <p:spPr>
              <a:xfrm>
                <a:off x="5099332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2" name="立方体 721"/>
              <p:cNvSpPr/>
              <p:nvPr/>
            </p:nvSpPr>
            <p:spPr>
              <a:xfrm>
                <a:off x="5369220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23" name="立方体 722"/>
              <p:cNvSpPr/>
              <p:nvPr/>
            </p:nvSpPr>
            <p:spPr>
              <a:xfrm>
                <a:off x="5643872" y="497354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1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702" name="直接连接符 701"/>
              <p:cNvCxnSpPr/>
              <p:nvPr/>
            </p:nvCxnSpPr>
            <p:spPr>
              <a:xfrm rot="5400000">
                <a:off x="4622707" y="389213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3" name="立方体 702"/>
              <p:cNvSpPr/>
              <p:nvPr/>
            </p:nvSpPr>
            <p:spPr>
              <a:xfrm>
                <a:off x="3185154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4" name="立方体 703"/>
              <p:cNvSpPr/>
              <p:nvPr/>
            </p:nvSpPr>
            <p:spPr>
              <a:xfrm>
                <a:off x="3456630" y="497259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5" name="立方体 704"/>
              <p:cNvSpPr/>
              <p:nvPr/>
            </p:nvSpPr>
            <p:spPr>
              <a:xfrm>
                <a:off x="3728106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6" name="立方体 705"/>
              <p:cNvSpPr/>
              <p:nvPr/>
            </p:nvSpPr>
            <p:spPr>
              <a:xfrm>
                <a:off x="4001169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7" name="立方体 706"/>
              <p:cNvSpPr/>
              <p:nvPr/>
            </p:nvSpPr>
            <p:spPr>
              <a:xfrm>
                <a:off x="4275821" y="497259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8" name="立方体 707"/>
              <p:cNvSpPr/>
              <p:nvPr/>
            </p:nvSpPr>
            <p:spPr>
              <a:xfrm>
                <a:off x="4548884" y="497259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9" name="立方体 708"/>
              <p:cNvSpPr/>
              <p:nvPr/>
            </p:nvSpPr>
            <p:spPr>
              <a:xfrm>
                <a:off x="4821947" y="4972599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0" name="立方体 709"/>
              <p:cNvSpPr/>
              <p:nvPr/>
            </p:nvSpPr>
            <p:spPr>
              <a:xfrm>
                <a:off x="5098186" y="497259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1" name="立方体 710"/>
              <p:cNvSpPr/>
              <p:nvPr/>
            </p:nvSpPr>
            <p:spPr>
              <a:xfrm>
                <a:off x="5368074" y="4972599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12" name="立方体 711"/>
              <p:cNvSpPr/>
              <p:nvPr/>
            </p:nvSpPr>
            <p:spPr>
              <a:xfrm>
                <a:off x="5642725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2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691" name="直接连接符 690"/>
              <p:cNvCxnSpPr/>
              <p:nvPr/>
            </p:nvCxnSpPr>
            <p:spPr>
              <a:xfrm rot="5400000">
                <a:off x="4623624" y="3892896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2" name="立方体 691"/>
              <p:cNvSpPr/>
              <p:nvPr/>
            </p:nvSpPr>
            <p:spPr>
              <a:xfrm>
                <a:off x="3186071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3" name="立方体 692"/>
              <p:cNvSpPr/>
              <p:nvPr/>
            </p:nvSpPr>
            <p:spPr>
              <a:xfrm>
                <a:off x="3457547" y="4973364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4" name="立方体 693"/>
              <p:cNvSpPr/>
              <p:nvPr/>
            </p:nvSpPr>
            <p:spPr>
              <a:xfrm>
                <a:off x="372902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5" name="立方体 694"/>
              <p:cNvSpPr/>
              <p:nvPr/>
            </p:nvSpPr>
            <p:spPr>
              <a:xfrm>
                <a:off x="4002086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6" name="立方体 695"/>
              <p:cNvSpPr/>
              <p:nvPr/>
            </p:nvSpPr>
            <p:spPr>
              <a:xfrm>
                <a:off x="4276738" y="4973364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7" name="立方体 696"/>
              <p:cNvSpPr/>
              <p:nvPr/>
            </p:nvSpPr>
            <p:spPr>
              <a:xfrm>
                <a:off x="4549801" y="4973364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8" name="立方体 697"/>
              <p:cNvSpPr/>
              <p:nvPr/>
            </p:nvSpPr>
            <p:spPr>
              <a:xfrm>
                <a:off x="4822864" y="4973364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9" name="立方体 698"/>
              <p:cNvSpPr/>
              <p:nvPr/>
            </p:nvSpPr>
            <p:spPr>
              <a:xfrm>
                <a:off x="5099103" y="4973364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0" name="立方体 699"/>
              <p:cNvSpPr/>
              <p:nvPr/>
            </p:nvSpPr>
            <p:spPr>
              <a:xfrm>
                <a:off x="5368991" y="4973364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01" name="立方体 700"/>
              <p:cNvSpPr/>
              <p:nvPr/>
            </p:nvSpPr>
            <p:spPr>
              <a:xfrm>
                <a:off x="5643642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3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680" name="直接连接符 679"/>
              <p:cNvCxnSpPr/>
              <p:nvPr/>
            </p:nvCxnSpPr>
            <p:spPr>
              <a:xfrm rot="5400000">
                <a:off x="4624021" y="389230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1" name="立方体 680"/>
              <p:cNvSpPr/>
              <p:nvPr/>
            </p:nvSpPr>
            <p:spPr>
              <a:xfrm>
                <a:off x="3189644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2" name="立方体 681"/>
              <p:cNvSpPr/>
              <p:nvPr/>
            </p:nvSpPr>
            <p:spPr>
              <a:xfrm>
                <a:off x="3456357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3" name="立方体 682"/>
              <p:cNvSpPr/>
              <p:nvPr/>
            </p:nvSpPr>
            <p:spPr>
              <a:xfrm>
                <a:off x="3727833" y="4972775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4" name="立方体 683"/>
              <p:cNvSpPr/>
              <p:nvPr/>
            </p:nvSpPr>
            <p:spPr>
              <a:xfrm>
                <a:off x="4000897" y="4972775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5" name="立方体 684"/>
              <p:cNvSpPr/>
              <p:nvPr/>
            </p:nvSpPr>
            <p:spPr>
              <a:xfrm>
                <a:off x="4277135" y="4972775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6" name="立方体 685"/>
              <p:cNvSpPr/>
              <p:nvPr/>
            </p:nvSpPr>
            <p:spPr>
              <a:xfrm>
                <a:off x="4550199" y="4972775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7" name="立方体 686"/>
              <p:cNvSpPr/>
              <p:nvPr/>
            </p:nvSpPr>
            <p:spPr>
              <a:xfrm>
                <a:off x="4823262" y="4972775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8" name="立方体 687"/>
              <p:cNvSpPr/>
              <p:nvPr/>
            </p:nvSpPr>
            <p:spPr>
              <a:xfrm>
                <a:off x="5097913" y="4972775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89" name="立方体 688"/>
              <p:cNvSpPr/>
              <p:nvPr/>
            </p:nvSpPr>
            <p:spPr>
              <a:xfrm>
                <a:off x="5369389" y="4972775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90" name="立方体 689"/>
              <p:cNvSpPr/>
              <p:nvPr/>
            </p:nvSpPr>
            <p:spPr>
              <a:xfrm>
                <a:off x="5644040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4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669" name="直接连接符 668"/>
              <p:cNvCxnSpPr/>
              <p:nvPr/>
            </p:nvCxnSpPr>
            <p:spPr>
              <a:xfrm rot="5400000">
                <a:off x="4623313" y="3893138"/>
                <a:ext cx="0" cy="2741747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0" name="立方体 669"/>
              <p:cNvSpPr/>
              <p:nvPr/>
            </p:nvSpPr>
            <p:spPr>
              <a:xfrm>
                <a:off x="3185761" y="4973606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1" name="立方体 670"/>
              <p:cNvSpPr/>
              <p:nvPr/>
            </p:nvSpPr>
            <p:spPr>
              <a:xfrm>
                <a:off x="3457236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2" name="立方体 671"/>
              <p:cNvSpPr/>
              <p:nvPr/>
            </p:nvSpPr>
            <p:spPr>
              <a:xfrm>
                <a:off x="3728713" y="4973606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3" name="立方体 672"/>
              <p:cNvSpPr/>
              <p:nvPr/>
            </p:nvSpPr>
            <p:spPr>
              <a:xfrm>
                <a:off x="4001776" y="4973606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4" name="立方体 673"/>
              <p:cNvSpPr/>
              <p:nvPr/>
            </p:nvSpPr>
            <p:spPr>
              <a:xfrm>
                <a:off x="4276427" y="4973606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5" name="立方体 674"/>
              <p:cNvSpPr/>
              <p:nvPr/>
            </p:nvSpPr>
            <p:spPr>
              <a:xfrm>
                <a:off x="4549490" y="4973606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6" name="立方体 675"/>
              <p:cNvSpPr/>
              <p:nvPr/>
            </p:nvSpPr>
            <p:spPr>
              <a:xfrm>
                <a:off x="4822553" y="4973606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7" name="立方体 676"/>
              <p:cNvSpPr/>
              <p:nvPr/>
            </p:nvSpPr>
            <p:spPr>
              <a:xfrm>
                <a:off x="5098792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8" name="立方体 677"/>
              <p:cNvSpPr/>
              <p:nvPr/>
            </p:nvSpPr>
            <p:spPr>
              <a:xfrm>
                <a:off x="5368680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79" name="立方体 678"/>
              <p:cNvSpPr/>
              <p:nvPr/>
            </p:nvSpPr>
            <p:spPr>
              <a:xfrm>
                <a:off x="5643332" y="4973606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5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658" name="直接连接符 657"/>
              <p:cNvCxnSpPr/>
              <p:nvPr/>
            </p:nvCxnSpPr>
            <p:spPr>
              <a:xfrm rot="5400000">
                <a:off x="4623328" y="3891326"/>
                <a:ext cx="0" cy="2743335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9" name="立方体 658"/>
              <p:cNvSpPr/>
              <p:nvPr/>
            </p:nvSpPr>
            <p:spPr>
              <a:xfrm>
                <a:off x="3184982" y="4972587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0" name="立方体 659"/>
              <p:cNvSpPr/>
              <p:nvPr/>
            </p:nvSpPr>
            <p:spPr>
              <a:xfrm>
                <a:off x="3456457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1" name="立方体 660"/>
              <p:cNvSpPr/>
              <p:nvPr/>
            </p:nvSpPr>
            <p:spPr>
              <a:xfrm>
                <a:off x="3727934" y="4972587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2" name="立方体 661"/>
              <p:cNvSpPr/>
              <p:nvPr/>
            </p:nvSpPr>
            <p:spPr>
              <a:xfrm>
                <a:off x="4000997" y="4972587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3" name="立方体 662"/>
              <p:cNvSpPr/>
              <p:nvPr/>
            </p:nvSpPr>
            <p:spPr>
              <a:xfrm>
                <a:off x="4277236" y="4972587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4" name="立方体 663"/>
              <p:cNvSpPr/>
              <p:nvPr/>
            </p:nvSpPr>
            <p:spPr>
              <a:xfrm>
                <a:off x="4550299" y="4972587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5" name="立方体 664"/>
              <p:cNvSpPr/>
              <p:nvPr/>
            </p:nvSpPr>
            <p:spPr>
              <a:xfrm>
                <a:off x="4823362" y="4972587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6" name="立方体 665"/>
              <p:cNvSpPr/>
              <p:nvPr/>
            </p:nvSpPr>
            <p:spPr>
              <a:xfrm>
                <a:off x="5098013" y="4972587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7" name="立方体 666"/>
              <p:cNvSpPr/>
              <p:nvPr/>
            </p:nvSpPr>
            <p:spPr>
              <a:xfrm>
                <a:off x="5369489" y="4972587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68" name="立方体 667"/>
              <p:cNvSpPr/>
              <p:nvPr/>
            </p:nvSpPr>
            <p:spPr>
              <a:xfrm>
                <a:off x="5644140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646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647" name="直接连接符 646"/>
              <p:cNvCxnSpPr/>
              <p:nvPr/>
            </p:nvCxnSpPr>
            <p:spPr>
              <a:xfrm rot="5400000">
                <a:off x="4623293" y="389237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8" name="立方体 647"/>
              <p:cNvSpPr/>
              <p:nvPr/>
            </p:nvSpPr>
            <p:spPr>
              <a:xfrm>
                <a:off x="3185740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49" name="立方体 648"/>
              <p:cNvSpPr/>
              <p:nvPr/>
            </p:nvSpPr>
            <p:spPr>
              <a:xfrm>
                <a:off x="3457216" y="4972842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0" name="立方体 649"/>
              <p:cNvSpPr/>
              <p:nvPr/>
            </p:nvSpPr>
            <p:spPr>
              <a:xfrm>
                <a:off x="3728692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1" name="立方体 650"/>
              <p:cNvSpPr/>
              <p:nvPr/>
            </p:nvSpPr>
            <p:spPr>
              <a:xfrm>
                <a:off x="4001755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2" name="立方体 651"/>
              <p:cNvSpPr/>
              <p:nvPr/>
            </p:nvSpPr>
            <p:spPr>
              <a:xfrm>
                <a:off x="4276407" y="4972842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3" name="立方体 652"/>
              <p:cNvSpPr/>
              <p:nvPr/>
            </p:nvSpPr>
            <p:spPr>
              <a:xfrm>
                <a:off x="4549470" y="4972842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4" name="立方体 653"/>
              <p:cNvSpPr/>
              <p:nvPr/>
            </p:nvSpPr>
            <p:spPr>
              <a:xfrm>
                <a:off x="4822533" y="4972842"/>
                <a:ext cx="355617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5" name="立方体 654"/>
              <p:cNvSpPr/>
              <p:nvPr/>
            </p:nvSpPr>
            <p:spPr>
              <a:xfrm>
                <a:off x="5098772" y="4972842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6" name="立方体 655"/>
              <p:cNvSpPr/>
              <p:nvPr/>
            </p:nvSpPr>
            <p:spPr>
              <a:xfrm>
                <a:off x="5368660" y="4972842"/>
                <a:ext cx="354029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657" name="立方体 656"/>
              <p:cNvSpPr/>
              <p:nvPr/>
            </p:nvSpPr>
            <p:spPr>
              <a:xfrm>
                <a:off x="5643311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757" name="组合 753"/>
          <p:cNvGrpSpPr/>
          <p:nvPr/>
        </p:nvGrpSpPr>
        <p:grpSpPr bwMode="auto">
          <a:xfrm>
            <a:off x="1222624" y="3231803"/>
            <a:ext cx="3617912" cy="1155700"/>
            <a:chOff x="5778322" y="3429000"/>
            <a:chExt cx="3618091" cy="1155277"/>
          </a:xfrm>
        </p:grpSpPr>
        <p:grpSp>
          <p:nvGrpSpPr>
            <p:cNvPr id="758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867" name="直接连接符 866"/>
              <p:cNvCxnSpPr/>
              <p:nvPr/>
            </p:nvCxnSpPr>
            <p:spPr>
              <a:xfrm rot="5400000">
                <a:off x="4623362" y="3892863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8" name="立方体 867"/>
              <p:cNvSpPr/>
              <p:nvPr/>
            </p:nvSpPr>
            <p:spPr>
              <a:xfrm>
                <a:off x="3185810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9" name="立方体 868"/>
              <p:cNvSpPr/>
              <p:nvPr/>
            </p:nvSpPr>
            <p:spPr>
              <a:xfrm>
                <a:off x="3457285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0" name="立方体 869"/>
              <p:cNvSpPr/>
              <p:nvPr/>
            </p:nvSpPr>
            <p:spPr>
              <a:xfrm>
                <a:off x="3728762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1" name="立方体 870"/>
              <p:cNvSpPr/>
              <p:nvPr/>
            </p:nvSpPr>
            <p:spPr>
              <a:xfrm>
                <a:off x="4001825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2" name="立方体 871"/>
              <p:cNvSpPr/>
              <p:nvPr/>
            </p:nvSpPr>
            <p:spPr>
              <a:xfrm>
                <a:off x="4276476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3" name="立方体 872"/>
              <p:cNvSpPr/>
              <p:nvPr/>
            </p:nvSpPr>
            <p:spPr>
              <a:xfrm>
                <a:off x="4549539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4" name="立方体 873"/>
              <p:cNvSpPr/>
              <p:nvPr/>
            </p:nvSpPr>
            <p:spPr>
              <a:xfrm>
                <a:off x="4822603" y="4973330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5" name="立方体 874"/>
              <p:cNvSpPr/>
              <p:nvPr/>
            </p:nvSpPr>
            <p:spPr>
              <a:xfrm>
                <a:off x="5098842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6" name="立方体 875"/>
              <p:cNvSpPr/>
              <p:nvPr/>
            </p:nvSpPr>
            <p:spPr>
              <a:xfrm>
                <a:off x="5368730" y="4973330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77" name="立方体 876"/>
              <p:cNvSpPr/>
              <p:nvPr/>
            </p:nvSpPr>
            <p:spPr>
              <a:xfrm>
                <a:off x="5643381" y="4973330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59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856" name="直接连接符 855"/>
              <p:cNvCxnSpPr/>
              <p:nvPr/>
            </p:nvCxnSpPr>
            <p:spPr>
              <a:xfrm rot="5400000">
                <a:off x="4624037" y="389210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7" name="立方体 856"/>
              <p:cNvSpPr/>
              <p:nvPr/>
            </p:nvSpPr>
            <p:spPr>
              <a:xfrm>
                <a:off x="3186485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8" name="立方体 857"/>
              <p:cNvSpPr/>
              <p:nvPr/>
            </p:nvSpPr>
            <p:spPr>
              <a:xfrm>
                <a:off x="3457960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9" name="立方体 858"/>
              <p:cNvSpPr/>
              <p:nvPr/>
            </p:nvSpPr>
            <p:spPr>
              <a:xfrm>
                <a:off x="372943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0" name="立方体 859"/>
              <p:cNvSpPr/>
              <p:nvPr/>
            </p:nvSpPr>
            <p:spPr>
              <a:xfrm>
                <a:off x="4002500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1" name="立方体 860"/>
              <p:cNvSpPr/>
              <p:nvPr/>
            </p:nvSpPr>
            <p:spPr>
              <a:xfrm>
                <a:off x="4277151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2" name="立方体 861"/>
              <p:cNvSpPr/>
              <p:nvPr/>
            </p:nvSpPr>
            <p:spPr>
              <a:xfrm>
                <a:off x="4550214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3" name="立方体 862"/>
              <p:cNvSpPr/>
              <p:nvPr/>
            </p:nvSpPr>
            <p:spPr>
              <a:xfrm>
                <a:off x="4823278" y="497257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4" name="立方体 863"/>
              <p:cNvSpPr/>
              <p:nvPr/>
            </p:nvSpPr>
            <p:spPr>
              <a:xfrm>
                <a:off x="5099517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5" name="立方体 864"/>
              <p:cNvSpPr/>
              <p:nvPr/>
            </p:nvSpPr>
            <p:spPr>
              <a:xfrm>
                <a:off x="5369405" y="497257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66" name="立方体 865"/>
              <p:cNvSpPr/>
              <p:nvPr/>
            </p:nvSpPr>
            <p:spPr>
              <a:xfrm>
                <a:off x="5644057" y="497257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0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845" name="直接连接符 844"/>
              <p:cNvCxnSpPr/>
              <p:nvPr/>
            </p:nvCxnSpPr>
            <p:spPr>
              <a:xfrm rot="5400000">
                <a:off x="4623901" y="389311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6" name="立方体 845"/>
              <p:cNvSpPr/>
              <p:nvPr/>
            </p:nvSpPr>
            <p:spPr>
              <a:xfrm>
                <a:off x="3186349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7" name="立方体 846"/>
              <p:cNvSpPr/>
              <p:nvPr/>
            </p:nvSpPr>
            <p:spPr>
              <a:xfrm>
                <a:off x="3457824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8" name="立方体 847"/>
              <p:cNvSpPr/>
              <p:nvPr/>
            </p:nvSpPr>
            <p:spPr>
              <a:xfrm>
                <a:off x="372930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9" name="立方体 848"/>
              <p:cNvSpPr/>
              <p:nvPr/>
            </p:nvSpPr>
            <p:spPr>
              <a:xfrm>
                <a:off x="4002364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0" name="立方体 849"/>
              <p:cNvSpPr/>
              <p:nvPr/>
            </p:nvSpPr>
            <p:spPr>
              <a:xfrm>
                <a:off x="4277015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1" name="立方体 850"/>
              <p:cNvSpPr/>
              <p:nvPr/>
            </p:nvSpPr>
            <p:spPr>
              <a:xfrm>
                <a:off x="4550078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2" name="立方体 851"/>
              <p:cNvSpPr/>
              <p:nvPr/>
            </p:nvSpPr>
            <p:spPr>
              <a:xfrm>
                <a:off x="4823142" y="497357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3" name="立方体 852"/>
              <p:cNvSpPr/>
              <p:nvPr/>
            </p:nvSpPr>
            <p:spPr>
              <a:xfrm>
                <a:off x="5099381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4" name="立方体 853"/>
              <p:cNvSpPr/>
              <p:nvPr/>
            </p:nvSpPr>
            <p:spPr>
              <a:xfrm>
                <a:off x="5369269" y="497357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55" name="立方体 854"/>
              <p:cNvSpPr/>
              <p:nvPr/>
            </p:nvSpPr>
            <p:spPr>
              <a:xfrm>
                <a:off x="5643921" y="497357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1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834" name="直接连接符 833"/>
              <p:cNvCxnSpPr/>
              <p:nvPr/>
            </p:nvCxnSpPr>
            <p:spPr>
              <a:xfrm rot="5400000">
                <a:off x="4623853" y="3893081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35" name="立方体 834"/>
              <p:cNvSpPr/>
              <p:nvPr/>
            </p:nvSpPr>
            <p:spPr>
              <a:xfrm>
                <a:off x="3186300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6" name="立方体 835"/>
              <p:cNvSpPr/>
              <p:nvPr/>
            </p:nvSpPr>
            <p:spPr>
              <a:xfrm>
                <a:off x="3457776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7" name="立方体 836"/>
              <p:cNvSpPr/>
              <p:nvPr/>
            </p:nvSpPr>
            <p:spPr>
              <a:xfrm>
                <a:off x="372925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8" name="立方体 837"/>
              <p:cNvSpPr/>
              <p:nvPr/>
            </p:nvSpPr>
            <p:spPr>
              <a:xfrm>
                <a:off x="4002315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9" name="立方体 838"/>
              <p:cNvSpPr/>
              <p:nvPr/>
            </p:nvSpPr>
            <p:spPr>
              <a:xfrm>
                <a:off x="4276967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0" name="立方体 839"/>
              <p:cNvSpPr/>
              <p:nvPr/>
            </p:nvSpPr>
            <p:spPr>
              <a:xfrm>
                <a:off x="4550030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1" name="立方体 840"/>
              <p:cNvSpPr/>
              <p:nvPr/>
            </p:nvSpPr>
            <p:spPr>
              <a:xfrm>
                <a:off x="4823094" y="497354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2" name="立方体 841"/>
              <p:cNvSpPr/>
              <p:nvPr/>
            </p:nvSpPr>
            <p:spPr>
              <a:xfrm>
                <a:off x="5099333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3" name="立方体 842"/>
              <p:cNvSpPr/>
              <p:nvPr/>
            </p:nvSpPr>
            <p:spPr>
              <a:xfrm>
                <a:off x="5369221" y="497354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44" name="立方体 843"/>
              <p:cNvSpPr/>
              <p:nvPr/>
            </p:nvSpPr>
            <p:spPr>
              <a:xfrm>
                <a:off x="5643872" y="497354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2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823" name="直接连接符 822"/>
              <p:cNvCxnSpPr/>
              <p:nvPr/>
            </p:nvCxnSpPr>
            <p:spPr>
              <a:xfrm rot="5400000">
                <a:off x="4622706" y="389213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4" name="立方体 823"/>
              <p:cNvSpPr/>
              <p:nvPr/>
            </p:nvSpPr>
            <p:spPr>
              <a:xfrm>
                <a:off x="3185154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5" name="立方体 824"/>
              <p:cNvSpPr/>
              <p:nvPr/>
            </p:nvSpPr>
            <p:spPr>
              <a:xfrm>
                <a:off x="3456629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6" name="立方体 825"/>
              <p:cNvSpPr/>
              <p:nvPr/>
            </p:nvSpPr>
            <p:spPr>
              <a:xfrm>
                <a:off x="3728106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7" name="立方体 826"/>
              <p:cNvSpPr/>
              <p:nvPr/>
            </p:nvSpPr>
            <p:spPr>
              <a:xfrm>
                <a:off x="4001169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8" name="立方体 827"/>
              <p:cNvSpPr/>
              <p:nvPr/>
            </p:nvSpPr>
            <p:spPr>
              <a:xfrm>
                <a:off x="4275820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9" name="立方体 828"/>
              <p:cNvSpPr/>
              <p:nvPr/>
            </p:nvSpPr>
            <p:spPr>
              <a:xfrm>
                <a:off x="4548883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0" name="立方体 829"/>
              <p:cNvSpPr/>
              <p:nvPr/>
            </p:nvSpPr>
            <p:spPr>
              <a:xfrm>
                <a:off x="4821947" y="4972599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1" name="立方体 830"/>
              <p:cNvSpPr/>
              <p:nvPr/>
            </p:nvSpPr>
            <p:spPr>
              <a:xfrm>
                <a:off x="5098186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2" name="立方体 831"/>
              <p:cNvSpPr/>
              <p:nvPr/>
            </p:nvSpPr>
            <p:spPr>
              <a:xfrm>
                <a:off x="5368074" y="4972599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33" name="立方体 832"/>
              <p:cNvSpPr/>
              <p:nvPr/>
            </p:nvSpPr>
            <p:spPr>
              <a:xfrm>
                <a:off x="5642725" y="4972599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3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812" name="直接连接符 811"/>
              <p:cNvCxnSpPr/>
              <p:nvPr/>
            </p:nvCxnSpPr>
            <p:spPr>
              <a:xfrm rot="5400000">
                <a:off x="4623623" y="3892897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3" name="立方体 812"/>
              <p:cNvSpPr/>
              <p:nvPr/>
            </p:nvSpPr>
            <p:spPr>
              <a:xfrm>
                <a:off x="3186071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4" name="立方体 813"/>
              <p:cNvSpPr/>
              <p:nvPr/>
            </p:nvSpPr>
            <p:spPr>
              <a:xfrm>
                <a:off x="3457546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5" name="立方体 814"/>
              <p:cNvSpPr/>
              <p:nvPr/>
            </p:nvSpPr>
            <p:spPr>
              <a:xfrm>
                <a:off x="372902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6" name="立方体 815"/>
              <p:cNvSpPr/>
              <p:nvPr/>
            </p:nvSpPr>
            <p:spPr>
              <a:xfrm>
                <a:off x="4002086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7" name="立方体 816"/>
              <p:cNvSpPr/>
              <p:nvPr/>
            </p:nvSpPr>
            <p:spPr>
              <a:xfrm>
                <a:off x="4276737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8" name="立方体 817"/>
              <p:cNvSpPr/>
              <p:nvPr/>
            </p:nvSpPr>
            <p:spPr>
              <a:xfrm>
                <a:off x="4549800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9" name="立方体 818"/>
              <p:cNvSpPr/>
              <p:nvPr/>
            </p:nvSpPr>
            <p:spPr>
              <a:xfrm>
                <a:off x="4822864" y="4973364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0" name="立方体 819"/>
              <p:cNvSpPr/>
              <p:nvPr/>
            </p:nvSpPr>
            <p:spPr>
              <a:xfrm>
                <a:off x="5099103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1" name="立方体 820"/>
              <p:cNvSpPr/>
              <p:nvPr/>
            </p:nvSpPr>
            <p:spPr>
              <a:xfrm>
                <a:off x="5368991" y="4973364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22" name="立方体 821"/>
              <p:cNvSpPr/>
              <p:nvPr/>
            </p:nvSpPr>
            <p:spPr>
              <a:xfrm>
                <a:off x="5643643" y="4973364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4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801" name="直接连接符 800"/>
              <p:cNvCxnSpPr/>
              <p:nvPr/>
            </p:nvCxnSpPr>
            <p:spPr>
              <a:xfrm rot="5400000">
                <a:off x="4624021" y="3892308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2" name="立方体 801"/>
              <p:cNvSpPr/>
              <p:nvPr/>
            </p:nvSpPr>
            <p:spPr>
              <a:xfrm>
                <a:off x="3189644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3" name="立方体 802"/>
              <p:cNvSpPr/>
              <p:nvPr/>
            </p:nvSpPr>
            <p:spPr>
              <a:xfrm>
                <a:off x="3456357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4" name="立方体 803"/>
              <p:cNvSpPr/>
              <p:nvPr/>
            </p:nvSpPr>
            <p:spPr>
              <a:xfrm>
                <a:off x="372783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5" name="立方体 804"/>
              <p:cNvSpPr/>
              <p:nvPr/>
            </p:nvSpPr>
            <p:spPr>
              <a:xfrm>
                <a:off x="4000896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6" name="立方体 805"/>
              <p:cNvSpPr/>
              <p:nvPr/>
            </p:nvSpPr>
            <p:spPr>
              <a:xfrm>
                <a:off x="4277135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7" name="立方体 806"/>
              <p:cNvSpPr/>
              <p:nvPr/>
            </p:nvSpPr>
            <p:spPr>
              <a:xfrm>
                <a:off x="4550198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8" name="立方体 807"/>
              <p:cNvSpPr/>
              <p:nvPr/>
            </p:nvSpPr>
            <p:spPr>
              <a:xfrm>
                <a:off x="4823262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9" name="立方体 808"/>
              <p:cNvSpPr/>
              <p:nvPr/>
            </p:nvSpPr>
            <p:spPr>
              <a:xfrm>
                <a:off x="5097913" y="4972775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0" name="立方体 809"/>
              <p:cNvSpPr/>
              <p:nvPr/>
            </p:nvSpPr>
            <p:spPr>
              <a:xfrm>
                <a:off x="5369389" y="4972775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11" name="立方体 810"/>
              <p:cNvSpPr/>
              <p:nvPr/>
            </p:nvSpPr>
            <p:spPr>
              <a:xfrm>
                <a:off x="5644041" y="4972775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5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790" name="直接连接符 789"/>
              <p:cNvCxnSpPr/>
              <p:nvPr/>
            </p:nvCxnSpPr>
            <p:spPr>
              <a:xfrm rot="5400000">
                <a:off x="4623313" y="3893137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1" name="立方体 790"/>
              <p:cNvSpPr/>
              <p:nvPr/>
            </p:nvSpPr>
            <p:spPr>
              <a:xfrm>
                <a:off x="3185760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2" name="立方体 791"/>
              <p:cNvSpPr/>
              <p:nvPr/>
            </p:nvSpPr>
            <p:spPr>
              <a:xfrm>
                <a:off x="3457236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3" name="立方体 792"/>
              <p:cNvSpPr/>
              <p:nvPr/>
            </p:nvSpPr>
            <p:spPr>
              <a:xfrm>
                <a:off x="3728712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4" name="立方体 793"/>
              <p:cNvSpPr/>
              <p:nvPr/>
            </p:nvSpPr>
            <p:spPr>
              <a:xfrm>
                <a:off x="4001775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5" name="立方体 794"/>
              <p:cNvSpPr/>
              <p:nvPr/>
            </p:nvSpPr>
            <p:spPr>
              <a:xfrm>
                <a:off x="4276427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6" name="立方体 795"/>
              <p:cNvSpPr/>
              <p:nvPr/>
            </p:nvSpPr>
            <p:spPr>
              <a:xfrm>
                <a:off x="4549490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7" name="立方体 796"/>
              <p:cNvSpPr/>
              <p:nvPr/>
            </p:nvSpPr>
            <p:spPr>
              <a:xfrm>
                <a:off x="4822554" y="4973606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8" name="立方体 797"/>
              <p:cNvSpPr/>
              <p:nvPr/>
            </p:nvSpPr>
            <p:spPr>
              <a:xfrm>
                <a:off x="5098793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99" name="立方体 798"/>
              <p:cNvSpPr/>
              <p:nvPr/>
            </p:nvSpPr>
            <p:spPr>
              <a:xfrm>
                <a:off x="5368681" y="4973606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00" name="立方体 799"/>
              <p:cNvSpPr/>
              <p:nvPr/>
            </p:nvSpPr>
            <p:spPr>
              <a:xfrm>
                <a:off x="5643331" y="4973606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6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779" name="直接连接符 778"/>
              <p:cNvCxnSpPr/>
              <p:nvPr/>
            </p:nvCxnSpPr>
            <p:spPr>
              <a:xfrm rot="5400000">
                <a:off x="4623327" y="3891325"/>
                <a:ext cx="0" cy="2743336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80" name="立方体 779"/>
              <p:cNvSpPr/>
              <p:nvPr/>
            </p:nvSpPr>
            <p:spPr>
              <a:xfrm>
                <a:off x="3184981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1" name="立方体 780"/>
              <p:cNvSpPr/>
              <p:nvPr/>
            </p:nvSpPr>
            <p:spPr>
              <a:xfrm>
                <a:off x="3456457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2" name="立方体 781"/>
              <p:cNvSpPr/>
              <p:nvPr/>
            </p:nvSpPr>
            <p:spPr>
              <a:xfrm>
                <a:off x="3727933" y="4972587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3" name="立方体 782"/>
              <p:cNvSpPr/>
              <p:nvPr/>
            </p:nvSpPr>
            <p:spPr>
              <a:xfrm>
                <a:off x="4000996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4" name="立方体 783"/>
              <p:cNvSpPr/>
              <p:nvPr/>
            </p:nvSpPr>
            <p:spPr>
              <a:xfrm>
                <a:off x="4277235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5" name="立方体 784"/>
              <p:cNvSpPr/>
              <p:nvPr/>
            </p:nvSpPr>
            <p:spPr>
              <a:xfrm>
                <a:off x="4550298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6" name="立方体 785"/>
              <p:cNvSpPr/>
              <p:nvPr/>
            </p:nvSpPr>
            <p:spPr>
              <a:xfrm>
                <a:off x="4823362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7" name="立方体 786"/>
              <p:cNvSpPr/>
              <p:nvPr/>
            </p:nvSpPr>
            <p:spPr>
              <a:xfrm>
                <a:off x="5098014" y="4972587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8" name="立方体 787"/>
              <p:cNvSpPr/>
              <p:nvPr/>
            </p:nvSpPr>
            <p:spPr>
              <a:xfrm>
                <a:off x="5369489" y="4972587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89" name="立方体 788"/>
              <p:cNvSpPr/>
              <p:nvPr/>
            </p:nvSpPr>
            <p:spPr>
              <a:xfrm>
                <a:off x="5644141" y="4972587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767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768" name="直接连接符 767"/>
              <p:cNvCxnSpPr/>
              <p:nvPr/>
            </p:nvCxnSpPr>
            <p:spPr>
              <a:xfrm rot="5400000">
                <a:off x="4623292" y="389237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9" name="立方体 768"/>
              <p:cNvSpPr/>
              <p:nvPr/>
            </p:nvSpPr>
            <p:spPr>
              <a:xfrm>
                <a:off x="3185740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0" name="立方体 769"/>
              <p:cNvSpPr/>
              <p:nvPr/>
            </p:nvSpPr>
            <p:spPr>
              <a:xfrm>
                <a:off x="3457215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1" name="立方体 770"/>
              <p:cNvSpPr/>
              <p:nvPr/>
            </p:nvSpPr>
            <p:spPr>
              <a:xfrm>
                <a:off x="3728692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2" name="立方体 771"/>
              <p:cNvSpPr/>
              <p:nvPr/>
            </p:nvSpPr>
            <p:spPr>
              <a:xfrm>
                <a:off x="4001755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3" name="立方体 772"/>
              <p:cNvSpPr/>
              <p:nvPr/>
            </p:nvSpPr>
            <p:spPr>
              <a:xfrm>
                <a:off x="4276406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4" name="立方体 773"/>
              <p:cNvSpPr/>
              <p:nvPr/>
            </p:nvSpPr>
            <p:spPr>
              <a:xfrm>
                <a:off x="4549469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5" name="立方体 774"/>
              <p:cNvSpPr/>
              <p:nvPr/>
            </p:nvSpPr>
            <p:spPr>
              <a:xfrm>
                <a:off x="4822533" y="4972842"/>
                <a:ext cx="355618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6" name="立方体 775"/>
              <p:cNvSpPr/>
              <p:nvPr/>
            </p:nvSpPr>
            <p:spPr>
              <a:xfrm>
                <a:off x="5098772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7" name="立方体 776"/>
              <p:cNvSpPr/>
              <p:nvPr/>
            </p:nvSpPr>
            <p:spPr>
              <a:xfrm>
                <a:off x="5368660" y="4972842"/>
                <a:ext cx="354031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778" name="立方体 777"/>
              <p:cNvSpPr/>
              <p:nvPr/>
            </p:nvSpPr>
            <p:spPr>
              <a:xfrm>
                <a:off x="5643311" y="4972842"/>
                <a:ext cx="354030" cy="3554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878" name="组合 874"/>
          <p:cNvGrpSpPr/>
          <p:nvPr/>
        </p:nvGrpSpPr>
        <p:grpSpPr bwMode="auto">
          <a:xfrm>
            <a:off x="1225799" y="2958753"/>
            <a:ext cx="3617912" cy="1154113"/>
            <a:chOff x="5778322" y="3429000"/>
            <a:chExt cx="3618091" cy="1155277"/>
          </a:xfrm>
        </p:grpSpPr>
        <p:grpSp>
          <p:nvGrpSpPr>
            <p:cNvPr id="879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988" name="直接连接符 987"/>
              <p:cNvCxnSpPr/>
              <p:nvPr/>
            </p:nvCxnSpPr>
            <p:spPr>
              <a:xfrm rot="5400000">
                <a:off x="4623362" y="3891673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89" name="立方体 988"/>
              <p:cNvSpPr/>
              <p:nvPr/>
            </p:nvSpPr>
            <p:spPr>
              <a:xfrm>
                <a:off x="3185810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0" name="立方体 989"/>
              <p:cNvSpPr/>
              <p:nvPr/>
            </p:nvSpPr>
            <p:spPr>
              <a:xfrm>
                <a:off x="3457285" y="4973330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1" name="立方体 990"/>
              <p:cNvSpPr/>
              <p:nvPr/>
            </p:nvSpPr>
            <p:spPr>
              <a:xfrm>
                <a:off x="3728762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2" name="立方体 991"/>
              <p:cNvSpPr/>
              <p:nvPr/>
            </p:nvSpPr>
            <p:spPr>
              <a:xfrm>
                <a:off x="4001825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3" name="立方体 992"/>
              <p:cNvSpPr/>
              <p:nvPr/>
            </p:nvSpPr>
            <p:spPr>
              <a:xfrm>
                <a:off x="4276476" y="4973330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4" name="立方体 993"/>
              <p:cNvSpPr/>
              <p:nvPr/>
            </p:nvSpPr>
            <p:spPr>
              <a:xfrm>
                <a:off x="4549539" y="4973330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5" name="立方体 994"/>
              <p:cNvSpPr/>
              <p:nvPr/>
            </p:nvSpPr>
            <p:spPr>
              <a:xfrm>
                <a:off x="4822603" y="4973330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6" name="立方体 995"/>
              <p:cNvSpPr/>
              <p:nvPr/>
            </p:nvSpPr>
            <p:spPr>
              <a:xfrm>
                <a:off x="5098842" y="4973330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7" name="立方体 996"/>
              <p:cNvSpPr/>
              <p:nvPr/>
            </p:nvSpPr>
            <p:spPr>
              <a:xfrm>
                <a:off x="5368730" y="4973330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98" name="立方体 997"/>
              <p:cNvSpPr/>
              <p:nvPr/>
            </p:nvSpPr>
            <p:spPr>
              <a:xfrm>
                <a:off x="5643381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0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977" name="直接连接符 976"/>
              <p:cNvCxnSpPr/>
              <p:nvPr/>
            </p:nvCxnSpPr>
            <p:spPr>
              <a:xfrm rot="5400000">
                <a:off x="4624037" y="3892620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8" name="立方体 977"/>
              <p:cNvSpPr/>
              <p:nvPr/>
            </p:nvSpPr>
            <p:spPr>
              <a:xfrm>
                <a:off x="3186485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9" name="立方体 978"/>
              <p:cNvSpPr/>
              <p:nvPr/>
            </p:nvSpPr>
            <p:spPr>
              <a:xfrm>
                <a:off x="3457960" y="4972687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0" name="立方体 979"/>
              <p:cNvSpPr/>
              <p:nvPr/>
            </p:nvSpPr>
            <p:spPr>
              <a:xfrm>
                <a:off x="3729437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1" name="立方体 980"/>
              <p:cNvSpPr/>
              <p:nvPr/>
            </p:nvSpPr>
            <p:spPr>
              <a:xfrm>
                <a:off x="4002500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2" name="立方体 981"/>
              <p:cNvSpPr/>
              <p:nvPr/>
            </p:nvSpPr>
            <p:spPr>
              <a:xfrm>
                <a:off x="4277151" y="4972687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3" name="立方体 982"/>
              <p:cNvSpPr/>
              <p:nvPr/>
            </p:nvSpPr>
            <p:spPr>
              <a:xfrm>
                <a:off x="4550214" y="4972687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4" name="立方体 983"/>
              <p:cNvSpPr/>
              <p:nvPr/>
            </p:nvSpPr>
            <p:spPr>
              <a:xfrm>
                <a:off x="4823278" y="4972687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5" name="立方体 984"/>
              <p:cNvSpPr/>
              <p:nvPr/>
            </p:nvSpPr>
            <p:spPr>
              <a:xfrm>
                <a:off x="5099517" y="4972687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6" name="立方体 985"/>
              <p:cNvSpPr/>
              <p:nvPr/>
            </p:nvSpPr>
            <p:spPr>
              <a:xfrm>
                <a:off x="5369405" y="4972687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87" name="立方体 986"/>
              <p:cNvSpPr/>
              <p:nvPr/>
            </p:nvSpPr>
            <p:spPr>
              <a:xfrm>
                <a:off x="5644057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1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966" name="直接连接符 965"/>
              <p:cNvCxnSpPr/>
              <p:nvPr/>
            </p:nvCxnSpPr>
            <p:spPr>
              <a:xfrm rot="5400000">
                <a:off x="4623901" y="389215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7" name="立方体 966"/>
              <p:cNvSpPr/>
              <p:nvPr/>
            </p:nvSpPr>
            <p:spPr>
              <a:xfrm>
                <a:off x="3186349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8" name="立方体 967"/>
              <p:cNvSpPr/>
              <p:nvPr/>
            </p:nvSpPr>
            <p:spPr>
              <a:xfrm>
                <a:off x="3457824" y="497380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9" name="立方体 968"/>
              <p:cNvSpPr/>
              <p:nvPr/>
            </p:nvSpPr>
            <p:spPr>
              <a:xfrm>
                <a:off x="3729301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0" name="立方体 969"/>
              <p:cNvSpPr/>
              <p:nvPr/>
            </p:nvSpPr>
            <p:spPr>
              <a:xfrm>
                <a:off x="4002364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1" name="立方体 970"/>
              <p:cNvSpPr/>
              <p:nvPr/>
            </p:nvSpPr>
            <p:spPr>
              <a:xfrm>
                <a:off x="4277015" y="4973809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2" name="立方体 971"/>
              <p:cNvSpPr/>
              <p:nvPr/>
            </p:nvSpPr>
            <p:spPr>
              <a:xfrm>
                <a:off x="4550078" y="4973809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3" name="立方体 972"/>
              <p:cNvSpPr/>
              <p:nvPr/>
            </p:nvSpPr>
            <p:spPr>
              <a:xfrm>
                <a:off x="4823142" y="4973809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4" name="立方体 973"/>
              <p:cNvSpPr/>
              <p:nvPr/>
            </p:nvSpPr>
            <p:spPr>
              <a:xfrm>
                <a:off x="5099381" y="497380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5" name="立方体 974"/>
              <p:cNvSpPr/>
              <p:nvPr/>
            </p:nvSpPr>
            <p:spPr>
              <a:xfrm>
                <a:off x="5369269" y="497380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76" name="立方体 975"/>
              <p:cNvSpPr/>
              <p:nvPr/>
            </p:nvSpPr>
            <p:spPr>
              <a:xfrm>
                <a:off x="5643921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2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955" name="直接连接符 954"/>
              <p:cNvCxnSpPr/>
              <p:nvPr/>
            </p:nvCxnSpPr>
            <p:spPr>
              <a:xfrm rot="5400000">
                <a:off x="4623853" y="3892244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56" name="立方体 955"/>
              <p:cNvSpPr/>
              <p:nvPr/>
            </p:nvSpPr>
            <p:spPr>
              <a:xfrm>
                <a:off x="3186300" y="4973903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7" name="立方体 956"/>
              <p:cNvSpPr/>
              <p:nvPr/>
            </p:nvSpPr>
            <p:spPr>
              <a:xfrm>
                <a:off x="3457776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8" name="立方体 957"/>
              <p:cNvSpPr/>
              <p:nvPr/>
            </p:nvSpPr>
            <p:spPr>
              <a:xfrm>
                <a:off x="3729252" y="4973903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9" name="立方体 958"/>
              <p:cNvSpPr/>
              <p:nvPr/>
            </p:nvSpPr>
            <p:spPr>
              <a:xfrm>
                <a:off x="4002315" y="4973903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0" name="立方体 959"/>
              <p:cNvSpPr/>
              <p:nvPr/>
            </p:nvSpPr>
            <p:spPr>
              <a:xfrm>
                <a:off x="4276967" y="4973903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1" name="立方体 960"/>
              <p:cNvSpPr/>
              <p:nvPr/>
            </p:nvSpPr>
            <p:spPr>
              <a:xfrm>
                <a:off x="4550030" y="4973903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2" name="立方体 961"/>
              <p:cNvSpPr/>
              <p:nvPr/>
            </p:nvSpPr>
            <p:spPr>
              <a:xfrm>
                <a:off x="4823094" y="4973903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3" name="立方体 962"/>
              <p:cNvSpPr/>
              <p:nvPr/>
            </p:nvSpPr>
            <p:spPr>
              <a:xfrm>
                <a:off x="5099333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4" name="立方体 963"/>
              <p:cNvSpPr/>
              <p:nvPr/>
            </p:nvSpPr>
            <p:spPr>
              <a:xfrm>
                <a:off x="5369221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65" name="立方体 964"/>
              <p:cNvSpPr/>
              <p:nvPr/>
            </p:nvSpPr>
            <p:spPr>
              <a:xfrm>
                <a:off x="5643872" y="4973903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3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944" name="直接连接符 943"/>
              <p:cNvCxnSpPr/>
              <p:nvPr/>
            </p:nvCxnSpPr>
            <p:spPr>
              <a:xfrm rot="5400000">
                <a:off x="4622706" y="389301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45" name="立方体 944"/>
              <p:cNvSpPr/>
              <p:nvPr/>
            </p:nvSpPr>
            <p:spPr>
              <a:xfrm>
                <a:off x="3185154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6" name="立方体 945"/>
              <p:cNvSpPr/>
              <p:nvPr/>
            </p:nvSpPr>
            <p:spPr>
              <a:xfrm>
                <a:off x="3456629" y="4973079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7" name="立方体 946"/>
              <p:cNvSpPr/>
              <p:nvPr/>
            </p:nvSpPr>
            <p:spPr>
              <a:xfrm>
                <a:off x="3728106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8" name="立方体 947"/>
              <p:cNvSpPr/>
              <p:nvPr/>
            </p:nvSpPr>
            <p:spPr>
              <a:xfrm>
                <a:off x="4001169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9" name="立方体 948"/>
              <p:cNvSpPr/>
              <p:nvPr/>
            </p:nvSpPr>
            <p:spPr>
              <a:xfrm>
                <a:off x="4275820" y="4973079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0" name="立方体 949"/>
              <p:cNvSpPr/>
              <p:nvPr/>
            </p:nvSpPr>
            <p:spPr>
              <a:xfrm>
                <a:off x="4548883" y="4973079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1" name="立方体 950"/>
              <p:cNvSpPr/>
              <p:nvPr/>
            </p:nvSpPr>
            <p:spPr>
              <a:xfrm>
                <a:off x="4821947" y="4973079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2" name="立方体 951"/>
              <p:cNvSpPr/>
              <p:nvPr/>
            </p:nvSpPr>
            <p:spPr>
              <a:xfrm>
                <a:off x="5098186" y="4973079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3" name="立方体 952"/>
              <p:cNvSpPr/>
              <p:nvPr/>
            </p:nvSpPr>
            <p:spPr>
              <a:xfrm>
                <a:off x="5368074" y="4973079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54" name="立方体 953"/>
              <p:cNvSpPr/>
              <p:nvPr/>
            </p:nvSpPr>
            <p:spPr>
              <a:xfrm>
                <a:off x="5642725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4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933" name="直接连接符 932"/>
              <p:cNvCxnSpPr/>
              <p:nvPr/>
            </p:nvCxnSpPr>
            <p:spPr>
              <a:xfrm rot="5400000">
                <a:off x="4623623" y="389230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4" name="立方体 933"/>
              <p:cNvSpPr/>
              <p:nvPr/>
            </p:nvSpPr>
            <p:spPr>
              <a:xfrm>
                <a:off x="3186071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5" name="立方体 934"/>
              <p:cNvSpPr/>
              <p:nvPr/>
            </p:nvSpPr>
            <p:spPr>
              <a:xfrm>
                <a:off x="3457546" y="49739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6" name="立方体 935"/>
              <p:cNvSpPr/>
              <p:nvPr/>
            </p:nvSpPr>
            <p:spPr>
              <a:xfrm>
                <a:off x="3729023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7" name="立方体 936"/>
              <p:cNvSpPr/>
              <p:nvPr/>
            </p:nvSpPr>
            <p:spPr>
              <a:xfrm>
                <a:off x="4002086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8" name="立方体 937"/>
              <p:cNvSpPr/>
              <p:nvPr/>
            </p:nvSpPr>
            <p:spPr>
              <a:xfrm>
                <a:off x="4276737" y="497396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9" name="立方体 938"/>
              <p:cNvSpPr/>
              <p:nvPr/>
            </p:nvSpPr>
            <p:spPr>
              <a:xfrm>
                <a:off x="4549800" y="497396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0" name="立方体 939"/>
              <p:cNvSpPr/>
              <p:nvPr/>
            </p:nvSpPr>
            <p:spPr>
              <a:xfrm>
                <a:off x="4822864" y="497396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1" name="立方体 940"/>
              <p:cNvSpPr/>
              <p:nvPr/>
            </p:nvSpPr>
            <p:spPr>
              <a:xfrm>
                <a:off x="5099103" y="49739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2" name="立方体 941"/>
              <p:cNvSpPr/>
              <p:nvPr/>
            </p:nvSpPr>
            <p:spPr>
              <a:xfrm>
                <a:off x="5368991" y="497396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43" name="立方体 942"/>
              <p:cNvSpPr/>
              <p:nvPr/>
            </p:nvSpPr>
            <p:spPr>
              <a:xfrm>
                <a:off x="5643643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5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922" name="直接连接符 921"/>
              <p:cNvCxnSpPr/>
              <p:nvPr/>
            </p:nvCxnSpPr>
            <p:spPr>
              <a:xfrm rot="5400000">
                <a:off x="4624021" y="389184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3" name="立方体 922"/>
              <p:cNvSpPr/>
              <p:nvPr/>
            </p:nvSpPr>
            <p:spPr>
              <a:xfrm>
                <a:off x="3189644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4" name="立方体 923"/>
              <p:cNvSpPr/>
              <p:nvPr/>
            </p:nvSpPr>
            <p:spPr>
              <a:xfrm>
                <a:off x="3456357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5" name="立方体 924"/>
              <p:cNvSpPr/>
              <p:nvPr/>
            </p:nvSpPr>
            <p:spPr>
              <a:xfrm>
                <a:off x="3727833" y="4973499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6" name="立方体 925"/>
              <p:cNvSpPr/>
              <p:nvPr/>
            </p:nvSpPr>
            <p:spPr>
              <a:xfrm>
                <a:off x="4000896" y="497349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7" name="立方体 926"/>
              <p:cNvSpPr/>
              <p:nvPr/>
            </p:nvSpPr>
            <p:spPr>
              <a:xfrm>
                <a:off x="4277135" y="497349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8" name="立方体 927"/>
              <p:cNvSpPr/>
              <p:nvPr/>
            </p:nvSpPr>
            <p:spPr>
              <a:xfrm>
                <a:off x="4550198" y="497349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9" name="立方体 928"/>
              <p:cNvSpPr/>
              <p:nvPr/>
            </p:nvSpPr>
            <p:spPr>
              <a:xfrm>
                <a:off x="4823262" y="497349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0" name="立方体 929"/>
              <p:cNvSpPr/>
              <p:nvPr/>
            </p:nvSpPr>
            <p:spPr>
              <a:xfrm>
                <a:off x="5097913" y="4973499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1" name="立方体 930"/>
              <p:cNvSpPr/>
              <p:nvPr/>
            </p:nvSpPr>
            <p:spPr>
              <a:xfrm>
                <a:off x="5369389" y="4973499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32" name="立方体 931"/>
              <p:cNvSpPr/>
              <p:nvPr/>
            </p:nvSpPr>
            <p:spPr>
              <a:xfrm>
                <a:off x="5644041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6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911" name="直接连接符 910"/>
              <p:cNvCxnSpPr/>
              <p:nvPr/>
            </p:nvCxnSpPr>
            <p:spPr>
              <a:xfrm rot="5400000">
                <a:off x="4623313" y="3892797"/>
                <a:ext cx="0" cy="2741749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2" name="立方体 911"/>
              <p:cNvSpPr/>
              <p:nvPr/>
            </p:nvSpPr>
            <p:spPr>
              <a:xfrm>
                <a:off x="3185760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3" name="立方体 912"/>
              <p:cNvSpPr/>
              <p:nvPr/>
            </p:nvSpPr>
            <p:spPr>
              <a:xfrm>
                <a:off x="3457236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4" name="立方体 913"/>
              <p:cNvSpPr/>
              <p:nvPr/>
            </p:nvSpPr>
            <p:spPr>
              <a:xfrm>
                <a:off x="3728712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5" name="立方体 914"/>
              <p:cNvSpPr/>
              <p:nvPr/>
            </p:nvSpPr>
            <p:spPr>
              <a:xfrm>
                <a:off x="4001775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6" name="立方体 915"/>
              <p:cNvSpPr/>
              <p:nvPr/>
            </p:nvSpPr>
            <p:spPr>
              <a:xfrm>
                <a:off x="4276427" y="4972866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7" name="立方体 916"/>
              <p:cNvSpPr/>
              <p:nvPr/>
            </p:nvSpPr>
            <p:spPr>
              <a:xfrm>
                <a:off x="4549490" y="4972866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8" name="立方体 917"/>
              <p:cNvSpPr/>
              <p:nvPr/>
            </p:nvSpPr>
            <p:spPr>
              <a:xfrm>
                <a:off x="4822554" y="4972866"/>
                <a:ext cx="355618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9" name="立方体 918"/>
              <p:cNvSpPr/>
              <p:nvPr/>
            </p:nvSpPr>
            <p:spPr>
              <a:xfrm>
                <a:off x="5098793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0" name="立方体 919"/>
              <p:cNvSpPr/>
              <p:nvPr/>
            </p:nvSpPr>
            <p:spPr>
              <a:xfrm>
                <a:off x="5368681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21" name="立方体 920"/>
              <p:cNvSpPr/>
              <p:nvPr/>
            </p:nvSpPr>
            <p:spPr>
              <a:xfrm>
                <a:off x="5643331" y="4972866"/>
                <a:ext cx="354031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7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900" name="直接连接符 899"/>
              <p:cNvCxnSpPr/>
              <p:nvPr/>
            </p:nvCxnSpPr>
            <p:spPr>
              <a:xfrm rot="5400000">
                <a:off x="4623327" y="3891111"/>
                <a:ext cx="0" cy="2743336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01" name="立方体 900"/>
              <p:cNvSpPr/>
              <p:nvPr/>
            </p:nvSpPr>
            <p:spPr>
              <a:xfrm>
                <a:off x="3184981" y="49735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2" name="立方体 901"/>
              <p:cNvSpPr/>
              <p:nvPr/>
            </p:nvSpPr>
            <p:spPr>
              <a:xfrm>
                <a:off x="3456457" y="49735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3" name="立方体 902"/>
              <p:cNvSpPr/>
              <p:nvPr/>
            </p:nvSpPr>
            <p:spPr>
              <a:xfrm>
                <a:off x="3727933" y="4973562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4" name="立方体 903"/>
              <p:cNvSpPr/>
              <p:nvPr/>
            </p:nvSpPr>
            <p:spPr>
              <a:xfrm>
                <a:off x="4000996" y="49735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5" name="立方体 904"/>
              <p:cNvSpPr/>
              <p:nvPr/>
            </p:nvSpPr>
            <p:spPr>
              <a:xfrm>
                <a:off x="4277235" y="49735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6" name="立方体 905"/>
              <p:cNvSpPr/>
              <p:nvPr/>
            </p:nvSpPr>
            <p:spPr>
              <a:xfrm>
                <a:off x="4550298" y="49735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7" name="立方体 906"/>
              <p:cNvSpPr/>
              <p:nvPr/>
            </p:nvSpPr>
            <p:spPr>
              <a:xfrm>
                <a:off x="4823362" y="49735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8" name="立方体 907"/>
              <p:cNvSpPr/>
              <p:nvPr/>
            </p:nvSpPr>
            <p:spPr>
              <a:xfrm>
                <a:off x="5098014" y="4973562"/>
                <a:ext cx="355618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09" name="立方体 908"/>
              <p:cNvSpPr/>
              <p:nvPr/>
            </p:nvSpPr>
            <p:spPr>
              <a:xfrm>
                <a:off x="5369489" y="4973562"/>
                <a:ext cx="354031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910" name="立方体 909"/>
              <p:cNvSpPr/>
              <p:nvPr/>
            </p:nvSpPr>
            <p:spPr>
              <a:xfrm>
                <a:off x="5644141" y="49735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888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889" name="直接连接符 888"/>
              <p:cNvCxnSpPr/>
              <p:nvPr/>
            </p:nvCxnSpPr>
            <p:spPr>
              <a:xfrm rot="5400000">
                <a:off x="4623292" y="3892285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0" name="立方体 889"/>
              <p:cNvSpPr/>
              <p:nvPr/>
            </p:nvSpPr>
            <p:spPr>
              <a:xfrm>
                <a:off x="3185740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1" name="立方体 890"/>
              <p:cNvSpPr/>
              <p:nvPr/>
            </p:nvSpPr>
            <p:spPr>
              <a:xfrm>
                <a:off x="3457215" y="497394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2" name="立方体 891"/>
              <p:cNvSpPr/>
              <p:nvPr/>
            </p:nvSpPr>
            <p:spPr>
              <a:xfrm>
                <a:off x="3728692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3" name="立方体 892"/>
              <p:cNvSpPr/>
              <p:nvPr/>
            </p:nvSpPr>
            <p:spPr>
              <a:xfrm>
                <a:off x="4001755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4" name="立方体 893"/>
              <p:cNvSpPr/>
              <p:nvPr/>
            </p:nvSpPr>
            <p:spPr>
              <a:xfrm>
                <a:off x="4276406" y="497394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5" name="立方体 894"/>
              <p:cNvSpPr/>
              <p:nvPr/>
            </p:nvSpPr>
            <p:spPr>
              <a:xfrm>
                <a:off x="4549469" y="497394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6" name="立方体 895"/>
              <p:cNvSpPr/>
              <p:nvPr/>
            </p:nvSpPr>
            <p:spPr>
              <a:xfrm>
                <a:off x="4822533" y="4973942"/>
                <a:ext cx="355618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7" name="立方体 896"/>
              <p:cNvSpPr/>
              <p:nvPr/>
            </p:nvSpPr>
            <p:spPr>
              <a:xfrm>
                <a:off x="5098772" y="497394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8" name="立方体 897"/>
              <p:cNvSpPr/>
              <p:nvPr/>
            </p:nvSpPr>
            <p:spPr>
              <a:xfrm>
                <a:off x="5368660" y="4973942"/>
                <a:ext cx="354031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99" name="立方体 898"/>
              <p:cNvSpPr/>
              <p:nvPr/>
            </p:nvSpPr>
            <p:spPr>
              <a:xfrm>
                <a:off x="5643311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999" name="组合 995"/>
          <p:cNvGrpSpPr/>
          <p:nvPr/>
        </p:nvGrpSpPr>
        <p:grpSpPr bwMode="auto">
          <a:xfrm>
            <a:off x="1227386" y="2685703"/>
            <a:ext cx="3617913" cy="1154113"/>
            <a:chOff x="5778322" y="3429000"/>
            <a:chExt cx="3618091" cy="1155277"/>
          </a:xfrm>
        </p:grpSpPr>
        <p:grpSp>
          <p:nvGrpSpPr>
            <p:cNvPr id="1000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1109" name="直接连接符 1108"/>
              <p:cNvCxnSpPr/>
              <p:nvPr/>
            </p:nvCxnSpPr>
            <p:spPr>
              <a:xfrm rot="5400000">
                <a:off x="4623363" y="389167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0" name="立方体 1109"/>
              <p:cNvSpPr/>
              <p:nvPr/>
            </p:nvSpPr>
            <p:spPr>
              <a:xfrm>
                <a:off x="3185810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1" name="立方体 1110"/>
              <p:cNvSpPr/>
              <p:nvPr/>
            </p:nvSpPr>
            <p:spPr>
              <a:xfrm>
                <a:off x="3457286" y="4973330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2" name="立方体 1111"/>
              <p:cNvSpPr/>
              <p:nvPr/>
            </p:nvSpPr>
            <p:spPr>
              <a:xfrm>
                <a:off x="3728762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3" name="立方体 1112"/>
              <p:cNvSpPr/>
              <p:nvPr/>
            </p:nvSpPr>
            <p:spPr>
              <a:xfrm>
                <a:off x="4001825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4" name="立方体 1113"/>
              <p:cNvSpPr/>
              <p:nvPr/>
            </p:nvSpPr>
            <p:spPr>
              <a:xfrm>
                <a:off x="4276477" y="4973330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5" name="立方体 1114"/>
              <p:cNvSpPr/>
              <p:nvPr/>
            </p:nvSpPr>
            <p:spPr>
              <a:xfrm>
                <a:off x="4549540" y="4973330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6" name="立方体 1115"/>
              <p:cNvSpPr/>
              <p:nvPr/>
            </p:nvSpPr>
            <p:spPr>
              <a:xfrm>
                <a:off x="4822603" y="4973330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7" name="立方体 1116"/>
              <p:cNvSpPr/>
              <p:nvPr/>
            </p:nvSpPr>
            <p:spPr>
              <a:xfrm>
                <a:off x="5098842" y="4973330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8" name="立方体 1117"/>
              <p:cNvSpPr/>
              <p:nvPr/>
            </p:nvSpPr>
            <p:spPr>
              <a:xfrm>
                <a:off x="5368730" y="4973330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9" name="立方体 1118"/>
              <p:cNvSpPr/>
              <p:nvPr/>
            </p:nvSpPr>
            <p:spPr>
              <a:xfrm>
                <a:off x="5643381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1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1098" name="直接连接符 1097"/>
              <p:cNvCxnSpPr/>
              <p:nvPr/>
            </p:nvCxnSpPr>
            <p:spPr>
              <a:xfrm rot="5400000">
                <a:off x="4624038" y="3892619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9" name="立方体 1098"/>
              <p:cNvSpPr/>
              <p:nvPr/>
            </p:nvSpPr>
            <p:spPr>
              <a:xfrm>
                <a:off x="3186485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0" name="立方体 1099"/>
              <p:cNvSpPr/>
              <p:nvPr/>
            </p:nvSpPr>
            <p:spPr>
              <a:xfrm>
                <a:off x="3457961" y="4972687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1" name="立方体 1100"/>
              <p:cNvSpPr/>
              <p:nvPr/>
            </p:nvSpPr>
            <p:spPr>
              <a:xfrm>
                <a:off x="3729437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2" name="立方体 1101"/>
              <p:cNvSpPr/>
              <p:nvPr/>
            </p:nvSpPr>
            <p:spPr>
              <a:xfrm>
                <a:off x="4002500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3" name="立方体 1102"/>
              <p:cNvSpPr/>
              <p:nvPr/>
            </p:nvSpPr>
            <p:spPr>
              <a:xfrm>
                <a:off x="4277152" y="4972687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4" name="立方体 1103"/>
              <p:cNvSpPr/>
              <p:nvPr/>
            </p:nvSpPr>
            <p:spPr>
              <a:xfrm>
                <a:off x="4550215" y="4972687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5" name="立方体 1104"/>
              <p:cNvSpPr/>
              <p:nvPr/>
            </p:nvSpPr>
            <p:spPr>
              <a:xfrm>
                <a:off x="4823278" y="4972687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6" name="立方体 1105"/>
              <p:cNvSpPr/>
              <p:nvPr/>
            </p:nvSpPr>
            <p:spPr>
              <a:xfrm>
                <a:off x="5099517" y="4972687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7" name="立方体 1106"/>
              <p:cNvSpPr/>
              <p:nvPr/>
            </p:nvSpPr>
            <p:spPr>
              <a:xfrm>
                <a:off x="5369405" y="4972687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08" name="立方体 1107"/>
              <p:cNvSpPr/>
              <p:nvPr/>
            </p:nvSpPr>
            <p:spPr>
              <a:xfrm>
                <a:off x="5644056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2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1087" name="直接连接符 1086"/>
              <p:cNvCxnSpPr/>
              <p:nvPr/>
            </p:nvCxnSpPr>
            <p:spPr>
              <a:xfrm rot="5400000">
                <a:off x="4623902" y="389215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8" name="立方体 1087"/>
              <p:cNvSpPr/>
              <p:nvPr/>
            </p:nvSpPr>
            <p:spPr>
              <a:xfrm>
                <a:off x="3186349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9" name="立方体 1088"/>
              <p:cNvSpPr/>
              <p:nvPr/>
            </p:nvSpPr>
            <p:spPr>
              <a:xfrm>
                <a:off x="3457825" y="497380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0" name="立方体 1089"/>
              <p:cNvSpPr/>
              <p:nvPr/>
            </p:nvSpPr>
            <p:spPr>
              <a:xfrm>
                <a:off x="3729301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1" name="立方体 1090"/>
              <p:cNvSpPr/>
              <p:nvPr/>
            </p:nvSpPr>
            <p:spPr>
              <a:xfrm>
                <a:off x="4002364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2" name="立方体 1091"/>
              <p:cNvSpPr/>
              <p:nvPr/>
            </p:nvSpPr>
            <p:spPr>
              <a:xfrm>
                <a:off x="4277016" y="497380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3" name="立方体 1092"/>
              <p:cNvSpPr/>
              <p:nvPr/>
            </p:nvSpPr>
            <p:spPr>
              <a:xfrm>
                <a:off x="4550079" y="497380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4" name="立方体 1093"/>
              <p:cNvSpPr/>
              <p:nvPr/>
            </p:nvSpPr>
            <p:spPr>
              <a:xfrm>
                <a:off x="4823142" y="497380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5" name="立方体 1094"/>
              <p:cNvSpPr/>
              <p:nvPr/>
            </p:nvSpPr>
            <p:spPr>
              <a:xfrm>
                <a:off x="5099381" y="497380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6" name="立方体 1095"/>
              <p:cNvSpPr/>
              <p:nvPr/>
            </p:nvSpPr>
            <p:spPr>
              <a:xfrm>
                <a:off x="5369269" y="497380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97" name="立方体 1096"/>
              <p:cNvSpPr/>
              <p:nvPr/>
            </p:nvSpPr>
            <p:spPr>
              <a:xfrm>
                <a:off x="5643920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3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1076" name="直接连接符 1075"/>
              <p:cNvCxnSpPr/>
              <p:nvPr/>
            </p:nvCxnSpPr>
            <p:spPr>
              <a:xfrm rot="5400000">
                <a:off x="4623853" y="3892246"/>
                <a:ext cx="0" cy="2741747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7" name="立方体 1076"/>
              <p:cNvSpPr/>
              <p:nvPr/>
            </p:nvSpPr>
            <p:spPr>
              <a:xfrm>
                <a:off x="3186301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8" name="立方体 1077"/>
              <p:cNvSpPr/>
              <p:nvPr/>
            </p:nvSpPr>
            <p:spPr>
              <a:xfrm>
                <a:off x="3457776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9" name="立方体 1078"/>
              <p:cNvSpPr/>
              <p:nvPr/>
            </p:nvSpPr>
            <p:spPr>
              <a:xfrm>
                <a:off x="3729253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0" name="立方体 1079"/>
              <p:cNvSpPr/>
              <p:nvPr/>
            </p:nvSpPr>
            <p:spPr>
              <a:xfrm>
                <a:off x="4002316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1" name="立方体 1080"/>
              <p:cNvSpPr/>
              <p:nvPr/>
            </p:nvSpPr>
            <p:spPr>
              <a:xfrm>
                <a:off x="4276967" y="4973903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2" name="立方体 1081"/>
              <p:cNvSpPr/>
              <p:nvPr/>
            </p:nvSpPr>
            <p:spPr>
              <a:xfrm>
                <a:off x="4550030" y="4973903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3" name="立方体 1082"/>
              <p:cNvSpPr/>
              <p:nvPr/>
            </p:nvSpPr>
            <p:spPr>
              <a:xfrm>
                <a:off x="4823093" y="4973903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4" name="立方体 1083"/>
              <p:cNvSpPr/>
              <p:nvPr/>
            </p:nvSpPr>
            <p:spPr>
              <a:xfrm>
                <a:off x="5099332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5" name="立方体 1084"/>
              <p:cNvSpPr/>
              <p:nvPr/>
            </p:nvSpPr>
            <p:spPr>
              <a:xfrm>
                <a:off x="5369220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86" name="立方体 1085"/>
              <p:cNvSpPr/>
              <p:nvPr/>
            </p:nvSpPr>
            <p:spPr>
              <a:xfrm>
                <a:off x="5643872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4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1065" name="直接连接符 1064"/>
              <p:cNvCxnSpPr/>
              <p:nvPr/>
            </p:nvCxnSpPr>
            <p:spPr>
              <a:xfrm rot="5400000">
                <a:off x="4622707" y="389301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6" name="立方体 1065"/>
              <p:cNvSpPr/>
              <p:nvPr/>
            </p:nvSpPr>
            <p:spPr>
              <a:xfrm>
                <a:off x="3185154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7" name="立方体 1066"/>
              <p:cNvSpPr/>
              <p:nvPr/>
            </p:nvSpPr>
            <p:spPr>
              <a:xfrm>
                <a:off x="3456630" y="4973079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8" name="立方体 1067"/>
              <p:cNvSpPr/>
              <p:nvPr/>
            </p:nvSpPr>
            <p:spPr>
              <a:xfrm>
                <a:off x="3728106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9" name="立方体 1068"/>
              <p:cNvSpPr/>
              <p:nvPr/>
            </p:nvSpPr>
            <p:spPr>
              <a:xfrm>
                <a:off x="4001169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0" name="立方体 1069"/>
              <p:cNvSpPr/>
              <p:nvPr/>
            </p:nvSpPr>
            <p:spPr>
              <a:xfrm>
                <a:off x="4275821" y="4973079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1" name="立方体 1070"/>
              <p:cNvSpPr/>
              <p:nvPr/>
            </p:nvSpPr>
            <p:spPr>
              <a:xfrm>
                <a:off x="4548884" y="4973079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2" name="立方体 1071"/>
              <p:cNvSpPr/>
              <p:nvPr/>
            </p:nvSpPr>
            <p:spPr>
              <a:xfrm>
                <a:off x="4821947" y="4973079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3" name="立方体 1072"/>
              <p:cNvSpPr/>
              <p:nvPr/>
            </p:nvSpPr>
            <p:spPr>
              <a:xfrm>
                <a:off x="5098186" y="4973079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4" name="立方体 1073"/>
              <p:cNvSpPr/>
              <p:nvPr/>
            </p:nvSpPr>
            <p:spPr>
              <a:xfrm>
                <a:off x="5368074" y="4973079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75" name="立方体 1074"/>
              <p:cNvSpPr/>
              <p:nvPr/>
            </p:nvSpPr>
            <p:spPr>
              <a:xfrm>
                <a:off x="5642725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5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1054" name="直接连接符 1053"/>
              <p:cNvCxnSpPr/>
              <p:nvPr/>
            </p:nvCxnSpPr>
            <p:spPr>
              <a:xfrm rot="5400000">
                <a:off x="4623624" y="3892304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5" name="立方体 1054"/>
              <p:cNvSpPr/>
              <p:nvPr/>
            </p:nvSpPr>
            <p:spPr>
              <a:xfrm>
                <a:off x="3186071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6" name="立方体 1055"/>
              <p:cNvSpPr/>
              <p:nvPr/>
            </p:nvSpPr>
            <p:spPr>
              <a:xfrm>
                <a:off x="3457547" y="497396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7" name="立方体 1056"/>
              <p:cNvSpPr/>
              <p:nvPr/>
            </p:nvSpPr>
            <p:spPr>
              <a:xfrm>
                <a:off x="3729023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8" name="立方体 1057"/>
              <p:cNvSpPr/>
              <p:nvPr/>
            </p:nvSpPr>
            <p:spPr>
              <a:xfrm>
                <a:off x="4002086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9" name="立方体 1058"/>
              <p:cNvSpPr/>
              <p:nvPr/>
            </p:nvSpPr>
            <p:spPr>
              <a:xfrm>
                <a:off x="4276738" y="497396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0" name="立方体 1059"/>
              <p:cNvSpPr/>
              <p:nvPr/>
            </p:nvSpPr>
            <p:spPr>
              <a:xfrm>
                <a:off x="4549801" y="497396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1" name="立方体 1060"/>
              <p:cNvSpPr/>
              <p:nvPr/>
            </p:nvSpPr>
            <p:spPr>
              <a:xfrm>
                <a:off x="4822864" y="497396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2" name="立方体 1061"/>
              <p:cNvSpPr/>
              <p:nvPr/>
            </p:nvSpPr>
            <p:spPr>
              <a:xfrm>
                <a:off x="5099103" y="497396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3" name="立方体 1062"/>
              <p:cNvSpPr/>
              <p:nvPr/>
            </p:nvSpPr>
            <p:spPr>
              <a:xfrm>
                <a:off x="5368991" y="497396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64" name="立方体 1063"/>
              <p:cNvSpPr/>
              <p:nvPr/>
            </p:nvSpPr>
            <p:spPr>
              <a:xfrm>
                <a:off x="5643642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6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1043" name="直接连接符 1042"/>
              <p:cNvCxnSpPr/>
              <p:nvPr/>
            </p:nvCxnSpPr>
            <p:spPr>
              <a:xfrm rot="5400000">
                <a:off x="4624021" y="389184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4" name="立方体 1043"/>
              <p:cNvSpPr/>
              <p:nvPr/>
            </p:nvSpPr>
            <p:spPr>
              <a:xfrm>
                <a:off x="3189644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5" name="立方体 1044"/>
              <p:cNvSpPr/>
              <p:nvPr/>
            </p:nvSpPr>
            <p:spPr>
              <a:xfrm>
                <a:off x="3456357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6" name="立方体 1045"/>
              <p:cNvSpPr/>
              <p:nvPr/>
            </p:nvSpPr>
            <p:spPr>
              <a:xfrm>
                <a:off x="3727833" y="497349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7" name="立方体 1046"/>
              <p:cNvSpPr/>
              <p:nvPr/>
            </p:nvSpPr>
            <p:spPr>
              <a:xfrm>
                <a:off x="4000897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8" name="立方体 1047"/>
              <p:cNvSpPr/>
              <p:nvPr/>
            </p:nvSpPr>
            <p:spPr>
              <a:xfrm>
                <a:off x="4277135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9" name="立方体 1048"/>
              <p:cNvSpPr/>
              <p:nvPr/>
            </p:nvSpPr>
            <p:spPr>
              <a:xfrm>
                <a:off x="4550199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0" name="立方体 1049"/>
              <p:cNvSpPr/>
              <p:nvPr/>
            </p:nvSpPr>
            <p:spPr>
              <a:xfrm>
                <a:off x="4823262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1" name="立方体 1050"/>
              <p:cNvSpPr/>
              <p:nvPr/>
            </p:nvSpPr>
            <p:spPr>
              <a:xfrm>
                <a:off x="5097913" y="497349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2" name="立方体 1051"/>
              <p:cNvSpPr/>
              <p:nvPr/>
            </p:nvSpPr>
            <p:spPr>
              <a:xfrm>
                <a:off x="5369389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53" name="立方体 1052"/>
              <p:cNvSpPr/>
              <p:nvPr/>
            </p:nvSpPr>
            <p:spPr>
              <a:xfrm>
                <a:off x="5644040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7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1032" name="直接连接符 1031"/>
              <p:cNvCxnSpPr/>
              <p:nvPr/>
            </p:nvCxnSpPr>
            <p:spPr>
              <a:xfrm rot="5400000">
                <a:off x="4623313" y="3892799"/>
                <a:ext cx="0" cy="2741747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33" name="立方体 1032"/>
              <p:cNvSpPr/>
              <p:nvPr/>
            </p:nvSpPr>
            <p:spPr>
              <a:xfrm>
                <a:off x="3185761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4" name="立方体 1033"/>
              <p:cNvSpPr/>
              <p:nvPr/>
            </p:nvSpPr>
            <p:spPr>
              <a:xfrm>
                <a:off x="3457236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5" name="立方体 1034"/>
              <p:cNvSpPr/>
              <p:nvPr/>
            </p:nvSpPr>
            <p:spPr>
              <a:xfrm>
                <a:off x="3728713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6" name="立方体 1035"/>
              <p:cNvSpPr/>
              <p:nvPr/>
            </p:nvSpPr>
            <p:spPr>
              <a:xfrm>
                <a:off x="4001776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7" name="立方体 1036"/>
              <p:cNvSpPr/>
              <p:nvPr/>
            </p:nvSpPr>
            <p:spPr>
              <a:xfrm>
                <a:off x="4276427" y="4972866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8" name="立方体 1037"/>
              <p:cNvSpPr/>
              <p:nvPr/>
            </p:nvSpPr>
            <p:spPr>
              <a:xfrm>
                <a:off x="4549490" y="4972866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9" name="立方体 1038"/>
              <p:cNvSpPr/>
              <p:nvPr/>
            </p:nvSpPr>
            <p:spPr>
              <a:xfrm>
                <a:off x="4822553" y="4972866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0" name="立方体 1039"/>
              <p:cNvSpPr/>
              <p:nvPr/>
            </p:nvSpPr>
            <p:spPr>
              <a:xfrm>
                <a:off x="5098792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1" name="立方体 1040"/>
              <p:cNvSpPr/>
              <p:nvPr/>
            </p:nvSpPr>
            <p:spPr>
              <a:xfrm>
                <a:off x="5368680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42" name="立方体 1041"/>
              <p:cNvSpPr/>
              <p:nvPr/>
            </p:nvSpPr>
            <p:spPr>
              <a:xfrm>
                <a:off x="5643332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8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1021" name="直接连接符 1020"/>
              <p:cNvCxnSpPr/>
              <p:nvPr/>
            </p:nvCxnSpPr>
            <p:spPr>
              <a:xfrm rot="5400000">
                <a:off x="4623328" y="3891112"/>
                <a:ext cx="0" cy="2743335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2" name="立方体 1021"/>
              <p:cNvSpPr/>
              <p:nvPr/>
            </p:nvSpPr>
            <p:spPr>
              <a:xfrm>
                <a:off x="3184982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3" name="立方体 1022"/>
              <p:cNvSpPr/>
              <p:nvPr/>
            </p:nvSpPr>
            <p:spPr>
              <a:xfrm>
                <a:off x="3456457" y="49735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4" name="立方体 1023"/>
              <p:cNvSpPr/>
              <p:nvPr/>
            </p:nvSpPr>
            <p:spPr>
              <a:xfrm>
                <a:off x="3727934" y="4973562"/>
                <a:ext cx="355617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5" name="立方体 1024"/>
              <p:cNvSpPr/>
              <p:nvPr/>
            </p:nvSpPr>
            <p:spPr>
              <a:xfrm>
                <a:off x="4000997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6" name="立方体 1025"/>
              <p:cNvSpPr/>
              <p:nvPr/>
            </p:nvSpPr>
            <p:spPr>
              <a:xfrm>
                <a:off x="4277236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7" name="立方体 1026"/>
              <p:cNvSpPr/>
              <p:nvPr/>
            </p:nvSpPr>
            <p:spPr>
              <a:xfrm>
                <a:off x="4550299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8" name="立方体 1027"/>
              <p:cNvSpPr/>
              <p:nvPr/>
            </p:nvSpPr>
            <p:spPr>
              <a:xfrm>
                <a:off x="4823362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9" name="立方体 1028"/>
              <p:cNvSpPr/>
              <p:nvPr/>
            </p:nvSpPr>
            <p:spPr>
              <a:xfrm>
                <a:off x="5098013" y="4973562"/>
                <a:ext cx="355617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0" name="立方体 1029"/>
              <p:cNvSpPr/>
              <p:nvPr/>
            </p:nvSpPr>
            <p:spPr>
              <a:xfrm>
                <a:off x="5369489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31" name="立方体 1030"/>
              <p:cNvSpPr/>
              <p:nvPr/>
            </p:nvSpPr>
            <p:spPr>
              <a:xfrm>
                <a:off x="5644140" y="49735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009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1010" name="直接连接符 1009"/>
              <p:cNvCxnSpPr/>
              <p:nvPr/>
            </p:nvCxnSpPr>
            <p:spPr>
              <a:xfrm rot="5400000">
                <a:off x="4623293" y="3892284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11" name="立方体 1010"/>
              <p:cNvSpPr/>
              <p:nvPr/>
            </p:nvSpPr>
            <p:spPr>
              <a:xfrm>
                <a:off x="3185740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2" name="立方体 1011"/>
              <p:cNvSpPr/>
              <p:nvPr/>
            </p:nvSpPr>
            <p:spPr>
              <a:xfrm>
                <a:off x="3457216" y="497394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3" name="立方体 1012"/>
              <p:cNvSpPr/>
              <p:nvPr/>
            </p:nvSpPr>
            <p:spPr>
              <a:xfrm>
                <a:off x="3728692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4" name="立方体 1013"/>
              <p:cNvSpPr/>
              <p:nvPr/>
            </p:nvSpPr>
            <p:spPr>
              <a:xfrm>
                <a:off x="4001755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5" name="立方体 1014"/>
              <p:cNvSpPr/>
              <p:nvPr/>
            </p:nvSpPr>
            <p:spPr>
              <a:xfrm>
                <a:off x="4276407" y="497394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6" name="立方体 1015"/>
              <p:cNvSpPr/>
              <p:nvPr/>
            </p:nvSpPr>
            <p:spPr>
              <a:xfrm>
                <a:off x="4549470" y="497394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7" name="立方体 1016"/>
              <p:cNvSpPr/>
              <p:nvPr/>
            </p:nvSpPr>
            <p:spPr>
              <a:xfrm>
                <a:off x="4822533" y="497394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8" name="立方体 1017"/>
              <p:cNvSpPr/>
              <p:nvPr/>
            </p:nvSpPr>
            <p:spPr>
              <a:xfrm>
                <a:off x="5098772" y="497394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19" name="立方体 1018"/>
              <p:cNvSpPr/>
              <p:nvPr/>
            </p:nvSpPr>
            <p:spPr>
              <a:xfrm>
                <a:off x="5368660" y="497394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020" name="立方体 1019"/>
              <p:cNvSpPr/>
              <p:nvPr/>
            </p:nvSpPr>
            <p:spPr>
              <a:xfrm>
                <a:off x="5643311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grpSp>
        <p:nvGrpSpPr>
          <p:cNvPr id="1120" name="组合 1116"/>
          <p:cNvGrpSpPr/>
          <p:nvPr/>
        </p:nvGrpSpPr>
        <p:grpSpPr bwMode="auto">
          <a:xfrm>
            <a:off x="1227386" y="2406303"/>
            <a:ext cx="3617913" cy="1154113"/>
            <a:chOff x="5778322" y="3429000"/>
            <a:chExt cx="3618091" cy="1155277"/>
          </a:xfrm>
        </p:grpSpPr>
        <p:grpSp>
          <p:nvGrpSpPr>
            <p:cNvPr id="1121" name="组合 148"/>
            <p:cNvGrpSpPr/>
            <p:nvPr/>
          </p:nvGrpSpPr>
          <p:grpSpPr bwMode="auto">
            <a:xfrm>
              <a:off x="6584742" y="3429000"/>
              <a:ext cx="2811671" cy="354982"/>
              <a:chOff x="3185740" y="4973330"/>
              <a:chExt cx="2811671" cy="354982"/>
            </a:xfrm>
          </p:grpSpPr>
          <p:cxnSp>
            <p:nvCxnSpPr>
              <p:cNvPr id="1230" name="直接连接符 1229"/>
              <p:cNvCxnSpPr/>
              <p:nvPr/>
            </p:nvCxnSpPr>
            <p:spPr>
              <a:xfrm rot="5400000">
                <a:off x="4623363" y="389167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1" name="立方体 1230"/>
              <p:cNvSpPr/>
              <p:nvPr/>
            </p:nvSpPr>
            <p:spPr>
              <a:xfrm>
                <a:off x="3185810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2" name="立方体 1231"/>
              <p:cNvSpPr/>
              <p:nvPr/>
            </p:nvSpPr>
            <p:spPr>
              <a:xfrm>
                <a:off x="3457286" y="4973330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3" name="立方体 1232"/>
              <p:cNvSpPr/>
              <p:nvPr/>
            </p:nvSpPr>
            <p:spPr>
              <a:xfrm>
                <a:off x="3728762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4" name="立方体 1233"/>
              <p:cNvSpPr/>
              <p:nvPr/>
            </p:nvSpPr>
            <p:spPr>
              <a:xfrm>
                <a:off x="4001825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5" name="立方体 1234"/>
              <p:cNvSpPr/>
              <p:nvPr/>
            </p:nvSpPr>
            <p:spPr>
              <a:xfrm>
                <a:off x="4276477" y="4973330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6" name="立方体 1235"/>
              <p:cNvSpPr/>
              <p:nvPr/>
            </p:nvSpPr>
            <p:spPr>
              <a:xfrm>
                <a:off x="4549540" y="4973330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7" name="立方体 1236"/>
              <p:cNvSpPr/>
              <p:nvPr/>
            </p:nvSpPr>
            <p:spPr>
              <a:xfrm>
                <a:off x="4822603" y="4973330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8" name="立方体 1237"/>
              <p:cNvSpPr/>
              <p:nvPr/>
            </p:nvSpPr>
            <p:spPr>
              <a:xfrm>
                <a:off x="5098842" y="4973330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39" name="立方体 1238"/>
              <p:cNvSpPr/>
              <p:nvPr/>
            </p:nvSpPr>
            <p:spPr>
              <a:xfrm>
                <a:off x="5368730" y="4973330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40" name="立方体 1239"/>
              <p:cNvSpPr/>
              <p:nvPr/>
            </p:nvSpPr>
            <p:spPr>
              <a:xfrm>
                <a:off x="5643381" y="4973330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2" name="组合 160"/>
            <p:cNvGrpSpPr/>
            <p:nvPr/>
          </p:nvGrpSpPr>
          <p:grpSpPr bwMode="auto">
            <a:xfrm>
              <a:off x="6501513" y="3512276"/>
              <a:ext cx="2811671" cy="354982"/>
              <a:chOff x="3185740" y="4973330"/>
              <a:chExt cx="2811671" cy="354982"/>
            </a:xfrm>
          </p:grpSpPr>
          <p:cxnSp>
            <p:nvCxnSpPr>
              <p:cNvPr id="1219" name="直接连接符 1218"/>
              <p:cNvCxnSpPr/>
              <p:nvPr/>
            </p:nvCxnSpPr>
            <p:spPr>
              <a:xfrm rot="5400000">
                <a:off x="4624038" y="3892619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0" name="立方体 1219"/>
              <p:cNvSpPr/>
              <p:nvPr/>
            </p:nvSpPr>
            <p:spPr>
              <a:xfrm>
                <a:off x="3186485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1" name="立方体 1220"/>
              <p:cNvSpPr/>
              <p:nvPr/>
            </p:nvSpPr>
            <p:spPr>
              <a:xfrm>
                <a:off x="3457961" y="4972687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2" name="立方体 1221"/>
              <p:cNvSpPr/>
              <p:nvPr/>
            </p:nvSpPr>
            <p:spPr>
              <a:xfrm>
                <a:off x="3729437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3" name="立方体 1222"/>
              <p:cNvSpPr/>
              <p:nvPr/>
            </p:nvSpPr>
            <p:spPr>
              <a:xfrm>
                <a:off x="4002500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4" name="立方体 1223"/>
              <p:cNvSpPr/>
              <p:nvPr/>
            </p:nvSpPr>
            <p:spPr>
              <a:xfrm>
                <a:off x="4277152" y="4972687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5" name="立方体 1224"/>
              <p:cNvSpPr/>
              <p:nvPr/>
            </p:nvSpPr>
            <p:spPr>
              <a:xfrm>
                <a:off x="4550215" y="4972687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6" name="立方体 1225"/>
              <p:cNvSpPr/>
              <p:nvPr/>
            </p:nvSpPr>
            <p:spPr>
              <a:xfrm>
                <a:off x="4823278" y="4972687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7" name="立方体 1226"/>
              <p:cNvSpPr/>
              <p:nvPr/>
            </p:nvSpPr>
            <p:spPr>
              <a:xfrm>
                <a:off x="5099517" y="4972687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8" name="立方体 1227"/>
              <p:cNvSpPr/>
              <p:nvPr/>
            </p:nvSpPr>
            <p:spPr>
              <a:xfrm>
                <a:off x="5369405" y="4972687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29" name="立方体 1228"/>
              <p:cNvSpPr/>
              <p:nvPr/>
            </p:nvSpPr>
            <p:spPr>
              <a:xfrm>
                <a:off x="5644056" y="4972687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3" name="组合 172"/>
            <p:cNvGrpSpPr/>
            <p:nvPr/>
          </p:nvGrpSpPr>
          <p:grpSpPr bwMode="auto">
            <a:xfrm>
              <a:off x="6412744" y="3596965"/>
              <a:ext cx="2811671" cy="354982"/>
              <a:chOff x="3185740" y="4973330"/>
              <a:chExt cx="2811671" cy="354982"/>
            </a:xfrm>
          </p:grpSpPr>
          <p:cxnSp>
            <p:nvCxnSpPr>
              <p:cNvPr id="1208" name="直接连接符 1207"/>
              <p:cNvCxnSpPr/>
              <p:nvPr/>
            </p:nvCxnSpPr>
            <p:spPr>
              <a:xfrm rot="5400000">
                <a:off x="4623902" y="3892152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9" name="立方体 1208"/>
              <p:cNvSpPr/>
              <p:nvPr/>
            </p:nvSpPr>
            <p:spPr>
              <a:xfrm>
                <a:off x="3186349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0" name="立方体 1209"/>
              <p:cNvSpPr/>
              <p:nvPr/>
            </p:nvSpPr>
            <p:spPr>
              <a:xfrm>
                <a:off x="3457825" y="497380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1" name="立方体 1210"/>
              <p:cNvSpPr/>
              <p:nvPr/>
            </p:nvSpPr>
            <p:spPr>
              <a:xfrm>
                <a:off x="3729301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2" name="立方体 1211"/>
              <p:cNvSpPr/>
              <p:nvPr/>
            </p:nvSpPr>
            <p:spPr>
              <a:xfrm>
                <a:off x="4002364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3" name="立方体 1212"/>
              <p:cNvSpPr/>
              <p:nvPr/>
            </p:nvSpPr>
            <p:spPr>
              <a:xfrm>
                <a:off x="4277016" y="497380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4" name="立方体 1213"/>
              <p:cNvSpPr/>
              <p:nvPr/>
            </p:nvSpPr>
            <p:spPr>
              <a:xfrm>
                <a:off x="4550079" y="497380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5" name="立方体 1214"/>
              <p:cNvSpPr/>
              <p:nvPr/>
            </p:nvSpPr>
            <p:spPr>
              <a:xfrm>
                <a:off x="4823142" y="497380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6" name="立方体 1215"/>
              <p:cNvSpPr/>
              <p:nvPr/>
            </p:nvSpPr>
            <p:spPr>
              <a:xfrm>
                <a:off x="5099381" y="497380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7" name="立方体 1216"/>
              <p:cNvSpPr/>
              <p:nvPr/>
            </p:nvSpPr>
            <p:spPr>
              <a:xfrm>
                <a:off x="5369269" y="497380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18" name="立方体 1217"/>
              <p:cNvSpPr/>
              <p:nvPr/>
            </p:nvSpPr>
            <p:spPr>
              <a:xfrm>
                <a:off x="5643920" y="497380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4" name="组合 184"/>
            <p:cNvGrpSpPr/>
            <p:nvPr/>
          </p:nvGrpSpPr>
          <p:grpSpPr bwMode="auto">
            <a:xfrm>
              <a:off x="6322301" y="3685862"/>
              <a:ext cx="2811671" cy="354982"/>
              <a:chOff x="3185740" y="4973330"/>
              <a:chExt cx="2811671" cy="354982"/>
            </a:xfrm>
          </p:grpSpPr>
          <p:cxnSp>
            <p:nvCxnSpPr>
              <p:cNvPr id="1197" name="直接连接符 1196"/>
              <p:cNvCxnSpPr/>
              <p:nvPr/>
            </p:nvCxnSpPr>
            <p:spPr>
              <a:xfrm rot="5400000">
                <a:off x="4623853" y="3892246"/>
                <a:ext cx="0" cy="2741747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98" name="立方体 1197"/>
              <p:cNvSpPr/>
              <p:nvPr/>
            </p:nvSpPr>
            <p:spPr>
              <a:xfrm>
                <a:off x="3186301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9" name="立方体 1198"/>
              <p:cNvSpPr/>
              <p:nvPr/>
            </p:nvSpPr>
            <p:spPr>
              <a:xfrm>
                <a:off x="3457776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0" name="立方体 1199"/>
              <p:cNvSpPr/>
              <p:nvPr/>
            </p:nvSpPr>
            <p:spPr>
              <a:xfrm>
                <a:off x="3729253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1" name="立方体 1200"/>
              <p:cNvSpPr/>
              <p:nvPr/>
            </p:nvSpPr>
            <p:spPr>
              <a:xfrm>
                <a:off x="4002316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2" name="立方体 1201"/>
              <p:cNvSpPr/>
              <p:nvPr/>
            </p:nvSpPr>
            <p:spPr>
              <a:xfrm>
                <a:off x="4276967" y="4973903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3" name="立方体 1202"/>
              <p:cNvSpPr/>
              <p:nvPr/>
            </p:nvSpPr>
            <p:spPr>
              <a:xfrm>
                <a:off x="4550030" y="4973903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4" name="立方体 1203"/>
              <p:cNvSpPr/>
              <p:nvPr/>
            </p:nvSpPr>
            <p:spPr>
              <a:xfrm>
                <a:off x="4823093" y="4973903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5" name="立方体 1204"/>
              <p:cNvSpPr/>
              <p:nvPr/>
            </p:nvSpPr>
            <p:spPr>
              <a:xfrm>
                <a:off x="5099332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6" name="立方体 1205"/>
              <p:cNvSpPr/>
              <p:nvPr/>
            </p:nvSpPr>
            <p:spPr>
              <a:xfrm>
                <a:off x="5369220" y="4973903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207" name="立方体 1206"/>
              <p:cNvSpPr/>
              <p:nvPr/>
            </p:nvSpPr>
            <p:spPr>
              <a:xfrm>
                <a:off x="5643872" y="4973903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5" name="组合 196"/>
            <p:cNvGrpSpPr/>
            <p:nvPr/>
          </p:nvGrpSpPr>
          <p:grpSpPr bwMode="auto">
            <a:xfrm>
              <a:off x="6229780" y="3778853"/>
              <a:ext cx="2811671" cy="354982"/>
              <a:chOff x="3185740" y="4973330"/>
              <a:chExt cx="2811671" cy="354982"/>
            </a:xfrm>
          </p:grpSpPr>
          <p:cxnSp>
            <p:nvCxnSpPr>
              <p:cNvPr id="1186" name="直接连接符 1185"/>
              <p:cNvCxnSpPr/>
              <p:nvPr/>
            </p:nvCxnSpPr>
            <p:spPr>
              <a:xfrm rot="5400000">
                <a:off x="4622707" y="389301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87" name="立方体 1186"/>
              <p:cNvSpPr/>
              <p:nvPr/>
            </p:nvSpPr>
            <p:spPr>
              <a:xfrm>
                <a:off x="3185154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8" name="立方体 1187"/>
              <p:cNvSpPr/>
              <p:nvPr/>
            </p:nvSpPr>
            <p:spPr>
              <a:xfrm>
                <a:off x="3456630" y="4973079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9" name="立方体 1188"/>
              <p:cNvSpPr/>
              <p:nvPr/>
            </p:nvSpPr>
            <p:spPr>
              <a:xfrm>
                <a:off x="3728106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0" name="立方体 1189"/>
              <p:cNvSpPr/>
              <p:nvPr/>
            </p:nvSpPr>
            <p:spPr>
              <a:xfrm>
                <a:off x="4001169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1" name="立方体 1190"/>
              <p:cNvSpPr/>
              <p:nvPr/>
            </p:nvSpPr>
            <p:spPr>
              <a:xfrm>
                <a:off x="4275821" y="4973079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2" name="立方体 1191"/>
              <p:cNvSpPr/>
              <p:nvPr/>
            </p:nvSpPr>
            <p:spPr>
              <a:xfrm>
                <a:off x="4548884" y="4973079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3" name="立方体 1192"/>
              <p:cNvSpPr/>
              <p:nvPr/>
            </p:nvSpPr>
            <p:spPr>
              <a:xfrm>
                <a:off x="4821947" y="4973079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4" name="立方体 1193"/>
              <p:cNvSpPr/>
              <p:nvPr/>
            </p:nvSpPr>
            <p:spPr>
              <a:xfrm>
                <a:off x="5098186" y="4973079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5" name="立方体 1194"/>
              <p:cNvSpPr/>
              <p:nvPr/>
            </p:nvSpPr>
            <p:spPr>
              <a:xfrm>
                <a:off x="5368074" y="4973079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96" name="立方体 1195"/>
              <p:cNvSpPr/>
              <p:nvPr/>
            </p:nvSpPr>
            <p:spPr>
              <a:xfrm>
                <a:off x="5642725" y="4973079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6" name="组合 208"/>
            <p:cNvGrpSpPr/>
            <p:nvPr/>
          </p:nvGrpSpPr>
          <p:grpSpPr bwMode="auto">
            <a:xfrm>
              <a:off x="6143134" y="3863782"/>
              <a:ext cx="2811671" cy="354982"/>
              <a:chOff x="3185740" y="4973330"/>
              <a:chExt cx="2811671" cy="354982"/>
            </a:xfrm>
          </p:grpSpPr>
          <p:cxnSp>
            <p:nvCxnSpPr>
              <p:cNvPr id="1175" name="直接连接符 1174"/>
              <p:cNvCxnSpPr/>
              <p:nvPr/>
            </p:nvCxnSpPr>
            <p:spPr>
              <a:xfrm rot="5400000">
                <a:off x="4623624" y="3892304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6" name="立方体 1175"/>
              <p:cNvSpPr/>
              <p:nvPr/>
            </p:nvSpPr>
            <p:spPr>
              <a:xfrm>
                <a:off x="3186071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7" name="立方体 1176"/>
              <p:cNvSpPr/>
              <p:nvPr/>
            </p:nvSpPr>
            <p:spPr>
              <a:xfrm>
                <a:off x="3457547" y="497396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8" name="立方体 1177"/>
              <p:cNvSpPr/>
              <p:nvPr/>
            </p:nvSpPr>
            <p:spPr>
              <a:xfrm>
                <a:off x="3729023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9" name="立方体 1178"/>
              <p:cNvSpPr/>
              <p:nvPr/>
            </p:nvSpPr>
            <p:spPr>
              <a:xfrm>
                <a:off x="4002086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0" name="立方体 1179"/>
              <p:cNvSpPr/>
              <p:nvPr/>
            </p:nvSpPr>
            <p:spPr>
              <a:xfrm>
                <a:off x="4276738" y="497396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1" name="立方体 1180"/>
              <p:cNvSpPr/>
              <p:nvPr/>
            </p:nvSpPr>
            <p:spPr>
              <a:xfrm>
                <a:off x="4549801" y="497396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2" name="立方体 1181"/>
              <p:cNvSpPr/>
              <p:nvPr/>
            </p:nvSpPr>
            <p:spPr>
              <a:xfrm>
                <a:off x="4822864" y="497396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3" name="立方体 1182"/>
              <p:cNvSpPr/>
              <p:nvPr/>
            </p:nvSpPr>
            <p:spPr>
              <a:xfrm>
                <a:off x="5099103" y="497396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4" name="立方体 1183"/>
              <p:cNvSpPr/>
              <p:nvPr/>
            </p:nvSpPr>
            <p:spPr>
              <a:xfrm>
                <a:off x="5368991" y="497396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85" name="立方体 1184"/>
              <p:cNvSpPr/>
              <p:nvPr/>
            </p:nvSpPr>
            <p:spPr>
              <a:xfrm>
                <a:off x="5643642" y="497396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7" name="组合 220"/>
            <p:cNvGrpSpPr/>
            <p:nvPr/>
          </p:nvGrpSpPr>
          <p:grpSpPr bwMode="auto">
            <a:xfrm>
              <a:off x="6048640" y="3956412"/>
              <a:ext cx="2807337" cy="354982"/>
              <a:chOff x="3190074" y="4973330"/>
              <a:chExt cx="2807337" cy="354982"/>
            </a:xfrm>
          </p:grpSpPr>
          <p:cxnSp>
            <p:nvCxnSpPr>
              <p:cNvPr id="1164" name="直接连接符 1163"/>
              <p:cNvCxnSpPr/>
              <p:nvPr/>
            </p:nvCxnSpPr>
            <p:spPr>
              <a:xfrm rot="5400000">
                <a:off x="4624021" y="3891841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5" name="立方体 1164"/>
              <p:cNvSpPr/>
              <p:nvPr/>
            </p:nvSpPr>
            <p:spPr>
              <a:xfrm>
                <a:off x="3189644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6" name="立方体 1165"/>
              <p:cNvSpPr/>
              <p:nvPr/>
            </p:nvSpPr>
            <p:spPr>
              <a:xfrm>
                <a:off x="3456357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7" name="立方体 1166"/>
              <p:cNvSpPr/>
              <p:nvPr/>
            </p:nvSpPr>
            <p:spPr>
              <a:xfrm>
                <a:off x="3727833" y="497349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8" name="立方体 1167"/>
              <p:cNvSpPr/>
              <p:nvPr/>
            </p:nvSpPr>
            <p:spPr>
              <a:xfrm>
                <a:off x="4000897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9" name="立方体 1168"/>
              <p:cNvSpPr/>
              <p:nvPr/>
            </p:nvSpPr>
            <p:spPr>
              <a:xfrm>
                <a:off x="4277135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0" name="立方体 1169"/>
              <p:cNvSpPr/>
              <p:nvPr/>
            </p:nvSpPr>
            <p:spPr>
              <a:xfrm>
                <a:off x="4550199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1" name="立方体 1170"/>
              <p:cNvSpPr/>
              <p:nvPr/>
            </p:nvSpPr>
            <p:spPr>
              <a:xfrm>
                <a:off x="4823262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2" name="立方体 1171"/>
              <p:cNvSpPr/>
              <p:nvPr/>
            </p:nvSpPr>
            <p:spPr>
              <a:xfrm>
                <a:off x="5097913" y="4973499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3" name="立方体 1172"/>
              <p:cNvSpPr/>
              <p:nvPr/>
            </p:nvSpPr>
            <p:spPr>
              <a:xfrm>
                <a:off x="5369389" y="4973499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74" name="立方体 1173"/>
              <p:cNvSpPr/>
              <p:nvPr/>
            </p:nvSpPr>
            <p:spPr>
              <a:xfrm>
                <a:off x="5644040" y="4973499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8" name="组合 232"/>
            <p:cNvGrpSpPr/>
            <p:nvPr/>
          </p:nvGrpSpPr>
          <p:grpSpPr bwMode="auto">
            <a:xfrm>
              <a:off x="5957698" y="4046036"/>
              <a:ext cx="2811671" cy="354982"/>
              <a:chOff x="3185740" y="4973330"/>
              <a:chExt cx="2811671" cy="354982"/>
            </a:xfrm>
          </p:grpSpPr>
          <p:cxnSp>
            <p:nvCxnSpPr>
              <p:cNvPr id="1153" name="直接连接符 1152"/>
              <p:cNvCxnSpPr/>
              <p:nvPr/>
            </p:nvCxnSpPr>
            <p:spPr>
              <a:xfrm rot="5400000">
                <a:off x="4623313" y="3892799"/>
                <a:ext cx="0" cy="2741747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4" name="立方体 1153"/>
              <p:cNvSpPr/>
              <p:nvPr/>
            </p:nvSpPr>
            <p:spPr>
              <a:xfrm>
                <a:off x="3185761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5" name="立方体 1154"/>
              <p:cNvSpPr/>
              <p:nvPr/>
            </p:nvSpPr>
            <p:spPr>
              <a:xfrm>
                <a:off x="3457236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6" name="立方体 1155"/>
              <p:cNvSpPr/>
              <p:nvPr/>
            </p:nvSpPr>
            <p:spPr>
              <a:xfrm>
                <a:off x="3728713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7" name="立方体 1156"/>
              <p:cNvSpPr/>
              <p:nvPr/>
            </p:nvSpPr>
            <p:spPr>
              <a:xfrm>
                <a:off x="4001776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8" name="立方体 1157"/>
              <p:cNvSpPr/>
              <p:nvPr/>
            </p:nvSpPr>
            <p:spPr>
              <a:xfrm>
                <a:off x="4276427" y="4972866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9" name="立方体 1158"/>
              <p:cNvSpPr/>
              <p:nvPr/>
            </p:nvSpPr>
            <p:spPr>
              <a:xfrm>
                <a:off x="4549490" y="4972866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0" name="立方体 1159"/>
              <p:cNvSpPr/>
              <p:nvPr/>
            </p:nvSpPr>
            <p:spPr>
              <a:xfrm>
                <a:off x="4822553" y="4972866"/>
                <a:ext cx="355617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1" name="立方体 1160"/>
              <p:cNvSpPr/>
              <p:nvPr/>
            </p:nvSpPr>
            <p:spPr>
              <a:xfrm>
                <a:off x="5098792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2" name="立方体 1161"/>
              <p:cNvSpPr/>
              <p:nvPr/>
            </p:nvSpPr>
            <p:spPr>
              <a:xfrm>
                <a:off x="5368680" y="4972866"/>
                <a:ext cx="354030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3" name="立方体 1162"/>
              <p:cNvSpPr/>
              <p:nvPr/>
            </p:nvSpPr>
            <p:spPr>
              <a:xfrm>
                <a:off x="5643332" y="4972866"/>
                <a:ext cx="354029" cy="35595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29" name="组合 244"/>
            <p:cNvGrpSpPr/>
            <p:nvPr/>
          </p:nvGrpSpPr>
          <p:grpSpPr bwMode="auto">
            <a:xfrm>
              <a:off x="5866397" y="4139096"/>
              <a:ext cx="2811671" cy="354982"/>
              <a:chOff x="3185740" y="4973330"/>
              <a:chExt cx="2811671" cy="354982"/>
            </a:xfrm>
          </p:grpSpPr>
          <p:cxnSp>
            <p:nvCxnSpPr>
              <p:cNvPr id="1142" name="直接连接符 1141"/>
              <p:cNvCxnSpPr/>
              <p:nvPr/>
            </p:nvCxnSpPr>
            <p:spPr>
              <a:xfrm rot="5400000">
                <a:off x="4623328" y="3891112"/>
                <a:ext cx="0" cy="2743335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43" name="立方体 1142"/>
              <p:cNvSpPr/>
              <p:nvPr/>
            </p:nvSpPr>
            <p:spPr>
              <a:xfrm>
                <a:off x="3184982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4" name="立方体 1143"/>
              <p:cNvSpPr/>
              <p:nvPr/>
            </p:nvSpPr>
            <p:spPr>
              <a:xfrm>
                <a:off x="3456457" y="49735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5" name="立方体 1144"/>
              <p:cNvSpPr/>
              <p:nvPr/>
            </p:nvSpPr>
            <p:spPr>
              <a:xfrm>
                <a:off x="3727934" y="4973562"/>
                <a:ext cx="355617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6" name="立方体 1145"/>
              <p:cNvSpPr/>
              <p:nvPr/>
            </p:nvSpPr>
            <p:spPr>
              <a:xfrm>
                <a:off x="4000997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7" name="立方体 1146"/>
              <p:cNvSpPr/>
              <p:nvPr/>
            </p:nvSpPr>
            <p:spPr>
              <a:xfrm>
                <a:off x="4277236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8" name="立方体 1147"/>
              <p:cNvSpPr/>
              <p:nvPr/>
            </p:nvSpPr>
            <p:spPr>
              <a:xfrm>
                <a:off x="4550299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9" name="立方体 1148"/>
              <p:cNvSpPr/>
              <p:nvPr/>
            </p:nvSpPr>
            <p:spPr>
              <a:xfrm>
                <a:off x="4823362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0" name="立方体 1149"/>
              <p:cNvSpPr/>
              <p:nvPr/>
            </p:nvSpPr>
            <p:spPr>
              <a:xfrm>
                <a:off x="5098013" y="4973562"/>
                <a:ext cx="355617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1" name="立方体 1150"/>
              <p:cNvSpPr/>
              <p:nvPr/>
            </p:nvSpPr>
            <p:spPr>
              <a:xfrm>
                <a:off x="5369489" y="4973562"/>
                <a:ext cx="354029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2" name="立方体 1151"/>
              <p:cNvSpPr/>
              <p:nvPr/>
            </p:nvSpPr>
            <p:spPr>
              <a:xfrm>
                <a:off x="5644140" y="4973562"/>
                <a:ext cx="354030" cy="354369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  <p:grpSp>
          <p:nvGrpSpPr>
            <p:cNvPr id="1130" name="组合 256"/>
            <p:cNvGrpSpPr/>
            <p:nvPr/>
          </p:nvGrpSpPr>
          <p:grpSpPr bwMode="auto">
            <a:xfrm>
              <a:off x="5778322" y="4229295"/>
              <a:ext cx="2811671" cy="354982"/>
              <a:chOff x="3185740" y="4973330"/>
              <a:chExt cx="2811671" cy="354982"/>
            </a:xfrm>
          </p:grpSpPr>
          <p:cxnSp>
            <p:nvCxnSpPr>
              <p:cNvPr id="1131" name="直接连接符 1130"/>
              <p:cNvCxnSpPr/>
              <p:nvPr/>
            </p:nvCxnSpPr>
            <p:spPr>
              <a:xfrm rot="5400000">
                <a:off x="4623293" y="3892284"/>
                <a:ext cx="0" cy="2741748"/>
              </a:xfrm>
              <a:prstGeom prst="line">
                <a:avLst/>
              </a:prstGeom>
              <a:ln w="28575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2" name="立方体 1131"/>
              <p:cNvSpPr/>
              <p:nvPr/>
            </p:nvSpPr>
            <p:spPr>
              <a:xfrm>
                <a:off x="3185740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3" name="立方体 1132"/>
              <p:cNvSpPr/>
              <p:nvPr/>
            </p:nvSpPr>
            <p:spPr>
              <a:xfrm>
                <a:off x="3457216" y="497394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4" name="立方体 1133"/>
              <p:cNvSpPr/>
              <p:nvPr/>
            </p:nvSpPr>
            <p:spPr>
              <a:xfrm>
                <a:off x="3728692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5" name="立方体 1134"/>
              <p:cNvSpPr/>
              <p:nvPr/>
            </p:nvSpPr>
            <p:spPr>
              <a:xfrm>
                <a:off x="4001755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6" name="立方体 1135"/>
              <p:cNvSpPr/>
              <p:nvPr/>
            </p:nvSpPr>
            <p:spPr>
              <a:xfrm>
                <a:off x="4276407" y="497394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7" name="立方体 1136"/>
              <p:cNvSpPr/>
              <p:nvPr/>
            </p:nvSpPr>
            <p:spPr>
              <a:xfrm>
                <a:off x="4549470" y="497394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8" name="立方体 1137"/>
              <p:cNvSpPr/>
              <p:nvPr/>
            </p:nvSpPr>
            <p:spPr>
              <a:xfrm>
                <a:off x="4822533" y="4973942"/>
                <a:ext cx="355617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9" name="立方体 1138"/>
              <p:cNvSpPr/>
              <p:nvPr/>
            </p:nvSpPr>
            <p:spPr>
              <a:xfrm>
                <a:off x="5098772" y="497394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0" name="立方体 1139"/>
              <p:cNvSpPr/>
              <p:nvPr/>
            </p:nvSpPr>
            <p:spPr>
              <a:xfrm>
                <a:off x="5368660" y="4973942"/>
                <a:ext cx="354029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1" name="立方体 1140"/>
              <p:cNvSpPr/>
              <p:nvPr/>
            </p:nvSpPr>
            <p:spPr>
              <a:xfrm>
                <a:off x="5643311" y="4973942"/>
                <a:ext cx="354030" cy="354370"/>
              </a:xfrm>
              <a:prstGeom prst="cub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cxnSp>
        <p:nvCxnSpPr>
          <p:cNvPr id="1241" name="直接连接符 20"/>
          <p:cNvCxnSpPr/>
          <p:nvPr/>
        </p:nvCxnSpPr>
        <p:spPr>
          <a:xfrm>
            <a:off x="4854824" y="2393603"/>
            <a:ext cx="0" cy="2741613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2" name="组合 145"/>
          <p:cNvGrpSpPr/>
          <p:nvPr/>
        </p:nvGrpSpPr>
        <p:grpSpPr bwMode="auto">
          <a:xfrm>
            <a:off x="1187699" y="2385666"/>
            <a:ext cx="3659187" cy="3656012"/>
            <a:chOff x="2339752" y="2514247"/>
            <a:chExt cx="3659242" cy="3656366"/>
          </a:xfrm>
        </p:grpSpPr>
        <p:sp>
          <p:nvSpPr>
            <p:cNvPr id="1243" name="平行四边形 12"/>
            <p:cNvSpPr/>
            <p:nvPr/>
          </p:nvSpPr>
          <p:spPr>
            <a:xfrm rot="16200000" flipV="1">
              <a:off x="3729480" y="3882047"/>
              <a:ext cx="3635727" cy="900127"/>
            </a:xfrm>
            <a:prstGeom prst="parallelogram">
              <a:avLst>
                <a:gd name="adj" fmla="val 100963"/>
              </a:avLst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44" name="矩形 11"/>
            <p:cNvSpPr/>
            <p:nvPr/>
          </p:nvSpPr>
          <p:spPr>
            <a:xfrm>
              <a:off x="2339752" y="3428736"/>
              <a:ext cx="2743241" cy="2741877"/>
            </a:xfrm>
            <a:prstGeom prst="rect">
              <a:avLst/>
            </a:pr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245" name="直接连接符 19"/>
            <p:cNvCxnSpPr/>
            <p:nvPr/>
          </p:nvCxnSpPr>
          <p:spPr>
            <a:xfrm>
              <a:off x="5098868" y="3428736"/>
              <a:ext cx="0" cy="274187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6" name="直接连接符 23"/>
            <p:cNvCxnSpPr/>
            <p:nvPr/>
          </p:nvCxnSpPr>
          <p:spPr>
            <a:xfrm flipV="1">
              <a:off x="5098868" y="5249774"/>
              <a:ext cx="900126" cy="90020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7" name="直接连接符 21"/>
            <p:cNvCxnSpPr/>
            <p:nvPr/>
          </p:nvCxnSpPr>
          <p:spPr>
            <a:xfrm rot="5400000">
              <a:off x="3712167" y="4783909"/>
              <a:ext cx="0" cy="274165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48" name="直接连接符 18"/>
          <p:cNvCxnSpPr/>
          <p:nvPr/>
        </p:nvCxnSpPr>
        <p:spPr>
          <a:xfrm>
            <a:off x="1208336" y="3317528"/>
            <a:ext cx="0" cy="2741613"/>
          </a:xfrm>
          <a:prstGeom prst="line">
            <a:avLst/>
          </a:prstGeom>
          <a:ln w="28575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9" name="TextBox 1248"/>
          <p:cNvSpPr txBox="1">
            <a:spLocks noChangeArrowheads="1"/>
          </p:cNvSpPr>
          <p:nvPr/>
        </p:nvSpPr>
        <p:spPr bwMode="auto">
          <a:xfrm>
            <a:off x="5291386" y="2584103"/>
            <a:ext cx="42491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1dm</a:t>
            </a:r>
            <a:r>
              <a:rPr lang="en-US" altLang="zh-CN" sz="2800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zh-CN" altLang="en-US" sz="2800" u="sng" dirty="0">
                <a:solidFill>
                  <a:schemeClr val="tx1"/>
                </a:solidFill>
                <a:latin typeface="+mn-ea"/>
                <a:ea typeface="+mn-ea"/>
              </a:rPr>
              <a:t>        </a:t>
            </a:r>
            <a:r>
              <a:rPr lang="zh-CN" altLang="en-US" sz="2800" u="sng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cm</a:t>
            </a:r>
            <a:r>
              <a:rPr lang="en-US" altLang="zh-CN" sz="28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2800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50" name="TextBox 1249"/>
          <p:cNvSpPr txBox="1">
            <a:spLocks noChangeArrowheads="1"/>
          </p:cNvSpPr>
          <p:nvPr/>
        </p:nvSpPr>
        <p:spPr bwMode="auto">
          <a:xfrm>
            <a:off x="5329486" y="3408016"/>
            <a:ext cx="42491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L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zh-CN" altLang="en-US" sz="2800" u="sng" dirty="0">
                <a:solidFill>
                  <a:schemeClr val="tx1"/>
                </a:solidFill>
                <a:latin typeface="+mn-ea"/>
                <a:ea typeface="+mn-ea"/>
              </a:rPr>
              <a:t>          </a:t>
            </a:r>
            <a:r>
              <a:rPr lang="zh-CN" altLang="en-US" sz="2800" u="sng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dm</a:t>
            </a:r>
            <a:r>
              <a:rPr lang="en-US" altLang="zh-CN" sz="2800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2800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51" name="TextBox 1250"/>
          <p:cNvSpPr txBox="1">
            <a:spLocks noChangeArrowheads="1"/>
          </p:cNvSpPr>
          <p:nvPr/>
        </p:nvSpPr>
        <p:spPr bwMode="auto">
          <a:xfrm>
            <a:off x="5329486" y="4189066"/>
            <a:ext cx="424916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1m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L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zh-CN" altLang="en-US" sz="2800" u="sng" dirty="0">
                <a:solidFill>
                  <a:schemeClr val="tx1"/>
                </a:solidFill>
                <a:latin typeface="+mn-ea"/>
                <a:ea typeface="+mn-ea"/>
              </a:rPr>
              <a:t>         </a:t>
            </a:r>
            <a:r>
              <a:rPr lang="zh-CN" altLang="en-US" sz="2800" u="sng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cm</a:t>
            </a:r>
            <a:r>
              <a:rPr lang="en-US" altLang="zh-CN" sz="2800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2800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52" name="TextBox 1251"/>
          <p:cNvSpPr txBox="1">
            <a:spLocks noChangeArrowheads="1"/>
          </p:cNvSpPr>
          <p:nvPr/>
        </p:nvSpPr>
        <p:spPr bwMode="auto">
          <a:xfrm>
            <a:off x="5348536" y="5027266"/>
            <a:ext cx="4249166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L</a:t>
            </a:r>
            <a:r>
              <a:rPr lang="zh-CN" altLang="en-US" sz="2800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zh-CN" altLang="en-US" sz="2800" u="sng" dirty="0">
                <a:solidFill>
                  <a:schemeClr val="tx1"/>
                </a:solidFill>
                <a:latin typeface="+mn-ea"/>
                <a:ea typeface="+mn-ea"/>
              </a:rPr>
              <a:t>          </a:t>
            </a:r>
            <a:r>
              <a:rPr lang="zh-CN" altLang="en-US" sz="2800" u="sng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2800" dirty="0" err="1">
                <a:solidFill>
                  <a:schemeClr val="tx1"/>
                </a:solidFill>
                <a:latin typeface="+mn-ea"/>
                <a:ea typeface="+mn-ea"/>
              </a:rPr>
              <a:t>m</a:t>
            </a:r>
            <a:r>
              <a:rPr lang="en-US" altLang="zh-CN" sz="2800" b="1" dirty="0" err="1">
                <a:solidFill>
                  <a:schemeClr val="tx1"/>
                </a:solidFill>
                <a:latin typeface="+mn-ea"/>
                <a:ea typeface="+mn-ea"/>
              </a:rPr>
              <a:t>L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53" name="TextBox 1252"/>
          <p:cNvSpPr txBox="1">
            <a:spLocks noChangeArrowheads="1"/>
          </p:cNvSpPr>
          <p:nvPr/>
        </p:nvSpPr>
        <p:spPr bwMode="auto">
          <a:xfrm>
            <a:off x="6444208" y="2574578"/>
            <a:ext cx="12239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C00000"/>
                </a:solidFill>
              </a:rPr>
              <a:t>1000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254" name="TextBox 1253"/>
          <p:cNvSpPr txBox="1">
            <a:spLocks noChangeArrowheads="1"/>
          </p:cNvSpPr>
          <p:nvPr/>
        </p:nvSpPr>
        <p:spPr bwMode="auto">
          <a:xfrm>
            <a:off x="6516216" y="3393728"/>
            <a:ext cx="1223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C00000"/>
                </a:solidFill>
              </a:rPr>
              <a:t>1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255" name="TextBox 1254"/>
          <p:cNvSpPr txBox="1">
            <a:spLocks noChangeArrowheads="1"/>
          </p:cNvSpPr>
          <p:nvPr/>
        </p:nvSpPr>
        <p:spPr bwMode="auto">
          <a:xfrm>
            <a:off x="6516216" y="4135091"/>
            <a:ext cx="1223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C00000"/>
                </a:solidFill>
              </a:rPr>
              <a:t>1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sp>
        <p:nvSpPr>
          <p:cNvPr id="1256" name="TextBox 1255"/>
          <p:cNvSpPr txBox="1">
            <a:spLocks noChangeArrowheads="1"/>
          </p:cNvSpPr>
          <p:nvPr/>
        </p:nvSpPr>
        <p:spPr bwMode="auto">
          <a:xfrm>
            <a:off x="6444208" y="5000278"/>
            <a:ext cx="1223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2800" dirty="0">
                <a:solidFill>
                  <a:srgbClr val="C00000"/>
                </a:solidFill>
              </a:rPr>
              <a:t>1000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9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5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1" dur="500"/>
                                        <p:tgtEl>
                                          <p:spTgt spid="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5" dur="500"/>
                                        <p:tgtEl>
                                          <p:spTgt spid="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9" dur="5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3" dur="500"/>
                                        <p:tgtEl>
                                          <p:spTgt spid="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" grpId="0"/>
      <p:bldP spid="1250" grpId="0"/>
      <p:bldP spid="1251" grpId="0"/>
      <p:bldP spid="1252" grpId="0"/>
      <p:bldP spid="1253" grpId="0"/>
      <p:bldP spid="1254" grpId="0"/>
      <p:bldP spid="1255" grpId="0"/>
      <p:bldP spid="12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536" y="773659"/>
            <a:ext cx="3540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820987" y="332656"/>
            <a:ext cx="7999288" cy="14542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1dm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1000cm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，那么</a:t>
            </a:r>
            <a:r>
              <a:rPr lang="en-US" altLang="zh-CN" sz="3200" b="1" dirty="0">
                <a:solidFill>
                  <a:schemeClr val="tx1"/>
                </a:solidFill>
                <a:latin typeface="+mn-ea"/>
                <a:ea typeface="+mn-ea"/>
              </a:rPr>
              <a:t>1m</a:t>
            </a:r>
            <a:r>
              <a:rPr lang="en-US" altLang="zh-CN" sz="3200" b="1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/>
                </a:solidFill>
                <a:latin typeface="+mn-ea"/>
                <a:ea typeface="+mn-ea"/>
              </a:rPr>
              <a:t>等于多少立方分米？说一说，你是怎么想的？</a:t>
            </a:r>
            <a:endParaRPr lang="zh-CN" altLang="en-US" sz="32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7" name="图片 6" descr="8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49488" y="2046288"/>
            <a:ext cx="24145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99125" y="3656013"/>
            <a:ext cx="31480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32363" y="1484313"/>
            <a:ext cx="391477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立方体 9"/>
          <p:cNvSpPr/>
          <p:nvPr/>
        </p:nvSpPr>
        <p:spPr>
          <a:xfrm>
            <a:off x="2268538" y="2084388"/>
            <a:ext cx="2374900" cy="2376487"/>
          </a:xfrm>
          <a:prstGeom prst="cube">
            <a:avLst/>
          </a:prstGeom>
          <a:solidFill>
            <a:srgbClr val="FFD85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40062" y="5656263"/>
            <a:ext cx="477229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1m</a:t>
            </a:r>
            <a:r>
              <a:rPr lang="en-US" altLang="zh-CN" sz="3200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＝</a:t>
            </a:r>
            <a:r>
              <a:rPr lang="zh-CN" altLang="en-US" sz="3200" u="sng" dirty="0">
                <a:solidFill>
                  <a:schemeClr val="tx1"/>
                </a:solidFill>
                <a:latin typeface="+mn-ea"/>
                <a:ea typeface="+mn-ea"/>
              </a:rPr>
              <a:t>        </a:t>
            </a:r>
            <a:r>
              <a:rPr lang="zh-CN" altLang="en-US" sz="3200" u="sng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dm</a:t>
            </a:r>
            <a:r>
              <a:rPr lang="en-US" altLang="zh-CN" sz="3200" baseline="300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en-US" sz="3200" baseline="30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310472" y="5653112"/>
            <a:ext cx="134778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rgbClr val="C00000"/>
                </a:solidFill>
              </a:rPr>
              <a:t>1000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pic>
        <p:nvPicPr>
          <p:cNvPr id="13" name="图片 12" descr="7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3786188"/>
            <a:ext cx="3276600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4762" y="944179"/>
            <a:ext cx="3540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1036960" y="836712"/>
            <a:ext cx="3175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想一想，填一填。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467544" y="2055644"/>
          <a:ext cx="8366701" cy="2957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78766"/>
                <a:gridCol w="2801872"/>
                <a:gridCol w="4086063"/>
              </a:tblGrid>
              <a:tr h="739383">
                <a:tc>
                  <a:txBody>
                    <a:bodyPr/>
                    <a:lstStyle/>
                    <a:p>
                      <a:pPr algn="ctr"/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单位</a:t>
                      </a:r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相邻两个单位间的进率</a:t>
                      </a:r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3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长度</a:t>
                      </a:r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3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面积</a:t>
                      </a:r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000" b="1" kern="1200" baseline="30000" dirty="0" smtClean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  <a:cs typeface="+mn-cs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000" b="1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938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0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体积</a:t>
                      </a:r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3000" b="1" kern="1200" baseline="0" dirty="0" smtClean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  <a:cs typeface="+mn-cs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0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L="98844" marR="98844" marT="49422" marB="49422" anchor="ctr">
                    <a:lnL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475656" y="2976855"/>
            <a:ext cx="38923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0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m</a:t>
            </a:r>
            <a:r>
              <a:rPr lang="zh-CN" altLang="en-US" sz="3200" b="0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，</a:t>
            </a:r>
            <a:r>
              <a:rPr lang="en-US" altLang="zh-CN" sz="3200" b="0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dm</a:t>
            </a:r>
            <a:r>
              <a:rPr lang="zh-CN" altLang="en-US" sz="3200" b="0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，</a:t>
            </a:r>
            <a:r>
              <a:rPr lang="en-US" altLang="zh-CN" sz="3200" b="0" dirty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cm</a:t>
            </a:r>
            <a:endParaRPr lang="zh-CN" altLang="en-US" sz="3200" b="0" dirty="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494706" y="3619793"/>
            <a:ext cx="38923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m</a:t>
            </a:r>
            <a:r>
              <a:rPr lang="en-US" altLang="zh-CN" sz="3200" b="0" baseline="3000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</a:t>
            </a:r>
            <a:r>
              <a:rPr lang="zh-CN" altLang="en-US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，</a:t>
            </a:r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dm</a:t>
            </a:r>
            <a:r>
              <a:rPr lang="en-US" altLang="zh-CN" sz="3200" b="0" baseline="3000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</a:t>
            </a:r>
            <a:r>
              <a:rPr lang="zh-CN" altLang="en-US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，</a:t>
            </a:r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cm</a:t>
            </a:r>
            <a:r>
              <a:rPr lang="en-US" altLang="zh-CN" sz="3200" b="0" baseline="3000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2</a:t>
            </a:r>
            <a:endParaRPr lang="zh-CN" altLang="en-US" sz="3200" b="0" baseline="3000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494706" y="4356393"/>
            <a:ext cx="3892361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m</a:t>
            </a:r>
            <a:r>
              <a:rPr lang="en-US" altLang="zh-CN" sz="3200" b="0" baseline="3000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3</a:t>
            </a:r>
            <a:r>
              <a:rPr lang="zh-CN" altLang="en-US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，</a:t>
            </a:r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dm</a:t>
            </a:r>
            <a:r>
              <a:rPr lang="en-US" altLang="zh-CN" sz="3200" b="0" baseline="3000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3</a:t>
            </a:r>
            <a:r>
              <a:rPr lang="zh-CN" altLang="en-US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，</a:t>
            </a:r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cm</a:t>
            </a:r>
            <a:r>
              <a:rPr lang="en-US" altLang="zh-CN" sz="3200" b="0" baseline="3000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3</a:t>
            </a:r>
            <a:endParaRPr lang="zh-CN" altLang="en-US" sz="3200" b="0" baseline="3000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732785" y="3010193"/>
            <a:ext cx="1710874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10</a:t>
            </a:r>
            <a:endParaRPr lang="zh-CN" altLang="en-US" sz="3200" b="0" baseline="3000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743898" y="3672181"/>
            <a:ext cx="170842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100</a:t>
            </a:r>
            <a:endParaRPr lang="zh-CN" altLang="en-US" sz="3200" b="0" baseline="30000">
              <a:solidFill>
                <a:srgbClr val="C00000"/>
              </a:solidFill>
              <a:latin typeface="华文楷体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743898" y="4356393"/>
            <a:ext cx="170842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0">
                <a:solidFill>
                  <a:srgbClr val="C00000"/>
                </a:solidFill>
                <a:latin typeface="华文楷体"/>
                <a:ea typeface="楷体_GB2312" pitchFamily="49" charset="-122"/>
              </a:rPr>
              <a:t>1000</a:t>
            </a:r>
            <a:endParaRPr lang="zh-CN" altLang="en-US" sz="3200" b="0" baseline="30000">
              <a:solidFill>
                <a:srgbClr val="C00000"/>
              </a:solidFill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4762" y="944179"/>
            <a:ext cx="3540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036960" y="836712"/>
            <a:ext cx="3175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</a:rPr>
              <a:t>想一想，填一填。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46040" y="1772816"/>
            <a:ext cx="466226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 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)dm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820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)dm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0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毫升</a:t>
            </a:r>
            <a:endParaRPr lang="zh-CN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136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毫升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=(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升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35692" y="2146108"/>
            <a:ext cx="10695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4000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61463" y="3135056"/>
            <a:ext cx="950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0.82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7787" y="4116664"/>
            <a:ext cx="8483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240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31524" y="5085184"/>
            <a:ext cx="11721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0.136</a:t>
            </a:r>
            <a:endParaRPr lang="zh-CN" altLang="en-US" sz="2800" dirty="0">
              <a:latin typeface="华文楷体"/>
            </a:endParaRPr>
          </a:p>
        </p:txBody>
      </p:sp>
      <p:grpSp>
        <p:nvGrpSpPr>
          <p:cNvPr id="9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611758" y="1052736"/>
            <a:ext cx="84247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连一连。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8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22530" name="Picture 2" descr="C:\Users\Administrator\Desktop\图片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7" y="2137426"/>
            <a:ext cx="5328591" cy="3379806"/>
          </a:xfrm>
          <a:prstGeom prst="rect">
            <a:avLst/>
          </a:prstGeom>
          <a:noFill/>
        </p:spPr>
      </p:pic>
      <p:cxnSp>
        <p:nvCxnSpPr>
          <p:cNvPr id="13" name="直接连接符 12"/>
          <p:cNvCxnSpPr/>
          <p:nvPr/>
        </p:nvCxnSpPr>
        <p:spPr>
          <a:xfrm>
            <a:off x="3275856" y="2780928"/>
            <a:ext cx="1656184" cy="108012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347864" y="2852936"/>
            <a:ext cx="1584176" cy="50405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347864" y="3356992"/>
            <a:ext cx="1584176" cy="50405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78628" y="4437112"/>
            <a:ext cx="1440160" cy="50405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3059832" y="4365104"/>
            <a:ext cx="1872208" cy="50405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-71470" y="642918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华文楷体"/>
              </a:rPr>
              <a:t>    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华文楷体"/>
              </a:rPr>
              <a:t>2.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45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页“练一练”第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/>
              </a:rPr>
              <a:t>题。</a:t>
            </a:r>
            <a:endParaRPr lang="en-US" altLang="zh-CN" sz="3200" b="0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357158" y="1214422"/>
            <a:ext cx="842473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棱长为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的正方体盒子，可以放多少个棱长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为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2dm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的小正方体？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5" name="组合 1251"/>
          <p:cNvGrpSpPr/>
          <p:nvPr/>
        </p:nvGrpSpPr>
        <p:grpSpPr bwMode="auto">
          <a:xfrm>
            <a:off x="4723954" y="2781449"/>
            <a:ext cx="3671887" cy="3671887"/>
            <a:chOff x="3131840" y="2498205"/>
            <a:chExt cx="3672408" cy="3672408"/>
          </a:xfrm>
        </p:grpSpPr>
        <p:cxnSp>
          <p:nvCxnSpPr>
            <p:cNvPr id="6" name="直接连接符 5"/>
            <p:cNvCxnSpPr/>
            <p:nvPr/>
          </p:nvCxnSpPr>
          <p:spPr>
            <a:xfrm rot="5400000">
              <a:off x="5418958" y="3853327"/>
              <a:ext cx="0" cy="274200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060659" y="2498205"/>
              <a:ext cx="0" cy="2742001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4060659" y="2498205"/>
              <a:ext cx="2743589" cy="2742001"/>
            </a:xfrm>
            <a:prstGeom prst="rect">
              <a:avLst/>
            </a:pr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平行四边形 8"/>
            <p:cNvSpPr/>
            <p:nvPr/>
          </p:nvSpPr>
          <p:spPr>
            <a:xfrm rot="16200000" flipV="1">
              <a:off x="1776716" y="3881908"/>
              <a:ext cx="3635891" cy="900240"/>
            </a:xfrm>
            <a:prstGeom prst="parallelogram">
              <a:avLst>
                <a:gd name="adj" fmla="val 100963"/>
              </a:avLst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10" name="直接连接符 9"/>
            <p:cNvCxnSpPr/>
            <p:nvPr/>
          </p:nvCxnSpPr>
          <p:spPr>
            <a:xfrm flipV="1">
              <a:off x="3131840" y="5224329"/>
              <a:ext cx="928819" cy="93040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78844" y="2506143"/>
              <a:ext cx="0" cy="2740414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131840" y="3428612"/>
              <a:ext cx="0" cy="2742001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40"/>
          <p:cNvGrpSpPr/>
          <p:nvPr/>
        </p:nvGrpSpPr>
        <p:grpSpPr bwMode="auto">
          <a:xfrm>
            <a:off x="7290941" y="5254774"/>
            <a:ext cx="1063625" cy="1082675"/>
            <a:chOff x="5696260" y="4972371"/>
            <a:chExt cx="1064858" cy="1081785"/>
          </a:xfrm>
        </p:grpSpPr>
        <p:sp>
          <p:nvSpPr>
            <p:cNvPr id="14" name="立方体 13"/>
            <p:cNvSpPr/>
            <p:nvPr/>
          </p:nvSpPr>
          <p:spPr>
            <a:xfrm>
              <a:off x="6406696" y="4972371"/>
              <a:ext cx="354422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立方体 14"/>
            <p:cNvSpPr/>
            <p:nvPr/>
          </p:nvSpPr>
          <p:spPr>
            <a:xfrm>
              <a:off x="6317693" y="5062784"/>
              <a:ext cx="354422" cy="35372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立方体 15"/>
            <p:cNvSpPr/>
            <p:nvPr/>
          </p:nvSpPr>
          <p:spPr>
            <a:xfrm>
              <a:off x="6228690" y="5151611"/>
              <a:ext cx="354422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6139686" y="5237265"/>
              <a:ext cx="354422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立方体 17"/>
            <p:cNvSpPr/>
            <p:nvPr/>
          </p:nvSpPr>
          <p:spPr>
            <a:xfrm>
              <a:off x="6057041" y="5324506"/>
              <a:ext cx="356012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5968038" y="5418091"/>
              <a:ext cx="354422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立方体 19"/>
            <p:cNvSpPr/>
            <p:nvPr/>
          </p:nvSpPr>
          <p:spPr>
            <a:xfrm>
              <a:off x="5880623" y="5514850"/>
              <a:ext cx="354423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5791620" y="5606849"/>
              <a:ext cx="354423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2" name="立方体 21"/>
            <p:cNvSpPr/>
            <p:nvPr/>
          </p:nvSpPr>
          <p:spPr>
            <a:xfrm>
              <a:off x="5696260" y="5698848"/>
              <a:ext cx="354423" cy="355308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3" name="组合 13"/>
          <p:cNvGrpSpPr/>
          <p:nvPr/>
        </p:nvGrpSpPr>
        <p:grpSpPr bwMode="auto">
          <a:xfrm>
            <a:off x="4736654" y="6077099"/>
            <a:ext cx="2813050" cy="355600"/>
            <a:chOff x="3185740" y="4973330"/>
            <a:chExt cx="2811671" cy="354982"/>
          </a:xfrm>
        </p:grpSpPr>
        <p:cxnSp>
          <p:nvCxnSpPr>
            <p:cNvPr id="24" name="直接连接符 23"/>
            <p:cNvCxnSpPr/>
            <p:nvPr/>
          </p:nvCxnSpPr>
          <p:spPr>
            <a:xfrm rot="5400000">
              <a:off x="4623310" y="3892409"/>
              <a:ext cx="0" cy="2741855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立方体 24"/>
            <p:cNvSpPr/>
            <p:nvPr/>
          </p:nvSpPr>
          <p:spPr>
            <a:xfrm>
              <a:off x="3185740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立方体 25"/>
            <p:cNvSpPr/>
            <p:nvPr/>
          </p:nvSpPr>
          <p:spPr>
            <a:xfrm>
              <a:off x="3457069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7" name="立方体 26"/>
            <p:cNvSpPr/>
            <p:nvPr/>
          </p:nvSpPr>
          <p:spPr>
            <a:xfrm>
              <a:off x="3728399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立方体 27"/>
            <p:cNvSpPr/>
            <p:nvPr/>
          </p:nvSpPr>
          <p:spPr>
            <a:xfrm>
              <a:off x="4001315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立方体 28"/>
            <p:cNvSpPr/>
            <p:nvPr/>
          </p:nvSpPr>
          <p:spPr>
            <a:xfrm>
              <a:off x="4277405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0" name="立方体 29"/>
            <p:cNvSpPr/>
            <p:nvPr/>
          </p:nvSpPr>
          <p:spPr>
            <a:xfrm>
              <a:off x="4550321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" name="立方体 30"/>
            <p:cNvSpPr/>
            <p:nvPr/>
          </p:nvSpPr>
          <p:spPr>
            <a:xfrm>
              <a:off x="4823237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立方体 31"/>
            <p:cNvSpPr/>
            <p:nvPr/>
          </p:nvSpPr>
          <p:spPr>
            <a:xfrm>
              <a:off x="5097739" y="4973330"/>
              <a:ext cx="355426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立方体 32"/>
            <p:cNvSpPr/>
            <p:nvPr/>
          </p:nvSpPr>
          <p:spPr>
            <a:xfrm>
              <a:off x="5369069" y="4973330"/>
              <a:ext cx="353838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4" name="立方体 33"/>
            <p:cNvSpPr/>
            <p:nvPr/>
          </p:nvSpPr>
          <p:spPr>
            <a:xfrm>
              <a:off x="5643572" y="4973330"/>
              <a:ext cx="353839" cy="354982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5" name="组合 1249"/>
          <p:cNvGrpSpPr/>
          <p:nvPr/>
        </p:nvGrpSpPr>
        <p:grpSpPr bwMode="auto">
          <a:xfrm>
            <a:off x="7192516" y="3660924"/>
            <a:ext cx="360363" cy="2498725"/>
            <a:chOff x="5590056" y="3377464"/>
            <a:chExt cx="361512" cy="2499384"/>
          </a:xfrm>
        </p:grpSpPr>
        <p:sp>
          <p:nvSpPr>
            <p:cNvPr id="36" name="立方体 35"/>
            <p:cNvSpPr/>
            <p:nvPr/>
          </p:nvSpPr>
          <p:spPr>
            <a:xfrm>
              <a:off x="5591649" y="5522742"/>
              <a:ext cx="355141" cy="354106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7" name="立方体 36"/>
            <p:cNvSpPr/>
            <p:nvPr/>
          </p:nvSpPr>
          <p:spPr>
            <a:xfrm>
              <a:off x="5590056" y="5252795"/>
              <a:ext cx="355142" cy="354106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8" name="立方体 37"/>
            <p:cNvSpPr/>
            <p:nvPr/>
          </p:nvSpPr>
          <p:spPr>
            <a:xfrm>
              <a:off x="5591649" y="4981262"/>
              <a:ext cx="355141" cy="355694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9" name="立方体 38"/>
            <p:cNvSpPr/>
            <p:nvPr/>
          </p:nvSpPr>
          <p:spPr>
            <a:xfrm>
              <a:off x="5596426" y="4714492"/>
              <a:ext cx="355142" cy="354105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0" name="立方体 39"/>
            <p:cNvSpPr/>
            <p:nvPr/>
          </p:nvSpPr>
          <p:spPr>
            <a:xfrm>
              <a:off x="5590056" y="4444545"/>
              <a:ext cx="355142" cy="354105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1" name="立方体 40"/>
            <p:cNvSpPr/>
            <p:nvPr/>
          </p:nvSpPr>
          <p:spPr>
            <a:xfrm>
              <a:off x="5596426" y="4176187"/>
              <a:ext cx="355142" cy="354106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2" name="立方体 41"/>
            <p:cNvSpPr/>
            <p:nvPr/>
          </p:nvSpPr>
          <p:spPr>
            <a:xfrm>
              <a:off x="5596426" y="3911005"/>
              <a:ext cx="355142" cy="354105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3" name="立方体 42"/>
            <p:cNvSpPr/>
            <p:nvPr/>
          </p:nvSpPr>
          <p:spPr>
            <a:xfrm>
              <a:off x="5590056" y="3644234"/>
              <a:ext cx="355142" cy="355694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4" name="立方体 43"/>
            <p:cNvSpPr/>
            <p:nvPr/>
          </p:nvSpPr>
          <p:spPr>
            <a:xfrm>
              <a:off x="5596426" y="3377464"/>
              <a:ext cx="355142" cy="354105"/>
            </a:xfrm>
            <a:prstGeom prst="cube">
              <a:avLst/>
            </a:prstGeom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5" name="组合 145"/>
          <p:cNvGrpSpPr/>
          <p:nvPr/>
        </p:nvGrpSpPr>
        <p:grpSpPr bwMode="auto">
          <a:xfrm>
            <a:off x="4716016" y="2797324"/>
            <a:ext cx="3659188" cy="3656012"/>
            <a:chOff x="2339752" y="2514247"/>
            <a:chExt cx="3659242" cy="3656366"/>
          </a:xfrm>
        </p:grpSpPr>
        <p:sp>
          <p:nvSpPr>
            <p:cNvPr id="46" name="平行四边形 45"/>
            <p:cNvSpPr/>
            <p:nvPr/>
          </p:nvSpPr>
          <p:spPr>
            <a:xfrm rot="16200000" flipV="1">
              <a:off x="3729479" y="3882048"/>
              <a:ext cx="3635727" cy="900125"/>
            </a:xfrm>
            <a:prstGeom prst="parallelogram">
              <a:avLst>
                <a:gd name="adj" fmla="val 100963"/>
              </a:avLst>
            </a:prstGeom>
            <a:solidFill>
              <a:srgbClr val="FFC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2339752" y="3428736"/>
              <a:ext cx="2743240" cy="2741877"/>
            </a:xfrm>
            <a:prstGeom prst="rect">
              <a:avLst/>
            </a:prstGeom>
            <a:solidFill>
              <a:srgbClr val="FFFF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5098868" y="3428736"/>
              <a:ext cx="0" cy="2741877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5098868" y="5249774"/>
              <a:ext cx="900126" cy="900200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3712166" y="4783910"/>
              <a:ext cx="0" cy="2741652"/>
            </a:xfrm>
            <a:prstGeom prst="line">
              <a:avLst/>
            </a:prstGeom>
            <a:ln w="28575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矩形 50"/>
          <p:cNvSpPr/>
          <p:nvPr/>
        </p:nvSpPr>
        <p:spPr>
          <a:xfrm>
            <a:off x="214282" y="2857496"/>
            <a:ext cx="6192688" cy="2233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ea typeface="华文楷体"/>
              </a:rPr>
              <a:t>  (20×20×20)÷(2×2×2)</a:t>
            </a:r>
            <a:endParaRPr lang="en-US" altLang="zh-CN" sz="3200" dirty="0" smtClean="0"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ea typeface="华文楷体"/>
              </a:rPr>
              <a:t>=8000÷8</a:t>
            </a:r>
            <a:endParaRPr lang="en-US" altLang="zh-CN" sz="3200" dirty="0" smtClean="0"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ea typeface="华文楷体"/>
              </a:rPr>
              <a:t>=1000(</a:t>
            </a:r>
            <a:r>
              <a:rPr lang="zh-CN" altLang="zh-CN" sz="3200" dirty="0" smtClean="0">
                <a:ea typeface="华文楷体"/>
              </a:rPr>
              <a:t>个</a:t>
            </a:r>
            <a:r>
              <a:rPr lang="en-US" altLang="zh-CN" sz="3200" dirty="0" smtClean="0">
                <a:ea typeface="华文楷体"/>
              </a:rPr>
              <a:t>)</a:t>
            </a:r>
            <a:endParaRPr lang="zh-CN" altLang="en-US" sz="3200" dirty="0">
              <a:ea typeface="华文楷体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14282" y="5214950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ea typeface="华文楷体"/>
              </a:rPr>
              <a:t>答：可以放</a:t>
            </a:r>
            <a:r>
              <a:rPr lang="en-US" altLang="zh-CN" sz="3200" dirty="0" smtClean="0">
                <a:ea typeface="华文楷体"/>
              </a:rPr>
              <a:t>1000</a:t>
            </a:r>
            <a:r>
              <a:rPr lang="zh-CN" altLang="en-US" sz="3200" dirty="0" smtClean="0">
                <a:ea typeface="华文楷体"/>
              </a:rPr>
              <a:t>个。</a:t>
            </a:r>
            <a:endParaRPr lang="zh-CN" altLang="en-US" sz="3200" dirty="0">
              <a:ea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tags/tag1.xml><?xml version="1.0" encoding="utf-8"?>
<p:tagLst xmlns:p="http://schemas.openxmlformats.org/presentationml/2006/main">
  <p:tag name="KSO_WPP_MARK_KEY" val="6d9b1103-f9d3-44ee-bd8a-aad4dd1c0ff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2344</Words>
  <Application>WPS 演示</Application>
  <PresentationFormat>全屏显示(4:3)</PresentationFormat>
  <Paragraphs>381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楷体_GB2312</vt:lpstr>
      <vt:lpstr>华文楷体</vt:lpstr>
      <vt:lpstr>华文楷体</vt:lpstr>
      <vt:lpstr>Arial Unicode MS</vt:lpstr>
      <vt:lpstr>隶书</vt:lpstr>
      <vt:lpstr>NEU-BZ-S92</vt:lpstr>
      <vt:lpstr>Segoe Print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6A66B0B2003B4191AD15896DC21288E8</vt:lpwstr>
  </property>
</Properties>
</file>