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28" r:id="rId7"/>
    <p:sldId id="520" r:id="rId8"/>
    <p:sldId id="519" r:id="rId9"/>
    <p:sldId id="511" r:id="rId10"/>
    <p:sldId id="527" r:id="rId11"/>
    <p:sldId id="518" r:id="rId12"/>
    <p:sldId id="521" r:id="rId13"/>
    <p:sldId id="522" r:id="rId14"/>
    <p:sldId id="523" r:id="rId15"/>
    <p:sldId id="524" r:id="rId16"/>
    <p:sldId id="507" r:id="rId17"/>
    <p:sldId id="501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05" autoAdjust="0"/>
    <p:restoredTop sz="99556" autoAdjust="0"/>
  </p:normalViewPr>
  <p:slideViewPr>
    <p:cSldViewPr>
      <p:cViewPr>
        <p:scale>
          <a:sx n="140" d="100"/>
          <a:sy n="140" d="100"/>
        </p:scale>
        <p:origin x="-990" y="-318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448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长方体（二） 有趣的测量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0" name="矩形 19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0" y="51470"/>
              <a:ext cx="3275856" cy="275590"/>
              <a:chOff x="0" y="51470"/>
              <a:chExt cx="3275856" cy="27559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79512" y="51470"/>
                <a:ext cx="2316480" cy="2755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数学  五年级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4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单圆角矩形 24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单圆角矩形 25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507" y="1419622"/>
            <a:ext cx="9141493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有趣的测量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1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圆角矩形 31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圆角矩形 32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圆角矩形 33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圆角矩形 34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47505" y="598680"/>
            <a:ext cx="2600712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长方体（二）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圆角矩形 37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9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0" name="组合 39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42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67544" y="339502"/>
            <a:ext cx="806489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、一个长方体容器，底面长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2dm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、宽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1.5dm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，放入一个土豆后水面升高了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0.2dm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，这个土豆的体积是多少？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7584" y="1803469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土豆的体积就是升高水面的体积，升高的水面也是一个长方体，它的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2dm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、宽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1.5dm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、高是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0.2dm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，利用公式求出体积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59832" y="2931790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V = </a:t>
            </a:r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abh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= 2×1.5×0.2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=0.6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dm³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23728" y="4011910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答：这个土豆的体积是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0.6dm³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0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67543" y="339502"/>
            <a:ext cx="849694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、将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个西红柿放入盛有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250m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水的量杯后，水位上升至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600mL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，平均每个西红柿的体积是多少立方厘米？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43108" y="1851670"/>
            <a:ext cx="1000132" cy="1020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0462" y="1923108"/>
            <a:ext cx="79304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2" name="直接箭头连接符 21"/>
          <p:cNvCxnSpPr/>
          <p:nvPr/>
        </p:nvCxnSpPr>
        <p:spPr>
          <a:xfrm>
            <a:off x="3214678" y="2423174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2267744" y="2931790"/>
            <a:ext cx="532859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600–250 =350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mL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350÷2=175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mL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1475656" y="4064754"/>
            <a:ext cx="6840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答：平均每个西红柿的体积是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175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3919368" y="3704714"/>
            <a:ext cx="28848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=175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cm³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395535" y="339502"/>
            <a:ext cx="839858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、现在你能猜一猜爱迪生当时是怎样快速的测量出灯泡的体积吗？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2" descr="http://img.mp.itc.cn/upload/20160923/e5e0d1f4fd60400dacb3fa2cf64817ce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85032" y="987574"/>
            <a:ext cx="2963432" cy="1870722"/>
          </a:xfrm>
          <a:prstGeom prst="rect">
            <a:avLst/>
          </a:prstGeom>
          <a:noFill/>
        </p:spPr>
      </p:pic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683568" y="1491630"/>
            <a:ext cx="504056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、用拿出的量杯装一部分水，记录水面的刻度。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683568" y="2481739"/>
            <a:ext cx="698477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、把灯泡完全浸入在水中，并</a:t>
            </a:r>
            <a:endParaRPr lang="en-US" altLang="zh-CN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且水没有溢出，记录水面的刻度。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83568" y="3489851"/>
            <a:ext cx="811055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、用后一次的体积减去前一次的体积就是灯泡的体积。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53079" y="339502"/>
            <a:ext cx="800105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、怎样测量一粒黄豆的体积？与同伴交流，说一说你的想法。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000892" y="1853238"/>
            <a:ext cx="1443350" cy="172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561" y="3003798"/>
            <a:ext cx="1027159" cy="1511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云形标注 15"/>
          <p:cNvSpPr/>
          <p:nvPr/>
        </p:nvSpPr>
        <p:spPr>
          <a:xfrm>
            <a:off x="3491880" y="1347614"/>
            <a:ext cx="3888432" cy="1080120"/>
          </a:xfrm>
          <a:prstGeom prst="cloudCallout">
            <a:avLst>
              <a:gd name="adj1" fmla="val 47718"/>
              <a:gd name="adj2" fmla="val 57708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491880" y="1380713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一粒黄豆放入水中，不好测出水面的变化，怎么办？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2000232" y="2859782"/>
            <a:ext cx="3579880" cy="1071570"/>
          </a:xfrm>
          <a:prstGeom prst="cloudCallout">
            <a:avLst>
              <a:gd name="adj1" fmla="val -54328"/>
              <a:gd name="adj2" fmla="val 23054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123728" y="2935780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可以放入整十粒数的黄豆，然后求平均值。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2638" y="1751774"/>
            <a:ext cx="7500895" cy="2620176"/>
          </a:xfrm>
          <a:prstGeom prst="rect">
            <a:avLst/>
          </a:prstGeom>
        </p:spPr>
      </p:pic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1259632" y="2192546"/>
            <a:ext cx="6286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学习了用排水法求不规则物体的体积。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1259632" y="2715766"/>
            <a:ext cx="6286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用排水法测量时，物体要完全浸入水中。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1285852" y="3219822"/>
            <a:ext cx="6286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注意两种方法中水的溢出情况。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339752" y="1707654"/>
            <a:ext cx="4320480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用今天学习了方法，测量一粒黄豆的体积。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539552" y="915566"/>
            <a:ext cx="79208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同学们，爱迪生是伟大的发明大王，当初他发明灯泡时，为了得到一个大小适宜的灯泡，他让他的助手帮助测量灯泡的体积，他的助手拿到灯泡后，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不知道怎么测量，过了一会儿，爱迪生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来询问结果时，看到他的助手一筹莫展，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爱迪生转身从他的实验室中拿出了一个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量杯，很快的就测量出了这个灯泡的体积，你想知道他是怎样做的吗？学习了今天的知识，你一定会有很大的收获。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4" name="Picture 2" descr="http://img.mp.itc.cn/upload/20160923/e5e0d1f4fd60400dacb3fa2cf64817ce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96808" y="1669918"/>
            <a:ext cx="2436814" cy="1538284"/>
          </a:xfrm>
          <a:prstGeom prst="rect">
            <a:avLst/>
          </a:prstGeom>
          <a:noFill/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565903" y="987574"/>
            <a:ext cx="82545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如下图，要测量石块的体积，你有什么方法？与同伴交流。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0" name="Picture 2" descr="http://pic34.photophoto.cn/20150109/0020033040817357_b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1469555" y="2102295"/>
            <a:ext cx="915660" cy="1288706"/>
          </a:xfrm>
          <a:prstGeom prst="rect">
            <a:avLst/>
          </a:prstGeom>
          <a:noFill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427734"/>
            <a:ext cx="1143008" cy="18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20"/>
          <p:cNvSpPr txBox="1"/>
          <p:nvPr/>
        </p:nvSpPr>
        <p:spPr>
          <a:xfrm>
            <a:off x="3942168" y="2100793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不能直接用公式，怎么办呢？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云形标注 21"/>
          <p:cNvSpPr/>
          <p:nvPr/>
        </p:nvSpPr>
        <p:spPr>
          <a:xfrm>
            <a:off x="3929058" y="2000246"/>
            <a:ext cx="2357454" cy="1143008"/>
          </a:xfrm>
          <a:prstGeom prst="cloudCallout">
            <a:avLst>
              <a:gd name="adj1" fmla="val 65890"/>
              <a:gd name="adj2" fmla="val 72311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1" grpId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67544" y="339502"/>
            <a:ext cx="7976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淘气是这样测量的，你看懂了吗？与同伴说一说。（单位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:cm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1560" y="1373769"/>
            <a:ext cx="64807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、准备一个能装下石头的长方体容器，在里面注入一半的水，并记录水面的长宽高。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5356" y="2859782"/>
            <a:ext cx="6250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、把石头完全浸入水中，并记录现在水面的长宽高。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1560" y="3992746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水面升高的体积就是石头的体积，你能解释吗？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60317" y="1059582"/>
            <a:ext cx="1292012" cy="116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66445" y="2859782"/>
            <a:ext cx="1285884" cy="1193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95536" y="339502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原来如此：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843558"/>
            <a:ext cx="17907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0822" y="843558"/>
            <a:ext cx="16192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395536" y="2211710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玻璃缸中的水可以近似的看成是一个长方体。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它的体积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=15×10×10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60032" y="2154218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而在这个玻璃缸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15×10×12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表示的是原来水的体积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石头的体积，所以它们相差的体积就是石头的体积。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3320" y="3723878"/>
            <a:ext cx="72450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石头的体积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=15×10×12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15×10×10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=15×10×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水面上升的体积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67544" y="339502"/>
            <a:ext cx="7976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下图是另一种测量石块体积的方法。按照图示的步骤说一说，怎样能知道石块的体积？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08304" y="1329470"/>
            <a:ext cx="1277534" cy="885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TextBox 28"/>
          <p:cNvSpPr txBox="1"/>
          <p:nvPr/>
        </p:nvSpPr>
        <p:spPr>
          <a:xfrm>
            <a:off x="611560" y="1491630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、如图准备两个容器，里面一个注满水。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22447" y="2139702"/>
            <a:ext cx="1285884" cy="910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TextBox 29"/>
          <p:cNvSpPr txBox="1"/>
          <p:nvPr/>
        </p:nvSpPr>
        <p:spPr>
          <a:xfrm>
            <a:off x="625356" y="2408570"/>
            <a:ext cx="567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、把石头完全浸入里面的容器中。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3595" y="3275931"/>
            <a:ext cx="1000132" cy="1033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580050" y="3291830"/>
            <a:ext cx="7016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、利用量杯测量外面容器中溢出水的体积。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95536" y="339502"/>
            <a:ext cx="742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原来如此：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5656" y="1275036"/>
            <a:ext cx="1277534" cy="885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33112" y="1203598"/>
            <a:ext cx="1285884" cy="910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8" name="直接箭头连接符 27"/>
          <p:cNvCxnSpPr/>
          <p:nvPr/>
        </p:nvCxnSpPr>
        <p:spPr>
          <a:xfrm>
            <a:off x="3004418" y="1775102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83568" y="2298234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把石头放入注满水的容器中，石头占据了水的空间，所以排出的水体积就是石头的体积。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5361872" y="1775102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90566" y="1203598"/>
            <a:ext cx="1000132" cy="1033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TextBox 31"/>
          <p:cNvSpPr txBox="1"/>
          <p:nvPr/>
        </p:nvSpPr>
        <p:spPr>
          <a:xfrm>
            <a:off x="4572000" y="2298234"/>
            <a:ext cx="3960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我们只需要测量水的体积就知道了石头的体积，在数学中用这种方法测量物体的体积，我们称为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排水法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95535" y="339502"/>
            <a:ext cx="83985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生活中还有哪些物体可以用上面的方法测量它的体积？在测量时需要注意什么问题？小组交流讨论？。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2427734"/>
            <a:ext cx="8286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7210" y="2784924"/>
            <a:ext cx="14859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云形标注 24"/>
          <p:cNvSpPr/>
          <p:nvPr/>
        </p:nvSpPr>
        <p:spPr>
          <a:xfrm>
            <a:off x="1734591" y="1912012"/>
            <a:ext cx="2523157" cy="1019778"/>
          </a:xfrm>
          <a:prstGeom prst="cloudCallout">
            <a:avLst>
              <a:gd name="adj1" fmla="val -51603"/>
              <a:gd name="adj2" fmla="val 39660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881484" y="1999106"/>
            <a:ext cx="3000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物体要完全浸没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在水里。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云形标注 35"/>
          <p:cNvSpPr/>
          <p:nvPr/>
        </p:nvSpPr>
        <p:spPr>
          <a:xfrm>
            <a:off x="4417818" y="1851670"/>
            <a:ext cx="3440330" cy="1097693"/>
          </a:xfrm>
          <a:prstGeom prst="cloudCallout">
            <a:avLst>
              <a:gd name="adj1" fmla="val 35334"/>
              <a:gd name="adj2" fmla="val 79003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4473772" y="1956777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如果用第一种方法，容器中的水不能溢出。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5171" y="3291830"/>
            <a:ext cx="847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云形标注 37"/>
          <p:cNvSpPr/>
          <p:nvPr/>
        </p:nvSpPr>
        <p:spPr>
          <a:xfrm>
            <a:off x="2169516" y="3075806"/>
            <a:ext cx="3374686" cy="1280754"/>
          </a:xfrm>
          <a:prstGeom prst="cloudCallout">
            <a:avLst>
              <a:gd name="adj1" fmla="val 57899"/>
              <a:gd name="adj2" fmla="val -350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2178431" y="3147814"/>
            <a:ext cx="41675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如果用第二种方法，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里面容器中的水必须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注满。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 animBg="1"/>
      <p:bldP spid="29" grpId="0"/>
      <p:bldP spid="36" grpId="0" animBg="1"/>
      <p:bldP spid="37" grpId="0"/>
      <p:bldP spid="38" grpId="0" animBg="1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11560" y="987574"/>
            <a:ext cx="58326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、这块石头的体积是多少？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97676" y="1563638"/>
            <a:ext cx="287655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1835696" y="1920828"/>
            <a:ext cx="3776690" cy="412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55mL             82mL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395535" y="2946306"/>
            <a:ext cx="864096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石头的体积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放入石头后水的总体积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放入石头前水的体积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= 82–55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=27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mL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=27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cm³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1"/>
      <p:bldP spid="18" grpId="0"/>
    </p:bldLst>
  </p:timing>
</p:sld>
</file>

<file path=ppt/tags/tag1.xml><?xml version="1.0" encoding="utf-8"?>
<p:tagLst xmlns:p="http://schemas.openxmlformats.org/presentationml/2006/main">
  <p:tag name="KSO_WPP_MARK_KEY" val="6c5a2326-6852-4ea4-a478-03784c329e6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1504</Words>
  <Application>WPS 演示</Application>
  <PresentationFormat>全屏显示(16:9)</PresentationFormat>
  <Paragraphs>162</Paragraphs>
  <Slides>15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2023-02-09T05:15:16Z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295DC3B649F344048E1A4100FA02DD50</vt:lpwstr>
  </property>
</Properties>
</file>