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  <p:sldMasterId id="2147483662" r:id="rId4"/>
    <p:sldMasterId id="2147483669" r:id="rId5"/>
    <p:sldMasterId id="2147483676" r:id="rId6"/>
  </p:sldMasterIdLst>
  <p:sldIdLst>
    <p:sldId id="277" r:id="rId7"/>
    <p:sldId id="268" r:id="rId8"/>
    <p:sldId id="269" r:id="rId9"/>
    <p:sldId id="270" r:id="rId10"/>
    <p:sldId id="259" r:id="rId11"/>
    <p:sldId id="265" r:id="rId12"/>
    <p:sldId id="275" r:id="rId13"/>
    <p:sldId id="260" r:id="rId14"/>
    <p:sldId id="274" r:id="rId15"/>
    <p:sldId id="262" r:id="rId16"/>
    <p:sldId id="273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88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7" Type="http://schemas.openxmlformats.org/officeDocument/2006/relationships/image" Target="../media/image23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24746"/>
            <a:ext cx="7772400" cy="1470025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2636912"/>
            <a:ext cx="6400800" cy="838944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9978670-497D-4A13-AFDA-67B57F34688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3B7F567-8A41-437C-BFB3-33A264260C7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C9780FA-0CB9-426D-AE66-C21C4876518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5CB4DE4-CE8F-41EA-A5F2-672E4AA99C9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24746"/>
            <a:ext cx="7772400" cy="1470025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2636912"/>
            <a:ext cx="6400800" cy="838944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1238600-47DF-44D1-BBF5-295685F781B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7" y="1196752"/>
            <a:ext cx="8352928" cy="51845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7082AB5-0669-4D60-8B03-5DA122F5A9C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536" y="1196977"/>
            <a:ext cx="4100264" cy="518435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1196977"/>
            <a:ext cx="4100264" cy="518435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E8490F-3458-48CB-B81C-8A949F64648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2BC1E73-60C5-4178-BA78-BD7831D3A47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1D16038-DE62-4C8D-9230-80206B13FA4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4A874DD-681C-40A0-9886-314DB30950E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24746"/>
            <a:ext cx="7772400" cy="1470025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2636912"/>
            <a:ext cx="6400800" cy="838944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84F061-CF6F-487F-8628-FC9E8A9D546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7" y="1196752"/>
            <a:ext cx="8352928" cy="51845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64FB067-F90B-454A-BC4E-E405FB68E8D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7" y="1196752"/>
            <a:ext cx="8352928" cy="51845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ABEB56C-787B-4AEE-A186-6F116D2B860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536" y="1196977"/>
            <a:ext cx="4100264" cy="518435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1196977"/>
            <a:ext cx="4100264" cy="518435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35CB5F5-31B8-4624-A1AE-3AC179B17A8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AF0C09B-49BF-4855-B5E1-AC165F42EA2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E24FCC0-5033-4922-9D14-3F00AC1A543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6D51089-A936-4997-8541-B84E65E6FE0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24746"/>
            <a:ext cx="7772400" cy="1470025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2636912"/>
            <a:ext cx="6400800" cy="838944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48FE650-4409-49D7-970E-464BF7ADC60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7" y="1196752"/>
            <a:ext cx="8352928" cy="51845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C14A4F1-68DE-46C5-A46D-4D8239F5510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536" y="1196977"/>
            <a:ext cx="4100264" cy="518435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1196977"/>
            <a:ext cx="4100264" cy="518435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B004E6B-C7F6-4D9A-B614-800CF250B79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632CB2E-C41B-4192-AFF7-EC3EA8CB72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0D39E65-DD1D-43E7-9D0C-7FC2C8748B4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536" y="1196977"/>
            <a:ext cx="4100264" cy="518435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1196977"/>
            <a:ext cx="4100264" cy="518435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6684E33-67A2-425E-84A5-D7125D45B95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2CCD11-22DA-4742-9EEE-E0A9D2953AC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CDF87E2-4A34-4713-97DC-88E7B6DE5DE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279E8A9-6145-4E28-B069-394F40E49C3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680FA46-8390-429D-A2F4-8402CCE70AD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124746"/>
            <a:ext cx="7772400" cy="1470025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2636912"/>
            <a:ext cx="6400800" cy="838944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152C4E-DB08-436E-B28F-089B043AC69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7" y="1196752"/>
            <a:ext cx="8352928" cy="51845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C4B248C-0628-4B95-BB25-B61FCF14A10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536" y="1196977"/>
            <a:ext cx="4100264" cy="518435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1" y="1196977"/>
            <a:ext cx="4100264" cy="518435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ct val="0"/>
              </a:spcBef>
              <a:spcAft>
                <a:spcPct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018644F-F59F-4B43-8266-B6972E67D39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196975"/>
            <a:ext cx="8353425" cy="51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2F8E770-5E38-4241-BFA1-325C431BFD91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+mj-lt"/>
          <a:ea typeface="+mj-ea"/>
          <a:cs typeface="+mj-cs"/>
        </a:defRPr>
      </a:lvl1pPr>
      <a:lvl2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3429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6858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0287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3716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342900" indent="114300" algn="l" rtl="0" eaLnBrk="0" fontAlgn="base" hangingPunct="0">
        <a:spcBef>
          <a:spcPct val="20000"/>
        </a:spcBef>
        <a:spcAft>
          <a:spcPct val="0"/>
        </a:spcAft>
        <a:buChar char="–"/>
        <a:defRPr sz="2100" b="1">
          <a:solidFill>
            <a:schemeClr val="tx1"/>
          </a:solidFill>
          <a:latin typeface="华文新魏" pitchFamily="2" charset="-122"/>
          <a:ea typeface="华文新魏" pitchFamily="2" charset="-122"/>
        </a:defRPr>
      </a:lvl2pPr>
      <a:lvl3pPr marL="685800" indent="228600" algn="l" rtl="0" eaLnBrk="0" fontAlgn="base" hangingPunct="0">
        <a:spcBef>
          <a:spcPct val="20000"/>
        </a:spcBef>
        <a:spcAft>
          <a:spcPct val="0"/>
        </a:spcAft>
        <a:buChar char="•"/>
        <a:defRPr b="1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marL="1028700" indent="34290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marL="1371600" indent="4572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17145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20574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24003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743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196975"/>
            <a:ext cx="8353425" cy="51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A6D3510-5A1B-4E52-A5BE-1C82AE5F9EF3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/>
  <p:txStyles>
    <p:titleStyle>
      <a:lvl1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+mj-lt"/>
          <a:ea typeface="+mj-ea"/>
          <a:cs typeface="+mj-cs"/>
        </a:defRPr>
      </a:lvl1pPr>
      <a:lvl2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3429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6858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0287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3716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342900" indent="114300" algn="l" rtl="0" eaLnBrk="0" fontAlgn="base" hangingPunct="0">
        <a:spcBef>
          <a:spcPct val="20000"/>
        </a:spcBef>
        <a:spcAft>
          <a:spcPct val="0"/>
        </a:spcAft>
        <a:buChar char="–"/>
        <a:defRPr sz="2100" b="1">
          <a:solidFill>
            <a:schemeClr val="tx1"/>
          </a:solidFill>
          <a:latin typeface="华文新魏" pitchFamily="2" charset="-122"/>
          <a:ea typeface="华文新魏" pitchFamily="2" charset="-122"/>
        </a:defRPr>
      </a:lvl2pPr>
      <a:lvl3pPr marL="685800" indent="228600" algn="l" rtl="0" eaLnBrk="0" fontAlgn="base" hangingPunct="0">
        <a:spcBef>
          <a:spcPct val="20000"/>
        </a:spcBef>
        <a:spcAft>
          <a:spcPct val="0"/>
        </a:spcAft>
        <a:buChar char="•"/>
        <a:defRPr b="1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marL="1028700" indent="34290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marL="1371600" indent="4572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17145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20574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24003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743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536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196975"/>
            <a:ext cx="8353425" cy="51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84DF1C4-FCD5-4A13-BB86-263099FB9F2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/>
  <p:txStyles>
    <p:titleStyle>
      <a:lvl1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+mj-lt"/>
          <a:ea typeface="+mj-ea"/>
          <a:cs typeface="+mj-cs"/>
        </a:defRPr>
      </a:lvl1pPr>
      <a:lvl2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3429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6858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0287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3716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342900" indent="114300" algn="l" rtl="0" eaLnBrk="0" fontAlgn="base" hangingPunct="0">
        <a:spcBef>
          <a:spcPct val="20000"/>
        </a:spcBef>
        <a:spcAft>
          <a:spcPct val="0"/>
        </a:spcAft>
        <a:buChar char="–"/>
        <a:defRPr sz="2100" b="1">
          <a:solidFill>
            <a:schemeClr val="tx1"/>
          </a:solidFill>
          <a:latin typeface="华文新魏" pitchFamily="2" charset="-122"/>
          <a:ea typeface="华文新魏" pitchFamily="2" charset="-122"/>
        </a:defRPr>
      </a:lvl2pPr>
      <a:lvl3pPr marL="685800" indent="228600" algn="l" rtl="0" eaLnBrk="0" fontAlgn="base" hangingPunct="0">
        <a:spcBef>
          <a:spcPct val="20000"/>
        </a:spcBef>
        <a:spcAft>
          <a:spcPct val="0"/>
        </a:spcAft>
        <a:buChar char="•"/>
        <a:defRPr b="1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marL="1028700" indent="34290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marL="1371600" indent="4572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17145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20574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24003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743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253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196975"/>
            <a:ext cx="8353425" cy="51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71A65B2-E2F5-4C22-9C91-FA96AB7AA1E1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/>
  <p:txStyles>
    <p:titleStyle>
      <a:lvl1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+mj-lt"/>
          <a:ea typeface="+mj-ea"/>
          <a:cs typeface="+mj-cs"/>
        </a:defRPr>
      </a:lvl1pPr>
      <a:lvl2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3429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6858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0287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3716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342900" indent="114300" algn="l" rtl="0" eaLnBrk="0" fontAlgn="base" hangingPunct="0">
        <a:spcBef>
          <a:spcPct val="20000"/>
        </a:spcBef>
        <a:spcAft>
          <a:spcPct val="0"/>
        </a:spcAft>
        <a:buChar char="–"/>
        <a:defRPr sz="2100" b="1">
          <a:solidFill>
            <a:schemeClr val="tx1"/>
          </a:solidFill>
          <a:latin typeface="华文新魏" pitchFamily="2" charset="-122"/>
          <a:ea typeface="华文新魏" pitchFamily="2" charset="-122"/>
        </a:defRPr>
      </a:lvl2pPr>
      <a:lvl3pPr marL="685800" indent="228600" algn="l" rtl="0" eaLnBrk="0" fontAlgn="base" hangingPunct="0">
        <a:spcBef>
          <a:spcPct val="20000"/>
        </a:spcBef>
        <a:spcAft>
          <a:spcPct val="0"/>
        </a:spcAft>
        <a:buChar char="•"/>
        <a:defRPr b="1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marL="1028700" indent="34290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marL="1371600" indent="4572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17145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20574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24003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743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-25400"/>
            <a:ext cx="8229600" cy="1141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96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196975"/>
            <a:ext cx="8353425" cy="51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9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15A92D5-C3D0-458D-BD01-FBCE072D8DFC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</p:sldLayoutIdLst>
  <p:transition/>
  <p:txStyles>
    <p:titleStyle>
      <a:lvl1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+mj-lt"/>
          <a:ea typeface="+mj-ea"/>
          <a:cs typeface="+mj-cs"/>
        </a:defRPr>
      </a:lvl1pPr>
      <a:lvl2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marL="428625" indent="-428625" algn="l" rtl="0" eaLnBrk="0" fontAlgn="base" hangingPunct="0"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2700" b="1">
          <a:solidFill>
            <a:srgbClr val="FE840A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3429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6858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0287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371600" algn="ctr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FF9900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342900" indent="114300" algn="l" rtl="0" eaLnBrk="0" fontAlgn="base" hangingPunct="0">
        <a:spcBef>
          <a:spcPct val="20000"/>
        </a:spcBef>
        <a:spcAft>
          <a:spcPct val="0"/>
        </a:spcAft>
        <a:buChar char="–"/>
        <a:defRPr sz="2100" b="1">
          <a:solidFill>
            <a:schemeClr val="tx1"/>
          </a:solidFill>
          <a:latin typeface="华文新魏" pitchFamily="2" charset="-122"/>
          <a:ea typeface="华文新魏" pitchFamily="2" charset="-122"/>
        </a:defRPr>
      </a:lvl2pPr>
      <a:lvl3pPr marL="685800" indent="228600" algn="l" rtl="0" eaLnBrk="0" fontAlgn="base" hangingPunct="0">
        <a:spcBef>
          <a:spcPct val="20000"/>
        </a:spcBef>
        <a:spcAft>
          <a:spcPct val="0"/>
        </a:spcAft>
        <a:buChar char="•"/>
        <a:defRPr b="1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marL="1028700" indent="34290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marL="1371600" indent="45720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17145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20574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24003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2743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jpe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34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2.bin"/><Relationship Id="rId20" Type="http://schemas.openxmlformats.org/officeDocument/2006/relationships/vmlDrawing" Target="../drawings/vmlDrawing2.vml"/><Relationship Id="rId2" Type="http://schemas.openxmlformats.org/officeDocument/2006/relationships/image" Target="../media/image16.png"/><Relationship Id="rId19" Type="http://schemas.openxmlformats.org/officeDocument/2006/relationships/slideLayout" Target="../slideLayouts/slideLayout12.xml"/><Relationship Id="rId18" Type="http://schemas.openxmlformats.org/officeDocument/2006/relationships/image" Target="../media/image24.wmf"/><Relationship Id="rId17" Type="http://schemas.openxmlformats.org/officeDocument/2006/relationships/oleObject" Target="../embeddings/oleObject9.bin"/><Relationship Id="rId16" Type="http://schemas.openxmlformats.org/officeDocument/2006/relationships/image" Target="../media/image23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22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21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20.wmf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0" y="2118513"/>
            <a:ext cx="9144000" cy="942374"/>
          </a:xfrm>
          <a:prstGeom prst="rect">
            <a:avLst/>
          </a:prstGeom>
        </p:spPr>
        <p:txBody>
          <a:bodyPr vert="horz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分数的意义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5"/>
          <p:cNvSpPr>
            <a:spLocks noChangeArrowheads="1"/>
          </p:cNvSpPr>
          <p:nvPr/>
        </p:nvSpPr>
        <p:spPr bwMode="auto">
          <a:xfrm>
            <a:off x="6083300" y="1584325"/>
            <a:ext cx="2589213" cy="34702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03" name="Rectangle 74"/>
          <p:cNvSpPr>
            <a:spLocks noChangeArrowheads="1"/>
          </p:cNvSpPr>
          <p:nvPr/>
        </p:nvSpPr>
        <p:spPr bwMode="auto">
          <a:xfrm>
            <a:off x="2974975" y="1577975"/>
            <a:ext cx="2722563" cy="347027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04" name="Rectangle 73"/>
          <p:cNvSpPr>
            <a:spLocks noChangeArrowheads="1"/>
          </p:cNvSpPr>
          <p:nvPr/>
        </p:nvSpPr>
        <p:spPr bwMode="auto">
          <a:xfrm>
            <a:off x="312738" y="1544638"/>
            <a:ext cx="2365375" cy="3471862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11150" y="1668463"/>
            <a:ext cx="254952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把       看作单位“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54050" y="1681163"/>
            <a:ext cx="349250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07988" y="2255838"/>
            <a:ext cx="17653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30213" y="2876550"/>
            <a:ext cx="1011237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31800" y="3541713"/>
            <a:ext cx="350838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949575" y="1708150"/>
            <a:ext cx="254952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把           看作单位“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080125" y="1693863"/>
            <a:ext cx="254952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把           看作单位“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281363" y="1681163"/>
            <a:ext cx="706437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3055938" y="2274888"/>
            <a:ext cx="720725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4530725" y="2282825"/>
            <a:ext cx="720725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3790950" y="2282825"/>
            <a:ext cx="720725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3790950" y="2836863"/>
            <a:ext cx="720725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3041650" y="2854325"/>
            <a:ext cx="720725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41650" y="3570288"/>
            <a:ext cx="720725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6432550" y="1698625"/>
            <a:ext cx="687388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6919913" y="2371725"/>
            <a:ext cx="703262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6180138" y="2371725"/>
            <a:ext cx="701675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6200775" y="3373438"/>
            <a:ext cx="701675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190750" y="2241550"/>
            <a:ext cx="258763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2190750" y="2878138"/>
            <a:ext cx="25876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2163763" y="3575050"/>
            <a:ext cx="258762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5281613" y="2874963"/>
            <a:ext cx="2603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5281613" y="2282825"/>
            <a:ext cx="2603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5281613" y="3582988"/>
            <a:ext cx="2603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7837488" y="2333625"/>
            <a:ext cx="258762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839075" y="3313113"/>
            <a:ext cx="25876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262563" y="4132263"/>
            <a:ext cx="538162" cy="655637"/>
            <a:chOff x="3517216" y="3001877"/>
            <a:chExt cx="1263554" cy="845497"/>
          </a:xfrm>
        </p:grpSpPr>
        <p:sp>
          <p:nvSpPr>
            <p:cNvPr id="51265" name="文本框 44"/>
            <p:cNvSpPr txBox="1">
              <a:spLocks noChangeArrowheads="1"/>
            </p:cNvSpPr>
            <p:nvPr/>
          </p:nvSpPr>
          <p:spPr bwMode="auto">
            <a:xfrm>
              <a:off x="3589898" y="3001877"/>
              <a:ext cx="992392" cy="475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66" name="文本框 45"/>
            <p:cNvSpPr txBox="1">
              <a:spLocks noChangeArrowheads="1"/>
            </p:cNvSpPr>
            <p:nvPr/>
          </p:nvSpPr>
          <p:spPr bwMode="auto">
            <a:xfrm>
              <a:off x="3517216" y="3146066"/>
              <a:ext cx="1263554" cy="475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endPara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67" name="文本框 46"/>
            <p:cNvSpPr txBox="1">
              <a:spLocks noChangeArrowheads="1"/>
            </p:cNvSpPr>
            <p:nvPr/>
          </p:nvSpPr>
          <p:spPr bwMode="auto">
            <a:xfrm>
              <a:off x="3589898" y="3371552"/>
              <a:ext cx="729620" cy="475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132013" y="4151313"/>
            <a:ext cx="538162" cy="655637"/>
            <a:chOff x="3517216" y="3001877"/>
            <a:chExt cx="1263554" cy="845497"/>
          </a:xfrm>
        </p:grpSpPr>
        <p:sp>
          <p:nvSpPr>
            <p:cNvPr id="51262" name="文本框 48"/>
            <p:cNvSpPr txBox="1">
              <a:spLocks noChangeArrowheads="1"/>
            </p:cNvSpPr>
            <p:nvPr/>
          </p:nvSpPr>
          <p:spPr bwMode="auto">
            <a:xfrm>
              <a:off x="3589737" y="3001877"/>
              <a:ext cx="992994" cy="475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63" name="文本框 49"/>
            <p:cNvSpPr txBox="1">
              <a:spLocks noChangeArrowheads="1"/>
            </p:cNvSpPr>
            <p:nvPr/>
          </p:nvSpPr>
          <p:spPr bwMode="auto">
            <a:xfrm>
              <a:off x="3517216" y="3146066"/>
              <a:ext cx="1263554" cy="475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endPara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64" name="文本框 50"/>
            <p:cNvSpPr txBox="1">
              <a:spLocks noChangeArrowheads="1"/>
            </p:cNvSpPr>
            <p:nvPr/>
          </p:nvSpPr>
          <p:spPr bwMode="auto">
            <a:xfrm>
              <a:off x="3589737" y="3371552"/>
              <a:ext cx="728009" cy="475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789863" y="4095750"/>
            <a:ext cx="539750" cy="655638"/>
            <a:chOff x="3517216" y="3001877"/>
            <a:chExt cx="1263554" cy="847059"/>
          </a:xfrm>
        </p:grpSpPr>
        <p:sp>
          <p:nvSpPr>
            <p:cNvPr id="51259" name="文本框 52"/>
            <p:cNvSpPr txBox="1">
              <a:spLocks noChangeArrowheads="1"/>
            </p:cNvSpPr>
            <p:nvPr/>
          </p:nvSpPr>
          <p:spPr bwMode="auto">
            <a:xfrm>
              <a:off x="3589737" y="3001877"/>
              <a:ext cx="992993" cy="4767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60" name="文本框 53"/>
            <p:cNvSpPr txBox="1">
              <a:spLocks noChangeArrowheads="1"/>
            </p:cNvSpPr>
            <p:nvPr/>
          </p:nvSpPr>
          <p:spPr bwMode="auto">
            <a:xfrm>
              <a:off x="3517216" y="3146332"/>
              <a:ext cx="1263554" cy="4767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endPara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61" name="文本框 54"/>
            <p:cNvSpPr txBox="1">
              <a:spLocks noChangeArrowheads="1"/>
            </p:cNvSpPr>
            <p:nvPr/>
          </p:nvSpPr>
          <p:spPr bwMode="auto">
            <a:xfrm>
              <a:off x="3589737" y="3372234"/>
              <a:ext cx="728008" cy="4767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041650" y="4306888"/>
            <a:ext cx="771525" cy="192087"/>
            <a:chOff x="3204630" y="3352841"/>
            <a:chExt cx="2902405" cy="587823"/>
          </a:xfrm>
        </p:grpSpPr>
        <p:pic>
          <p:nvPicPr>
            <p:cNvPr id="51254" name="图片 56"/>
            <p:cNvPicPr>
              <a:picLocks noChangeAspect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3204630" y="3409222"/>
              <a:ext cx="2865096" cy="458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8" name="直接连接符 57"/>
            <p:cNvCxnSpPr/>
            <p:nvPr/>
          </p:nvCxnSpPr>
          <p:spPr>
            <a:xfrm flipH="1">
              <a:off x="3837665" y="3352841"/>
              <a:ext cx="0" cy="587823"/>
            </a:xfrm>
            <a:prstGeom prst="line">
              <a:avLst/>
            </a:prstGeom>
            <a:ln w="3810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5366504" y="3430570"/>
              <a:ext cx="740531" cy="388644"/>
            </a:xfrm>
            <a:prstGeom prst="rect">
              <a:avLst/>
            </a:prstGeom>
            <a:solidFill>
              <a:srgbClr val="FFFFFF">
                <a:alpha val="7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cxnSp>
          <p:nvCxnSpPr>
            <p:cNvPr id="60" name="直接连接符 59"/>
            <p:cNvCxnSpPr/>
            <p:nvPr/>
          </p:nvCxnSpPr>
          <p:spPr>
            <a:xfrm flipH="1">
              <a:off x="4566252" y="3352841"/>
              <a:ext cx="5974" cy="587823"/>
            </a:xfrm>
            <a:prstGeom prst="line">
              <a:avLst/>
            </a:prstGeom>
            <a:ln w="3810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5306783" y="3406278"/>
              <a:ext cx="5974" cy="534386"/>
            </a:xfrm>
            <a:prstGeom prst="line">
              <a:avLst/>
            </a:prstGeom>
            <a:ln w="3810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6194425" y="4189413"/>
            <a:ext cx="679450" cy="357187"/>
            <a:chOff x="3465319" y="1574822"/>
            <a:chExt cx="2793670" cy="1401972"/>
          </a:xfrm>
        </p:grpSpPr>
        <p:sp>
          <p:nvSpPr>
            <p:cNvPr id="76" name="等腰三角形 75"/>
            <p:cNvSpPr/>
            <p:nvPr/>
          </p:nvSpPr>
          <p:spPr>
            <a:xfrm>
              <a:off x="3537121" y="1693209"/>
              <a:ext cx="463434" cy="461094"/>
            </a:xfrm>
            <a:prstGeom prst="triangle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3465319" y="1574822"/>
              <a:ext cx="2793670" cy="1377048"/>
            </a:xfrm>
            <a:prstGeom prst="rect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8" name="等腰三角形 77"/>
            <p:cNvSpPr/>
            <p:nvPr/>
          </p:nvSpPr>
          <p:spPr>
            <a:xfrm>
              <a:off x="3582810" y="2310079"/>
              <a:ext cx="463438" cy="461094"/>
            </a:xfrm>
            <a:prstGeom prst="triangle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9" name="等腰三角形 78"/>
            <p:cNvSpPr/>
            <p:nvPr/>
          </p:nvSpPr>
          <p:spPr>
            <a:xfrm>
              <a:off x="4320393" y="2291385"/>
              <a:ext cx="456909" cy="454865"/>
            </a:xfrm>
            <a:prstGeom prst="triangle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0" name="等腰三角形 79"/>
            <p:cNvSpPr/>
            <p:nvPr/>
          </p:nvSpPr>
          <p:spPr>
            <a:xfrm>
              <a:off x="4326918" y="1662056"/>
              <a:ext cx="456909" cy="454861"/>
            </a:xfrm>
            <a:prstGeom prst="triangle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1" name="等腰三角形 80"/>
            <p:cNvSpPr/>
            <p:nvPr/>
          </p:nvSpPr>
          <p:spPr>
            <a:xfrm>
              <a:off x="5038392" y="2335003"/>
              <a:ext cx="463434" cy="454861"/>
            </a:xfrm>
            <a:prstGeom prst="triangle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2" name="等腰三角形 81"/>
            <p:cNvSpPr/>
            <p:nvPr/>
          </p:nvSpPr>
          <p:spPr>
            <a:xfrm>
              <a:off x="5064501" y="1662056"/>
              <a:ext cx="456909" cy="454861"/>
            </a:xfrm>
            <a:prstGeom prst="triangle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3" name="等腰三角形 82"/>
            <p:cNvSpPr/>
            <p:nvPr/>
          </p:nvSpPr>
          <p:spPr>
            <a:xfrm>
              <a:off x="5762917" y="2316308"/>
              <a:ext cx="463438" cy="454865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4" name="等腰三角形 83"/>
            <p:cNvSpPr/>
            <p:nvPr/>
          </p:nvSpPr>
          <p:spPr>
            <a:xfrm>
              <a:off x="5762917" y="1662056"/>
              <a:ext cx="456909" cy="454861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cxnSp>
          <p:nvCxnSpPr>
            <p:cNvPr id="51251" name="直接连接符 84"/>
            <p:cNvCxnSpPr>
              <a:cxnSpLocks noChangeShapeType="1"/>
            </p:cNvCxnSpPr>
            <p:nvPr/>
          </p:nvCxnSpPr>
          <p:spPr bwMode="auto">
            <a:xfrm flipH="1">
              <a:off x="4161494" y="1585739"/>
              <a:ext cx="0" cy="139105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prstDash val="dash"/>
              <a:miter lim="800000"/>
            </a:ln>
          </p:spPr>
        </p:cxnSp>
        <p:cxnSp>
          <p:nvCxnSpPr>
            <p:cNvPr id="51252" name="直接连接符 85"/>
            <p:cNvCxnSpPr>
              <a:cxnSpLocks noChangeShapeType="1"/>
            </p:cNvCxnSpPr>
            <p:nvPr/>
          </p:nvCxnSpPr>
          <p:spPr bwMode="auto">
            <a:xfrm flipH="1">
              <a:off x="4935935" y="1585739"/>
              <a:ext cx="0" cy="139105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prstDash val="dash"/>
              <a:miter lim="800000"/>
            </a:ln>
          </p:spPr>
        </p:cxnSp>
        <p:cxnSp>
          <p:nvCxnSpPr>
            <p:cNvPr id="51253" name="直接连接符 86"/>
            <p:cNvCxnSpPr>
              <a:cxnSpLocks noChangeShapeType="1"/>
            </p:cNvCxnSpPr>
            <p:nvPr/>
          </p:nvCxnSpPr>
          <p:spPr bwMode="auto">
            <a:xfrm flipH="1">
              <a:off x="5663721" y="1585739"/>
              <a:ext cx="0" cy="139105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prstDash val="dash"/>
              <a:miter lim="800000"/>
            </a:ln>
          </p:spPr>
        </p:cxnSp>
      </p:grpSp>
      <p:grpSp>
        <p:nvGrpSpPr>
          <p:cNvPr id="70" name="组合 69"/>
          <p:cNvGrpSpPr/>
          <p:nvPr/>
        </p:nvGrpSpPr>
        <p:grpSpPr>
          <a:xfrm>
            <a:off x="407988" y="4171950"/>
            <a:ext cx="415925" cy="412750"/>
            <a:chOff x="7312547" y="847582"/>
            <a:chExt cx="1895052" cy="1802705"/>
          </a:xfrm>
        </p:grpSpPr>
        <p:grpSp>
          <p:nvGrpSpPr>
            <p:cNvPr id="51237" name="组合 70"/>
            <p:cNvGrpSpPr/>
            <p:nvPr/>
          </p:nvGrpSpPr>
          <p:grpSpPr>
            <a:xfrm>
              <a:off x="7458620" y="1021929"/>
              <a:ext cx="1516054" cy="1532529"/>
              <a:chOff x="7458620" y="1021929"/>
              <a:chExt cx="1516054" cy="1532529"/>
            </a:xfrm>
          </p:grpSpPr>
          <p:pic>
            <p:nvPicPr>
              <p:cNvPr id="51240" name="图片 73"/>
              <p:cNvPicPr>
                <a:picLocks noChangeAspect="1"/>
              </p:cNvPicPr>
              <p:nvPr/>
            </p:nvPicPr>
            <p:blipFill>
              <a:blip r:embed="rId10" cstate="email"/>
              <a:srcRect/>
              <a:stretch>
                <a:fillRect/>
              </a:stretch>
            </p:blipFill>
            <p:spPr bwMode="auto">
              <a:xfrm>
                <a:off x="7464356" y="1021929"/>
                <a:ext cx="1510318" cy="1532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85" name="弧形 84"/>
              <p:cNvSpPr/>
              <p:nvPr/>
            </p:nvSpPr>
            <p:spPr>
              <a:xfrm>
                <a:off x="7457208" y="1041718"/>
                <a:ext cx="1511698" cy="1490701"/>
              </a:xfrm>
              <a:prstGeom prst="arc">
                <a:avLst>
                  <a:gd name="adj1" fmla="val 16200000"/>
                  <a:gd name="adj2" fmla="val 21532917"/>
                </a:avLst>
              </a:prstGeom>
              <a:solidFill>
                <a:srgbClr val="FFFFFF">
                  <a:alpha val="80000"/>
                </a:srgbClr>
              </a:solidFill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cxnSp>
          <p:nvCxnSpPr>
            <p:cNvPr id="72" name="直接连接符 71"/>
            <p:cNvCxnSpPr/>
            <p:nvPr/>
          </p:nvCxnSpPr>
          <p:spPr>
            <a:xfrm>
              <a:off x="7312547" y="1769737"/>
              <a:ext cx="1895052" cy="20798"/>
            </a:xfrm>
            <a:prstGeom prst="line">
              <a:avLst/>
            </a:prstGeom>
            <a:ln w="381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 flipV="1">
              <a:off x="8216673" y="847582"/>
              <a:ext cx="0" cy="1802705"/>
            </a:xfrm>
            <a:prstGeom prst="line">
              <a:avLst/>
            </a:prstGeom>
            <a:ln w="3810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4" grpId="0"/>
      <p:bldP spid="36" grpId="0"/>
      <p:bldP spid="37" grpId="0"/>
      <p:bldP spid="38" grpId="0"/>
      <p:bldP spid="39" grpId="0"/>
      <p:bldP spid="40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圆角矩形 1"/>
          <p:cNvSpPr>
            <a:spLocks noChangeArrowheads="1"/>
          </p:cNvSpPr>
          <p:nvPr/>
        </p:nvSpPr>
        <p:spPr bwMode="auto">
          <a:xfrm>
            <a:off x="180975" y="1552575"/>
            <a:ext cx="8810625" cy="4175125"/>
          </a:xfrm>
          <a:prstGeom prst="roundRect">
            <a:avLst>
              <a:gd name="adj" fmla="val 5347"/>
            </a:avLst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1249363" y="3424238"/>
            <a:ext cx="538162" cy="655637"/>
            <a:chOff x="3517216" y="3001877"/>
            <a:chExt cx="1263554" cy="846422"/>
          </a:xfrm>
        </p:grpSpPr>
        <p:sp>
          <p:nvSpPr>
            <p:cNvPr id="52288" name="文本框 38"/>
            <p:cNvSpPr txBox="1">
              <a:spLocks noChangeArrowheads="1"/>
            </p:cNvSpPr>
            <p:nvPr/>
          </p:nvSpPr>
          <p:spPr bwMode="auto">
            <a:xfrm>
              <a:off x="3589506" y="3001877"/>
              <a:ext cx="992221" cy="4767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289" name="文本框 39"/>
            <p:cNvSpPr txBox="1">
              <a:spLocks noChangeArrowheads="1"/>
            </p:cNvSpPr>
            <p:nvPr/>
          </p:nvSpPr>
          <p:spPr bwMode="auto">
            <a:xfrm>
              <a:off x="3517216" y="3146166"/>
              <a:ext cx="1263554" cy="4767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endPara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290" name="文本框 40"/>
            <p:cNvSpPr txBox="1">
              <a:spLocks noChangeArrowheads="1"/>
            </p:cNvSpPr>
            <p:nvPr/>
          </p:nvSpPr>
          <p:spPr bwMode="auto">
            <a:xfrm>
              <a:off x="3589506" y="3371597"/>
              <a:ext cx="729575" cy="4767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2341563" y="3465513"/>
            <a:ext cx="368300" cy="414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3794125" y="3457575"/>
            <a:ext cx="368300" cy="41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5260975" y="3476625"/>
            <a:ext cx="369888" cy="41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885825" y="3440113"/>
            <a:ext cx="369888" cy="41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 flipH="1">
            <a:off x="1033463" y="3311525"/>
            <a:ext cx="0" cy="125413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395413" y="3311525"/>
            <a:ext cx="725487" cy="125413"/>
            <a:chOff x="860254" y="3297297"/>
            <a:chExt cx="967152" cy="167054"/>
          </a:xfrm>
        </p:grpSpPr>
        <p:cxnSp>
          <p:nvCxnSpPr>
            <p:cNvPr id="52" name="直接连接符 51"/>
            <p:cNvCxnSpPr/>
            <p:nvPr/>
          </p:nvCxnSpPr>
          <p:spPr bwMode="auto">
            <a:xfrm flipH="1">
              <a:off x="860254" y="3297297"/>
              <a:ext cx="0" cy="167054"/>
            </a:xfrm>
            <a:prstGeom prst="line">
              <a:avLst/>
            </a:prstGeom>
            <a:ln w="381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 bwMode="auto">
            <a:xfrm flipH="1">
              <a:off x="1344888" y="3297297"/>
              <a:ext cx="0" cy="167054"/>
            </a:xfrm>
            <a:prstGeom prst="line">
              <a:avLst/>
            </a:prstGeom>
            <a:ln w="381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 bwMode="auto">
            <a:xfrm flipH="1">
              <a:off x="1827406" y="3297297"/>
              <a:ext cx="0" cy="167054"/>
            </a:xfrm>
            <a:prstGeom prst="line">
              <a:avLst/>
            </a:prstGeom>
            <a:ln w="381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55" name="直接连接符 54"/>
          <p:cNvCxnSpPr/>
          <p:nvPr/>
        </p:nvCxnSpPr>
        <p:spPr bwMode="auto">
          <a:xfrm flipH="1">
            <a:off x="2484438" y="3311525"/>
            <a:ext cx="0" cy="125413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482850" y="3313113"/>
            <a:ext cx="4365625" cy="125412"/>
            <a:chOff x="2947981" y="2792996"/>
            <a:chExt cx="5820825" cy="167054"/>
          </a:xfrm>
        </p:grpSpPr>
        <p:cxnSp>
          <p:nvCxnSpPr>
            <p:cNvPr id="56" name="直接连接符 55"/>
            <p:cNvCxnSpPr/>
            <p:nvPr/>
          </p:nvCxnSpPr>
          <p:spPr bwMode="auto">
            <a:xfrm flipH="1">
              <a:off x="2947981" y="2792996"/>
              <a:ext cx="0" cy="167054"/>
            </a:xfrm>
            <a:prstGeom prst="line">
              <a:avLst/>
            </a:prstGeom>
            <a:ln w="381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 bwMode="auto">
            <a:xfrm flipH="1">
              <a:off x="4886845" y="2792996"/>
              <a:ext cx="0" cy="167054"/>
            </a:xfrm>
            <a:prstGeom prst="line">
              <a:avLst/>
            </a:prstGeom>
            <a:ln w="381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 bwMode="auto">
            <a:xfrm flipH="1">
              <a:off x="6829942" y="2792996"/>
              <a:ext cx="0" cy="167054"/>
            </a:xfrm>
            <a:prstGeom prst="line">
              <a:avLst/>
            </a:prstGeom>
            <a:ln w="381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 bwMode="auto">
            <a:xfrm flipH="1">
              <a:off x="8768806" y="2792996"/>
              <a:ext cx="0" cy="167054"/>
            </a:xfrm>
            <a:prstGeom prst="line">
              <a:avLst/>
            </a:prstGeom>
            <a:ln w="38100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1598613" y="3425825"/>
            <a:ext cx="538162" cy="657225"/>
            <a:chOff x="3517216" y="3001877"/>
            <a:chExt cx="1263554" cy="846422"/>
          </a:xfrm>
        </p:grpSpPr>
        <p:sp>
          <p:nvSpPr>
            <p:cNvPr id="52278" name="文本框 61"/>
            <p:cNvSpPr txBox="1">
              <a:spLocks noChangeArrowheads="1"/>
            </p:cNvSpPr>
            <p:nvPr/>
          </p:nvSpPr>
          <p:spPr bwMode="auto">
            <a:xfrm>
              <a:off x="3589506" y="3001877"/>
              <a:ext cx="992221" cy="4767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279" name="文本框 62"/>
            <p:cNvSpPr txBox="1">
              <a:spLocks noChangeArrowheads="1"/>
            </p:cNvSpPr>
            <p:nvPr/>
          </p:nvSpPr>
          <p:spPr bwMode="auto">
            <a:xfrm>
              <a:off x="3517216" y="3146166"/>
              <a:ext cx="1263554" cy="4767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endPara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280" name="文本框 63"/>
            <p:cNvSpPr txBox="1">
              <a:spLocks noChangeArrowheads="1"/>
            </p:cNvSpPr>
            <p:nvPr/>
          </p:nvSpPr>
          <p:spPr bwMode="auto">
            <a:xfrm>
              <a:off x="3589506" y="3371597"/>
              <a:ext cx="729575" cy="4767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941513" y="3435350"/>
            <a:ext cx="538162" cy="655638"/>
            <a:chOff x="3517216" y="3001877"/>
            <a:chExt cx="1263554" cy="845542"/>
          </a:xfrm>
        </p:grpSpPr>
        <p:sp>
          <p:nvSpPr>
            <p:cNvPr id="52275" name="文本框 65"/>
            <p:cNvSpPr txBox="1">
              <a:spLocks noChangeArrowheads="1"/>
            </p:cNvSpPr>
            <p:nvPr/>
          </p:nvSpPr>
          <p:spPr bwMode="auto">
            <a:xfrm>
              <a:off x="3589506" y="3001877"/>
              <a:ext cx="992221" cy="475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276" name="文本框 66"/>
            <p:cNvSpPr txBox="1">
              <a:spLocks noChangeArrowheads="1"/>
            </p:cNvSpPr>
            <p:nvPr/>
          </p:nvSpPr>
          <p:spPr bwMode="auto">
            <a:xfrm>
              <a:off x="3517216" y="3146166"/>
              <a:ext cx="1263554" cy="475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endPara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277" name="文本框 67"/>
            <p:cNvSpPr txBox="1">
              <a:spLocks noChangeArrowheads="1"/>
            </p:cNvSpPr>
            <p:nvPr/>
          </p:nvSpPr>
          <p:spPr bwMode="auto">
            <a:xfrm>
              <a:off x="3589506" y="3371597"/>
              <a:ext cx="729575" cy="475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6713538" y="3449638"/>
            <a:ext cx="369887" cy="414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箭头连接符 5"/>
          <p:cNvCxnSpPr>
            <a:cxnSpLocks noChangeShapeType="1"/>
          </p:cNvCxnSpPr>
          <p:nvPr/>
        </p:nvCxnSpPr>
        <p:spPr bwMode="auto">
          <a:xfrm>
            <a:off x="273050" y="3427413"/>
            <a:ext cx="8407400" cy="23812"/>
          </a:xfrm>
          <a:prstGeom prst="straightConnector1">
            <a:avLst/>
          </a:prstGeom>
          <a:noFill/>
          <a:ln w="57150" algn="ctr">
            <a:solidFill>
              <a:schemeClr val="tx1"/>
            </a:solidFill>
            <a:round/>
            <a:tailEnd type="triangle" w="med" len="med"/>
          </a:ln>
        </p:spPr>
      </p:cxn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6864350" y="3319463"/>
            <a:ext cx="1905000" cy="238125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5403850" y="3135313"/>
            <a:ext cx="1500188" cy="366712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3959225" y="3190875"/>
            <a:ext cx="1497013" cy="312738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498725" y="3190875"/>
            <a:ext cx="1498600" cy="319088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263525" y="3302000"/>
            <a:ext cx="755650" cy="227013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2245" name="组合 46"/>
          <p:cNvGrpSpPr/>
          <p:nvPr/>
        </p:nvGrpSpPr>
        <p:grpSpPr>
          <a:xfrm>
            <a:off x="2655888" y="1709738"/>
            <a:ext cx="903287" cy="485775"/>
            <a:chOff x="3465319" y="1574822"/>
            <a:chExt cx="2793670" cy="1401972"/>
          </a:xfrm>
        </p:grpSpPr>
        <p:sp>
          <p:nvSpPr>
            <p:cNvPr id="48" name="等腰三角形 47"/>
            <p:cNvSpPr/>
            <p:nvPr/>
          </p:nvSpPr>
          <p:spPr>
            <a:xfrm>
              <a:off x="3538964" y="1693944"/>
              <a:ext cx="456612" cy="458161"/>
            </a:xfrm>
            <a:prstGeom prst="triangle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465319" y="1574822"/>
              <a:ext cx="2793670" cy="1379063"/>
            </a:xfrm>
            <a:prstGeom prst="rect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>
              <a:off x="3583154" y="2312459"/>
              <a:ext cx="461520" cy="458161"/>
            </a:xfrm>
            <a:prstGeom prst="triangle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>
              <a:off x="4319623" y="2289553"/>
              <a:ext cx="461520" cy="458161"/>
            </a:xfrm>
            <a:prstGeom prst="triangle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5" name="等腰三角形 74"/>
            <p:cNvSpPr/>
            <p:nvPr/>
          </p:nvSpPr>
          <p:spPr>
            <a:xfrm>
              <a:off x="4329442" y="1661871"/>
              <a:ext cx="456609" cy="458161"/>
            </a:xfrm>
            <a:prstGeom prst="triangle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6" name="等腰三角形 75"/>
            <p:cNvSpPr/>
            <p:nvPr/>
          </p:nvSpPr>
          <p:spPr>
            <a:xfrm>
              <a:off x="5041361" y="2335369"/>
              <a:ext cx="456612" cy="458161"/>
            </a:xfrm>
            <a:prstGeom prst="triangle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7" name="等腰三角形 76"/>
            <p:cNvSpPr/>
            <p:nvPr/>
          </p:nvSpPr>
          <p:spPr>
            <a:xfrm>
              <a:off x="5061000" y="1661871"/>
              <a:ext cx="461520" cy="458161"/>
            </a:xfrm>
            <a:prstGeom prst="triangle">
              <a:avLst/>
            </a:prstGeom>
            <a:solidFill>
              <a:srgbClr val="5B9BD5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8" name="等腰三角形 77"/>
            <p:cNvSpPr/>
            <p:nvPr/>
          </p:nvSpPr>
          <p:spPr>
            <a:xfrm>
              <a:off x="5763102" y="2312459"/>
              <a:ext cx="456609" cy="458161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9" name="等腰三角形 78"/>
            <p:cNvSpPr/>
            <p:nvPr/>
          </p:nvSpPr>
          <p:spPr>
            <a:xfrm>
              <a:off x="5763102" y="1661871"/>
              <a:ext cx="456609" cy="458161"/>
            </a:xfrm>
            <a:prstGeom prst="triangle">
              <a:avLst/>
            </a:prstGeom>
            <a:solidFill>
              <a:srgbClr val="FFFFFF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cxnSp>
          <p:nvCxnSpPr>
            <p:cNvPr id="52272" name="直接连接符 79"/>
            <p:cNvCxnSpPr>
              <a:cxnSpLocks noChangeShapeType="1"/>
            </p:cNvCxnSpPr>
            <p:nvPr/>
          </p:nvCxnSpPr>
          <p:spPr bwMode="auto">
            <a:xfrm flipH="1">
              <a:off x="4161494" y="1585739"/>
              <a:ext cx="0" cy="139105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prstDash val="dash"/>
              <a:miter lim="800000"/>
            </a:ln>
          </p:spPr>
        </p:cxnSp>
        <p:cxnSp>
          <p:nvCxnSpPr>
            <p:cNvPr id="52273" name="直接连接符 80"/>
            <p:cNvCxnSpPr>
              <a:cxnSpLocks noChangeShapeType="1"/>
            </p:cNvCxnSpPr>
            <p:nvPr/>
          </p:nvCxnSpPr>
          <p:spPr bwMode="auto">
            <a:xfrm flipH="1">
              <a:off x="4935935" y="1585739"/>
              <a:ext cx="0" cy="139105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prstDash val="dash"/>
              <a:miter lim="800000"/>
            </a:ln>
          </p:spPr>
        </p:cxnSp>
        <p:cxnSp>
          <p:nvCxnSpPr>
            <p:cNvPr id="52274" name="直接连接符 81"/>
            <p:cNvCxnSpPr>
              <a:cxnSpLocks noChangeShapeType="1"/>
            </p:cNvCxnSpPr>
            <p:nvPr/>
          </p:nvCxnSpPr>
          <p:spPr bwMode="auto">
            <a:xfrm flipH="1">
              <a:off x="5663721" y="1585739"/>
              <a:ext cx="0" cy="1391055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prstDash val="dash"/>
              <a:miter lim="800000"/>
            </a:ln>
          </p:spPr>
        </p:cxnSp>
      </p:grpSp>
      <p:grpSp>
        <p:nvGrpSpPr>
          <p:cNvPr id="52246" name="组合 82"/>
          <p:cNvGrpSpPr/>
          <p:nvPr/>
        </p:nvGrpSpPr>
        <p:grpSpPr>
          <a:xfrm>
            <a:off x="1465263" y="1874838"/>
            <a:ext cx="933450" cy="190500"/>
            <a:chOff x="3204630" y="3409222"/>
            <a:chExt cx="2902405" cy="458638"/>
          </a:xfrm>
        </p:grpSpPr>
        <p:pic>
          <p:nvPicPr>
            <p:cNvPr id="52258" name="图片 8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204630" y="3409222"/>
              <a:ext cx="2865096" cy="458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5" name="直接连接符 84"/>
            <p:cNvCxnSpPr/>
            <p:nvPr/>
          </p:nvCxnSpPr>
          <p:spPr>
            <a:xfrm>
              <a:off x="3925295" y="3432154"/>
              <a:ext cx="4935" cy="366910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矩形 85"/>
            <p:cNvSpPr/>
            <p:nvPr/>
          </p:nvSpPr>
          <p:spPr>
            <a:xfrm>
              <a:off x="5366626" y="3432154"/>
              <a:ext cx="740409" cy="386019"/>
            </a:xfrm>
            <a:prstGeom prst="rect">
              <a:avLst/>
            </a:prstGeom>
            <a:solidFill>
              <a:srgbClr val="FFFFFF">
                <a:alpha val="7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4631151" y="3432154"/>
              <a:ext cx="4938" cy="366910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H="1">
              <a:off x="5341944" y="3432154"/>
              <a:ext cx="0" cy="366910"/>
            </a:xfrm>
            <a:prstGeom prst="line">
              <a:avLst/>
            </a:prstGeom>
            <a:ln w="28575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247" name="组合 88"/>
          <p:cNvGrpSpPr/>
          <p:nvPr/>
        </p:nvGrpSpPr>
        <p:grpSpPr>
          <a:xfrm>
            <a:off x="889000" y="1793875"/>
            <a:ext cx="417513" cy="422275"/>
            <a:chOff x="7458620" y="1045961"/>
            <a:chExt cx="1510318" cy="1569265"/>
          </a:xfrm>
        </p:grpSpPr>
        <p:grpSp>
          <p:nvGrpSpPr>
            <p:cNvPr id="52253" name="组合 89"/>
            <p:cNvGrpSpPr/>
            <p:nvPr/>
          </p:nvGrpSpPr>
          <p:grpSpPr>
            <a:xfrm>
              <a:off x="7458620" y="1045961"/>
              <a:ext cx="1510318" cy="1569265"/>
              <a:chOff x="7458620" y="1045961"/>
              <a:chExt cx="1510318" cy="1569265"/>
            </a:xfrm>
          </p:grpSpPr>
          <p:pic>
            <p:nvPicPr>
              <p:cNvPr id="52256" name="图片 92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7464360" y="1082698"/>
                <a:ext cx="1391321" cy="15325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4" name="弧形 93"/>
              <p:cNvSpPr/>
              <p:nvPr/>
            </p:nvSpPr>
            <p:spPr>
              <a:xfrm>
                <a:off x="7458620" y="1045961"/>
                <a:ext cx="1510318" cy="1486672"/>
              </a:xfrm>
              <a:prstGeom prst="arc">
                <a:avLst>
                  <a:gd name="adj1" fmla="val 16200000"/>
                  <a:gd name="adj2" fmla="val 21532917"/>
                </a:avLst>
              </a:prstGeom>
              <a:solidFill>
                <a:srgbClr val="FFFFFF">
                  <a:alpha val="80000"/>
                </a:srgbClr>
              </a:solidFill>
              <a:ln w="381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52254" name="直接连接符 90"/>
            <p:cNvCxnSpPr>
              <a:cxnSpLocks noChangeShapeType="1"/>
            </p:cNvCxnSpPr>
            <p:nvPr/>
          </p:nvCxnSpPr>
          <p:spPr bwMode="auto">
            <a:xfrm>
              <a:off x="7464366" y="1848964"/>
              <a:ext cx="1391321" cy="0"/>
            </a:xfrm>
            <a:prstGeom prst="line">
              <a:avLst/>
            </a:prstGeom>
            <a:noFill/>
            <a:ln w="28575" algn="ctr">
              <a:solidFill>
                <a:srgbClr val="5B9BD5"/>
              </a:solidFill>
              <a:prstDash val="sysDash"/>
              <a:miter lim="800000"/>
            </a:ln>
          </p:spPr>
        </p:cxnSp>
        <p:cxnSp>
          <p:nvCxnSpPr>
            <p:cNvPr id="52255" name="直接连接符 91"/>
            <p:cNvCxnSpPr>
              <a:cxnSpLocks noChangeShapeType="1"/>
              <a:endCxn id="94" idx="0"/>
            </p:cNvCxnSpPr>
            <p:nvPr/>
          </p:nvCxnSpPr>
          <p:spPr bwMode="auto">
            <a:xfrm flipV="1">
              <a:off x="8160027" y="1045961"/>
              <a:ext cx="53751" cy="1569265"/>
            </a:xfrm>
            <a:prstGeom prst="line">
              <a:avLst/>
            </a:prstGeom>
            <a:noFill/>
            <a:ln w="28575" algn="ctr">
              <a:solidFill>
                <a:srgbClr val="5B9BD5"/>
              </a:solidFill>
              <a:prstDash val="sysDash"/>
              <a:miter lim="800000"/>
            </a:ln>
          </p:spPr>
        </p:cxnSp>
      </p:grpSp>
      <p:sp>
        <p:nvSpPr>
          <p:cNvPr id="30744" name="左大括号 6"/>
          <p:cNvSpPr/>
          <p:nvPr/>
        </p:nvSpPr>
        <p:spPr bwMode="auto">
          <a:xfrm rot="16200000" flipV="1">
            <a:off x="2033588" y="1366838"/>
            <a:ext cx="190500" cy="1987550"/>
          </a:xfrm>
          <a:prstGeom prst="leftBrace">
            <a:avLst>
              <a:gd name="adj1" fmla="val 51973"/>
              <a:gd name="adj2" fmla="val 50250"/>
            </a:avLst>
          </a:prstGeom>
          <a:noFill/>
          <a:ln w="28575" algn="ctr">
            <a:solidFill>
              <a:schemeClr val="tx1"/>
            </a:solidFill>
            <a:round/>
          </a:ln>
        </p:spPr>
        <p:txBody>
          <a:bodyPr rot="10800000" vert="eaVert"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1944688" y="2470150"/>
            <a:ext cx="539750" cy="655638"/>
            <a:chOff x="3517216" y="3001877"/>
            <a:chExt cx="1263554" cy="847059"/>
          </a:xfrm>
        </p:grpSpPr>
        <p:sp>
          <p:nvSpPr>
            <p:cNvPr id="52250" name="文本框 95"/>
            <p:cNvSpPr txBox="1">
              <a:spLocks noChangeArrowheads="1"/>
            </p:cNvSpPr>
            <p:nvPr/>
          </p:nvSpPr>
          <p:spPr bwMode="auto">
            <a:xfrm>
              <a:off x="3589737" y="3001877"/>
              <a:ext cx="992993" cy="4767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251" name="文本框 96"/>
            <p:cNvSpPr txBox="1">
              <a:spLocks noChangeArrowheads="1"/>
            </p:cNvSpPr>
            <p:nvPr/>
          </p:nvSpPr>
          <p:spPr bwMode="auto">
            <a:xfrm>
              <a:off x="3517216" y="3146332"/>
              <a:ext cx="1263554" cy="4767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endPara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252" name="文本框 97"/>
            <p:cNvSpPr txBox="1">
              <a:spLocks noChangeArrowheads="1"/>
            </p:cNvSpPr>
            <p:nvPr/>
          </p:nvSpPr>
          <p:spPr bwMode="auto">
            <a:xfrm>
              <a:off x="3589737" y="3372234"/>
              <a:ext cx="728008" cy="47670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5229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49200" y="125984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69" grpId="0"/>
      <p:bldP spid="71" grpId="0" animBg="1"/>
      <p:bldP spid="72" grpId="0" animBg="1"/>
      <p:bldP spid="73" grpId="0" animBg="1"/>
      <p:bldP spid="74" grpId="0" animBg="1"/>
      <p:bldP spid="46" grpId="0" animBg="1"/>
      <p:bldP spid="307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6"/>
          <p:cNvGrpSpPr/>
          <p:nvPr/>
        </p:nvGrpSpPr>
        <p:grpSpPr>
          <a:xfrm>
            <a:off x="4122738" y="2840038"/>
            <a:ext cx="1147762" cy="1176337"/>
            <a:chOff x="3526324" y="2996078"/>
            <a:chExt cx="1530485" cy="1568975"/>
          </a:xfrm>
        </p:grpSpPr>
        <p:sp>
          <p:nvSpPr>
            <p:cNvPr id="38914" name="文本框 3"/>
            <p:cNvSpPr txBox="1">
              <a:spLocks noChangeArrowheads="1"/>
            </p:cNvSpPr>
            <p:nvPr/>
          </p:nvSpPr>
          <p:spPr bwMode="auto">
            <a:xfrm>
              <a:off x="3616819" y="2996078"/>
              <a:ext cx="992276" cy="8621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15" name="文本框 4"/>
            <p:cNvSpPr txBox="1">
              <a:spLocks noChangeArrowheads="1"/>
            </p:cNvSpPr>
            <p:nvPr/>
          </p:nvSpPr>
          <p:spPr bwMode="auto">
            <a:xfrm>
              <a:off x="3526324" y="3277202"/>
              <a:ext cx="1530485" cy="8621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16" name="文本框 5"/>
            <p:cNvSpPr txBox="1">
              <a:spLocks noChangeArrowheads="1"/>
            </p:cNvSpPr>
            <p:nvPr/>
          </p:nvSpPr>
          <p:spPr bwMode="auto">
            <a:xfrm>
              <a:off x="3618407" y="3702859"/>
              <a:ext cx="1119286" cy="86219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6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286000" y="2324100"/>
            <a:ext cx="8112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2222500" y="2165350"/>
            <a:ext cx="3792538" cy="1092200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chemeClr val="tx1"/>
            </a:solidFill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H="1">
            <a:off x="3159125" y="2182813"/>
            <a:ext cx="0" cy="1058862"/>
          </a:xfrm>
          <a:prstGeom prst="line">
            <a:avLst/>
          </a:prstGeom>
          <a:noFill/>
          <a:ln w="38100" algn="ctr">
            <a:solidFill>
              <a:srgbClr val="FF0000"/>
            </a:solidFill>
            <a:prstDash val="dash"/>
            <a:round/>
          </a:ln>
        </p:spPr>
      </p:cxnSp>
      <p:grpSp>
        <p:nvGrpSpPr>
          <p:cNvPr id="2" name="组合 1"/>
          <p:cNvGrpSpPr/>
          <p:nvPr/>
        </p:nvGrpSpPr>
        <p:grpSpPr>
          <a:xfrm>
            <a:off x="1285875" y="3927475"/>
            <a:ext cx="6811963" cy="1243013"/>
            <a:chOff x="1452790" y="4024935"/>
            <a:chExt cx="8353492" cy="1657242"/>
          </a:xfrm>
        </p:grpSpPr>
        <p:sp>
          <p:nvSpPr>
            <p:cNvPr id="39947" name="文本框 16"/>
            <p:cNvSpPr txBox="1">
              <a:spLocks noChangeArrowheads="1"/>
            </p:cNvSpPr>
            <p:nvPr/>
          </p:nvSpPr>
          <p:spPr bwMode="auto">
            <a:xfrm>
              <a:off x="1452790" y="4024935"/>
              <a:ext cx="8353492" cy="14153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把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个月饼看作一个整体，把这个整体平均分成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份，</a:t>
              </a:r>
              <a:endPara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其中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份是它的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948" name="组合 19"/>
            <p:cNvGrpSpPr/>
            <p:nvPr/>
          </p:nvGrpSpPr>
          <p:grpSpPr>
            <a:xfrm>
              <a:off x="3651620" y="4736695"/>
              <a:ext cx="920944" cy="945482"/>
              <a:chOff x="2633357" y="2297045"/>
              <a:chExt cx="1263554" cy="945482"/>
            </a:xfrm>
          </p:grpSpPr>
          <p:sp>
            <p:nvSpPr>
              <p:cNvPr id="39949" name="文本框 20"/>
              <p:cNvSpPr txBox="1">
                <a:spLocks noChangeArrowheads="1"/>
              </p:cNvSpPr>
              <p:nvPr/>
            </p:nvSpPr>
            <p:spPr bwMode="auto">
              <a:xfrm>
                <a:off x="2769523" y="2297045"/>
                <a:ext cx="991220" cy="55382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950" name="文本框 21"/>
              <p:cNvSpPr txBox="1">
                <a:spLocks noChangeArrowheads="1"/>
              </p:cNvSpPr>
              <p:nvPr/>
            </p:nvSpPr>
            <p:spPr bwMode="auto">
              <a:xfrm>
                <a:off x="2633357" y="2466710"/>
                <a:ext cx="1263554" cy="55382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—</a:t>
                </a:r>
                <a:endPara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951" name="文本框 22"/>
              <p:cNvSpPr txBox="1">
                <a:spLocks noChangeArrowheads="1"/>
              </p:cNvSpPr>
              <p:nvPr/>
            </p:nvSpPr>
            <p:spPr bwMode="auto">
              <a:xfrm>
                <a:off x="2769523" y="2688701"/>
                <a:ext cx="728899" cy="55382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1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1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9941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221038" y="2324100"/>
            <a:ext cx="811212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图片 2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157663" y="2324100"/>
            <a:ext cx="811212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094288" y="2324100"/>
            <a:ext cx="809625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0" name="直接连接符 29"/>
          <p:cNvCxnSpPr>
            <a:cxnSpLocks noChangeShapeType="1"/>
          </p:cNvCxnSpPr>
          <p:nvPr/>
        </p:nvCxnSpPr>
        <p:spPr bwMode="auto">
          <a:xfrm flipH="1">
            <a:off x="4071938" y="2182813"/>
            <a:ext cx="0" cy="1058862"/>
          </a:xfrm>
          <a:prstGeom prst="line">
            <a:avLst/>
          </a:prstGeom>
          <a:noFill/>
          <a:ln w="38100" algn="ctr">
            <a:solidFill>
              <a:srgbClr val="FF0000"/>
            </a:solidFill>
            <a:prstDash val="dash"/>
            <a:round/>
          </a:ln>
        </p:spPr>
      </p:cxnSp>
      <p:cxnSp>
        <p:nvCxnSpPr>
          <p:cNvPr id="31" name="直接连接符 30"/>
          <p:cNvCxnSpPr>
            <a:cxnSpLocks noChangeShapeType="1"/>
          </p:cNvCxnSpPr>
          <p:nvPr/>
        </p:nvCxnSpPr>
        <p:spPr bwMode="auto">
          <a:xfrm flipH="1">
            <a:off x="5060950" y="2182813"/>
            <a:ext cx="0" cy="1058862"/>
          </a:xfrm>
          <a:prstGeom prst="line">
            <a:avLst/>
          </a:prstGeom>
          <a:noFill/>
          <a:ln w="38100" algn="ctr">
            <a:solidFill>
              <a:srgbClr val="FF0000"/>
            </a:solidFill>
            <a:prstDash val="dash"/>
            <a:round/>
          </a:ln>
        </p:spPr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38363" y="1906588"/>
            <a:ext cx="3960812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288" y="1419225"/>
            <a:ext cx="8748712" cy="388937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zh-CN" altLang="en-US" dirty="0" smtClean="0"/>
              <a:t>     同桌合作：</a:t>
            </a:r>
            <a:endParaRPr lang="en-US" altLang="zh-CN" dirty="0" smtClean="0"/>
          </a:p>
          <a:p>
            <a:pPr marL="0" indent="0">
              <a:buFontTx/>
              <a:buNone/>
              <a:defRPr/>
            </a:pPr>
            <a:endParaRPr lang="en-US" altLang="zh-CN" dirty="0" smtClean="0"/>
          </a:p>
          <a:p>
            <a:pPr marL="0" indent="0">
              <a:buFontTx/>
              <a:buNone/>
              <a:defRPr/>
            </a:pPr>
            <a:r>
              <a:rPr lang="en-US" altLang="zh-CN" dirty="0" smtClean="0"/>
              <a:t>   </a:t>
            </a:r>
            <a:r>
              <a:rPr lang="en-US" altLang="zh-CN" sz="1950" b="0" dirty="0"/>
              <a:t>1.</a:t>
            </a:r>
            <a:r>
              <a:rPr lang="zh-CN" altLang="en-US" sz="1950" b="0" dirty="0"/>
              <a:t>找一找</a:t>
            </a:r>
            <a:r>
              <a:rPr lang="en-US" altLang="zh-CN" sz="1950" b="0" dirty="0"/>
              <a:t>8</a:t>
            </a:r>
            <a:r>
              <a:rPr lang="zh-CN" altLang="en-US" sz="1950" b="0" dirty="0"/>
              <a:t>根小棒的      和</a:t>
            </a:r>
            <a:r>
              <a:rPr lang="en-US" altLang="zh-CN" sz="1950" b="0" dirty="0"/>
              <a:t>12</a:t>
            </a:r>
            <a:r>
              <a:rPr lang="zh-CN" altLang="en-US" sz="1950" b="0" dirty="0"/>
              <a:t>个棋子的      。</a:t>
            </a:r>
            <a:endParaRPr lang="en-US" altLang="zh-CN" sz="1950" b="0" dirty="0"/>
          </a:p>
          <a:p>
            <a:pPr marL="0" indent="0">
              <a:buFontTx/>
              <a:buNone/>
              <a:defRPr/>
            </a:pPr>
            <a:endParaRPr lang="en-US" altLang="zh-CN" sz="1950" b="0" dirty="0"/>
          </a:p>
          <a:p>
            <a:pPr marL="0" indent="0">
              <a:buFontTx/>
              <a:buNone/>
              <a:defRPr/>
            </a:pPr>
            <a:r>
              <a:rPr lang="en-US" altLang="zh-CN" sz="1950" b="0" dirty="0"/>
              <a:t>    2.</a:t>
            </a:r>
            <a:r>
              <a:rPr lang="zh-CN" altLang="en-US" sz="1950" b="0" dirty="0"/>
              <a:t> 摆完后和同桌说一说：</a:t>
            </a:r>
            <a:endParaRPr lang="en-US" altLang="zh-CN" sz="1950" b="0" dirty="0"/>
          </a:p>
          <a:p>
            <a:pPr marL="0" indent="0">
              <a:buFontTx/>
              <a:buNone/>
              <a:defRPr/>
            </a:pPr>
            <a:r>
              <a:rPr lang="en-US" altLang="zh-CN" sz="2100" dirty="0"/>
              <a:t>       </a:t>
            </a:r>
            <a:endParaRPr lang="en-US" altLang="zh-CN" sz="2100" dirty="0"/>
          </a:p>
          <a:p>
            <a:pPr marL="0" indent="0">
              <a:buFontTx/>
              <a:buNone/>
              <a:defRPr/>
            </a:pPr>
            <a:r>
              <a:rPr lang="zh-CN" altLang="en-US" sz="2100" dirty="0"/>
              <a:t>        </a:t>
            </a:r>
            <a:r>
              <a:rPr lang="zh-CN" altLang="en-US" sz="2100" dirty="0" smtClean="0"/>
              <a:t> </a:t>
            </a:r>
            <a:r>
              <a:rPr lang="zh-CN" altLang="en-US" sz="2100" dirty="0" smtClean="0">
                <a:solidFill>
                  <a:srgbClr val="FF0000"/>
                </a:solidFill>
              </a:rPr>
              <a:t>把</a:t>
            </a:r>
            <a:r>
              <a:rPr lang="zh-CN" altLang="en-US" sz="2100" dirty="0">
                <a:solidFill>
                  <a:srgbClr val="FF0000"/>
                </a:solidFill>
              </a:rPr>
              <a:t>（              ）看作一个整体，把这个整体平均分成（   ）份，</a:t>
            </a:r>
            <a:endParaRPr lang="zh-CN" altLang="en-US" sz="2100" dirty="0">
              <a:solidFill>
                <a:srgbClr val="FF0000"/>
              </a:solidFill>
            </a:endParaRPr>
          </a:p>
          <a:p>
            <a:pPr marL="0" indent="0">
              <a:buFontTx/>
              <a:buNone/>
              <a:defRPr/>
            </a:pPr>
            <a:endParaRPr lang="zh-CN" altLang="en-US" sz="2100" dirty="0">
              <a:solidFill>
                <a:srgbClr val="FF0000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zh-CN" altLang="en-US" sz="2100" dirty="0">
                <a:solidFill>
                  <a:srgbClr val="FF0000"/>
                </a:solidFill>
              </a:rPr>
              <a:t>     其中</a:t>
            </a:r>
            <a:r>
              <a:rPr lang="en-US" altLang="zh-CN" sz="2100" dirty="0">
                <a:solidFill>
                  <a:srgbClr val="FF0000"/>
                </a:solidFill>
              </a:rPr>
              <a:t>1</a:t>
            </a:r>
            <a:r>
              <a:rPr lang="zh-CN" altLang="en-US" sz="2100" dirty="0">
                <a:solidFill>
                  <a:srgbClr val="FF0000"/>
                </a:solidFill>
              </a:rPr>
              <a:t>份就是它的（      ）</a:t>
            </a:r>
            <a:endParaRPr lang="zh-CN" altLang="en-US" sz="2100" u="sng" dirty="0">
              <a:solidFill>
                <a:srgbClr val="FF0000"/>
              </a:solidFill>
            </a:endParaRPr>
          </a:p>
        </p:txBody>
      </p:sp>
      <p:grpSp>
        <p:nvGrpSpPr>
          <p:cNvPr id="40963" name="组合 11"/>
          <p:cNvGrpSpPr/>
          <p:nvPr/>
        </p:nvGrpSpPr>
        <p:grpSpPr>
          <a:xfrm>
            <a:off x="2805113" y="2197100"/>
            <a:ext cx="690562" cy="677863"/>
            <a:chOff x="3453191" y="3067440"/>
            <a:chExt cx="1263554" cy="903235"/>
          </a:xfrm>
        </p:grpSpPr>
        <p:sp>
          <p:nvSpPr>
            <p:cNvPr id="40968" name="文本框 12"/>
            <p:cNvSpPr txBox="1">
              <a:spLocks noChangeArrowheads="1"/>
            </p:cNvSpPr>
            <p:nvPr/>
          </p:nvSpPr>
          <p:spPr bwMode="auto">
            <a:xfrm>
              <a:off x="3588856" y="3067440"/>
              <a:ext cx="992221" cy="4924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969" name="文本框 13"/>
            <p:cNvSpPr txBox="1">
              <a:spLocks noChangeArrowheads="1"/>
            </p:cNvSpPr>
            <p:nvPr/>
          </p:nvSpPr>
          <p:spPr bwMode="auto">
            <a:xfrm>
              <a:off x="3453191" y="3183070"/>
              <a:ext cx="1263554" cy="6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970" name="文本框 14"/>
            <p:cNvSpPr txBox="1">
              <a:spLocks noChangeArrowheads="1"/>
            </p:cNvSpPr>
            <p:nvPr/>
          </p:nvSpPr>
          <p:spPr bwMode="auto">
            <a:xfrm>
              <a:off x="3589507" y="3478211"/>
              <a:ext cx="729574" cy="4924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964" name="组合 11"/>
          <p:cNvGrpSpPr/>
          <p:nvPr/>
        </p:nvGrpSpPr>
        <p:grpSpPr>
          <a:xfrm>
            <a:off x="4760913" y="2217738"/>
            <a:ext cx="690562" cy="676275"/>
            <a:chOff x="3453191" y="3067440"/>
            <a:chExt cx="1263554" cy="903235"/>
          </a:xfrm>
        </p:grpSpPr>
        <p:sp>
          <p:nvSpPr>
            <p:cNvPr id="40965" name="文本框 12"/>
            <p:cNvSpPr txBox="1">
              <a:spLocks noChangeArrowheads="1"/>
            </p:cNvSpPr>
            <p:nvPr/>
          </p:nvSpPr>
          <p:spPr bwMode="auto">
            <a:xfrm>
              <a:off x="3588856" y="3067440"/>
              <a:ext cx="992221" cy="4924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966" name="文本框 13"/>
            <p:cNvSpPr txBox="1">
              <a:spLocks noChangeArrowheads="1"/>
            </p:cNvSpPr>
            <p:nvPr/>
          </p:nvSpPr>
          <p:spPr bwMode="auto">
            <a:xfrm>
              <a:off x="3453191" y="3183070"/>
              <a:ext cx="1263554" cy="615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967" name="文本框 14"/>
            <p:cNvSpPr txBox="1">
              <a:spLocks noChangeArrowheads="1"/>
            </p:cNvSpPr>
            <p:nvPr/>
          </p:nvSpPr>
          <p:spPr bwMode="auto">
            <a:xfrm>
              <a:off x="3589507" y="3478211"/>
              <a:ext cx="729574" cy="4924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11" descr="2345_image_file_copy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74900" y="3117850"/>
            <a:ext cx="493713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026150" y="4635500"/>
            <a:ext cx="695325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圆角矩形 74"/>
          <p:cNvSpPr>
            <a:spLocks noChangeArrowheads="1"/>
          </p:cNvSpPr>
          <p:nvPr/>
        </p:nvSpPr>
        <p:spPr bwMode="auto">
          <a:xfrm>
            <a:off x="2189163" y="1449388"/>
            <a:ext cx="3373437" cy="944562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chemeClr val="tx1"/>
            </a:solidFill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41989" name="圆角矩形 76"/>
          <p:cNvSpPr>
            <a:spLocks noChangeArrowheads="1"/>
          </p:cNvSpPr>
          <p:nvPr/>
        </p:nvSpPr>
        <p:spPr bwMode="auto">
          <a:xfrm>
            <a:off x="2332038" y="4476750"/>
            <a:ext cx="3375025" cy="944563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chemeClr val="tx1"/>
            </a:solidFill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438400" y="1692275"/>
            <a:ext cx="438150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图片 8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298825" y="1697038"/>
            <a:ext cx="436563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图片 8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122738" y="1698625"/>
            <a:ext cx="438150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3" name="图片 8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4930775" y="1703388"/>
            <a:ext cx="436563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4" name="圆角矩形 88"/>
          <p:cNvSpPr>
            <a:spLocks noChangeArrowheads="1"/>
          </p:cNvSpPr>
          <p:nvPr/>
        </p:nvSpPr>
        <p:spPr bwMode="auto">
          <a:xfrm>
            <a:off x="2278063" y="2928938"/>
            <a:ext cx="3373437" cy="944562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chemeClr val="tx1"/>
            </a:solidFill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pic>
        <p:nvPicPr>
          <p:cNvPr id="41995" name="图片 8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018213" y="3052763"/>
            <a:ext cx="695325" cy="77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/>
          <p:nvPr/>
        </p:nvGrpSpPr>
        <p:grpSpPr>
          <a:xfrm>
            <a:off x="2559050" y="4551363"/>
            <a:ext cx="280988" cy="804862"/>
            <a:chOff x="4452535" y="4380249"/>
            <a:chExt cx="495953" cy="1511430"/>
          </a:xfrm>
        </p:grpSpPr>
        <p:pic>
          <p:nvPicPr>
            <p:cNvPr id="42027" name="图片 90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457931" y="4380249"/>
              <a:ext cx="490557" cy="525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028" name="图片 40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452535" y="4855454"/>
              <a:ext cx="490557" cy="525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029" name="图片 41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456591" y="5366436"/>
              <a:ext cx="490557" cy="525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41997" name="直接连接符 79"/>
          <p:cNvCxnSpPr>
            <a:cxnSpLocks noChangeShapeType="1"/>
          </p:cNvCxnSpPr>
          <p:nvPr/>
        </p:nvCxnSpPr>
        <p:spPr bwMode="auto">
          <a:xfrm>
            <a:off x="3092450" y="1484313"/>
            <a:ext cx="6350" cy="893762"/>
          </a:xfrm>
          <a:prstGeom prst="line">
            <a:avLst/>
          </a:prstGeom>
          <a:noFill/>
          <a:ln w="38100" algn="ctr">
            <a:solidFill>
              <a:srgbClr val="FF0000"/>
            </a:solidFill>
            <a:prstDash val="dash"/>
            <a:round/>
          </a:ln>
        </p:spPr>
      </p:cxnSp>
      <p:pic>
        <p:nvPicPr>
          <p:cNvPr id="41998" name="图片 5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976938" y="1587500"/>
            <a:ext cx="695325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999" name="直接连接符 79"/>
          <p:cNvCxnSpPr>
            <a:cxnSpLocks noChangeShapeType="1"/>
          </p:cNvCxnSpPr>
          <p:nvPr/>
        </p:nvCxnSpPr>
        <p:spPr bwMode="auto">
          <a:xfrm>
            <a:off x="3952875" y="1474788"/>
            <a:ext cx="7938" cy="892175"/>
          </a:xfrm>
          <a:prstGeom prst="line">
            <a:avLst/>
          </a:prstGeom>
          <a:noFill/>
          <a:ln w="38100" algn="ctr">
            <a:solidFill>
              <a:srgbClr val="FF0000"/>
            </a:solidFill>
            <a:prstDash val="dash"/>
            <a:round/>
          </a:ln>
        </p:spPr>
      </p:cxnSp>
      <p:grpSp>
        <p:nvGrpSpPr>
          <p:cNvPr id="42000" name="Group 45"/>
          <p:cNvGrpSpPr/>
          <p:nvPr/>
        </p:nvGrpSpPr>
        <p:grpSpPr>
          <a:xfrm>
            <a:off x="3092450" y="1474788"/>
            <a:ext cx="1666875" cy="903287"/>
            <a:chOff x="2597" y="518"/>
            <a:chExt cx="1400" cy="759"/>
          </a:xfrm>
        </p:grpSpPr>
        <p:cxnSp>
          <p:nvCxnSpPr>
            <p:cNvPr id="42024" name="直接连接符 79"/>
            <p:cNvCxnSpPr>
              <a:cxnSpLocks noChangeShapeType="1"/>
            </p:cNvCxnSpPr>
            <p:nvPr/>
          </p:nvCxnSpPr>
          <p:spPr bwMode="auto">
            <a:xfrm>
              <a:off x="3991" y="524"/>
              <a:ext cx="6" cy="750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dash"/>
              <a:round/>
            </a:ln>
          </p:spPr>
        </p:cxnSp>
        <p:cxnSp>
          <p:nvCxnSpPr>
            <p:cNvPr id="42025" name="直接连接符 79"/>
            <p:cNvCxnSpPr>
              <a:cxnSpLocks noChangeShapeType="1"/>
            </p:cNvCxnSpPr>
            <p:nvPr/>
          </p:nvCxnSpPr>
          <p:spPr bwMode="auto">
            <a:xfrm>
              <a:off x="2597" y="527"/>
              <a:ext cx="6" cy="750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dash"/>
              <a:round/>
            </a:ln>
          </p:spPr>
        </p:cxnSp>
        <p:cxnSp>
          <p:nvCxnSpPr>
            <p:cNvPr id="42026" name="直接连接符 79"/>
            <p:cNvCxnSpPr>
              <a:cxnSpLocks noChangeShapeType="1"/>
            </p:cNvCxnSpPr>
            <p:nvPr/>
          </p:nvCxnSpPr>
          <p:spPr bwMode="auto">
            <a:xfrm>
              <a:off x="3325" y="518"/>
              <a:ext cx="6" cy="750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dash"/>
              <a:round/>
            </a:ln>
          </p:spPr>
        </p:cxnSp>
      </p:grpSp>
      <p:grpSp>
        <p:nvGrpSpPr>
          <p:cNvPr id="42001" name="Group 46"/>
          <p:cNvGrpSpPr/>
          <p:nvPr/>
        </p:nvGrpSpPr>
        <p:grpSpPr>
          <a:xfrm>
            <a:off x="3051175" y="2965450"/>
            <a:ext cx="1666875" cy="903288"/>
            <a:chOff x="2597" y="518"/>
            <a:chExt cx="1400" cy="759"/>
          </a:xfrm>
        </p:grpSpPr>
        <p:cxnSp>
          <p:nvCxnSpPr>
            <p:cNvPr id="42021" name="直接连接符 79"/>
            <p:cNvCxnSpPr>
              <a:cxnSpLocks noChangeShapeType="1"/>
            </p:cNvCxnSpPr>
            <p:nvPr/>
          </p:nvCxnSpPr>
          <p:spPr bwMode="auto">
            <a:xfrm>
              <a:off x="3991" y="524"/>
              <a:ext cx="6" cy="750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dash"/>
              <a:round/>
            </a:ln>
          </p:spPr>
        </p:cxnSp>
        <p:cxnSp>
          <p:nvCxnSpPr>
            <p:cNvPr id="42022" name="直接连接符 79"/>
            <p:cNvCxnSpPr>
              <a:cxnSpLocks noChangeShapeType="1"/>
            </p:cNvCxnSpPr>
            <p:nvPr/>
          </p:nvCxnSpPr>
          <p:spPr bwMode="auto">
            <a:xfrm>
              <a:off x="2597" y="527"/>
              <a:ext cx="6" cy="750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dash"/>
              <a:round/>
            </a:ln>
          </p:spPr>
        </p:cxnSp>
        <p:cxnSp>
          <p:nvCxnSpPr>
            <p:cNvPr id="42023" name="直接连接符 79"/>
            <p:cNvCxnSpPr>
              <a:cxnSpLocks noChangeShapeType="1"/>
            </p:cNvCxnSpPr>
            <p:nvPr/>
          </p:nvCxnSpPr>
          <p:spPr bwMode="auto">
            <a:xfrm>
              <a:off x="3325" y="518"/>
              <a:ext cx="6" cy="750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dash"/>
              <a:round/>
            </a:ln>
          </p:spPr>
        </p:cxnSp>
      </p:grpSp>
      <p:pic>
        <p:nvPicPr>
          <p:cNvPr id="42002" name="Picture 11" descr="2345_image_file_copy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51200" y="3140075"/>
            <a:ext cx="492125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03" name="Picture 11" descr="2345_image_file_copy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90988" y="3140075"/>
            <a:ext cx="493712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04" name="Picture 11" descr="2345_image_file_copy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51413" y="3132138"/>
            <a:ext cx="493712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2005" name="Group 53"/>
          <p:cNvGrpSpPr/>
          <p:nvPr/>
        </p:nvGrpSpPr>
        <p:grpSpPr>
          <a:xfrm>
            <a:off x="3043238" y="4484688"/>
            <a:ext cx="1666875" cy="903287"/>
            <a:chOff x="2597" y="518"/>
            <a:chExt cx="1400" cy="759"/>
          </a:xfrm>
        </p:grpSpPr>
        <p:cxnSp>
          <p:nvCxnSpPr>
            <p:cNvPr id="42018" name="直接连接符 79"/>
            <p:cNvCxnSpPr>
              <a:cxnSpLocks noChangeShapeType="1"/>
            </p:cNvCxnSpPr>
            <p:nvPr/>
          </p:nvCxnSpPr>
          <p:spPr bwMode="auto">
            <a:xfrm>
              <a:off x="3991" y="524"/>
              <a:ext cx="6" cy="750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dash"/>
              <a:round/>
            </a:ln>
          </p:spPr>
        </p:cxnSp>
        <p:cxnSp>
          <p:nvCxnSpPr>
            <p:cNvPr id="42019" name="直接连接符 79"/>
            <p:cNvCxnSpPr>
              <a:cxnSpLocks noChangeShapeType="1"/>
            </p:cNvCxnSpPr>
            <p:nvPr/>
          </p:nvCxnSpPr>
          <p:spPr bwMode="auto">
            <a:xfrm>
              <a:off x="2597" y="527"/>
              <a:ext cx="6" cy="750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dash"/>
              <a:round/>
            </a:ln>
          </p:spPr>
        </p:cxnSp>
        <p:cxnSp>
          <p:nvCxnSpPr>
            <p:cNvPr id="42020" name="直接连接符 79"/>
            <p:cNvCxnSpPr>
              <a:cxnSpLocks noChangeShapeType="1"/>
            </p:cNvCxnSpPr>
            <p:nvPr/>
          </p:nvCxnSpPr>
          <p:spPr bwMode="auto">
            <a:xfrm>
              <a:off x="3325" y="518"/>
              <a:ext cx="6" cy="750"/>
            </a:xfrm>
            <a:prstGeom prst="line">
              <a:avLst/>
            </a:prstGeom>
            <a:noFill/>
            <a:ln w="38100" algn="ctr">
              <a:solidFill>
                <a:srgbClr val="FF0000"/>
              </a:solidFill>
              <a:prstDash val="dash"/>
              <a:round/>
            </a:ln>
          </p:spPr>
        </p:cxnSp>
      </p:grpSp>
      <p:grpSp>
        <p:nvGrpSpPr>
          <p:cNvPr id="42006" name="组合 3"/>
          <p:cNvGrpSpPr/>
          <p:nvPr/>
        </p:nvGrpSpPr>
        <p:grpSpPr>
          <a:xfrm>
            <a:off x="3392488" y="4572000"/>
            <a:ext cx="282575" cy="804863"/>
            <a:chOff x="4452535" y="4380249"/>
            <a:chExt cx="495953" cy="1511430"/>
          </a:xfrm>
        </p:grpSpPr>
        <p:pic>
          <p:nvPicPr>
            <p:cNvPr id="42015" name="图片 90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457931" y="4380249"/>
              <a:ext cx="490557" cy="525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016" name="图片 40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452535" y="4855454"/>
              <a:ext cx="490557" cy="525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017" name="图片 41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456591" y="5366436"/>
              <a:ext cx="490557" cy="525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2007" name="组合 3"/>
          <p:cNvGrpSpPr/>
          <p:nvPr/>
        </p:nvGrpSpPr>
        <p:grpSpPr>
          <a:xfrm>
            <a:off x="4225925" y="4557713"/>
            <a:ext cx="280988" cy="804862"/>
            <a:chOff x="4452535" y="4380249"/>
            <a:chExt cx="495953" cy="1511430"/>
          </a:xfrm>
        </p:grpSpPr>
        <p:pic>
          <p:nvPicPr>
            <p:cNvPr id="42012" name="图片 90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457931" y="4380249"/>
              <a:ext cx="490557" cy="525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013" name="图片 40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452535" y="4855454"/>
              <a:ext cx="490557" cy="525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014" name="图片 41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456591" y="5366436"/>
              <a:ext cx="490557" cy="525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2008" name="组合 3"/>
          <p:cNvGrpSpPr/>
          <p:nvPr/>
        </p:nvGrpSpPr>
        <p:grpSpPr>
          <a:xfrm>
            <a:off x="5141913" y="4557713"/>
            <a:ext cx="280987" cy="804862"/>
            <a:chOff x="4452535" y="4380249"/>
            <a:chExt cx="495953" cy="1511430"/>
          </a:xfrm>
        </p:grpSpPr>
        <p:pic>
          <p:nvPicPr>
            <p:cNvPr id="42009" name="图片 90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457931" y="4380249"/>
              <a:ext cx="490557" cy="525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010" name="图片 40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452535" y="4855454"/>
              <a:ext cx="490557" cy="525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2011" name="图片 41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456591" y="5366436"/>
              <a:ext cx="490557" cy="525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1"/>
          <p:cNvSpPr>
            <a:spLocks noGrp="1"/>
          </p:cNvSpPr>
          <p:nvPr>
            <p:ph type="title"/>
          </p:nvPr>
        </p:nvSpPr>
        <p:spPr>
          <a:xfrm>
            <a:off x="1150938" y="998538"/>
            <a:ext cx="8229600" cy="855662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2100" dirty="0" smtClean="0"/>
              <a:t>分一分，创造分数</a:t>
            </a:r>
            <a:endParaRPr lang="zh-CN" altLang="en-US" sz="2100" dirty="0" smtClean="0"/>
          </a:p>
        </p:txBody>
      </p:sp>
      <p:sp>
        <p:nvSpPr>
          <p:cNvPr id="43010" name="AutoShape 6" descr="u=3194678323,3373059005&amp;fm=116&amp;gp=0"/>
          <p:cNvSpPr>
            <a:spLocks noChangeAspect="1" noChangeArrowheads="1"/>
          </p:cNvSpPr>
          <p:nvPr/>
        </p:nvSpPr>
        <p:spPr bwMode="auto">
          <a:xfrm>
            <a:off x="1258888" y="892175"/>
            <a:ext cx="2286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11" name="AutoShape 8" descr="u=3194678323,3373059005&amp;fm=116&amp;gp=0"/>
          <p:cNvSpPr>
            <a:spLocks noChangeAspect="1" noChangeArrowheads="1"/>
          </p:cNvSpPr>
          <p:nvPr/>
        </p:nvSpPr>
        <p:spPr bwMode="auto">
          <a:xfrm>
            <a:off x="1258888" y="892175"/>
            <a:ext cx="2286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12" name="AutoShape 10" descr="u=3194678323,3373059005&amp;fm=116&amp;gp=0"/>
          <p:cNvSpPr>
            <a:spLocks noChangeAspect="1" noChangeArrowheads="1"/>
          </p:cNvSpPr>
          <p:nvPr/>
        </p:nvSpPr>
        <p:spPr bwMode="auto">
          <a:xfrm>
            <a:off x="1258888" y="892175"/>
            <a:ext cx="228600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13" name="文本框 1"/>
          <p:cNvSpPr txBox="1">
            <a:spLocks noChangeArrowheads="1"/>
          </p:cNvSpPr>
          <p:nvPr/>
        </p:nvSpPr>
        <p:spPr bwMode="auto">
          <a:xfrm>
            <a:off x="898525" y="1722438"/>
            <a:ext cx="7386638" cy="1282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95605" algn="just"/>
            <a:r>
              <a:rPr lang="zh-CN" altLang="en-US" b="1" dirty="0">
                <a:latin typeface="宋体" panose="02010600030101010101" pitchFamily="2" charset="-122"/>
                <a:cs typeface="Times New Roman" panose="02020603050405020304" pitchFamily="18" charset="0"/>
              </a:rPr>
              <a:t>操作要求：</a:t>
            </a:r>
            <a:endParaRPr lang="en-US" altLang="zh-CN" b="1" dirty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395605" algn="just">
              <a:lnSpc>
                <a:spcPct val="180000"/>
              </a:lnSpc>
            </a:pPr>
            <a:r>
              <a:rPr lang="en-US" altLang="zh-CN" b="1" dirty="0">
                <a:latin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b="1" dirty="0">
                <a:latin typeface="Calibri" panose="020F0502020204030204" pitchFamily="34" charset="0"/>
                <a:cs typeface="Times New Roman" panose="02020603050405020304" pitchFamily="18" charset="0"/>
              </a:rPr>
              <a:t>把</a:t>
            </a:r>
            <a:r>
              <a:rPr lang="zh-CN" altLang="en-US" b="1" dirty="0">
                <a:latin typeface="Calibri" panose="020F0502020204030204" pitchFamily="34" charset="0"/>
                <a:cs typeface="Times New Roman" panose="02020603050405020304" pitchFamily="18" charset="0"/>
              </a:rPr>
              <a:t>下</a:t>
            </a:r>
            <a:r>
              <a:rPr lang="zh-CN" altLang="zh-CN" b="1" dirty="0">
                <a:latin typeface="Calibri" panose="020F0502020204030204" pitchFamily="34" charset="0"/>
                <a:cs typeface="Times New Roman" panose="02020603050405020304" pitchFamily="18" charset="0"/>
              </a:rPr>
              <a:t>面的</a:t>
            </a:r>
            <a:r>
              <a:rPr lang="zh-CN" altLang="en-US" b="1" dirty="0">
                <a:latin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zh-CN" altLang="zh-CN" b="1" dirty="0">
                <a:latin typeface="Calibri" panose="020F0502020204030204" pitchFamily="34" charset="0"/>
                <a:cs typeface="Times New Roman" panose="02020603050405020304" pitchFamily="18" charset="0"/>
              </a:rPr>
              <a:t>分一分，创造出</a:t>
            </a:r>
            <a:r>
              <a:rPr lang="zh-CN" altLang="en-US" b="1" dirty="0">
                <a:latin typeface="Calibri" panose="020F0502020204030204" pitchFamily="34" charset="0"/>
                <a:cs typeface="Times New Roman" panose="02020603050405020304" pitchFamily="18" charset="0"/>
              </a:rPr>
              <a:t>自己</a:t>
            </a:r>
            <a:r>
              <a:rPr lang="zh-CN" altLang="zh-CN" b="1" dirty="0">
                <a:latin typeface="Calibri" panose="020F0502020204030204" pitchFamily="34" charset="0"/>
                <a:cs typeface="Times New Roman" panose="02020603050405020304" pitchFamily="18" charset="0"/>
              </a:rPr>
              <a:t>喜欢的分数。</a:t>
            </a:r>
            <a:endParaRPr lang="zh-CN" altLang="zh-CN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395605" algn="just">
              <a:lnSpc>
                <a:spcPct val="150000"/>
              </a:lnSpc>
            </a:pPr>
            <a:r>
              <a:rPr lang="en-US" altLang="zh-CN" b="1" dirty="0">
                <a:latin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b="1" dirty="0">
                <a:latin typeface="Calibri" panose="020F0502020204030204" pitchFamily="34" charset="0"/>
                <a:cs typeface="Times New Roman" panose="02020603050405020304" pitchFamily="18" charset="0"/>
              </a:rPr>
              <a:t>想一想，你是怎样得到这些分数的。</a:t>
            </a:r>
            <a:endParaRPr lang="zh-CN" altLang="zh-CN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3014" name="Picture 31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552700" y="2146300"/>
            <a:ext cx="393700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3015" name="Group 34"/>
          <p:cNvGrpSpPr/>
          <p:nvPr/>
        </p:nvGrpSpPr>
        <p:grpSpPr>
          <a:xfrm>
            <a:off x="2093913" y="3678238"/>
            <a:ext cx="4076700" cy="1320800"/>
            <a:chOff x="1557" y="2501"/>
            <a:chExt cx="3424" cy="1109"/>
          </a:xfrm>
        </p:grpSpPr>
        <p:sp>
          <p:nvSpPr>
            <p:cNvPr id="43016" name="Oval 32"/>
            <p:cNvSpPr>
              <a:spLocks noChangeArrowheads="1"/>
            </p:cNvSpPr>
            <p:nvPr/>
          </p:nvSpPr>
          <p:spPr bwMode="auto">
            <a:xfrm>
              <a:off x="1557" y="2501"/>
              <a:ext cx="3424" cy="1109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43017" name="Picture 33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2038" y="2675"/>
              <a:ext cx="2439" cy="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框 3"/>
          <p:cNvSpPr txBox="1">
            <a:spLocks noChangeArrowheads="1"/>
          </p:cNvSpPr>
          <p:nvPr/>
        </p:nvSpPr>
        <p:spPr bwMode="auto">
          <a:xfrm>
            <a:off x="1266825" y="2270125"/>
            <a:ext cx="552767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/>
              <a:t>    </a:t>
            </a:r>
            <a:r>
              <a:rPr lang="zh-CN" altLang="en-US" b="1" dirty="0"/>
              <a:t>将一个物体或许多物体看成一个整体，它可以用自然数</a:t>
            </a:r>
            <a:r>
              <a:rPr lang="en-US" altLang="zh-CN" b="1" dirty="0"/>
              <a:t>1</a:t>
            </a:r>
            <a:r>
              <a:rPr lang="zh-CN" altLang="en-US" b="1" dirty="0"/>
              <a:t>来表示，通常把它叫做单位“</a:t>
            </a:r>
            <a:r>
              <a:rPr lang="en-US" altLang="zh-CN" b="1" dirty="0"/>
              <a:t>1</a:t>
            </a:r>
            <a:r>
              <a:rPr lang="zh-CN" altLang="en-US" b="1" dirty="0"/>
              <a:t>”。</a:t>
            </a:r>
            <a:endParaRPr lang="zh-CN" altLang="en-US" b="1" dirty="0"/>
          </a:p>
        </p:txBody>
      </p:sp>
      <p:sp>
        <p:nvSpPr>
          <p:cNvPr id="44034" name="文本框 4"/>
          <p:cNvSpPr txBox="1">
            <a:spLocks noChangeArrowheads="1"/>
          </p:cNvSpPr>
          <p:nvPr/>
        </p:nvSpPr>
        <p:spPr bwMode="auto">
          <a:xfrm>
            <a:off x="1266825" y="3602038"/>
            <a:ext cx="552767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dirty="0"/>
              <a:t>    </a:t>
            </a:r>
            <a:r>
              <a:rPr lang="zh-CN" altLang="en-US" b="1" dirty="0"/>
              <a:t>把单位“</a:t>
            </a:r>
            <a:r>
              <a:rPr lang="en-US" altLang="zh-CN" b="1" dirty="0"/>
              <a:t>1</a:t>
            </a:r>
            <a:r>
              <a:rPr lang="zh-CN" altLang="en-US" b="1" dirty="0"/>
              <a:t>”平均分成若干份，表示其中</a:t>
            </a:r>
            <a:r>
              <a:rPr lang="en-US" altLang="zh-CN" b="1" dirty="0"/>
              <a:t>1</a:t>
            </a:r>
            <a:r>
              <a:rPr lang="zh-CN" altLang="en-US" b="1" dirty="0"/>
              <a:t>份或几份的数，叫做分数。表示其中</a:t>
            </a:r>
            <a:r>
              <a:rPr lang="en-US" altLang="zh-CN" b="1" dirty="0"/>
              <a:t>1</a:t>
            </a:r>
            <a:r>
              <a:rPr lang="zh-CN" altLang="en-US" b="1" dirty="0"/>
              <a:t>份的数，叫做分数单位。</a:t>
            </a:r>
            <a:endParaRPr lang="zh-CN" altLang="en-US" b="1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38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17588" y="1138238"/>
            <a:ext cx="7242175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组合 28"/>
          <p:cNvGrpSpPr/>
          <p:nvPr/>
        </p:nvGrpSpPr>
        <p:grpSpPr>
          <a:xfrm>
            <a:off x="152400" y="2679700"/>
            <a:ext cx="1760538" cy="950913"/>
            <a:chOff x="441880" y="1268292"/>
            <a:chExt cx="2347530" cy="1268156"/>
          </a:xfrm>
        </p:grpSpPr>
        <p:sp>
          <p:nvSpPr>
            <p:cNvPr id="28771" name="圆角矩形标注 9"/>
            <p:cNvSpPr>
              <a:spLocks noChangeArrowheads="1"/>
            </p:cNvSpPr>
            <p:nvPr/>
          </p:nvSpPr>
          <p:spPr bwMode="auto">
            <a:xfrm>
              <a:off x="441880" y="1268292"/>
              <a:ext cx="2347530" cy="1104181"/>
            </a:xfrm>
            <a:prstGeom prst="wedgeRoundRectCallout">
              <a:avLst>
                <a:gd name="adj1" fmla="val 49551"/>
                <a:gd name="adj2" fmla="val 76866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lnSpc>
                  <a:spcPts val="2625"/>
                </a:lnSpc>
              </a:pPr>
              <a:r>
                <a:rPr lang="zh-CN" altLang="en-US"/>
                <a:t>我国人口约占世界人口的</a:t>
              </a:r>
              <a:endParaRPr lang="zh-CN" altLang="en-US"/>
            </a:p>
          </p:txBody>
        </p:sp>
        <p:grpSp>
          <p:nvGrpSpPr>
            <p:cNvPr id="28772" name="组合 15"/>
            <p:cNvGrpSpPr/>
            <p:nvPr/>
          </p:nvGrpSpPr>
          <p:grpSpPr>
            <a:xfrm>
              <a:off x="2017519" y="1674245"/>
              <a:ext cx="582953" cy="862203"/>
              <a:chOff x="732184" y="3718705"/>
              <a:chExt cx="582953" cy="862203"/>
            </a:xfrm>
          </p:grpSpPr>
          <p:sp>
            <p:nvSpPr>
              <p:cNvPr id="28773" name="文本框 12"/>
              <p:cNvSpPr txBox="1">
                <a:spLocks noChangeArrowheads="1"/>
              </p:cNvSpPr>
              <p:nvPr/>
            </p:nvSpPr>
            <p:spPr bwMode="auto">
              <a:xfrm>
                <a:off x="823432" y="4088261"/>
                <a:ext cx="491705" cy="49264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774" name="文本框 13"/>
              <p:cNvSpPr txBox="1">
                <a:spLocks noChangeArrowheads="1"/>
              </p:cNvSpPr>
              <p:nvPr/>
            </p:nvSpPr>
            <p:spPr bwMode="auto">
              <a:xfrm>
                <a:off x="732184" y="3870745"/>
                <a:ext cx="491705" cy="49264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—</a:t>
                </a: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775" name="文本框 14"/>
              <p:cNvSpPr txBox="1">
                <a:spLocks noChangeArrowheads="1"/>
              </p:cNvSpPr>
              <p:nvPr/>
            </p:nvSpPr>
            <p:spPr bwMode="auto">
              <a:xfrm>
                <a:off x="803528" y="3718705"/>
                <a:ext cx="491705" cy="49264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9563" y="3070225"/>
            <a:ext cx="5372100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" name="组合 36"/>
          <p:cNvGrpSpPr/>
          <p:nvPr/>
        </p:nvGrpSpPr>
        <p:grpSpPr>
          <a:xfrm>
            <a:off x="1276350" y="4202113"/>
            <a:ext cx="2525713" cy="915987"/>
            <a:chOff x="227175" y="5166674"/>
            <a:chExt cx="3525315" cy="1221801"/>
          </a:xfrm>
        </p:grpSpPr>
        <p:sp>
          <p:nvSpPr>
            <p:cNvPr id="28765" name="圆角矩形标注 29"/>
            <p:cNvSpPr>
              <a:spLocks noChangeArrowheads="1"/>
            </p:cNvSpPr>
            <p:nvPr/>
          </p:nvSpPr>
          <p:spPr bwMode="auto">
            <a:xfrm>
              <a:off x="227175" y="5166674"/>
              <a:ext cx="3525315" cy="1104181"/>
            </a:xfrm>
            <a:prstGeom prst="wedgeRoundRectCallout">
              <a:avLst>
                <a:gd name="adj1" fmla="val 48875"/>
                <a:gd name="adj2" fmla="val -76449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lnSpc>
                  <a:spcPts val="2625"/>
                </a:lnSpc>
              </a:pPr>
              <a:r>
                <a:rPr lang="zh-CN" altLang="en-US"/>
                <a:t>我国陆地面积约占</a:t>
              </a:r>
              <a:endParaRPr lang="en-US" altLang="zh-CN"/>
            </a:p>
            <a:p>
              <a:pPr>
                <a:lnSpc>
                  <a:spcPts val="2625"/>
                </a:lnSpc>
              </a:pPr>
              <a:r>
                <a:rPr lang="zh-CN" altLang="en-US"/>
                <a:t>世界陆地面积的</a:t>
              </a:r>
              <a:endParaRPr lang="zh-CN" altLang="en-US"/>
            </a:p>
          </p:txBody>
        </p:sp>
        <p:grpSp>
          <p:nvGrpSpPr>
            <p:cNvPr id="28766" name="组合 35"/>
            <p:cNvGrpSpPr/>
            <p:nvPr/>
          </p:nvGrpSpPr>
          <p:grpSpPr>
            <a:xfrm>
              <a:off x="2622009" y="5549476"/>
              <a:ext cx="955417" cy="838999"/>
              <a:chOff x="2622009" y="5549476"/>
              <a:chExt cx="955417" cy="838999"/>
            </a:xfrm>
          </p:grpSpPr>
          <p:grpSp>
            <p:nvGrpSpPr>
              <p:cNvPr id="28767" name="组合 16"/>
              <p:cNvGrpSpPr/>
              <p:nvPr/>
            </p:nvGrpSpPr>
            <p:grpSpPr>
              <a:xfrm>
                <a:off x="2622009" y="5549476"/>
                <a:ext cx="955417" cy="838999"/>
                <a:chOff x="1534507" y="3460446"/>
                <a:chExt cx="955417" cy="838999"/>
              </a:xfrm>
            </p:grpSpPr>
            <p:sp>
              <p:nvSpPr>
                <p:cNvPr id="28769" name="文本框 17"/>
                <p:cNvSpPr txBox="1">
                  <a:spLocks noChangeArrowheads="1"/>
                </p:cNvSpPr>
                <p:nvPr/>
              </p:nvSpPr>
              <p:spPr bwMode="auto">
                <a:xfrm>
                  <a:off x="1534507" y="3806721"/>
                  <a:ext cx="955417" cy="4927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100</a:t>
                  </a:r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770" name="文本框 19"/>
                <p:cNvSpPr txBox="1">
                  <a:spLocks noChangeArrowheads="1"/>
                </p:cNvSpPr>
                <p:nvPr/>
              </p:nvSpPr>
              <p:spPr bwMode="auto">
                <a:xfrm>
                  <a:off x="1780594" y="3460446"/>
                  <a:ext cx="490511" cy="4927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</a:t>
                  </a:r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28768" name="直接连接符 31"/>
              <p:cNvCxnSpPr>
                <a:cxnSpLocks noChangeShapeType="1"/>
              </p:cNvCxnSpPr>
              <p:nvPr/>
            </p:nvCxnSpPr>
            <p:spPr bwMode="auto">
              <a:xfrm>
                <a:off x="2689521" y="5924340"/>
                <a:ext cx="640262" cy="0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</a:ln>
            </p:spPr>
          </p:cxnSp>
        </p:grpSp>
      </p:grpSp>
      <p:grpSp>
        <p:nvGrpSpPr>
          <p:cNvPr id="52" name="组合 51"/>
          <p:cNvGrpSpPr/>
          <p:nvPr/>
        </p:nvGrpSpPr>
        <p:grpSpPr>
          <a:xfrm>
            <a:off x="6340475" y="2454275"/>
            <a:ext cx="2663825" cy="912813"/>
            <a:chOff x="7837137" y="1615008"/>
            <a:chExt cx="3553216" cy="1216737"/>
          </a:xfrm>
        </p:grpSpPr>
        <p:sp>
          <p:nvSpPr>
            <p:cNvPr id="28760" name="圆角矩形标注 38"/>
            <p:cNvSpPr>
              <a:spLocks noChangeArrowheads="1"/>
            </p:cNvSpPr>
            <p:nvPr/>
          </p:nvSpPr>
          <p:spPr bwMode="auto">
            <a:xfrm>
              <a:off x="7837137" y="1615008"/>
              <a:ext cx="3553216" cy="1104181"/>
            </a:xfrm>
            <a:prstGeom prst="wedgeRoundRectCallout">
              <a:avLst>
                <a:gd name="adj1" fmla="val -35819"/>
                <a:gd name="adj2" fmla="val 67477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lnSpc>
                  <a:spcPts val="2625"/>
                </a:lnSpc>
              </a:pPr>
              <a:r>
                <a:rPr lang="zh-CN" altLang="en-US"/>
                <a:t>我国沿海渔场面积约占世界沿海渔场面积的</a:t>
              </a:r>
              <a:endParaRPr lang="zh-CN" altLang="en-US"/>
            </a:p>
          </p:txBody>
        </p:sp>
        <p:grpSp>
          <p:nvGrpSpPr>
            <p:cNvPr id="28761" name="组合 20"/>
            <p:cNvGrpSpPr/>
            <p:nvPr/>
          </p:nvGrpSpPr>
          <p:grpSpPr>
            <a:xfrm>
              <a:off x="10658230" y="2012208"/>
              <a:ext cx="536994" cy="819537"/>
              <a:chOff x="742062" y="3884771"/>
              <a:chExt cx="536994" cy="819537"/>
            </a:xfrm>
          </p:grpSpPr>
          <p:sp>
            <p:nvSpPr>
              <p:cNvPr id="28762" name="文本框 21"/>
              <p:cNvSpPr txBox="1">
                <a:spLocks noChangeArrowheads="1"/>
              </p:cNvSpPr>
              <p:nvPr/>
            </p:nvSpPr>
            <p:spPr bwMode="auto">
              <a:xfrm>
                <a:off x="783369" y="4211763"/>
                <a:ext cx="492510" cy="49254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763" name="文本框 22"/>
              <p:cNvSpPr txBox="1">
                <a:spLocks noChangeArrowheads="1"/>
              </p:cNvSpPr>
              <p:nvPr/>
            </p:nvSpPr>
            <p:spPr bwMode="auto">
              <a:xfrm>
                <a:off x="742062" y="4019695"/>
                <a:ext cx="490921" cy="4925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—</a:t>
                </a: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764" name="文本框 23"/>
              <p:cNvSpPr txBox="1">
                <a:spLocks noChangeArrowheads="1"/>
              </p:cNvSpPr>
              <p:nvPr/>
            </p:nvSpPr>
            <p:spPr bwMode="auto">
              <a:xfrm>
                <a:off x="788135" y="3884771"/>
                <a:ext cx="490921" cy="4925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5214938" y="4281488"/>
            <a:ext cx="2665412" cy="909637"/>
            <a:chOff x="7444777" y="4710746"/>
            <a:chExt cx="3553216" cy="1212979"/>
          </a:xfrm>
        </p:grpSpPr>
        <p:sp>
          <p:nvSpPr>
            <p:cNvPr id="28755" name="圆角矩形标注 45"/>
            <p:cNvSpPr>
              <a:spLocks noChangeArrowheads="1"/>
            </p:cNvSpPr>
            <p:nvPr/>
          </p:nvSpPr>
          <p:spPr bwMode="auto">
            <a:xfrm>
              <a:off x="7444777" y="4710746"/>
              <a:ext cx="3553216" cy="1104181"/>
            </a:xfrm>
            <a:prstGeom prst="wedgeRoundRectCallout">
              <a:avLst>
                <a:gd name="adj1" fmla="val -32079"/>
                <a:gd name="adj2" fmla="val -67634"/>
                <a:gd name="adj3" fmla="val 16667"/>
              </a:avLst>
            </a:prstGeom>
            <a:solidFill>
              <a:schemeClr val="bg1"/>
            </a:solidFill>
            <a:ln w="19050" algn="ctr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lnSpc>
                  <a:spcPts val="2625"/>
                </a:lnSpc>
              </a:pPr>
              <a:r>
                <a:rPr lang="zh-CN" altLang="en-US"/>
                <a:t>我国森林覆盖面积约占世界</a:t>
              </a:r>
              <a:r>
                <a:rPr lang="zh-CN" altLang="en-US">
                  <a:solidFill>
                    <a:srgbClr val="000000"/>
                  </a:solidFill>
                </a:rPr>
                <a:t>森林覆盖</a:t>
              </a:r>
              <a:r>
                <a:rPr lang="zh-CN" altLang="en-US"/>
                <a:t>面积的</a:t>
              </a:r>
              <a:endParaRPr lang="zh-CN" altLang="en-US"/>
            </a:p>
          </p:txBody>
        </p:sp>
        <p:grpSp>
          <p:nvGrpSpPr>
            <p:cNvPr id="28756" name="组合 24"/>
            <p:cNvGrpSpPr/>
            <p:nvPr/>
          </p:nvGrpSpPr>
          <p:grpSpPr>
            <a:xfrm>
              <a:off x="10251617" y="5083800"/>
              <a:ext cx="727323" cy="839925"/>
              <a:chOff x="967444" y="2904394"/>
              <a:chExt cx="727323" cy="839925"/>
            </a:xfrm>
          </p:grpSpPr>
          <p:sp>
            <p:nvSpPr>
              <p:cNvPr id="28757" name="文本框 25"/>
              <p:cNvSpPr txBox="1">
                <a:spLocks noChangeArrowheads="1"/>
              </p:cNvSpPr>
              <p:nvPr/>
            </p:nvSpPr>
            <p:spPr bwMode="auto">
              <a:xfrm>
                <a:off x="967444" y="3251552"/>
                <a:ext cx="727323" cy="49276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25</a:t>
                </a: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758" name="文本框 26"/>
              <p:cNvSpPr txBox="1">
                <a:spLocks noChangeArrowheads="1"/>
              </p:cNvSpPr>
              <p:nvPr/>
            </p:nvSpPr>
            <p:spPr bwMode="auto">
              <a:xfrm>
                <a:off x="979263" y="3050546"/>
                <a:ext cx="537594" cy="49276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—</a:t>
                </a: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759" name="文本框 27"/>
              <p:cNvSpPr txBox="1">
                <a:spLocks noChangeArrowheads="1"/>
              </p:cNvSpPr>
              <p:nvPr/>
            </p:nvSpPr>
            <p:spPr bwMode="auto">
              <a:xfrm>
                <a:off x="1048578" y="2904394"/>
                <a:ext cx="491705" cy="49276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331788" y="3376613"/>
            <a:ext cx="70643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>
            <a:cxnSpLocks noChangeShapeType="1"/>
          </p:cNvCxnSpPr>
          <p:nvPr/>
        </p:nvCxnSpPr>
        <p:spPr bwMode="auto">
          <a:xfrm>
            <a:off x="288925" y="3409950"/>
            <a:ext cx="844550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sp>
        <p:nvSpPr>
          <p:cNvPr id="28746" name="Rectangle 34"/>
          <p:cNvSpPr>
            <a:spLocks noChangeArrowheads="1"/>
          </p:cNvSpPr>
          <p:nvPr/>
        </p:nvSpPr>
        <p:spPr bwMode="auto">
          <a:xfrm>
            <a:off x="0" y="291941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28709" name="Group 37"/>
          <p:cNvGrpSpPr/>
          <p:nvPr/>
        </p:nvGrpSpPr>
        <p:grpSpPr>
          <a:xfrm>
            <a:off x="182563" y="5218113"/>
            <a:ext cx="8761412" cy="650875"/>
            <a:chOff x="82" y="3679"/>
            <a:chExt cx="7359" cy="547"/>
          </a:xfrm>
        </p:grpSpPr>
        <p:sp>
          <p:nvSpPr>
            <p:cNvPr id="28754" name="文本框 3"/>
            <p:cNvSpPr txBox="1">
              <a:spLocks noChangeArrowheads="1"/>
            </p:cNvSpPr>
            <p:nvPr/>
          </p:nvSpPr>
          <p:spPr bwMode="auto">
            <a:xfrm>
              <a:off x="82" y="3800"/>
              <a:ext cx="7359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把世界人口看作单位“</a:t>
              </a:r>
              <a:r>
                <a:rPr lang="en-US" altLang="zh-CN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”，把单位“</a:t>
              </a:r>
              <a:r>
                <a:rPr lang="en-US" altLang="zh-CN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”平均分成</a:t>
              </a:r>
              <a:r>
                <a:rPr lang="en-US" altLang="zh-CN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份，我国人口占</a:t>
              </a:r>
              <a:r>
                <a:rPr lang="en-US" altLang="zh-CN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份，用     表示。</a:t>
              </a:r>
              <a:endPara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28736" name="Object 64"/>
            <p:cNvGraphicFramePr>
              <a:graphicFrameLocks noChangeAspect="1"/>
            </p:cNvGraphicFramePr>
            <p:nvPr/>
          </p:nvGraphicFramePr>
          <p:xfrm>
            <a:off x="6607" y="3679"/>
            <a:ext cx="187" cy="5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1" name="公式" r:id="rId3" imgW="3352800" imgH="9448800" progId="">
                    <p:embed/>
                  </p:oleObj>
                </mc:Choice>
                <mc:Fallback>
                  <p:oleObj name="公式" r:id="rId3" imgW="3352800" imgH="9448800" progId="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607" y="3679"/>
                          <a:ext cx="187" cy="54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35" name="直接连接符 34"/>
          <p:cNvCxnSpPr>
            <a:cxnSpLocks noChangeShapeType="1"/>
          </p:cNvCxnSpPr>
          <p:nvPr/>
        </p:nvCxnSpPr>
        <p:spPr bwMode="auto">
          <a:xfrm>
            <a:off x="1403350" y="4932363"/>
            <a:ext cx="1420813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cxnSp>
        <p:nvCxnSpPr>
          <p:cNvPr id="36" name="直接连接符 35"/>
          <p:cNvCxnSpPr>
            <a:cxnSpLocks noChangeShapeType="1"/>
          </p:cNvCxnSpPr>
          <p:nvPr/>
        </p:nvCxnSpPr>
        <p:spPr bwMode="auto">
          <a:xfrm>
            <a:off x="6484938" y="3230563"/>
            <a:ext cx="1774825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cxnSp>
        <p:nvCxnSpPr>
          <p:cNvPr id="39" name="直接连接符 38"/>
          <p:cNvCxnSpPr>
            <a:cxnSpLocks noChangeShapeType="1"/>
          </p:cNvCxnSpPr>
          <p:nvPr/>
        </p:nvCxnSpPr>
        <p:spPr bwMode="auto">
          <a:xfrm>
            <a:off x="5386388" y="5040313"/>
            <a:ext cx="1766887" cy="0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</a:ln>
        </p:spPr>
      </p:cxnSp>
      <p:sp>
        <p:nvSpPr>
          <p:cNvPr id="41" name="文本框 37"/>
          <p:cNvSpPr txBox="1">
            <a:spLocks noChangeArrowheads="1"/>
          </p:cNvSpPr>
          <p:nvPr/>
        </p:nvSpPr>
        <p:spPr bwMode="auto">
          <a:xfrm>
            <a:off x="1752600" y="4924425"/>
            <a:ext cx="70643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37"/>
          <p:cNvSpPr txBox="1">
            <a:spLocks noChangeArrowheads="1"/>
          </p:cNvSpPr>
          <p:nvPr/>
        </p:nvSpPr>
        <p:spPr bwMode="auto">
          <a:xfrm>
            <a:off x="7042150" y="3282950"/>
            <a:ext cx="708025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37"/>
          <p:cNvSpPr txBox="1">
            <a:spLocks noChangeArrowheads="1"/>
          </p:cNvSpPr>
          <p:nvPr/>
        </p:nvSpPr>
        <p:spPr bwMode="auto">
          <a:xfrm>
            <a:off x="5916613" y="5040313"/>
            <a:ext cx="70643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1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458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93800" y="1360488"/>
            <a:ext cx="6675438" cy="182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459" name="Picture 5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279525" y="3930650"/>
            <a:ext cx="641032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460" name="Rectangle 12"/>
          <p:cNvSpPr>
            <a:spLocks noChangeArrowheads="1"/>
          </p:cNvSpPr>
          <p:nvPr/>
        </p:nvSpPr>
        <p:spPr bwMode="auto">
          <a:xfrm>
            <a:off x="0" y="2946400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0461" name="Rectangle 16"/>
          <p:cNvSpPr>
            <a:spLocks noChangeArrowheads="1"/>
          </p:cNvSpPr>
          <p:nvPr/>
        </p:nvSpPr>
        <p:spPr bwMode="auto">
          <a:xfrm>
            <a:off x="0" y="28622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0462" name="Rectangle 20"/>
          <p:cNvSpPr>
            <a:spLocks noChangeArrowheads="1"/>
          </p:cNvSpPr>
          <p:nvPr/>
        </p:nvSpPr>
        <p:spPr bwMode="auto">
          <a:xfrm>
            <a:off x="0" y="3067050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50223" name="Group 47"/>
          <p:cNvGrpSpPr/>
          <p:nvPr/>
        </p:nvGrpSpPr>
        <p:grpSpPr>
          <a:xfrm>
            <a:off x="4075113" y="3268663"/>
            <a:ext cx="728662" cy="522287"/>
            <a:chOff x="3309" y="1901"/>
            <a:chExt cx="612" cy="439"/>
          </a:xfrm>
        </p:grpSpPr>
        <p:graphicFrame>
          <p:nvGraphicFramePr>
            <p:cNvPr id="50449" name="Object 273"/>
            <p:cNvGraphicFramePr>
              <a:graphicFrameLocks noChangeAspect="1"/>
            </p:cNvGraphicFramePr>
            <p:nvPr/>
          </p:nvGraphicFramePr>
          <p:xfrm>
            <a:off x="3309" y="1901"/>
            <a:ext cx="151" cy="4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7" name="公式" r:id="rId3" imgW="3352800" imgH="9448800" progId="">
                    <p:embed/>
                  </p:oleObj>
                </mc:Choice>
                <mc:Fallback>
                  <p:oleObj name="公式" r:id="rId3" imgW="3352800" imgH="9448800" progId="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309" y="1901"/>
                          <a:ext cx="151" cy="43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450" name="Object 274"/>
            <p:cNvGraphicFramePr>
              <a:graphicFrameLocks noChangeAspect="1"/>
            </p:cNvGraphicFramePr>
            <p:nvPr/>
          </p:nvGraphicFramePr>
          <p:xfrm>
            <a:off x="3661" y="1923"/>
            <a:ext cx="199" cy="3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8" name="公式" r:id="rId5" imgW="4876800" imgH="9448800" progId="">
                    <p:embed/>
                  </p:oleObj>
                </mc:Choice>
                <mc:Fallback>
                  <p:oleObj name="公式" r:id="rId5" imgW="4876800" imgH="9448800" progId="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661" y="1923"/>
                          <a:ext cx="199" cy="38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477" name="Text Box 21"/>
            <p:cNvSpPr txBox="1">
              <a:spLocks noChangeArrowheads="1"/>
            </p:cNvSpPr>
            <p:nvPr/>
          </p:nvSpPr>
          <p:spPr bwMode="auto">
            <a:xfrm>
              <a:off x="3421" y="2017"/>
              <a:ext cx="500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/>
                <a:t>或</a:t>
              </a:r>
              <a:endParaRPr lang="zh-CN" altLang="en-US"/>
            </a:p>
          </p:txBody>
        </p:sp>
      </p:grpSp>
      <p:sp>
        <p:nvSpPr>
          <p:cNvPr id="50464" name="Rectangle 24"/>
          <p:cNvSpPr>
            <a:spLocks noChangeArrowheads="1"/>
          </p:cNvSpPr>
          <p:nvPr/>
        </p:nvSpPr>
        <p:spPr bwMode="auto">
          <a:xfrm>
            <a:off x="0" y="2946400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50224" name="Group 48"/>
          <p:cNvGrpSpPr/>
          <p:nvPr/>
        </p:nvGrpSpPr>
        <p:grpSpPr>
          <a:xfrm>
            <a:off x="6502400" y="3255963"/>
            <a:ext cx="925513" cy="520700"/>
            <a:chOff x="5241" y="1938"/>
            <a:chExt cx="777" cy="437"/>
          </a:xfrm>
        </p:grpSpPr>
        <p:graphicFrame>
          <p:nvGraphicFramePr>
            <p:cNvPr id="50451" name="Object 275"/>
            <p:cNvGraphicFramePr>
              <a:graphicFrameLocks noChangeAspect="1"/>
            </p:cNvGraphicFramePr>
            <p:nvPr/>
          </p:nvGraphicFramePr>
          <p:xfrm>
            <a:off x="5241" y="1938"/>
            <a:ext cx="216" cy="4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9" name="公式" r:id="rId7" imgW="5181600" imgH="9448800" progId="">
                    <p:embed/>
                  </p:oleObj>
                </mc:Choice>
                <mc:Fallback>
                  <p:oleObj name="公式" r:id="rId7" imgW="5181600" imgH="9448800" progId="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241" y="1938"/>
                          <a:ext cx="216" cy="40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452" name="Object 276"/>
            <p:cNvGraphicFramePr>
              <a:graphicFrameLocks noChangeAspect="1"/>
            </p:cNvGraphicFramePr>
            <p:nvPr/>
          </p:nvGraphicFramePr>
          <p:xfrm>
            <a:off x="5648" y="1943"/>
            <a:ext cx="166" cy="4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0" name="公式" r:id="rId9" imgW="3657600" imgH="9448800" progId="">
                    <p:embed/>
                  </p:oleObj>
                </mc:Choice>
                <mc:Fallback>
                  <p:oleObj name="公式" r:id="rId9" imgW="3657600" imgH="9448800" progId="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648" y="1943"/>
                          <a:ext cx="166" cy="43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476" name="Text Box 26"/>
            <p:cNvSpPr txBox="1">
              <a:spLocks noChangeArrowheads="1"/>
            </p:cNvSpPr>
            <p:nvPr/>
          </p:nvSpPr>
          <p:spPr bwMode="auto">
            <a:xfrm>
              <a:off x="5401" y="2015"/>
              <a:ext cx="617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/>
                <a:t>或</a:t>
              </a:r>
              <a:endParaRPr lang="zh-CN" altLang="en-US"/>
            </a:p>
          </p:txBody>
        </p:sp>
      </p:grpSp>
      <p:grpSp>
        <p:nvGrpSpPr>
          <p:cNvPr id="50222" name="Group 46"/>
          <p:cNvGrpSpPr/>
          <p:nvPr/>
        </p:nvGrpSpPr>
        <p:grpSpPr>
          <a:xfrm>
            <a:off x="1541463" y="3243263"/>
            <a:ext cx="1958975" cy="523875"/>
            <a:chOff x="1342" y="1927"/>
            <a:chExt cx="1646" cy="440"/>
          </a:xfrm>
        </p:grpSpPr>
        <p:sp>
          <p:nvSpPr>
            <p:cNvPr id="50475" name="Text Box 6"/>
            <p:cNvSpPr txBox="1">
              <a:spLocks noChangeArrowheads="1"/>
            </p:cNvSpPr>
            <p:nvPr/>
          </p:nvSpPr>
          <p:spPr bwMode="auto">
            <a:xfrm>
              <a:off x="1342" y="2057"/>
              <a:ext cx="1646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/>
                <a:t>    或        </a:t>
              </a:r>
              <a:endParaRPr lang="zh-CN" altLang="en-US"/>
            </a:p>
          </p:txBody>
        </p:sp>
        <p:graphicFrame>
          <p:nvGraphicFramePr>
            <p:cNvPr id="50453" name="Object 277"/>
            <p:cNvGraphicFramePr>
              <a:graphicFrameLocks noChangeAspect="1"/>
            </p:cNvGraphicFramePr>
            <p:nvPr/>
          </p:nvGraphicFramePr>
          <p:xfrm>
            <a:off x="1828" y="1937"/>
            <a:ext cx="155" cy="4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1" name="公式" r:id="rId11" imgW="3657600" imgH="9448800" progId="">
                    <p:embed/>
                  </p:oleObj>
                </mc:Choice>
                <mc:Fallback>
                  <p:oleObj name="公式" r:id="rId11" imgW="3657600" imgH="9448800" progId="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828" y="1937"/>
                          <a:ext cx="155" cy="404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454" name="Object 278"/>
            <p:cNvGraphicFramePr>
              <a:graphicFrameLocks noChangeAspect="1"/>
            </p:cNvGraphicFramePr>
            <p:nvPr/>
          </p:nvGraphicFramePr>
          <p:xfrm>
            <a:off x="1434" y="1927"/>
            <a:ext cx="161" cy="4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2" name="公式" r:id="rId13" imgW="3657600" imgH="9448800" progId="">
                    <p:embed/>
                  </p:oleObj>
                </mc:Choice>
                <mc:Fallback>
                  <p:oleObj name="公式" r:id="rId13" imgW="3657600" imgH="9448800" progId="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434" y="1927"/>
                          <a:ext cx="161" cy="419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0467" name="Text Box 50"/>
          <p:cNvSpPr txBox="1">
            <a:spLocks noChangeArrowheads="1"/>
          </p:cNvSpPr>
          <p:nvPr/>
        </p:nvSpPr>
        <p:spPr bwMode="auto">
          <a:xfrm>
            <a:off x="3668713" y="3398838"/>
            <a:ext cx="2049462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宋体" panose="02010600030101010101" pitchFamily="2" charset="-122"/>
              </a:rPr>
              <a:t>(          )</a:t>
            </a:r>
            <a:endParaRPr lang="en-US" altLang="zh-CN">
              <a:latin typeface="宋体" panose="02010600030101010101" pitchFamily="2" charset="-122"/>
            </a:endParaRPr>
          </a:p>
        </p:txBody>
      </p:sp>
      <p:sp>
        <p:nvSpPr>
          <p:cNvPr id="50468" name="Text Box 51"/>
          <p:cNvSpPr txBox="1">
            <a:spLocks noChangeArrowheads="1"/>
          </p:cNvSpPr>
          <p:nvPr/>
        </p:nvSpPr>
        <p:spPr bwMode="auto">
          <a:xfrm>
            <a:off x="6129338" y="3398838"/>
            <a:ext cx="19446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宋体" panose="02010600030101010101" pitchFamily="2" charset="-122"/>
              </a:rPr>
              <a:t>(          )</a:t>
            </a:r>
            <a:endParaRPr lang="en-US" altLang="zh-CN">
              <a:latin typeface="宋体" panose="02010600030101010101" pitchFamily="2" charset="-122"/>
            </a:endParaRPr>
          </a:p>
        </p:txBody>
      </p:sp>
      <p:sp>
        <p:nvSpPr>
          <p:cNvPr id="50469" name="Rectangle 53"/>
          <p:cNvSpPr>
            <a:spLocks noChangeArrowheads="1"/>
          </p:cNvSpPr>
          <p:nvPr/>
        </p:nvSpPr>
        <p:spPr bwMode="auto">
          <a:xfrm>
            <a:off x="0" y="3095625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50228" name="Object 279"/>
          <p:cNvGraphicFramePr>
            <a:graphicFrameLocks noChangeAspect="1"/>
          </p:cNvGraphicFramePr>
          <p:nvPr/>
        </p:nvGraphicFramePr>
        <p:xfrm>
          <a:off x="3570288" y="4194175"/>
          <a:ext cx="268287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公式" r:id="rId15" imgW="4876800" imgH="9448800" progId="">
                  <p:embed/>
                </p:oleObj>
              </mc:Choice>
              <mc:Fallback>
                <p:oleObj name="公式" r:id="rId15" imgW="4876800" imgH="9448800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70288" y="4194175"/>
                        <a:ext cx="268287" cy="5175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230" name="Text Box 54"/>
          <p:cNvSpPr txBox="1">
            <a:spLocks noChangeArrowheads="1"/>
          </p:cNvSpPr>
          <p:nvPr/>
        </p:nvSpPr>
        <p:spPr bwMode="auto">
          <a:xfrm>
            <a:off x="4960938" y="4332288"/>
            <a:ext cx="755650" cy="322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500"/>
              <a:t>3</a:t>
            </a:r>
            <a:endParaRPr lang="en-US" altLang="zh-CN" sz="1500"/>
          </a:p>
        </p:txBody>
      </p:sp>
      <p:sp>
        <p:nvSpPr>
          <p:cNvPr id="50231" name="Text Box 55"/>
          <p:cNvSpPr txBox="1">
            <a:spLocks noChangeArrowheads="1"/>
          </p:cNvSpPr>
          <p:nvPr/>
        </p:nvSpPr>
        <p:spPr bwMode="auto">
          <a:xfrm>
            <a:off x="2803525" y="4781550"/>
            <a:ext cx="757238" cy="323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500"/>
              <a:t>3</a:t>
            </a:r>
            <a:endParaRPr lang="en-US" altLang="zh-CN" sz="1500"/>
          </a:p>
        </p:txBody>
      </p:sp>
      <p:sp>
        <p:nvSpPr>
          <p:cNvPr id="50472" name="Rectangle 57"/>
          <p:cNvSpPr>
            <a:spLocks noChangeArrowheads="1"/>
          </p:cNvSpPr>
          <p:nvPr/>
        </p:nvSpPr>
        <p:spPr bwMode="auto">
          <a:xfrm>
            <a:off x="0" y="3095625"/>
            <a:ext cx="18415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50232" name="Object 280"/>
          <p:cNvGraphicFramePr>
            <a:graphicFrameLocks noChangeAspect="1"/>
          </p:cNvGraphicFramePr>
          <p:nvPr/>
        </p:nvGraphicFramePr>
        <p:xfrm>
          <a:off x="6507163" y="4670425"/>
          <a:ext cx="2730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公式" r:id="rId17" imgW="5181600" imgH="9448800" progId="">
                  <p:embed/>
                </p:oleObj>
              </mc:Choice>
              <mc:Fallback>
                <p:oleObj name="公式" r:id="rId17" imgW="5181600" imgH="9448800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507163" y="4670425"/>
                        <a:ext cx="273050" cy="508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234" name="Text Box 58"/>
          <p:cNvSpPr txBox="1">
            <a:spLocks noChangeArrowheads="1"/>
          </p:cNvSpPr>
          <p:nvPr/>
        </p:nvSpPr>
        <p:spPr bwMode="auto">
          <a:xfrm>
            <a:off x="4838700" y="5197475"/>
            <a:ext cx="1168400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人的体重</a:t>
            </a:r>
            <a:endParaRPr lang="zh-CN" altLang="en-US" b="1"/>
          </a:p>
        </p:txBody>
      </p:sp>
      <p:sp>
        <p:nvSpPr>
          <p:cNvPr id="50474" name="Text Box 49"/>
          <p:cNvSpPr txBox="1">
            <a:spLocks noChangeArrowheads="1"/>
          </p:cNvSpPr>
          <p:nvPr/>
        </p:nvSpPr>
        <p:spPr bwMode="auto">
          <a:xfrm>
            <a:off x="1193800" y="3398838"/>
            <a:ext cx="16192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宋体" panose="02010600030101010101" pitchFamily="2" charset="-122"/>
              </a:rPr>
              <a:t>(          )</a:t>
            </a:r>
            <a:endParaRPr lang="en-US" altLang="zh-CN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0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0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30" grpId="0"/>
      <p:bldP spid="50231" grpId="0"/>
      <p:bldP spid="50234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f861400d-f35b-4df9-941a-a477c4d3720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1_一上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一上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一上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一上">
  <a:themeElements>
    <a:clrScheme name="1_一上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一上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一上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一上">
  <a:themeElements>
    <a:clrScheme name="1_一上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一上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一上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一上">
  <a:themeElements>
    <a:clrScheme name="1_一上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一上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一上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一上">
  <a:themeElements>
    <a:clrScheme name="1_一上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一上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一上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618</Words>
  <Application>WPS 演示</Application>
  <PresentationFormat>全屏显示(4:3)</PresentationFormat>
  <Paragraphs>183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华文新魏</vt:lpstr>
      <vt:lpstr>楷体</vt:lpstr>
      <vt:lpstr>Calibri</vt:lpstr>
      <vt:lpstr>Calibri</vt:lpstr>
      <vt:lpstr>Times New Roman</vt:lpstr>
      <vt:lpstr>Arial</vt:lpstr>
      <vt:lpstr>Arial Unicode MS</vt:lpstr>
      <vt:lpstr>第一PPT模板网-WWW.1PPT.COM</vt:lpstr>
      <vt:lpstr>2_一上</vt:lpstr>
      <vt:lpstr>3_一上</vt:lpstr>
      <vt:lpstr>4_一上</vt:lpstr>
      <vt:lpstr>5_一上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分一分，创造分数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2021-04-05T23:29:00Z</cp:lastPrinted>
  <dcterms:created xsi:type="dcterms:W3CDTF">2021-04-05T23:29:00Z</dcterms:created>
  <dcterms:modified xsi:type="dcterms:W3CDTF">2023-02-09T05:29:05Z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C11B6B0C16EB4913885872439B32163B</vt:lpwstr>
  </property>
  <property fmtid="{D5CDD505-2E9C-101B-9397-08002B2CF9AE}" pid="7" name="KSOProductBuildVer">
    <vt:lpwstr>2052-11.1.0.13703</vt:lpwstr>
  </property>
</Properties>
</file>