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21"/>
  </p:handoutMasterIdLst>
  <p:sldIdLst>
    <p:sldId id="329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5"/>
    <p:sldId id="341" r:id="rId16"/>
    <p:sldId id="342" r:id="rId17"/>
    <p:sldId id="343" r:id="rId18"/>
    <p:sldId id="344" r:id="rId19"/>
    <p:sldId id="345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12.vml.rels><?xml version="1.0" encoding="UTF-8" standalone="yes"?>
<Relationships xmlns="http://schemas.openxmlformats.org/package/2006/relationships"><Relationship Id="rId6" Type="http://schemas.openxmlformats.org/officeDocument/2006/relationships/image" Target="../media/image54.wmf"/><Relationship Id="rId5" Type="http://schemas.openxmlformats.org/officeDocument/2006/relationships/image" Target="../media/image53.wmf"/><Relationship Id="rId4" Type="http://schemas.openxmlformats.org/officeDocument/2006/relationships/image" Target="../media/image31.wmf"/><Relationship Id="rId3" Type="http://schemas.openxmlformats.org/officeDocument/2006/relationships/image" Target="../media/image30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13.vml.rels><?xml version="1.0" encoding="UTF-8" standalone="yes"?>
<Relationships xmlns="http://schemas.openxmlformats.org/package/2006/relationships"><Relationship Id="rId4" Type="http://schemas.openxmlformats.org/officeDocument/2006/relationships/image" Target="../media/image59.wmf"/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6.wmf"/><Relationship Id="rId8" Type="http://schemas.openxmlformats.org/officeDocument/2006/relationships/image" Target="../media/image15.wmf"/><Relationship Id="rId7" Type="http://schemas.openxmlformats.org/officeDocument/2006/relationships/image" Target="../media/image14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2" Type="http://schemas.openxmlformats.org/officeDocument/2006/relationships/image" Target="../media/image19.wmf"/><Relationship Id="rId11" Type="http://schemas.openxmlformats.org/officeDocument/2006/relationships/image" Target="../media/image18.wmf"/><Relationship Id="rId10" Type="http://schemas.openxmlformats.org/officeDocument/2006/relationships/image" Target="../media/image17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3" Type="http://schemas.openxmlformats.org/officeDocument/2006/relationships/image" Target="../media/image20.wmf"/><Relationship Id="rId2" Type="http://schemas.openxmlformats.org/officeDocument/2006/relationships/image" Target="../media/image26.wmf"/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31.wmf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36.wmf"/><Relationship Id="rId3" Type="http://schemas.openxmlformats.org/officeDocument/2006/relationships/image" Target="../media/image35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45.wmf"/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CE59CE13-5A1C-4648-A643-0BF22757780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FC3332AE-02EF-4BCF-8AA8-72ADDDF446A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8F282EE-CC75-47F7-A68E-12FFDF3403F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B92F86B6-A6F7-489A-8440-ECE64505CEE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BAE08E6E-5192-43A4-9834-964996D561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19A71AA1-22EE-440E-9A29-0C59A7D25A1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8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wmf"/><Relationship Id="rId2" Type="http://schemas.openxmlformats.org/officeDocument/2006/relationships/oleObject" Target="../embeddings/oleObject45.bin"/><Relationship Id="rId1" Type="http://schemas.openxmlformats.org/officeDocument/2006/relationships/image" Target="../media/image27.wmf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8.bin"/><Relationship Id="rId8" Type="http://schemas.openxmlformats.org/officeDocument/2006/relationships/image" Target="../media/image43.wmf"/><Relationship Id="rId7" Type="http://schemas.openxmlformats.org/officeDocument/2006/relationships/oleObject" Target="../embeddings/oleObject47.bin"/><Relationship Id="rId6" Type="http://schemas.openxmlformats.org/officeDocument/2006/relationships/image" Target="../media/image42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5" Type="http://schemas.openxmlformats.org/officeDocument/2006/relationships/notesSlide" Target="../notesSlides/notesSlide1.xml"/><Relationship Id="rId14" Type="http://schemas.openxmlformats.org/officeDocument/2006/relationships/vmlDrawing" Target="../drawings/vmlDrawing9.v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45.wmf"/><Relationship Id="rId11" Type="http://schemas.openxmlformats.org/officeDocument/2006/relationships/oleObject" Target="../embeddings/oleObject49.bin"/><Relationship Id="rId10" Type="http://schemas.openxmlformats.org/officeDocument/2006/relationships/image" Target="../media/image44.wmf"/><Relationship Id="rId1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47.wmf"/><Relationship Id="rId3" Type="http://schemas.openxmlformats.org/officeDocument/2006/relationships/oleObject" Target="../embeddings/oleObject51.bin"/><Relationship Id="rId2" Type="http://schemas.openxmlformats.org/officeDocument/2006/relationships/image" Target="../media/image46.wmf"/><Relationship Id="rId1" Type="http://schemas.openxmlformats.org/officeDocument/2006/relationships/oleObject" Target="../embeddings/oleObject50.bin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1.v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50.wmf"/><Relationship Id="rId4" Type="http://schemas.openxmlformats.org/officeDocument/2006/relationships/oleObject" Target="../embeddings/oleObject53.bin"/><Relationship Id="rId3" Type="http://schemas.openxmlformats.org/officeDocument/2006/relationships/image" Target="../media/image49.wmf"/><Relationship Id="rId2" Type="http://schemas.openxmlformats.org/officeDocument/2006/relationships/oleObject" Target="../embeddings/oleObject52.bin"/><Relationship Id="rId1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8.bin"/><Relationship Id="rId8" Type="http://schemas.openxmlformats.org/officeDocument/2006/relationships/image" Target="../media/image31.wmf"/><Relationship Id="rId7" Type="http://schemas.openxmlformats.org/officeDocument/2006/relationships/oleObject" Target="../embeddings/oleObject57.bin"/><Relationship Id="rId6" Type="http://schemas.openxmlformats.org/officeDocument/2006/relationships/image" Target="../media/image30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52.wmf"/><Relationship Id="rId3" Type="http://schemas.openxmlformats.org/officeDocument/2006/relationships/oleObject" Target="../embeddings/oleObject55.bin"/><Relationship Id="rId2" Type="http://schemas.openxmlformats.org/officeDocument/2006/relationships/image" Target="../media/image51.wmf"/><Relationship Id="rId14" Type="http://schemas.openxmlformats.org/officeDocument/2006/relationships/vmlDrawing" Target="../drawings/vmlDrawing12.vml"/><Relationship Id="rId13" Type="http://schemas.openxmlformats.org/officeDocument/2006/relationships/slideLayout" Target="../slideLayouts/slideLayout6.xml"/><Relationship Id="rId12" Type="http://schemas.openxmlformats.org/officeDocument/2006/relationships/image" Target="../media/image54.wmf"/><Relationship Id="rId11" Type="http://schemas.openxmlformats.org/officeDocument/2006/relationships/oleObject" Target="../embeddings/oleObject59.bin"/><Relationship Id="rId10" Type="http://schemas.openxmlformats.org/officeDocument/2006/relationships/image" Target="../media/image53.wmf"/><Relationship Id="rId1" Type="http://schemas.openxmlformats.org/officeDocument/2006/relationships/oleObject" Target="../embeddings/oleObject54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9.wmf"/><Relationship Id="rId8" Type="http://schemas.openxmlformats.org/officeDocument/2006/relationships/oleObject" Target="../embeddings/oleObject63.bin"/><Relationship Id="rId7" Type="http://schemas.openxmlformats.org/officeDocument/2006/relationships/image" Target="../media/image58.wmf"/><Relationship Id="rId6" Type="http://schemas.openxmlformats.org/officeDocument/2006/relationships/oleObject" Target="../embeddings/oleObject62.bin"/><Relationship Id="rId5" Type="http://schemas.openxmlformats.org/officeDocument/2006/relationships/image" Target="../media/image57.wmf"/><Relationship Id="rId4" Type="http://schemas.openxmlformats.org/officeDocument/2006/relationships/oleObject" Target="../embeddings/oleObject61.bin"/><Relationship Id="rId3" Type="http://schemas.openxmlformats.org/officeDocument/2006/relationships/image" Target="../media/image56.wmf"/><Relationship Id="rId2" Type="http://schemas.openxmlformats.org/officeDocument/2006/relationships/oleObject" Target="../embeddings/oleObject60.bin"/><Relationship Id="rId11" Type="http://schemas.openxmlformats.org/officeDocument/2006/relationships/vmlDrawing" Target="../drawings/vmlDrawing13.vml"/><Relationship Id="rId10" Type="http://schemas.openxmlformats.org/officeDocument/2006/relationships/slideLayout" Target="../slideLayouts/slideLayout6.xml"/><Relationship Id="rId1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5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7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8" Type="http://schemas.openxmlformats.org/officeDocument/2006/relationships/image" Target="../media/image11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8.bin"/><Relationship Id="rId26" Type="http://schemas.openxmlformats.org/officeDocument/2006/relationships/vmlDrawing" Target="../drawings/vmlDrawing2.vml"/><Relationship Id="rId25" Type="http://schemas.openxmlformats.org/officeDocument/2006/relationships/slideLayout" Target="../slideLayouts/slideLayout6.xml"/><Relationship Id="rId24" Type="http://schemas.openxmlformats.org/officeDocument/2006/relationships/image" Target="../media/image19.wmf"/><Relationship Id="rId23" Type="http://schemas.openxmlformats.org/officeDocument/2006/relationships/oleObject" Target="../embeddings/oleObject18.bin"/><Relationship Id="rId22" Type="http://schemas.openxmlformats.org/officeDocument/2006/relationships/image" Target="../media/image18.wmf"/><Relationship Id="rId21" Type="http://schemas.openxmlformats.org/officeDocument/2006/relationships/oleObject" Target="../embeddings/oleObject17.bin"/><Relationship Id="rId20" Type="http://schemas.openxmlformats.org/officeDocument/2006/relationships/image" Target="../media/image17.wmf"/><Relationship Id="rId2" Type="http://schemas.openxmlformats.org/officeDocument/2006/relationships/image" Target="../media/image8.wmf"/><Relationship Id="rId19" Type="http://schemas.openxmlformats.org/officeDocument/2006/relationships/oleObject" Target="../embeddings/oleObject16.bin"/><Relationship Id="rId18" Type="http://schemas.openxmlformats.org/officeDocument/2006/relationships/image" Target="../media/image16.wmf"/><Relationship Id="rId17" Type="http://schemas.openxmlformats.org/officeDocument/2006/relationships/oleObject" Target="../embeddings/oleObject15.bin"/><Relationship Id="rId16" Type="http://schemas.openxmlformats.org/officeDocument/2006/relationships/image" Target="../media/image15.wmf"/><Relationship Id="rId15" Type="http://schemas.openxmlformats.org/officeDocument/2006/relationships/oleObject" Target="../embeddings/oleObject14.bin"/><Relationship Id="rId14" Type="http://schemas.openxmlformats.org/officeDocument/2006/relationships/image" Target="../media/image14.wmf"/><Relationship Id="rId13" Type="http://schemas.openxmlformats.org/officeDocument/2006/relationships/oleObject" Target="../embeddings/oleObject13.bin"/><Relationship Id="rId12" Type="http://schemas.openxmlformats.org/officeDocument/2006/relationships/image" Target="../media/image13.wmf"/><Relationship Id="rId11" Type="http://schemas.openxmlformats.org/officeDocument/2006/relationships/oleObject" Target="../embeddings/oleObject12.bin"/><Relationship Id="rId10" Type="http://schemas.openxmlformats.org/officeDocument/2006/relationships/image" Target="../media/image12.wmf"/><Relationship Id="rId1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oleObject" Target="../embeddings/oleObject24.bin"/><Relationship Id="rId7" Type="http://schemas.openxmlformats.org/officeDocument/2006/relationships/oleObject" Target="../embeddings/oleObject23.bin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20.wmf"/><Relationship Id="rId10" Type="http://schemas.openxmlformats.org/officeDocument/2006/relationships/vmlDrawing" Target="../drawings/vmlDrawing3.vml"/><Relationship Id="rId1" Type="http://schemas.openxmlformats.org/officeDocument/2006/relationships/oleObject" Target="../embeddings/oleObject1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oleObject" Target="../embeddings/oleObject30.bin"/><Relationship Id="rId7" Type="http://schemas.openxmlformats.org/officeDocument/2006/relationships/oleObject" Target="../embeddings/oleObject29.bin"/><Relationship Id="rId6" Type="http://schemas.openxmlformats.org/officeDocument/2006/relationships/oleObject" Target="../embeddings/oleObject28.bin"/><Relationship Id="rId5" Type="http://schemas.openxmlformats.org/officeDocument/2006/relationships/image" Target="../media/image25.wmf"/><Relationship Id="rId4" Type="http://schemas.openxmlformats.org/officeDocument/2006/relationships/oleObject" Target="../embeddings/oleObject27.bin"/><Relationship Id="rId3" Type="http://schemas.openxmlformats.org/officeDocument/2006/relationships/oleObject" Target="../embeddings/oleObject26.bin"/><Relationship Id="rId2" Type="http://schemas.openxmlformats.org/officeDocument/2006/relationships/image" Target="../media/image24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25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wmf"/><Relationship Id="rId8" Type="http://schemas.openxmlformats.org/officeDocument/2006/relationships/oleObject" Target="../embeddings/oleObject35.bin"/><Relationship Id="rId7" Type="http://schemas.openxmlformats.org/officeDocument/2006/relationships/oleObject" Target="../embeddings/oleObject34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21.wmf"/><Relationship Id="rId13" Type="http://schemas.openxmlformats.org/officeDocument/2006/relationships/vmlDrawing" Target="../drawings/vmlDrawing5.vml"/><Relationship Id="rId12" Type="http://schemas.openxmlformats.org/officeDocument/2006/relationships/slideLayout" Target="../slideLayouts/slideLayout6.xml"/><Relationship Id="rId11" Type="http://schemas.openxmlformats.org/officeDocument/2006/relationships/image" Target="../media/image25.wmf"/><Relationship Id="rId10" Type="http://schemas.openxmlformats.org/officeDocument/2006/relationships/oleObject" Target="../embeddings/oleObject36.bin"/><Relationship Id="rId1" Type="http://schemas.openxmlformats.org/officeDocument/2006/relationships/oleObject" Target="../embeddings/oleObject31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wmf"/><Relationship Id="rId8" Type="http://schemas.openxmlformats.org/officeDocument/2006/relationships/oleObject" Target="../embeddings/oleObject40.bin"/><Relationship Id="rId7" Type="http://schemas.openxmlformats.org/officeDocument/2006/relationships/image" Target="../media/image30.wmf"/><Relationship Id="rId6" Type="http://schemas.openxmlformats.org/officeDocument/2006/relationships/oleObject" Target="../embeddings/oleObject39.bin"/><Relationship Id="rId5" Type="http://schemas.openxmlformats.org/officeDocument/2006/relationships/image" Target="../media/image29.wmf"/><Relationship Id="rId4" Type="http://schemas.openxmlformats.org/officeDocument/2006/relationships/oleObject" Target="../embeddings/oleObject38.bin"/><Relationship Id="rId3" Type="http://schemas.openxmlformats.org/officeDocument/2006/relationships/image" Target="../media/image28.wmf"/><Relationship Id="rId2" Type="http://schemas.openxmlformats.org/officeDocument/2006/relationships/oleObject" Target="../embeddings/oleObject37.bin"/><Relationship Id="rId11" Type="http://schemas.openxmlformats.org/officeDocument/2006/relationships/vmlDrawing" Target="../drawings/vmlDrawing6.vml"/><Relationship Id="rId10" Type="http://schemas.openxmlformats.org/officeDocument/2006/relationships/slideLayout" Target="../slideLayouts/slideLayout6.xml"/><Relationship Id="rId1" Type="http://schemas.openxmlformats.org/officeDocument/2006/relationships/image" Target="../media/image27.wmf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wmf"/><Relationship Id="rId8" Type="http://schemas.openxmlformats.org/officeDocument/2006/relationships/oleObject" Target="../embeddings/oleObject44.bin"/><Relationship Id="rId7" Type="http://schemas.openxmlformats.org/officeDocument/2006/relationships/image" Target="../media/image35.wmf"/><Relationship Id="rId6" Type="http://schemas.openxmlformats.org/officeDocument/2006/relationships/oleObject" Target="../embeddings/oleObject43.bin"/><Relationship Id="rId5" Type="http://schemas.openxmlformats.org/officeDocument/2006/relationships/image" Target="../media/image34.png"/><Relationship Id="rId4" Type="http://schemas.openxmlformats.org/officeDocument/2006/relationships/image" Target="../media/image33.wmf"/><Relationship Id="rId3" Type="http://schemas.openxmlformats.org/officeDocument/2006/relationships/oleObject" Target="../embeddings/oleObject42.bin"/><Relationship Id="rId2" Type="http://schemas.openxmlformats.org/officeDocument/2006/relationships/image" Target="../media/image32.wmf"/><Relationship Id="rId11" Type="http://schemas.openxmlformats.org/officeDocument/2006/relationships/vmlDrawing" Target="../drawings/vmlDrawing7.vml"/><Relationship Id="rId10" Type="http://schemas.openxmlformats.org/officeDocument/2006/relationships/slideLayout" Target="../slideLayouts/slideLayout6.xml"/><Relationship Id="rId1" Type="http://schemas.openxmlformats.org/officeDocument/2006/relationships/oleObject" Target="../embeddings/oleObject4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6"/>
          <p:cNvSpPr txBox="1">
            <a:spLocks noChangeArrowheads="1"/>
          </p:cNvSpPr>
          <p:nvPr/>
        </p:nvSpPr>
        <p:spPr bwMode="auto">
          <a:xfrm>
            <a:off x="2418556" y="2875916"/>
            <a:ext cx="4306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西南师大</a:t>
            </a:r>
            <a:r>
              <a:rPr lang="zh-CN" altLang="en-US" sz="2000" b="1" dirty="0">
                <a:latin typeface="宋体" panose="02010600030101010101" pitchFamily="2" charset="-122"/>
                <a:ea typeface="黑体" panose="02010609060101010101" pitchFamily="49" charset="-122"/>
              </a:rPr>
              <a:t>·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五年级数学下册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47813" y="2643188"/>
            <a:ext cx="6553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0" name="文本框 4"/>
          <p:cNvSpPr txBox="1">
            <a:spLocks noChangeArrowheads="1"/>
          </p:cNvSpPr>
          <p:nvPr/>
        </p:nvSpPr>
        <p:spPr bwMode="auto">
          <a:xfrm>
            <a:off x="0" y="1491630"/>
            <a:ext cx="9144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数的大小比较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课堂活动</a:t>
            </a:r>
            <a:endParaRPr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613" y="1195388"/>
            <a:ext cx="2103437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3"/>
          <p:cNvSpPr txBox="1">
            <a:spLocks noChangeArrowheads="1"/>
          </p:cNvSpPr>
          <p:nvPr/>
        </p:nvSpPr>
        <p:spPr bwMode="auto">
          <a:xfrm>
            <a:off x="2035175" y="1316038"/>
            <a:ext cx="19621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议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一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议</a:t>
            </a:r>
            <a:endParaRPr lang="zh-CN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文本框 5"/>
          <p:cNvSpPr txBox="1">
            <a:spLocks noChangeArrowheads="1"/>
          </p:cNvSpPr>
          <p:nvPr/>
        </p:nvSpPr>
        <p:spPr bwMode="auto">
          <a:xfrm>
            <a:off x="903288" y="2200275"/>
            <a:ext cx="7916862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                    中，括号里可以填哪些自然数？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194" name="Object 11"/>
          <p:cNvGraphicFramePr>
            <a:graphicFrameLocks noChangeAspect="1"/>
          </p:cNvGraphicFramePr>
          <p:nvPr/>
        </p:nvGraphicFramePr>
        <p:xfrm>
          <a:off x="1455738" y="2108200"/>
          <a:ext cx="1573212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Equation" r:id="rId2" imgW="774065" imgH="457200" progId="">
                  <p:embed/>
                </p:oleObj>
              </mc:Choice>
              <mc:Fallback>
                <p:oleObj name="Equation" r:id="rId2" imgW="774065" imgH="45720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5738" y="2108200"/>
                        <a:ext cx="1573212" cy="928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447925" y="3286125"/>
            <a:ext cx="338455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E8333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E8333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solidFill>
                  <a:srgbClr val="E8333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E8333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solidFill>
                  <a:srgbClr val="E8333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dirty="0">
                <a:solidFill>
                  <a:srgbClr val="E8333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solidFill>
                  <a:srgbClr val="E8333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solidFill>
                  <a:srgbClr val="E8333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solidFill>
                  <a:srgbClr val="E8333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 dirty="0">
                <a:solidFill>
                  <a:srgbClr val="E8333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solidFill>
                  <a:srgbClr val="E8333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solidFill>
                <a:srgbClr val="E8333C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文本框 1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随堂练习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3" name="文本框 2"/>
          <p:cNvSpPr txBox="1">
            <a:spLocks noChangeArrowheads="1"/>
          </p:cNvSpPr>
          <p:nvPr/>
        </p:nvSpPr>
        <p:spPr bwMode="auto">
          <a:xfrm>
            <a:off x="1476375" y="1033463"/>
            <a:ext cx="6911975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下面的小动物说的对吗？为什么？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224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24400" y="3351213"/>
            <a:ext cx="2401888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78025" y="1671638"/>
            <a:ext cx="2544763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图片 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25" y="1654175"/>
            <a:ext cx="2484438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图片 10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31988" y="3340100"/>
            <a:ext cx="259080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8" name="组合 15"/>
          <p:cNvGrpSpPr/>
          <p:nvPr/>
        </p:nvGrpSpPr>
        <p:grpSpPr bwMode="auto">
          <a:xfrm>
            <a:off x="107950" y="1743075"/>
            <a:ext cx="1824038" cy="1096963"/>
            <a:chOff x="107504" y="1743684"/>
            <a:chExt cx="1823972" cy="1096764"/>
          </a:xfrm>
        </p:grpSpPr>
        <p:sp>
          <p:nvSpPr>
            <p:cNvPr id="14" name="对话气泡: 椭圆形 13"/>
            <p:cNvSpPr/>
            <p:nvPr/>
          </p:nvSpPr>
          <p:spPr>
            <a:xfrm>
              <a:off x="107504" y="1743684"/>
              <a:ext cx="1823972" cy="972082"/>
            </a:xfrm>
            <a:prstGeom prst="wedgeEllipseCallout">
              <a:avLst>
                <a:gd name="adj1" fmla="val 51362"/>
                <a:gd name="adj2" fmla="val 56043"/>
              </a:avLst>
            </a:prstGeom>
            <a:gradFill flip="none" rotWithShape="1">
              <a:gsLst>
                <a:gs pos="30000">
                  <a:schemeClr val="accent1">
                    <a:lumMod val="110000"/>
                    <a:satMod val="105000"/>
                    <a:tint val="67000"/>
                  </a:schemeClr>
                </a:gs>
                <a:gs pos="53000">
                  <a:schemeClr val="accent1">
                    <a:lumMod val="105000"/>
                    <a:satMod val="103000"/>
                    <a:tint val="73000"/>
                  </a:schemeClr>
                </a:gs>
                <a:gs pos="60000">
                  <a:schemeClr val="accent1">
                    <a:lumMod val="105000"/>
                    <a:satMod val="109000"/>
                    <a:tint val="81000"/>
                    <a:alpha val="84000"/>
                  </a:schemeClr>
                </a:gs>
              </a:gsLst>
              <a:lin ang="5400000" scaled="0"/>
              <a:tileRect/>
            </a:gra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zh-CN" altLang="en-US" b="1" dirty="0">
                  <a:solidFill>
                    <a:schemeClr val="tx1"/>
                  </a:solidFill>
                  <a:latin typeface="+mn-ea"/>
                </a:rPr>
                <a:t>涂色部分表示整个图形的   。</a:t>
              </a:r>
              <a:endParaRPr lang="zh-CN" altLang="en-US" b="1" dirty="0">
                <a:solidFill>
                  <a:schemeClr val="tx1"/>
                </a:solidFill>
                <a:latin typeface="+mn-ea"/>
              </a:endParaRPr>
            </a:p>
          </p:txBody>
        </p:sp>
        <p:graphicFrame>
          <p:nvGraphicFramePr>
            <p:cNvPr id="9221" name="Object 50"/>
            <p:cNvGraphicFramePr>
              <a:graphicFrameLocks noChangeAspect="1"/>
            </p:cNvGraphicFramePr>
            <p:nvPr/>
          </p:nvGraphicFramePr>
          <p:xfrm>
            <a:off x="1264525" y="2233960"/>
            <a:ext cx="208480" cy="6064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48" name="Equation" r:id="rId5" imgW="139700" imgH="406400" progId="">
                    <p:embed/>
                  </p:oleObj>
                </mc:Choice>
                <mc:Fallback>
                  <p:oleObj name="Equation" r:id="rId5" imgW="139700" imgH="406400" progId="">
                    <p:embed/>
                    <p:pic>
                      <p:nvPicPr>
                        <p:cNvPr id="0" name="Object 5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64525" y="2233960"/>
                          <a:ext cx="208480" cy="6064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229" name="组合 16"/>
          <p:cNvGrpSpPr/>
          <p:nvPr/>
        </p:nvGrpSpPr>
        <p:grpSpPr bwMode="auto">
          <a:xfrm>
            <a:off x="7319963" y="1677988"/>
            <a:ext cx="1824037" cy="1096962"/>
            <a:chOff x="107504" y="1743684"/>
            <a:chExt cx="1823972" cy="1097018"/>
          </a:xfrm>
        </p:grpSpPr>
        <p:sp>
          <p:nvSpPr>
            <p:cNvPr id="18" name="对话气泡: 椭圆形 17"/>
            <p:cNvSpPr/>
            <p:nvPr/>
          </p:nvSpPr>
          <p:spPr>
            <a:xfrm>
              <a:off x="107504" y="1743684"/>
              <a:ext cx="1823972" cy="972082"/>
            </a:xfrm>
            <a:prstGeom prst="wedgeEllipseCallout">
              <a:avLst>
                <a:gd name="adj1" fmla="val -66287"/>
                <a:gd name="adj2" fmla="val 23423"/>
              </a:avLst>
            </a:prstGeom>
            <a:gradFill flip="none" rotWithShape="1">
              <a:gsLst>
                <a:gs pos="30000">
                  <a:schemeClr val="accent1">
                    <a:lumMod val="110000"/>
                    <a:satMod val="105000"/>
                    <a:tint val="67000"/>
                  </a:schemeClr>
                </a:gs>
                <a:gs pos="53000">
                  <a:schemeClr val="accent1">
                    <a:lumMod val="105000"/>
                    <a:satMod val="103000"/>
                    <a:tint val="73000"/>
                  </a:schemeClr>
                </a:gs>
                <a:gs pos="60000">
                  <a:schemeClr val="accent1">
                    <a:lumMod val="105000"/>
                    <a:satMod val="109000"/>
                    <a:tint val="81000"/>
                    <a:alpha val="84000"/>
                  </a:schemeClr>
                </a:gs>
              </a:gsLst>
              <a:lin ang="5400000" scaled="0"/>
              <a:tileRect/>
            </a:gra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zh-CN" altLang="en-US" b="1" dirty="0">
                  <a:solidFill>
                    <a:schemeClr val="tx1"/>
                  </a:solidFill>
                  <a:latin typeface="+mn-ea"/>
                </a:rPr>
                <a:t>涂色部分表示整个图形的   。</a:t>
              </a:r>
              <a:endParaRPr lang="zh-CN" altLang="en-US" b="1" dirty="0">
                <a:solidFill>
                  <a:schemeClr val="tx1"/>
                </a:solidFill>
                <a:latin typeface="+mn-ea"/>
              </a:endParaRPr>
            </a:p>
          </p:txBody>
        </p:sp>
        <p:graphicFrame>
          <p:nvGraphicFramePr>
            <p:cNvPr id="9220" name="Object 51"/>
            <p:cNvGraphicFramePr>
              <a:graphicFrameLocks noChangeAspect="1"/>
            </p:cNvGraphicFramePr>
            <p:nvPr/>
          </p:nvGraphicFramePr>
          <p:xfrm>
            <a:off x="1255201" y="2234277"/>
            <a:ext cx="227013" cy="606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49" name="Equation" r:id="rId7" imgW="152400" imgH="405765" progId="">
                    <p:embed/>
                  </p:oleObj>
                </mc:Choice>
                <mc:Fallback>
                  <p:oleObj name="Equation" r:id="rId7" imgW="152400" imgH="405765" progId="">
                    <p:embed/>
                    <p:pic>
                      <p:nvPicPr>
                        <p:cNvPr id="0" name="Object 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55201" y="2234277"/>
                          <a:ext cx="227013" cy="6064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230" name="组合 19"/>
          <p:cNvGrpSpPr/>
          <p:nvPr/>
        </p:nvGrpSpPr>
        <p:grpSpPr bwMode="auto">
          <a:xfrm>
            <a:off x="0" y="2994025"/>
            <a:ext cx="1955800" cy="1128713"/>
            <a:chOff x="107504" y="1743684"/>
            <a:chExt cx="1823972" cy="996680"/>
          </a:xfrm>
        </p:grpSpPr>
        <p:sp>
          <p:nvSpPr>
            <p:cNvPr id="21" name="对话气泡: 椭圆形 20"/>
            <p:cNvSpPr/>
            <p:nvPr/>
          </p:nvSpPr>
          <p:spPr>
            <a:xfrm>
              <a:off x="107504" y="1743684"/>
              <a:ext cx="1823972" cy="972082"/>
            </a:xfrm>
            <a:prstGeom prst="wedgeEllipseCallout">
              <a:avLst>
                <a:gd name="adj1" fmla="val 51362"/>
                <a:gd name="adj2" fmla="val 56043"/>
              </a:avLst>
            </a:prstGeom>
            <a:gradFill flip="none" rotWithShape="1">
              <a:gsLst>
                <a:gs pos="30000">
                  <a:schemeClr val="accent1">
                    <a:lumMod val="110000"/>
                    <a:satMod val="105000"/>
                    <a:tint val="67000"/>
                  </a:schemeClr>
                </a:gs>
                <a:gs pos="53000">
                  <a:schemeClr val="accent1">
                    <a:lumMod val="105000"/>
                    <a:satMod val="103000"/>
                    <a:tint val="73000"/>
                  </a:schemeClr>
                </a:gs>
                <a:gs pos="60000">
                  <a:schemeClr val="accent1">
                    <a:lumMod val="105000"/>
                    <a:satMod val="109000"/>
                    <a:tint val="81000"/>
                    <a:alpha val="84000"/>
                  </a:schemeClr>
                </a:gs>
              </a:gsLst>
              <a:lin ang="5400000" scaled="0"/>
              <a:tileRect/>
            </a:gra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zh-CN" altLang="en-US" b="1" dirty="0">
                  <a:solidFill>
                    <a:schemeClr val="tx1"/>
                  </a:solidFill>
                  <a:latin typeface="+mn-ea"/>
                </a:rPr>
                <a:t>涂色的正方形是全部正方形的   。</a:t>
              </a:r>
              <a:endParaRPr lang="zh-CN" altLang="en-US" b="1" dirty="0">
                <a:solidFill>
                  <a:schemeClr val="tx1"/>
                </a:solidFill>
                <a:latin typeface="+mn-ea"/>
              </a:endParaRPr>
            </a:p>
          </p:txBody>
        </p:sp>
        <p:graphicFrame>
          <p:nvGraphicFramePr>
            <p:cNvPr id="9219" name="Object 52"/>
            <p:cNvGraphicFramePr>
              <a:graphicFrameLocks noChangeAspect="1"/>
            </p:cNvGraphicFramePr>
            <p:nvPr/>
          </p:nvGraphicFramePr>
          <p:xfrm>
            <a:off x="1217405" y="2256361"/>
            <a:ext cx="166376" cy="4840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50" name="Equation" r:id="rId9" imgW="139700" imgH="406400" progId="">
                    <p:embed/>
                  </p:oleObj>
                </mc:Choice>
                <mc:Fallback>
                  <p:oleObj name="Equation" r:id="rId9" imgW="139700" imgH="406400" progId="">
                    <p:embed/>
                    <p:pic>
                      <p:nvPicPr>
                        <p:cNvPr id="0" name="Object 5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17405" y="2256361"/>
                          <a:ext cx="166376" cy="48400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231" name="组合 22"/>
          <p:cNvGrpSpPr/>
          <p:nvPr/>
        </p:nvGrpSpPr>
        <p:grpSpPr bwMode="auto">
          <a:xfrm>
            <a:off x="7212013" y="3143250"/>
            <a:ext cx="1824037" cy="1092200"/>
            <a:chOff x="107504" y="1743684"/>
            <a:chExt cx="1823972" cy="1092466"/>
          </a:xfrm>
        </p:grpSpPr>
        <p:sp>
          <p:nvSpPr>
            <p:cNvPr id="24" name="对话气泡: 椭圆形 23"/>
            <p:cNvSpPr/>
            <p:nvPr/>
          </p:nvSpPr>
          <p:spPr>
            <a:xfrm>
              <a:off x="107504" y="1743684"/>
              <a:ext cx="1823972" cy="972082"/>
            </a:xfrm>
            <a:prstGeom prst="wedgeEllipseCallout">
              <a:avLst>
                <a:gd name="adj1" fmla="val -66287"/>
                <a:gd name="adj2" fmla="val 23423"/>
              </a:avLst>
            </a:prstGeom>
            <a:gradFill flip="none" rotWithShape="1">
              <a:gsLst>
                <a:gs pos="30000">
                  <a:schemeClr val="accent1">
                    <a:lumMod val="110000"/>
                    <a:satMod val="105000"/>
                    <a:tint val="67000"/>
                  </a:schemeClr>
                </a:gs>
                <a:gs pos="53000">
                  <a:schemeClr val="accent1">
                    <a:lumMod val="105000"/>
                    <a:satMod val="103000"/>
                    <a:tint val="73000"/>
                  </a:schemeClr>
                </a:gs>
                <a:gs pos="60000">
                  <a:schemeClr val="accent1">
                    <a:lumMod val="105000"/>
                    <a:satMod val="109000"/>
                    <a:tint val="81000"/>
                    <a:alpha val="84000"/>
                  </a:schemeClr>
                </a:gs>
              </a:gsLst>
              <a:lin ang="5400000" scaled="0"/>
              <a:tileRect/>
            </a:gra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just">
                <a:defRPr/>
              </a:pPr>
              <a:r>
                <a:rPr lang="zh-CN" altLang="en-US" b="1" dirty="0">
                  <a:solidFill>
                    <a:schemeClr val="tx1"/>
                  </a:solidFill>
                  <a:latin typeface="+mn-ea"/>
                </a:rPr>
                <a:t>涂色的小圆是全部小圆的   。</a:t>
              </a:r>
              <a:endParaRPr lang="zh-CN" altLang="en-US" b="1" dirty="0">
                <a:solidFill>
                  <a:schemeClr val="tx1"/>
                </a:solidFill>
                <a:latin typeface="+mn-ea"/>
              </a:endParaRPr>
            </a:p>
          </p:txBody>
        </p:sp>
        <p:graphicFrame>
          <p:nvGraphicFramePr>
            <p:cNvPr id="9218" name="Object 53"/>
            <p:cNvGraphicFramePr>
              <a:graphicFrameLocks noChangeAspect="1"/>
            </p:cNvGraphicFramePr>
            <p:nvPr/>
          </p:nvGraphicFramePr>
          <p:xfrm>
            <a:off x="1209997" y="2229725"/>
            <a:ext cx="227013" cy="606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51" name="Equation" r:id="rId11" imgW="152400" imgH="405765" progId="">
                    <p:embed/>
                  </p:oleObj>
                </mc:Choice>
                <mc:Fallback>
                  <p:oleObj name="Equation" r:id="rId11" imgW="152400" imgH="405765" progId="">
                    <p:embed/>
                    <p:pic>
                      <p:nvPicPr>
                        <p:cNvPr id="0" name="Object 5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09997" y="2229725"/>
                          <a:ext cx="227013" cy="6064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3425825" y="2671763"/>
            <a:ext cx="6492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E8333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000" b="1">
              <a:solidFill>
                <a:srgbClr val="E8333C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5343525" y="2605088"/>
            <a:ext cx="647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E8333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zh-CN" altLang="en-US" sz="4000" b="1">
              <a:solidFill>
                <a:srgbClr val="E8333C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3260725" y="4437063"/>
            <a:ext cx="6492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E8333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zh-CN" altLang="en-US" sz="4000" b="1">
              <a:solidFill>
                <a:srgbClr val="E8333C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5276850" y="4437063"/>
            <a:ext cx="6492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E8333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zh-CN" altLang="en-US" sz="4000" b="1">
              <a:solidFill>
                <a:srgbClr val="E8333C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文本框 1"/>
          <p:cNvSpPr txBox="1">
            <a:spLocks noChangeArrowheads="1"/>
          </p:cNvSpPr>
          <p:nvPr/>
        </p:nvSpPr>
        <p:spPr bwMode="auto">
          <a:xfrm>
            <a:off x="1476375" y="1033463"/>
            <a:ext cx="6911975" cy="115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在括号里填与直线上的点对应的分数，在      里填“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”或“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45" name="Line 3"/>
          <p:cNvSpPr>
            <a:spLocks noChangeShapeType="1"/>
          </p:cNvSpPr>
          <p:nvPr/>
        </p:nvSpPr>
        <p:spPr bwMode="auto">
          <a:xfrm>
            <a:off x="4837113" y="2852738"/>
            <a:ext cx="0" cy="400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Line 4"/>
          <p:cNvSpPr>
            <a:spLocks noChangeShapeType="1"/>
          </p:cNvSpPr>
          <p:nvPr/>
        </p:nvSpPr>
        <p:spPr bwMode="auto">
          <a:xfrm>
            <a:off x="6319838" y="2852738"/>
            <a:ext cx="0" cy="401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5" name="Object 22"/>
          <p:cNvGraphicFramePr>
            <a:graphicFrameLocks noChangeAspect="1"/>
          </p:cNvGraphicFramePr>
          <p:nvPr/>
        </p:nvGraphicFramePr>
        <p:xfrm>
          <a:off x="4614863" y="3543300"/>
          <a:ext cx="388937" cy="103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6" name="Equation" r:id="rId1" imgW="152400" imgH="405765" progId="">
                  <p:embed/>
                </p:oleObj>
              </mc:Choice>
              <mc:Fallback>
                <p:oleObj name="Equation" r:id="rId1" imgW="152400" imgH="405765" progId="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4863" y="3543300"/>
                        <a:ext cx="388937" cy="1036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247" name="Group 7"/>
          <p:cNvGrpSpPr/>
          <p:nvPr/>
        </p:nvGrpSpPr>
        <p:grpSpPr bwMode="auto">
          <a:xfrm>
            <a:off x="1543050" y="2565400"/>
            <a:ext cx="6057900" cy="184150"/>
            <a:chOff x="0" y="0"/>
            <a:chExt cx="4491" cy="136"/>
          </a:xfrm>
        </p:grpSpPr>
        <p:sp>
          <p:nvSpPr>
            <p:cNvPr id="10257" name="Line 8"/>
            <p:cNvSpPr>
              <a:spLocks noChangeShapeType="1"/>
            </p:cNvSpPr>
            <p:nvPr/>
          </p:nvSpPr>
          <p:spPr bwMode="auto">
            <a:xfrm>
              <a:off x="191" y="0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8" name="Line 9"/>
            <p:cNvSpPr>
              <a:spLocks noChangeShapeType="1"/>
            </p:cNvSpPr>
            <p:nvPr/>
          </p:nvSpPr>
          <p:spPr bwMode="auto">
            <a:xfrm>
              <a:off x="0" y="136"/>
              <a:ext cx="449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9" name="Line 10"/>
            <p:cNvSpPr>
              <a:spLocks noChangeShapeType="1"/>
            </p:cNvSpPr>
            <p:nvPr/>
          </p:nvSpPr>
          <p:spPr bwMode="auto">
            <a:xfrm>
              <a:off x="1878" y="0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0" name="Line 11"/>
            <p:cNvSpPr>
              <a:spLocks noChangeShapeType="1"/>
            </p:cNvSpPr>
            <p:nvPr/>
          </p:nvSpPr>
          <p:spPr bwMode="auto">
            <a:xfrm>
              <a:off x="735" y="0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1" name="Line 12"/>
            <p:cNvSpPr>
              <a:spLocks noChangeShapeType="1"/>
            </p:cNvSpPr>
            <p:nvPr/>
          </p:nvSpPr>
          <p:spPr bwMode="auto">
            <a:xfrm>
              <a:off x="1325" y="0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2" name="Line 13"/>
            <p:cNvSpPr>
              <a:spLocks noChangeShapeType="1"/>
            </p:cNvSpPr>
            <p:nvPr/>
          </p:nvSpPr>
          <p:spPr bwMode="auto">
            <a:xfrm>
              <a:off x="2994" y="0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3" name="Line 14"/>
            <p:cNvSpPr>
              <a:spLocks noChangeShapeType="1"/>
            </p:cNvSpPr>
            <p:nvPr/>
          </p:nvSpPr>
          <p:spPr bwMode="auto">
            <a:xfrm>
              <a:off x="2450" y="0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4" name="Line 15"/>
            <p:cNvSpPr>
              <a:spLocks noChangeShapeType="1"/>
            </p:cNvSpPr>
            <p:nvPr/>
          </p:nvSpPr>
          <p:spPr bwMode="auto">
            <a:xfrm>
              <a:off x="4119" y="0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5" name="Line 16"/>
            <p:cNvSpPr>
              <a:spLocks noChangeShapeType="1"/>
            </p:cNvSpPr>
            <p:nvPr/>
          </p:nvSpPr>
          <p:spPr bwMode="auto">
            <a:xfrm>
              <a:off x="3538" y="0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1555750" y="2852738"/>
            <a:ext cx="490538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 b="1">
                <a:ea typeface="微软雅黑" panose="020B0503020204020204" pitchFamily="34" charset="-122"/>
              </a:rPr>
              <a:t>0</a:t>
            </a:r>
            <a:endParaRPr lang="en-US" altLang="zh-CN" sz="2800" b="1">
              <a:ea typeface="微软雅黑" panose="020B0503020204020204" pitchFamily="34" charset="-122"/>
            </a:endParaRP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6824663" y="2862263"/>
            <a:ext cx="54927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 b="1">
                <a:ea typeface="微软雅黑" panose="020B0503020204020204" pitchFamily="34" charset="-122"/>
              </a:rPr>
              <a:t>1</a:t>
            </a:r>
            <a:endParaRPr lang="en-US" altLang="zh-CN" sz="2800" b="1">
              <a:ea typeface="微软雅黑" panose="020B0503020204020204" pitchFamily="34" charset="-122"/>
            </a:endParaRPr>
          </a:p>
        </p:txBody>
      </p:sp>
      <p:graphicFrame>
        <p:nvGraphicFramePr>
          <p:cNvPr id="18" name="Object 23"/>
          <p:cNvGraphicFramePr>
            <a:graphicFrameLocks noChangeAspect="1"/>
          </p:cNvGraphicFramePr>
          <p:nvPr/>
        </p:nvGraphicFramePr>
        <p:xfrm>
          <a:off x="6253163" y="3492500"/>
          <a:ext cx="385762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7" name="Equation" r:id="rId3" imgW="152400" imgH="405765" progId="">
                  <p:embed/>
                </p:oleObj>
              </mc:Choice>
              <mc:Fallback>
                <p:oleObj name="Equation" r:id="rId3" imgW="152400" imgH="405765" progId="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3163" y="3492500"/>
                        <a:ext cx="385762" cy="1030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24"/>
          <p:cNvSpPr txBox="1">
            <a:spLocks noChangeArrowheads="1"/>
          </p:cNvSpPr>
          <p:nvPr/>
        </p:nvSpPr>
        <p:spPr bwMode="auto">
          <a:xfrm>
            <a:off x="5321300" y="3602038"/>
            <a:ext cx="720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endParaRPr lang="en-US" altLang="zh-CN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979613" y="1692275"/>
            <a:ext cx="487362" cy="487363"/>
          </a:xfrm>
          <a:prstGeom prst="ellipse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405438" y="3762375"/>
            <a:ext cx="487362" cy="487363"/>
          </a:xfrm>
          <a:prstGeom prst="ellipse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53" name="文本框 22"/>
          <p:cNvSpPr txBox="1">
            <a:spLocks noChangeArrowheads="1"/>
          </p:cNvSpPr>
          <p:nvPr/>
        </p:nvSpPr>
        <p:spPr bwMode="auto">
          <a:xfrm>
            <a:off x="3933825" y="3706813"/>
            <a:ext cx="13874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    ）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54" name="文本框 23"/>
          <p:cNvSpPr txBox="1">
            <a:spLocks noChangeArrowheads="1"/>
          </p:cNvSpPr>
          <p:nvPr/>
        </p:nvSpPr>
        <p:spPr bwMode="auto">
          <a:xfrm>
            <a:off x="5584825" y="3706813"/>
            <a:ext cx="13874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    ）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821238" y="2703513"/>
            <a:ext cx="46037" cy="4603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297613" y="2703513"/>
            <a:ext cx="46037" cy="4603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文本框 16"/>
          <p:cNvSpPr txBox="1">
            <a:spLocks noChangeArrowheads="1"/>
          </p:cNvSpPr>
          <p:nvPr/>
        </p:nvSpPr>
        <p:spPr bwMode="auto">
          <a:xfrm>
            <a:off x="1476375" y="1033463"/>
            <a:ext cx="6911975" cy="115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在括号里填与直线上的点对应的分数，在      里填“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&gt;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”或“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7078663" y="2862263"/>
            <a:ext cx="54927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 b="1">
                <a:ea typeface="微软雅黑" panose="020B0503020204020204" pitchFamily="34" charset="-122"/>
              </a:rPr>
              <a:t>2</a:t>
            </a:r>
            <a:endParaRPr lang="en-US" altLang="zh-CN" sz="2800" b="1">
              <a:ea typeface="微软雅黑" panose="020B0503020204020204" pitchFamily="34" charset="-122"/>
            </a:endParaRPr>
          </a:p>
        </p:txBody>
      </p:sp>
      <p:sp>
        <p:nvSpPr>
          <p:cNvPr id="11270" name="Line 3"/>
          <p:cNvSpPr>
            <a:spLocks noChangeShapeType="1"/>
          </p:cNvSpPr>
          <p:nvPr/>
        </p:nvSpPr>
        <p:spPr bwMode="auto">
          <a:xfrm>
            <a:off x="6270625" y="2852738"/>
            <a:ext cx="0" cy="655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1" name="Line 4"/>
          <p:cNvSpPr>
            <a:spLocks noChangeShapeType="1"/>
          </p:cNvSpPr>
          <p:nvPr/>
        </p:nvSpPr>
        <p:spPr bwMode="auto">
          <a:xfrm>
            <a:off x="7123113" y="2852738"/>
            <a:ext cx="0" cy="655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1555750" y="2852738"/>
            <a:ext cx="490538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 b="1">
                <a:ea typeface="微软雅黑" panose="020B0503020204020204" pitchFamily="34" charset="-122"/>
              </a:rPr>
              <a:t>0</a:t>
            </a:r>
            <a:endParaRPr lang="en-US" altLang="zh-CN" sz="2800" b="1"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979613" y="1692275"/>
            <a:ext cx="487362" cy="487363"/>
          </a:xfrm>
          <a:prstGeom prst="ellipse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1274" name="图片 1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92275" y="2471738"/>
            <a:ext cx="597535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4286250" y="2862263"/>
            <a:ext cx="550863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 b="1">
                <a:ea typeface="微软雅黑" panose="020B0503020204020204" pitchFamily="34" charset="-122"/>
              </a:rPr>
              <a:t>1</a:t>
            </a:r>
            <a:endParaRPr lang="en-US" altLang="zh-CN" sz="2800" b="1">
              <a:ea typeface="微软雅黑" panose="020B0503020204020204" pitchFamily="34" charset="-122"/>
            </a:endParaRPr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6462713" y="3509963"/>
            <a:ext cx="720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</a:t>
            </a:r>
            <a:endParaRPr lang="en-US" altLang="zh-CN" sz="4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7" name="文本框 21"/>
          <p:cNvSpPr txBox="1">
            <a:spLocks noChangeArrowheads="1"/>
          </p:cNvSpPr>
          <p:nvPr/>
        </p:nvSpPr>
        <p:spPr bwMode="auto">
          <a:xfrm>
            <a:off x="5076825" y="3614738"/>
            <a:ext cx="13858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    ）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78" name="文本框 22"/>
          <p:cNvSpPr txBox="1">
            <a:spLocks noChangeArrowheads="1"/>
          </p:cNvSpPr>
          <p:nvPr/>
        </p:nvSpPr>
        <p:spPr bwMode="auto">
          <a:xfrm>
            <a:off x="6727825" y="3614738"/>
            <a:ext cx="13858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    ）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4" name="Object 24"/>
          <p:cNvGraphicFramePr>
            <a:graphicFrameLocks noChangeAspect="1"/>
          </p:cNvGraphicFramePr>
          <p:nvPr/>
        </p:nvGraphicFramePr>
        <p:xfrm>
          <a:off x="5603875" y="3376613"/>
          <a:ext cx="604838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0" name="Equation" r:id="rId2" imgW="215900" imgH="405765" progId="">
                  <p:embed/>
                </p:oleObj>
              </mc:Choice>
              <mc:Fallback>
                <p:oleObj name="Equation" r:id="rId2" imgW="215900" imgH="405765" progId="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3875" y="3376613"/>
                        <a:ext cx="604838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5"/>
          <p:cNvGraphicFramePr>
            <a:graphicFrameLocks noChangeAspect="1"/>
          </p:cNvGraphicFramePr>
          <p:nvPr/>
        </p:nvGraphicFramePr>
        <p:xfrm>
          <a:off x="7307263" y="3452813"/>
          <a:ext cx="57785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1" name="Equation" r:id="rId4" imgW="228600" imgH="406400" progId="">
                  <p:embed/>
                </p:oleObj>
              </mc:Choice>
              <mc:Fallback>
                <p:oleObj name="Equation" r:id="rId4" imgW="228600" imgH="406400" progId="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7263" y="3452813"/>
                        <a:ext cx="577850" cy="1031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椭圆 25"/>
          <p:cNvSpPr/>
          <p:nvPr/>
        </p:nvSpPr>
        <p:spPr>
          <a:xfrm>
            <a:off x="6527800" y="3648075"/>
            <a:ext cx="487363" cy="487363"/>
          </a:xfrm>
          <a:prstGeom prst="ellipse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文本框 1"/>
          <p:cNvSpPr txBox="1">
            <a:spLocks noChangeArrowheads="1"/>
          </p:cNvSpPr>
          <p:nvPr/>
        </p:nvSpPr>
        <p:spPr bwMode="auto">
          <a:xfrm>
            <a:off x="1476375" y="1033463"/>
            <a:ext cx="6911975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比较下面每组中两个分数的大小。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Object 62"/>
          <p:cNvGraphicFramePr>
            <a:graphicFrameLocks noChangeAspect="1"/>
          </p:cNvGraphicFramePr>
          <p:nvPr/>
        </p:nvGraphicFramePr>
        <p:xfrm>
          <a:off x="1476375" y="2076450"/>
          <a:ext cx="355600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3" name="Equation" r:id="rId1" imgW="139700" imgH="406400" progId="">
                  <p:embed/>
                </p:oleObj>
              </mc:Choice>
              <mc:Fallback>
                <p:oleObj name="Equation" r:id="rId1" imgW="139700" imgH="406400" progId="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2076450"/>
                        <a:ext cx="355600" cy="1039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63"/>
          <p:cNvGraphicFramePr>
            <a:graphicFrameLocks noChangeAspect="1"/>
          </p:cNvGraphicFramePr>
          <p:nvPr/>
        </p:nvGraphicFramePr>
        <p:xfrm>
          <a:off x="2651125" y="2055813"/>
          <a:ext cx="385763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4" name="Equation" r:id="rId3" imgW="152400" imgH="405765" progId="">
                  <p:embed/>
                </p:oleObj>
              </mc:Choice>
              <mc:Fallback>
                <p:oleObj name="Equation" r:id="rId3" imgW="152400" imgH="405765" progId="">
                  <p:embed/>
                  <p:pic>
                    <p:nvPicPr>
                      <p:cNvPr id="0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1125" y="2055813"/>
                        <a:ext cx="385763" cy="1031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椭圆 4"/>
          <p:cNvSpPr/>
          <p:nvPr/>
        </p:nvSpPr>
        <p:spPr>
          <a:xfrm>
            <a:off x="1979613" y="2371725"/>
            <a:ext cx="487362" cy="487363"/>
          </a:xfrm>
          <a:prstGeom prst="ellipse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aphicFrame>
        <p:nvGraphicFramePr>
          <p:cNvPr id="6" name="Object 64"/>
          <p:cNvGraphicFramePr>
            <a:graphicFrameLocks noChangeAspect="1"/>
          </p:cNvGraphicFramePr>
          <p:nvPr/>
        </p:nvGraphicFramePr>
        <p:xfrm>
          <a:off x="3825875" y="2049463"/>
          <a:ext cx="407988" cy="1093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5" name="Equation" r:id="rId5" imgW="152400" imgH="405765" progId="">
                  <p:embed/>
                </p:oleObj>
              </mc:Choice>
              <mc:Fallback>
                <p:oleObj name="Equation" r:id="rId5" imgW="152400" imgH="405765" progId="">
                  <p:embed/>
                  <p:pic>
                    <p:nvPicPr>
                      <p:cNvPr id="0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5875" y="2049463"/>
                        <a:ext cx="407988" cy="1093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5"/>
          <p:cNvGraphicFramePr>
            <a:graphicFrameLocks noChangeAspect="1"/>
          </p:cNvGraphicFramePr>
          <p:nvPr/>
        </p:nvGraphicFramePr>
        <p:xfrm>
          <a:off x="5027613" y="2055813"/>
          <a:ext cx="385762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6" name="Equation" r:id="rId7" imgW="152400" imgH="405765" progId="">
                  <p:embed/>
                </p:oleObj>
              </mc:Choice>
              <mc:Fallback>
                <p:oleObj name="Equation" r:id="rId7" imgW="152400" imgH="405765" progId="">
                  <p:embed/>
                  <p:pic>
                    <p:nvPicPr>
                      <p:cNvPr id="0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7613" y="2055813"/>
                        <a:ext cx="385762" cy="1031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椭圆 7"/>
          <p:cNvSpPr/>
          <p:nvPr/>
        </p:nvSpPr>
        <p:spPr>
          <a:xfrm>
            <a:off x="4356100" y="2371725"/>
            <a:ext cx="487363" cy="487363"/>
          </a:xfrm>
          <a:prstGeom prst="ellipse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aphicFrame>
        <p:nvGraphicFramePr>
          <p:cNvPr id="9" name="Object 66"/>
          <p:cNvGraphicFramePr>
            <a:graphicFrameLocks noChangeAspect="1"/>
          </p:cNvGraphicFramePr>
          <p:nvPr/>
        </p:nvGraphicFramePr>
        <p:xfrm>
          <a:off x="6227763" y="2055813"/>
          <a:ext cx="404812" cy="108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" name="Equation" r:id="rId9" imgW="152400" imgH="405765" progId="">
                  <p:embed/>
                </p:oleObj>
              </mc:Choice>
              <mc:Fallback>
                <p:oleObj name="Equation" r:id="rId9" imgW="152400" imgH="405765" progId="">
                  <p:embed/>
                  <p:pic>
                    <p:nvPicPr>
                      <p:cNvPr id="0" name="Object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2055813"/>
                        <a:ext cx="404812" cy="1087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7"/>
          <p:cNvGraphicFramePr>
            <a:graphicFrameLocks noChangeAspect="1"/>
          </p:cNvGraphicFramePr>
          <p:nvPr/>
        </p:nvGraphicFramePr>
        <p:xfrm>
          <a:off x="7399338" y="2055813"/>
          <a:ext cx="385762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8" name="Equation" r:id="rId11" imgW="152400" imgH="405765" progId="">
                  <p:embed/>
                </p:oleObj>
              </mc:Choice>
              <mc:Fallback>
                <p:oleObj name="Equation" r:id="rId11" imgW="152400" imgH="405765" progId="">
                  <p:embed/>
                  <p:pic>
                    <p:nvPicPr>
                      <p:cNvPr id="0" name="Object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9338" y="2055813"/>
                        <a:ext cx="385762" cy="1031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椭圆 10"/>
          <p:cNvSpPr/>
          <p:nvPr/>
        </p:nvSpPr>
        <p:spPr>
          <a:xfrm>
            <a:off x="6727825" y="2371725"/>
            <a:ext cx="487363" cy="487363"/>
          </a:xfrm>
          <a:prstGeom prst="ellipse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957388" y="2262188"/>
            <a:ext cx="4873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E8333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&lt;</a:t>
            </a:r>
            <a:endParaRPr lang="zh-CN" altLang="en-US" sz="4000" b="1">
              <a:solidFill>
                <a:srgbClr val="E8333C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359275" y="2241550"/>
            <a:ext cx="4873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E8333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4000" b="1">
              <a:solidFill>
                <a:srgbClr val="E8333C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6727825" y="2262188"/>
            <a:ext cx="4873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E8333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&lt;</a:t>
            </a:r>
            <a:endParaRPr lang="zh-CN" altLang="en-US" sz="4000" b="1">
              <a:solidFill>
                <a:srgbClr val="E8333C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文本框 1"/>
          <p:cNvSpPr txBox="1">
            <a:spLocks noChangeArrowheads="1"/>
          </p:cNvSpPr>
          <p:nvPr/>
        </p:nvSpPr>
        <p:spPr bwMode="auto">
          <a:xfrm>
            <a:off x="1473200" y="788988"/>
            <a:ext cx="6911975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哪辆汽车的速度快一些？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319" name="图片 1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6500" y="1728788"/>
            <a:ext cx="7046913" cy="170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0"/>
          <p:cNvGrpSpPr/>
          <p:nvPr/>
        </p:nvGrpSpPr>
        <p:grpSpPr bwMode="auto">
          <a:xfrm>
            <a:off x="684213" y="3686175"/>
            <a:ext cx="7632700" cy="1031875"/>
            <a:chOff x="684213" y="3685574"/>
            <a:chExt cx="7632700" cy="1031875"/>
          </a:xfrm>
        </p:grpSpPr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2338388" y="3939574"/>
              <a:ext cx="649287" cy="5238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800">
                  <a:solidFill>
                    <a:srgbClr val="FF0000"/>
                  </a:solidFill>
                  <a:latin typeface="+mn-ea"/>
                  <a:ea typeface="+mn-ea"/>
                </a:rPr>
                <a:t>＞</a:t>
              </a:r>
              <a:r>
                <a:rPr lang="zh-CN" altLang="en-US" sz="2800" b="0">
                  <a:solidFill>
                    <a:schemeClr val="tx1"/>
                  </a:solidFill>
                  <a:latin typeface="+mn-ea"/>
                  <a:ea typeface="+mn-ea"/>
                </a:rPr>
                <a:t> </a:t>
              </a:r>
              <a:endParaRPr lang="zh-CN" altLang="en-US" sz="2800" b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684213" y="3939574"/>
              <a:ext cx="1584325" cy="5238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marL="571500" indent="-5715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zh-CN" altLang="en-US" sz="2800">
                  <a:solidFill>
                    <a:srgbClr val="FF0000"/>
                  </a:solidFill>
                  <a:latin typeface="+mn-ea"/>
                  <a:ea typeface="+mn-ea"/>
                </a:rPr>
                <a:t>因为        </a:t>
              </a:r>
              <a:endParaRPr lang="zh-CN" altLang="en-US" sz="280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3132138" y="3939574"/>
              <a:ext cx="5184775" cy="5238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marL="571500" indent="-5715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altLang="zh-CN" sz="2800" dirty="0">
                  <a:solidFill>
                    <a:srgbClr val="FF0000"/>
                  </a:solidFill>
                  <a:latin typeface="+mn-ea"/>
                  <a:ea typeface="+mn-ea"/>
                </a:rPr>
                <a:t>,</a:t>
              </a:r>
              <a:r>
                <a:rPr lang="zh-CN" altLang="en-US" sz="2800" dirty="0">
                  <a:solidFill>
                    <a:srgbClr val="FF0000"/>
                  </a:solidFill>
                  <a:latin typeface="+mn-ea"/>
                  <a:ea typeface="+mn-ea"/>
                </a:rPr>
                <a:t>所以绿色的汽车速度快。</a:t>
              </a:r>
              <a:endParaRPr lang="zh-CN" altLang="en-US" sz="2800" dirty="0">
                <a:solidFill>
                  <a:srgbClr val="FF0000"/>
                </a:solidFill>
                <a:latin typeface="+mn-ea"/>
                <a:ea typeface="+mn-ea"/>
              </a:endParaRPr>
            </a:p>
          </p:txBody>
        </p:sp>
        <p:graphicFrame>
          <p:nvGraphicFramePr>
            <p:cNvPr id="13316" name="Object 16"/>
            <p:cNvGraphicFramePr>
              <a:graphicFrameLocks noChangeAspect="1"/>
            </p:cNvGraphicFramePr>
            <p:nvPr/>
          </p:nvGraphicFramePr>
          <p:xfrm>
            <a:off x="1967707" y="3685574"/>
            <a:ext cx="352425" cy="1031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26" name="Equation" r:id="rId2" imgW="139700" imgH="406400" progId="">
                    <p:embed/>
                  </p:oleObj>
                </mc:Choice>
                <mc:Fallback>
                  <p:oleObj name="Equation" r:id="rId2" imgW="139700" imgH="406400" progId="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7707" y="3685574"/>
                          <a:ext cx="352425" cy="10318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17" name="Object 17"/>
            <p:cNvGraphicFramePr>
              <a:graphicFrameLocks noChangeAspect="1"/>
            </p:cNvGraphicFramePr>
            <p:nvPr/>
          </p:nvGraphicFramePr>
          <p:xfrm>
            <a:off x="2987675" y="3685574"/>
            <a:ext cx="352425" cy="1031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27" name="Equation" r:id="rId4" imgW="139700" imgH="406400" progId="">
                    <p:embed/>
                  </p:oleObj>
                </mc:Choice>
                <mc:Fallback>
                  <p:oleObj name="Equation" r:id="rId4" imgW="139700" imgH="406400" progId="">
                    <p:embed/>
                    <p:pic>
                      <p:nvPicPr>
                        <p:cNvPr id="0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87675" y="3685574"/>
                          <a:ext cx="352425" cy="10318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" name="对话气泡: 圆角矩形 2"/>
          <p:cNvSpPr/>
          <p:nvPr/>
        </p:nvSpPr>
        <p:spPr>
          <a:xfrm>
            <a:off x="658813" y="2108200"/>
            <a:ext cx="3403600" cy="827088"/>
          </a:xfrm>
          <a:prstGeom prst="wedgeRoundRectCallout">
            <a:avLst>
              <a:gd name="adj1" fmla="val 56265"/>
              <a:gd name="adj2" fmla="val -2647"/>
              <a:gd name="adj3" fmla="val 16667"/>
            </a:avLst>
          </a:prstGeom>
          <a:solidFill>
            <a:srgbClr val="E3F4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我</a:t>
            </a:r>
            <a:r>
              <a:rPr lang="en-US" altLang="zh-CN" sz="2800" b="1" dirty="0">
                <a:solidFill>
                  <a:schemeClr val="tx1"/>
                </a:solidFill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</a:rPr>
              <a:t>时行了全程的    。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13314" name="Object 18"/>
          <p:cNvGraphicFramePr>
            <a:graphicFrameLocks noChangeAspect="1"/>
          </p:cNvGraphicFramePr>
          <p:nvPr/>
        </p:nvGraphicFramePr>
        <p:xfrm>
          <a:off x="3363913" y="2081213"/>
          <a:ext cx="292100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" name="Equation" r:id="rId6" imgW="139700" imgH="406400" progId="">
                  <p:embed/>
                </p:oleObj>
              </mc:Choice>
              <mc:Fallback>
                <p:oleObj name="Equation" r:id="rId6" imgW="139700" imgH="406400" progId="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3913" y="2081213"/>
                        <a:ext cx="292100" cy="852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对话气泡: 圆角矩形 14"/>
          <p:cNvSpPr/>
          <p:nvPr/>
        </p:nvSpPr>
        <p:spPr>
          <a:xfrm>
            <a:off x="5381625" y="1536700"/>
            <a:ext cx="3455988" cy="825500"/>
          </a:xfrm>
          <a:prstGeom prst="wedgeRoundRectCallout">
            <a:avLst>
              <a:gd name="adj1" fmla="val -28386"/>
              <a:gd name="adj2" fmla="val 77964"/>
              <a:gd name="adj3" fmla="val 16667"/>
            </a:avLst>
          </a:prstGeom>
          <a:solidFill>
            <a:srgbClr val="E3F4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我</a:t>
            </a:r>
            <a:r>
              <a:rPr lang="en-US" altLang="zh-CN" sz="2800" b="1" dirty="0">
                <a:solidFill>
                  <a:schemeClr val="tx1"/>
                </a:solidFill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</a:rPr>
              <a:t>时行了全程的    。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13315" name="Object 19"/>
          <p:cNvGraphicFramePr>
            <a:graphicFrameLocks noChangeAspect="1"/>
          </p:cNvGraphicFramePr>
          <p:nvPr/>
        </p:nvGraphicFramePr>
        <p:xfrm>
          <a:off x="8108950" y="1509713"/>
          <a:ext cx="290513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" name="Equation" r:id="rId8" imgW="139700" imgH="406400" progId="">
                  <p:embed/>
                </p:oleObj>
              </mc:Choice>
              <mc:Fallback>
                <p:oleObj name="Equation" r:id="rId8" imgW="139700" imgH="406400" progId="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8950" y="1509713"/>
                        <a:ext cx="290513" cy="852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71550" y="2357438"/>
            <a:ext cx="7112000" cy="1190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通</a:t>
            </a:r>
            <a:r>
              <a:rPr lang="zh-CN" altLang="en-US" sz="3600" b="1" dirty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过这节课的学习活动，你有什么收获？</a:t>
            </a:r>
            <a:endParaRPr lang="zh-CN" altLang="en-US" sz="3600" b="1" dirty="0">
              <a:solidFill>
                <a:srgbClr val="00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76325" y="1504950"/>
            <a:ext cx="20383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388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1252538"/>
            <a:ext cx="31654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890713" y="2571750"/>
            <a:ext cx="7239000" cy="13255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43113" y="1601788"/>
            <a:ext cx="2038350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412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93863" y="1347788"/>
            <a:ext cx="3167062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3"/>
          <p:cNvSpPr txBox="1">
            <a:spLocks noChangeArrowheads="1"/>
          </p:cNvSpPr>
          <p:nvPr/>
        </p:nvSpPr>
        <p:spPr bwMode="auto">
          <a:xfrm>
            <a:off x="827088" y="1347788"/>
            <a:ext cx="7561262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000"/>
              </a:spcBef>
              <a:buFontTx/>
              <a:buAutoNum type="arabicPeriod"/>
            </a:pPr>
            <a:r>
              <a:rPr lang="zh-CN" altLang="en-US" sz="2800" b="1" dirty="0"/>
              <a:t>一块蛋糕平均分成了</a:t>
            </a:r>
            <a:r>
              <a:rPr lang="en-US" altLang="zh-CN" sz="2800" b="1" dirty="0"/>
              <a:t>10</a:t>
            </a:r>
            <a:r>
              <a:rPr lang="zh-CN" altLang="en-US" sz="2800" b="1" dirty="0"/>
              <a:t>份，每份是这块蛋糕的（    ），</a:t>
            </a:r>
            <a:r>
              <a:rPr lang="en-US" altLang="zh-CN" sz="2800" b="1" dirty="0"/>
              <a:t>4</a:t>
            </a:r>
            <a:r>
              <a:rPr lang="zh-CN" altLang="en-US" sz="2800" b="1" dirty="0"/>
              <a:t>份是这块蛋糕的（   ）。</a:t>
            </a:r>
            <a:r>
              <a:rPr lang="en-US" altLang="zh-CN" sz="2800" b="1" dirty="0"/>
              <a:t> </a:t>
            </a:r>
            <a:endParaRPr lang="en-US" altLang="zh-CN" sz="2800" b="1" dirty="0"/>
          </a:p>
          <a:p>
            <a:pPr eaLnBrk="1" hangingPunct="1">
              <a:lnSpc>
                <a:spcPct val="150000"/>
              </a:lnSpc>
              <a:spcBef>
                <a:spcPts val="1000"/>
              </a:spcBef>
              <a:buFontTx/>
              <a:buAutoNum type="arabicPeriod"/>
            </a:pPr>
            <a:r>
              <a:rPr lang="zh-CN" altLang="en-US" sz="2800" b="1" dirty="0"/>
              <a:t>    里面有 （   ）个    。</a:t>
            </a:r>
            <a:endParaRPr lang="en-US" altLang="zh-CN" sz="2800" b="1" dirty="0"/>
          </a:p>
          <a:p>
            <a:pPr eaLnBrk="1" hangingPunct="1">
              <a:lnSpc>
                <a:spcPct val="150000"/>
              </a:lnSpc>
              <a:spcBef>
                <a:spcPts val="1000"/>
              </a:spcBef>
              <a:buFontTx/>
              <a:buAutoNum type="arabicPeriod"/>
            </a:pPr>
            <a:r>
              <a:rPr lang="en-US" altLang="zh-CN" sz="2800" b="1" dirty="0"/>
              <a:t>5</a:t>
            </a:r>
            <a:r>
              <a:rPr lang="zh-CN" altLang="en-US" sz="2800" b="1" dirty="0"/>
              <a:t>个   是（   ）。</a:t>
            </a:r>
            <a:endParaRPr lang="zh-CN" altLang="en-US" sz="2800" b="1" dirty="0"/>
          </a:p>
          <a:p>
            <a:pPr eaLnBrk="1" hangingPunct="1">
              <a:lnSpc>
                <a:spcPct val="90000"/>
              </a:lnSpc>
            </a:pPr>
            <a:endParaRPr lang="zh-CN" altLang="en-US" sz="2800" b="1" dirty="0"/>
          </a:p>
        </p:txBody>
      </p:sp>
      <p:graphicFrame>
        <p:nvGraphicFramePr>
          <p:cNvPr id="3" name="Object 44"/>
          <p:cNvGraphicFramePr>
            <a:graphicFrameLocks noChangeAspect="1"/>
          </p:cNvGraphicFramePr>
          <p:nvPr/>
        </p:nvGraphicFramePr>
        <p:xfrm>
          <a:off x="2560638" y="1884363"/>
          <a:ext cx="503237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Equation" r:id="rId1" imgW="215900" imgH="405765" progId="">
                  <p:embed/>
                </p:oleObj>
              </mc:Choice>
              <mc:Fallback>
                <p:oleObj name="Equation" r:id="rId1" imgW="215900" imgH="405765" progId="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0638" y="1884363"/>
                        <a:ext cx="503237" cy="944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5"/>
          <p:cNvGraphicFramePr>
            <a:graphicFrameLocks noChangeAspect="1"/>
          </p:cNvGraphicFramePr>
          <p:nvPr/>
        </p:nvGraphicFramePr>
        <p:xfrm>
          <a:off x="6667500" y="1919288"/>
          <a:ext cx="473075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3" imgW="215900" imgH="405765" progId="">
                  <p:embed/>
                </p:oleObj>
              </mc:Choice>
              <mc:Fallback>
                <p:oleObj name="Equation" r:id="rId3" imgW="215900" imgH="405765" progId="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7500" y="1919288"/>
                        <a:ext cx="473075" cy="890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46"/>
          <p:cNvGraphicFramePr>
            <a:graphicFrameLocks noChangeAspect="1"/>
          </p:cNvGraphicFramePr>
          <p:nvPr/>
        </p:nvGraphicFramePr>
        <p:xfrm>
          <a:off x="1403350" y="2709863"/>
          <a:ext cx="347663" cy="89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" r:id="rId5" imgW="152400" imgH="393700" progId="Equations">
                  <p:embed/>
                </p:oleObj>
              </mc:Choice>
              <mc:Fallback>
                <p:oleObj name="" r:id="rId5" imgW="152400" imgH="393700" progId="Equations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2709863"/>
                        <a:ext cx="347663" cy="896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47"/>
          <p:cNvGraphicFramePr>
            <a:graphicFrameLocks noChangeAspect="1"/>
          </p:cNvGraphicFramePr>
          <p:nvPr/>
        </p:nvGraphicFramePr>
        <p:xfrm>
          <a:off x="4348163" y="2751138"/>
          <a:ext cx="328612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" r:id="rId7" imgW="152400" imgH="393700" progId="Equations">
                  <p:embed/>
                </p:oleObj>
              </mc:Choice>
              <mc:Fallback>
                <p:oleObj name="" r:id="rId7" imgW="152400" imgH="393700" progId="Equations">
                  <p:embed/>
                  <p:pic>
                    <p:nvPicPr>
                      <p:cNvPr id="0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8163" y="2751138"/>
                        <a:ext cx="328612" cy="846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417888" y="2897188"/>
            <a:ext cx="576262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E8333C"/>
                </a:solidFill>
              </a:rPr>
              <a:t>3</a:t>
            </a:r>
            <a:endParaRPr lang="en-US" altLang="zh-CN" sz="2800">
              <a:solidFill>
                <a:srgbClr val="E8333C"/>
              </a:solidFill>
            </a:endParaRPr>
          </a:p>
        </p:txBody>
      </p:sp>
      <p:graphicFrame>
        <p:nvGraphicFramePr>
          <p:cNvPr id="1030" name="Object 48"/>
          <p:cNvGraphicFramePr>
            <a:graphicFrameLocks noChangeAspect="1"/>
          </p:cNvGraphicFramePr>
          <p:nvPr/>
        </p:nvGraphicFramePr>
        <p:xfrm>
          <a:off x="2054225" y="3516313"/>
          <a:ext cx="301625" cy="84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" r:id="rId9" imgW="139700" imgH="394335" progId="Equations">
                  <p:embed/>
                </p:oleObj>
              </mc:Choice>
              <mc:Fallback>
                <p:oleObj name="" r:id="rId9" imgW="139700" imgH="394335" progId="Equations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4225" y="3516313"/>
                        <a:ext cx="301625" cy="846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9"/>
          <p:cNvGraphicFramePr>
            <a:graphicFrameLocks noChangeAspect="1"/>
          </p:cNvGraphicFramePr>
          <p:nvPr/>
        </p:nvGraphicFramePr>
        <p:xfrm>
          <a:off x="3017838" y="3529013"/>
          <a:ext cx="30162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Equation" r:id="rId11" imgW="139700" imgH="406400" progId="">
                  <p:embed/>
                </p:oleObj>
              </mc:Choice>
              <mc:Fallback>
                <p:oleObj name="Equation" r:id="rId11" imgW="139700" imgH="406400" progId="">
                  <p:embed/>
                  <p:pic>
                    <p:nvPicPr>
                      <p:cNvPr id="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7838" y="3529013"/>
                        <a:ext cx="301625" cy="873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" name="文本框 10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知识回顾</a:t>
            </a:r>
            <a:endParaRPr lang="zh-CN" altLang="en-US" sz="2800" b="1" dirty="0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ChangeArrowheads="1"/>
          </p:cNvSpPr>
          <p:nvPr/>
        </p:nvSpPr>
        <p:spPr bwMode="auto">
          <a:xfrm>
            <a:off x="1616075" y="2498725"/>
            <a:ext cx="647700" cy="6477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>
                <a:solidFill>
                  <a:srgbClr val="FF0000"/>
                </a:solidFill>
                <a:latin typeface="+mn-lt"/>
                <a:ea typeface="+mn-ea"/>
              </a:rPr>
              <a:t>＞</a:t>
            </a:r>
            <a:endParaRPr lang="zh-CN" altLang="en-US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" name="Rectangle 24"/>
          <p:cNvSpPr>
            <a:spLocks noChangeArrowheads="1"/>
          </p:cNvSpPr>
          <p:nvPr/>
        </p:nvSpPr>
        <p:spPr bwMode="auto">
          <a:xfrm>
            <a:off x="4208463" y="2425700"/>
            <a:ext cx="647700" cy="6477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>
                <a:solidFill>
                  <a:srgbClr val="FF0000"/>
                </a:solidFill>
                <a:latin typeface="+mn-lt"/>
                <a:ea typeface="+mn-ea"/>
              </a:rPr>
              <a:t>＜</a:t>
            </a:r>
            <a:endParaRPr lang="zh-CN" altLang="en-US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" name="Rectangle 26"/>
          <p:cNvSpPr>
            <a:spLocks noChangeArrowheads="1"/>
          </p:cNvSpPr>
          <p:nvPr/>
        </p:nvSpPr>
        <p:spPr bwMode="auto">
          <a:xfrm>
            <a:off x="6873875" y="2498725"/>
            <a:ext cx="647700" cy="6477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>
                <a:solidFill>
                  <a:srgbClr val="FF0000"/>
                </a:solidFill>
                <a:latin typeface="+mn-lt"/>
                <a:ea typeface="+mn-ea"/>
              </a:rPr>
              <a:t>＞</a:t>
            </a:r>
            <a:endParaRPr lang="zh-CN" altLang="en-US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" name="Rectangle 27"/>
          <p:cNvSpPr>
            <a:spLocks noChangeArrowheads="1"/>
          </p:cNvSpPr>
          <p:nvPr/>
        </p:nvSpPr>
        <p:spPr bwMode="auto">
          <a:xfrm>
            <a:off x="6656388" y="1203325"/>
            <a:ext cx="647700" cy="6477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>
                <a:solidFill>
                  <a:srgbClr val="FF0000"/>
                </a:solidFill>
                <a:latin typeface="+mn-lt"/>
                <a:ea typeface="+mn-ea"/>
              </a:rPr>
              <a:t>＜</a:t>
            </a:r>
            <a:endParaRPr lang="zh-CN" altLang="en-US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" name="Rectangle 28"/>
          <p:cNvSpPr>
            <a:spLocks noChangeArrowheads="1"/>
          </p:cNvSpPr>
          <p:nvPr/>
        </p:nvSpPr>
        <p:spPr bwMode="auto">
          <a:xfrm>
            <a:off x="1471613" y="1274763"/>
            <a:ext cx="647700" cy="6477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>
                <a:solidFill>
                  <a:srgbClr val="FF0000"/>
                </a:solidFill>
                <a:latin typeface="+mn-lt"/>
                <a:ea typeface="+mn-ea"/>
              </a:rPr>
              <a:t>＜</a:t>
            </a:r>
            <a:endParaRPr lang="zh-CN" altLang="en-US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auto">
          <a:xfrm>
            <a:off x="4286250" y="1274763"/>
            <a:ext cx="647700" cy="6477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>
                <a:solidFill>
                  <a:srgbClr val="FF0000"/>
                </a:solidFill>
                <a:latin typeface="+mn-lt"/>
                <a:ea typeface="+mn-ea"/>
              </a:rPr>
              <a:t>＞</a:t>
            </a:r>
            <a:endParaRPr lang="zh-CN" altLang="en-US">
              <a:solidFill>
                <a:srgbClr val="FF0000"/>
              </a:solidFill>
              <a:latin typeface="+mn-lt"/>
              <a:ea typeface="+mn-ea"/>
            </a:endParaRPr>
          </a:p>
        </p:txBody>
      </p:sp>
      <p:graphicFrame>
        <p:nvGraphicFramePr>
          <p:cNvPr id="2050" name="Object 86"/>
          <p:cNvGraphicFramePr>
            <a:graphicFrameLocks noChangeAspect="1"/>
          </p:cNvGraphicFramePr>
          <p:nvPr/>
        </p:nvGraphicFramePr>
        <p:xfrm>
          <a:off x="1187450" y="1130300"/>
          <a:ext cx="382588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" r:id="rId1" imgW="152400" imgH="393700" progId="Equations">
                  <p:embed/>
                </p:oleObj>
              </mc:Choice>
              <mc:Fallback>
                <p:oleObj name="" r:id="rId1" imgW="152400" imgH="393700" progId="Equations">
                  <p:embed/>
                  <p:pic>
                    <p:nvPicPr>
                      <p:cNvPr id="0" name="Object 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1130300"/>
                        <a:ext cx="382588" cy="989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1619250" y="1419225"/>
            <a:ext cx="431800" cy="433388"/>
          </a:xfrm>
          <a:prstGeom prst="ellipse">
            <a:avLst/>
          </a:prstGeom>
          <a:noFill/>
          <a:ln w="9525">
            <a:solidFill>
              <a:srgbClr val="009900"/>
            </a:solidFill>
            <a:round/>
          </a:ln>
        </p:spPr>
        <p:txBody>
          <a:bodyPr wrap="none" anchor="ctr"/>
          <a:lstStyle>
            <a:lvl1pPr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latin typeface="+mn-lt"/>
              <a:ea typeface="+mn-ea"/>
            </a:endParaRPr>
          </a:p>
        </p:txBody>
      </p:sp>
      <p:graphicFrame>
        <p:nvGraphicFramePr>
          <p:cNvPr id="2051" name="Object 87"/>
          <p:cNvGraphicFramePr>
            <a:graphicFrameLocks noChangeAspect="1"/>
          </p:cNvGraphicFramePr>
          <p:nvPr/>
        </p:nvGraphicFramePr>
        <p:xfrm>
          <a:off x="2195513" y="1130300"/>
          <a:ext cx="35877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" r:id="rId3" imgW="152400" imgH="393700" progId="Equations">
                  <p:embed/>
                </p:oleObj>
              </mc:Choice>
              <mc:Fallback>
                <p:oleObj name="" r:id="rId3" imgW="152400" imgH="393700" progId="Equations">
                  <p:embed/>
                  <p:pic>
                    <p:nvPicPr>
                      <p:cNvPr id="0" name="Object 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1130300"/>
                        <a:ext cx="358775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88"/>
          <p:cNvGraphicFramePr>
            <a:graphicFrameLocks noChangeAspect="1"/>
          </p:cNvGraphicFramePr>
          <p:nvPr/>
        </p:nvGraphicFramePr>
        <p:xfrm>
          <a:off x="3922713" y="1130300"/>
          <a:ext cx="382587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" r:id="rId5" imgW="152400" imgH="393700" progId="Equations">
                  <p:embed/>
                </p:oleObj>
              </mc:Choice>
              <mc:Fallback>
                <p:oleObj name="" r:id="rId5" imgW="152400" imgH="393700" progId="Equations">
                  <p:embed/>
                  <p:pic>
                    <p:nvPicPr>
                      <p:cNvPr id="0" name="Object 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2713" y="1130300"/>
                        <a:ext cx="382587" cy="989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4356100" y="1419225"/>
            <a:ext cx="433388" cy="433388"/>
          </a:xfrm>
          <a:prstGeom prst="ellipse">
            <a:avLst/>
          </a:prstGeom>
          <a:noFill/>
          <a:ln w="9525">
            <a:solidFill>
              <a:srgbClr val="009900"/>
            </a:solidFill>
            <a:round/>
          </a:ln>
        </p:spPr>
        <p:txBody>
          <a:bodyPr wrap="none" anchor="ctr"/>
          <a:lstStyle>
            <a:lvl1pPr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latin typeface="+mn-lt"/>
              <a:ea typeface="+mn-ea"/>
            </a:endParaRPr>
          </a:p>
        </p:txBody>
      </p:sp>
      <p:graphicFrame>
        <p:nvGraphicFramePr>
          <p:cNvPr id="2053" name="Object 89"/>
          <p:cNvGraphicFramePr>
            <a:graphicFrameLocks noChangeAspect="1"/>
          </p:cNvGraphicFramePr>
          <p:nvPr/>
        </p:nvGraphicFramePr>
        <p:xfrm>
          <a:off x="4859338" y="1130300"/>
          <a:ext cx="382587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name="" r:id="rId7" imgW="152400" imgH="393700" progId="Equations">
                  <p:embed/>
                </p:oleObj>
              </mc:Choice>
              <mc:Fallback>
                <p:oleObj name="" r:id="rId7" imgW="152400" imgH="393700" progId="Equations">
                  <p:embed/>
                  <p:pic>
                    <p:nvPicPr>
                      <p:cNvPr id="0" name="Object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1130300"/>
                        <a:ext cx="382587" cy="989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4" name="Object 90"/>
          <p:cNvGraphicFramePr>
            <a:graphicFrameLocks noChangeAspect="1"/>
          </p:cNvGraphicFramePr>
          <p:nvPr/>
        </p:nvGraphicFramePr>
        <p:xfrm>
          <a:off x="6443663" y="1058863"/>
          <a:ext cx="382587" cy="98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" r:id="rId9" imgW="152400" imgH="393700" progId="Equations">
                  <p:embed/>
                </p:oleObj>
              </mc:Choice>
              <mc:Fallback>
                <p:oleObj name="" r:id="rId9" imgW="152400" imgH="393700" progId="Equations">
                  <p:embed/>
                  <p:pic>
                    <p:nvPicPr>
                      <p:cNvPr id="0" name="Object 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3663" y="1058863"/>
                        <a:ext cx="382587" cy="989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val 12"/>
          <p:cNvSpPr>
            <a:spLocks noChangeArrowheads="1"/>
          </p:cNvSpPr>
          <p:nvPr/>
        </p:nvSpPr>
        <p:spPr bwMode="auto">
          <a:xfrm>
            <a:off x="6804025" y="1346200"/>
            <a:ext cx="431800" cy="433388"/>
          </a:xfrm>
          <a:prstGeom prst="ellipse">
            <a:avLst/>
          </a:prstGeom>
          <a:noFill/>
          <a:ln w="9525">
            <a:solidFill>
              <a:srgbClr val="009900"/>
            </a:solidFill>
            <a:round/>
          </a:ln>
        </p:spPr>
        <p:txBody>
          <a:bodyPr wrap="none" anchor="ctr"/>
          <a:lstStyle>
            <a:lvl1pPr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latin typeface="+mn-lt"/>
              <a:ea typeface="+mn-ea"/>
            </a:endParaRPr>
          </a:p>
        </p:txBody>
      </p:sp>
      <p:graphicFrame>
        <p:nvGraphicFramePr>
          <p:cNvPr id="2055" name="Object 91"/>
          <p:cNvGraphicFramePr>
            <a:graphicFrameLocks noChangeAspect="1"/>
          </p:cNvGraphicFramePr>
          <p:nvPr/>
        </p:nvGraphicFramePr>
        <p:xfrm>
          <a:off x="7307263" y="1058863"/>
          <a:ext cx="382587" cy="98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" r:id="rId11" imgW="152400" imgH="393700" progId="Equations">
                  <p:embed/>
                </p:oleObj>
              </mc:Choice>
              <mc:Fallback>
                <p:oleObj name="" r:id="rId11" imgW="152400" imgH="393700" progId="Equations">
                  <p:embed/>
                  <p:pic>
                    <p:nvPicPr>
                      <p:cNvPr id="0" name="Object 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7263" y="1058863"/>
                        <a:ext cx="382587" cy="989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6" name="Object 92"/>
          <p:cNvGraphicFramePr>
            <a:graphicFrameLocks noChangeAspect="1"/>
          </p:cNvGraphicFramePr>
          <p:nvPr/>
        </p:nvGraphicFramePr>
        <p:xfrm>
          <a:off x="1187450" y="2425700"/>
          <a:ext cx="350838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" r:id="rId13" imgW="139700" imgH="394335" progId="Equations">
                  <p:embed/>
                </p:oleObj>
              </mc:Choice>
              <mc:Fallback>
                <p:oleObj name="" r:id="rId13" imgW="139700" imgH="394335" progId="Equations">
                  <p:embed/>
                  <p:pic>
                    <p:nvPicPr>
                      <p:cNvPr id="0" name="Object 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2425700"/>
                        <a:ext cx="350838" cy="989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Oval 15"/>
          <p:cNvSpPr>
            <a:spLocks noChangeArrowheads="1"/>
          </p:cNvSpPr>
          <p:nvPr/>
        </p:nvSpPr>
        <p:spPr bwMode="auto">
          <a:xfrm>
            <a:off x="6948488" y="2643188"/>
            <a:ext cx="433387" cy="433387"/>
          </a:xfrm>
          <a:prstGeom prst="ellipse">
            <a:avLst/>
          </a:prstGeom>
          <a:noFill/>
          <a:ln w="9525">
            <a:solidFill>
              <a:srgbClr val="009900"/>
            </a:solidFill>
            <a:round/>
          </a:ln>
        </p:spPr>
        <p:txBody>
          <a:bodyPr wrap="none" anchor="ctr"/>
          <a:lstStyle>
            <a:lvl1pPr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9" name="Oval 16"/>
          <p:cNvSpPr>
            <a:spLocks noChangeArrowheads="1"/>
          </p:cNvSpPr>
          <p:nvPr/>
        </p:nvSpPr>
        <p:spPr bwMode="auto">
          <a:xfrm>
            <a:off x="4356100" y="2571750"/>
            <a:ext cx="433388" cy="433388"/>
          </a:xfrm>
          <a:prstGeom prst="ellipse">
            <a:avLst/>
          </a:prstGeom>
          <a:noFill/>
          <a:ln w="9525">
            <a:solidFill>
              <a:srgbClr val="009900"/>
            </a:solidFill>
            <a:round/>
          </a:ln>
        </p:spPr>
        <p:txBody>
          <a:bodyPr wrap="none" anchor="ctr"/>
          <a:lstStyle>
            <a:lvl1pPr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0" name="Oval 17"/>
          <p:cNvSpPr>
            <a:spLocks noChangeArrowheads="1"/>
          </p:cNvSpPr>
          <p:nvPr/>
        </p:nvSpPr>
        <p:spPr bwMode="auto">
          <a:xfrm>
            <a:off x="1692275" y="2643188"/>
            <a:ext cx="431800" cy="433387"/>
          </a:xfrm>
          <a:prstGeom prst="ellipse">
            <a:avLst/>
          </a:prstGeom>
          <a:noFill/>
          <a:ln w="9525">
            <a:solidFill>
              <a:srgbClr val="009900"/>
            </a:solidFill>
            <a:round/>
          </a:ln>
        </p:spPr>
        <p:txBody>
          <a:bodyPr wrap="none" anchor="ctr"/>
          <a:lstStyle>
            <a:lvl1pPr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latin typeface="+mn-lt"/>
              <a:ea typeface="+mn-ea"/>
            </a:endParaRPr>
          </a:p>
        </p:txBody>
      </p:sp>
      <p:graphicFrame>
        <p:nvGraphicFramePr>
          <p:cNvPr id="2057" name="Object 93"/>
          <p:cNvGraphicFramePr>
            <a:graphicFrameLocks noChangeAspect="1"/>
          </p:cNvGraphicFramePr>
          <p:nvPr/>
        </p:nvGraphicFramePr>
        <p:xfrm>
          <a:off x="2195513" y="2354263"/>
          <a:ext cx="382587" cy="98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" r:id="rId15" imgW="152400" imgH="393700" progId="Equations">
                  <p:embed/>
                </p:oleObj>
              </mc:Choice>
              <mc:Fallback>
                <p:oleObj name="" r:id="rId15" imgW="152400" imgH="393700" progId="Equations">
                  <p:embed/>
                  <p:pic>
                    <p:nvPicPr>
                      <p:cNvPr id="0" name="Object 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2354263"/>
                        <a:ext cx="382587" cy="989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8" name="Object 94"/>
          <p:cNvGraphicFramePr>
            <a:graphicFrameLocks noChangeAspect="1"/>
          </p:cNvGraphicFramePr>
          <p:nvPr/>
        </p:nvGraphicFramePr>
        <p:xfrm>
          <a:off x="3779838" y="2282825"/>
          <a:ext cx="509587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" r:id="rId17" imgW="203200" imgH="393700" progId="Equations">
                  <p:embed/>
                </p:oleObj>
              </mc:Choice>
              <mc:Fallback>
                <p:oleObj name="" r:id="rId17" imgW="203200" imgH="393700" progId="Equations">
                  <p:embed/>
                  <p:pic>
                    <p:nvPicPr>
                      <p:cNvPr id="0" name="Object 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838" y="2282825"/>
                        <a:ext cx="509587" cy="989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9" name="Object 95"/>
          <p:cNvGraphicFramePr>
            <a:graphicFrameLocks noChangeAspect="1"/>
          </p:cNvGraphicFramePr>
          <p:nvPr/>
        </p:nvGraphicFramePr>
        <p:xfrm>
          <a:off x="4859338" y="2282825"/>
          <a:ext cx="509587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" name="" r:id="rId19" imgW="203200" imgH="393700" progId="Equations">
                  <p:embed/>
                </p:oleObj>
              </mc:Choice>
              <mc:Fallback>
                <p:oleObj name="" r:id="rId19" imgW="203200" imgH="393700" progId="Equations">
                  <p:embed/>
                  <p:pic>
                    <p:nvPicPr>
                      <p:cNvPr id="0" name="Object 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2282825"/>
                        <a:ext cx="509587" cy="989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0" name="Object 96"/>
          <p:cNvGraphicFramePr>
            <a:graphicFrameLocks noChangeAspect="1"/>
          </p:cNvGraphicFramePr>
          <p:nvPr/>
        </p:nvGraphicFramePr>
        <p:xfrm>
          <a:off x="6515100" y="2354263"/>
          <a:ext cx="382588" cy="98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5" name="" r:id="rId21" imgW="152400" imgH="393700" progId="Equations">
                  <p:embed/>
                </p:oleObj>
              </mc:Choice>
              <mc:Fallback>
                <p:oleObj name="" r:id="rId21" imgW="152400" imgH="393700" progId="Equations">
                  <p:embed/>
                  <p:pic>
                    <p:nvPicPr>
                      <p:cNvPr id="0" name="Object 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5100" y="2354263"/>
                        <a:ext cx="382588" cy="989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1" name="Object 97"/>
          <p:cNvGraphicFramePr>
            <a:graphicFrameLocks noChangeAspect="1"/>
          </p:cNvGraphicFramePr>
          <p:nvPr/>
        </p:nvGraphicFramePr>
        <p:xfrm>
          <a:off x="7380288" y="2354263"/>
          <a:ext cx="350837" cy="98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" r:id="rId23" imgW="139700" imgH="394335" progId="Equations">
                  <p:embed/>
                </p:oleObj>
              </mc:Choice>
              <mc:Fallback>
                <p:oleObj name="" r:id="rId23" imgW="139700" imgH="394335" progId="Equations">
                  <p:embed/>
                  <p:pic>
                    <p:nvPicPr>
                      <p:cNvPr id="0" name="Object 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0288" y="2354263"/>
                        <a:ext cx="350837" cy="989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29"/>
          <p:cNvSpPr txBox="1">
            <a:spLocks noChangeArrowheads="1"/>
          </p:cNvSpPr>
          <p:nvPr/>
        </p:nvSpPr>
        <p:spPr bwMode="auto">
          <a:xfrm>
            <a:off x="1403350" y="3867150"/>
            <a:ext cx="676910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</a:rPr>
              <a:t>分母相同，分子大的分数大。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  <p:bldP spid="2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文本框 2"/>
          <p:cNvSpPr txBox="1">
            <a:spLocks noChangeArrowheads="1"/>
          </p:cNvSpPr>
          <p:nvPr/>
        </p:nvSpPr>
        <p:spPr bwMode="auto">
          <a:xfrm>
            <a:off x="2124075" y="404813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206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新课探究</a:t>
            </a:r>
            <a:endParaRPr lang="zh-CN" altLang="en-US" sz="2800" b="1">
              <a:solidFill>
                <a:srgbClr val="00206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34"/>
          <p:cNvSpPr>
            <a:spLocks noChangeArrowheads="1"/>
          </p:cNvSpPr>
          <p:nvPr/>
        </p:nvSpPr>
        <p:spPr bwMode="auto">
          <a:xfrm>
            <a:off x="6743700" y="3205163"/>
            <a:ext cx="647700" cy="6477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>
                <a:solidFill>
                  <a:srgbClr val="FF0000"/>
                </a:solidFill>
                <a:latin typeface="+mn-lt"/>
                <a:ea typeface="+mn-ea"/>
              </a:rPr>
              <a:t>＞</a:t>
            </a:r>
            <a:endParaRPr lang="zh-CN" altLang="en-US">
              <a:solidFill>
                <a:srgbClr val="FF0000"/>
              </a:solidFill>
              <a:latin typeface="+mn-lt"/>
              <a:ea typeface="+mn-ea"/>
            </a:endParaRPr>
          </a:p>
        </p:txBody>
      </p:sp>
      <p:graphicFrame>
        <p:nvGraphicFramePr>
          <p:cNvPr id="3074" name="Object 44"/>
          <p:cNvGraphicFramePr>
            <a:graphicFrameLocks noChangeAspect="1"/>
          </p:cNvGraphicFramePr>
          <p:nvPr/>
        </p:nvGraphicFramePr>
        <p:xfrm>
          <a:off x="1217613" y="1203325"/>
          <a:ext cx="446087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1" imgW="152400" imgH="393700" progId="Equations">
                  <p:embed/>
                </p:oleObj>
              </mc:Choice>
              <mc:Fallback>
                <p:oleObj name="" r:id="rId1" imgW="152400" imgH="393700" progId="Equations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7613" y="1203325"/>
                        <a:ext cx="446087" cy="1152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45"/>
          <p:cNvGraphicFramePr>
            <a:graphicFrameLocks noChangeAspect="1"/>
          </p:cNvGraphicFramePr>
          <p:nvPr/>
        </p:nvGraphicFramePr>
        <p:xfrm>
          <a:off x="2268538" y="1203325"/>
          <a:ext cx="446087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3" imgW="152400" imgH="393700" progId="Equations">
                  <p:embed/>
                </p:oleObj>
              </mc:Choice>
              <mc:Fallback>
                <p:oleObj name="" r:id="rId3" imgW="152400" imgH="393700" progId="Equations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1203325"/>
                        <a:ext cx="446087" cy="1152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620838" y="1492250"/>
            <a:ext cx="576262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zh-CN" altLang="en-US" sz="2800">
                <a:solidFill>
                  <a:schemeClr val="tx1"/>
                </a:solidFill>
                <a:latin typeface="+mn-lt"/>
                <a:ea typeface="+mn-ea"/>
              </a:rPr>
              <a:t>和</a:t>
            </a:r>
            <a:endParaRPr lang="zh-CN" altLang="en-US" sz="280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411413" y="1492250"/>
            <a:ext cx="252095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chemeClr val="tx1"/>
                </a:solidFill>
                <a:latin typeface="+mn-lt"/>
                <a:ea typeface="+mn-ea"/>
              </a:rPr>
              <a:t>，哪个大？</a:t>
            </a:r>
            <a:endParaRPr lang="zh-CN" altLang="en-US" sz="28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grpSp>
        <p:nvGrpSpPr>
          <p:cNvPr id="2" name="Group 9"/>
          <p:cNvGrpSpPr/>
          <p:nvPr/>
        </p:nvGrpSpPr>
        <p:grpSpPr bwMode="auto">
          <a:xfrm>
            <a:off x="1187450" y="2787650"/>
            <a:ext cx="4392613" cy="144463"/>
            <a:chOff x="0" y="0"/>
            <a:chExt cx="2767" cy="91"/>
          </a:xfrm>
        </p:grpSpPr>
        <p:sp>
          <p:nvSpPr>
            <p:cNvPr id="3100" name="Line 10"/>
            <p:cNvSpPr>
              <a:spLocks noChangeShapeType="1"/>
            </p:cNvSpPr>
            <p:nvPr/>
          </p:nvSpPr>
          <p:spPr bwMode="auto">
            <a:xfrm>
              <a:off x="0" y="91"/>
              <a:ext cx="276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101" name="Group 11"/>
            <p:cNvGrpSpPr/>
            <p:nvPr/>
          </p:nvGrpSpPr>
          <p:grpSpPr bwMode="auto">
            <a:xfrm>
              <a:off x="0" y="0"/>
              <a:ext cx="2767" cy="91"/>
              <a:chOff x="0" y="0"/>
              <a:chExt cx="2767" cy="91"/>
            </a:xfrm>
          </p:grpSpPr>
          <p:sp>
            <p:nvSpPr>
              <p:cNvPr id="3102" name="Line 12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03" name="Line 13"/>
              <p:cNvSpPr>
                <a:spLocks noChangeShapeType="1"/>
              </p:cNvSpPr>
              <p:nvPr/>
            </p:nvSpPr>
            <p:spPr bwMode="auto">
              <a:xfrm flipV="1">
                <a:off x="2767" y="0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04" name="Line 14"/>
              <p:cNvSpPr>
                <a:spLocks noChangeShapeType="1"/>
              </p:cNvSpPr>
              <p:nvPr/>
            </p:nvSpPr>
            <p:spPr bwMode="auto">
              <a:xfrm flipH="1" flipV="1">
                <a:off x="1315" y="0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Group 15"/>
          <p:cNvGrpSpPr/>
          <p:nvPr/>
        </p:nvGrpSpPr>
        <p:grpSpPr bwMode="auto">
          <a:xfrm>
            <a:off x="1187450" y="3940175"/>
            <a:ext cx="4392613" cy="144463"/>
            <a:chOff x="0" y="0"/>
            <a:chExt cx="2767" cy="91"/>
          </a:xfrm>
        </p:grpSpPr>
        <p:grpSp>
          <p:nvGrpSpPr>
            <p:cNvPr id="3091" name="Group 16"/>
            <p:cNvGrpSpPr/>
            <p:nvPr/>
          </p:nvGrpSpPr>
          <p:grpSpPr bwMode="auto">
            <a:xfrm>
              <a:off x="0" y="0"/>
              <a:ext cx="2767" cy="91"/>
              <a:chOff x="0" y="0"/>
              <a:chExt cx="2767" cy="91"/>
            </a:xfrm>
          </p:grpSpPr>
          <p:sp>
            <p:nvSpPr>
              <p:cNvPr id="3095" name="Line 17"/>
              <p:cNvSpPr>
                <a:spLocks noChangeShapeType="1"/>
              </p:cNvSpPr>
              <p:nvPr/>
            </p:nvSpPr>
            <p:spPr bwMode="auto">
              <a:xfrm>
                <a:off x="0" y="91"/>
                <a:ext cx="276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096" name="Group 18"/>
              <p:cNvGrpSpPr/>
              <p:nvPr/>
            </p:nvGrpSpPr>
            <p:grpSpPr bwMode="auto">
              <a:xfrm>
                <a:off x="0" y="0"/>
                <a:ext cx="2767" cy="91"/>
                <a:chOff x="0" y="0"/>
                <a:chExt cx="2767" cy="91"/>
              </a:xfrm>
            </p:grpSpPr>
            <p:sp>
              <p:nvSpPr>
                <p:cNvPr id="3097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0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98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767" y="0"/>
                  <a:ext cx="0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99" name="Line 21"/>
                <p:cNvSpPr>
                  <a:spLocks noChangeShapeType="1"/>
                </p:cNvSpPr>
                <p:nvPr/>
              </p:nvSpPr>
              <p:spPr bwMode="auto">
                <a:xfrm flipH="1" flipV="1">
                  <a:off x="1315" y="0"/>
                  <a:ext cx="0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092" name="Line 22"/>
            <p:cNvSpPr>
              <a:spLocks noChangeShapeType="1"/>
            </p:cNvSpPr>
            <p:nvPr/>
          </p:nvSpPr>
          <p:spPr bwMode="auto">
            <a:xfrm flipV="1">
              <a:off x="589" y="46"/>
              <a:ext cx="0" cy="4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3" name="Line 23"/>
            <p:cNvSpPr>
              <a:spLocks noChangeShapeType="1"/>
            </p:cNvSpPr>
            <p:nvPr/>
          </p:nvSpPr>
          <p:spPr bwMode="auto">
            <a:xfrm flipV="1">
              <a:off x="589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4" name="Line 24"/>
            <p:cNvSpPr>
              <a:spLocks noChangeShapeType="1"/>
            </p:cNvSpPr>
            <p:nvPr/>
          </p:nvSpPr>
          <p:spPr bwMode="auto">
            <a:xfrm flipV="1">
              <a:off x="2041" y="0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1187450" y="2932113"/>
            <a:ext cx="20891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27" name="Object 46"/>
          <p:cNvGraphicFramePr>
            <a:graphicFrameLocks noChangeAspect="1"/>
          </p:cNvGraphicFramePr>
          <p:nvPr/>
        </p:nvGraphicFramePr>
        <p:xfrm>
          <a:off x="3132138" y="2932113"/>
          <a:ext cx="334962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5" imgW="152400" imgH="393700" progId="Equations">
                  <p:embed/>
                </p:oleObj>
              </mc:Choice>
              <mc:Fallback>
                <p:oleObj name="" r:id="rId5" imgW="152400" imgH="393700" progId="Equations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2932113"/>
                        <a:ext cx="334962" cy="865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Line 27"/>
          <p:cNvSpPr>
            <a:spLocks noChangeShapeType="1"/>
          </p:cNvSpPr>
          <p:nvPr/>
        </p:nvSpPr>
        <p:spPr bwMode="auto">
          <a:xfrm>
            <a:off x="1187450" y="4084638"/>
            <a:ext cx="9366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29" name="Object 47"/>
          <p:cNvGraphicFramePr>
            <a:graphicFrameLocks noChangeAspect="1"/>
          </p:cNvGraphicFramePr>
          <p:nvPr/>
        </p:nvGraphicFramePr>
        <p:xfrm>
          <a:off x="1908175" y="4156075"/>
          <a:ext cx="334963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6" imgW="152400" imgH="393700" progId="Equations">
                  <p:embed/>
                </p:oleObj>
              </mc:Choice>
              <mc:Fallback>
                <p:oleObj name="" r:id="rId6" imgW="152400" imgH="393700" progId="Equations">
                  <p:embed/>
                  <p:pic>
                    <p:nvPicPr>
                      <p:cNvPr id="0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4156075"/>
                        <a:ext cx="334963" cy="865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oup 29"/>
          <p:cNvGrpSpPr/>
          <p:nvPr/>
        </p:nvGrpSpPr>
        <p:grpSpPr bwMode="auto">
          <a:xfrm>
            <a:off x="6300788" y="3003550"/>
            <a:ext cx="1533525" cy="865188"/>
            <a:chOff x="0" y="0"/>
            <a:chExt cx="966" cy="545"/>
          </a:xfrm>
        </p:grpSpPr>
        <p:graphicFrame>
          <p:nvGraphicFramePr>
            <p:cNvPr id="3078" name="Object 48"/>
            <p:cNvGraphicFramePr>
              <a:graphicFrameLocks noChangeAspect="1"/>
            </p:cNvGraphicFramePr>
            <p:nvPr/>
          </p:nvGraphicFramePr>
          <p:xfrm>
            <a:off x="0" y="0"/>
            <a:ext cx="211" cy="5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9" name="" r:id="rId7" imgW="152400" imgH="393700" progId="Equations">
                    <p:embed/>
                  </p:oleObj>
                </mc:Choice>
                <mc:Fallback>
                  <p:oleObj name="" r:id="rId7" imgW="152400" imgH="393700" progId="Equations">
                    <p:embed/>
                    <p:pic>
                      <p:nvPicPr>
                        <p:cNvPr id="0" name="Object 4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211" cy="54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9" name="Object 49"/>
            <p:cNvGraphicFramePr>
              <a:graphicFrameLocks noChangeAspect="1"/>
            </p:cNvGraphicFramePr>
            <p:nvPr/>
          </p:nvGraphicFramePr>
          <p:xfrm>
            <a:off x="755" y="0"/>
            <a:ext cx="211" cy="5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0" name="" r:id="rId8" imgW="152400" imgH="393700" progId="Equations">
                    <p:embed/>
                  </p:oleObj>
                </mc:Choice>
                <mc:Fallback>
                  <p:oleObj name="" r:id="rId8" imgW="152400" imgH="393700" progId="Equations">
                    <p:embed/>
                    <p:pic>
                      <p:nvPicPr>
                        <p:cNvPr id="0" name="Object 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5" y="0"/>
                          <a:ext cx="211" cy="54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317" y="181"/>
              <a:ext cx="318" cy="318"/>
            </a:xfrm>
            <a:prstGeom prst="ellipse">
              <a:avLst/>
            </a:prstGeom>
            <a:noFill/>
            <a:ln w="9525">
              <a:solidFill>
                <a:srgbClr val="009900"/>
              </a:solidFill>
              <a:round/>
            </a:ln>
          </p:spPr>
          <p:txBody>
            <a:bodyPr wrap="none" anchor="ctr"/>
            <a:lstStyle>
              <a:lvl1pPr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72" y="90"/>
              <a:ext cx="272" cy="454"/>
            </a:xfrm>
            <a:prstGeom prst="ellipse">
              <a:avLst/>
            </a:prstGeom>
            <a:noFill/>
            <a:ln>
              <a:noFill/>
            </a:ln>
          </p:spPr>
          <p:txBody>
            <a:bodyPr wrap="none" anchor="ctr"/>
            <a:lstStyle>
              <a:lvl1pPr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26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2843213" y="555625"/>
            <a:ext cx="360045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zh-CN" altLang="en-US" sz="3200" dirty="0">
                <a:solidFill>
                  <a:schemeClr val="tx1"/>
                </a:solidFill>
                <a:latin typeface="+mn-lt"/>
                <a:ea typeface="+mn-ea"/>
              </a:rPr>
              <a:t>  和    哪个大？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3030538" y="774700"/>
            <a:ext cx="358775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/>
              <a:t>6</a:t>
            </a:r>
            <a:endParaRPr lang="en-US" altLang="zh-CN" sz="3200" b="1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938588" y="266700"/>
            <a:ext cx="360362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/>
              <a:t>1</a:t>
            </a:r>
            <a:endParaRPr lang="zh-CN" altLang="en-US" sz="3200" b="1"/>
          </a:p>
        </p:txBody>
      </p:sp>
      <p:grpSp>
        <p:nvGrpSpPr>
          <p:cNvPr id="15365" name="Group 3"/>
          <p:cNvGrpSpPr/>
          <p:nvPr/>
        </p:nvGrpSpPr>
        <p:grpSpPr bwMode="auto">
          <a:xfrm>
            <a:off x="3938588" y="774700"/>
            <a:ext cx="360362" cy="584200"/>
            <a:chOff x="0" y="0"/>
            <a:chExt cx="227" cy="368"/>
          </a:xfrm>
        </p:grpSpPr>
        <p:sp>
          <p:nvSpPr>
            <p:cNvPr id="15379" name="Line 4"/>
            <p:cNvSpPr>
              <a:spLocks noChangeShapeType="1"/>
            </p:cNvSpPr>
            <p:nvPr/>
          </p:nvSpPr>
          <p:spPr bwMode="auto">
            <a:xfrm>
              <a:off x="45" y="45"/>
              <a:ext cx="18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227" cy="36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200" b="1"/>
                <a:t>4</a:t>
              </a:r>
              <a:endParaRPr lang="zh-CN" altLang="en-US" sz="3200" b="1"/>
            </a:p>
          </p:txBody>
        </p:sp>
      </p:grp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059113" y="271463"/>
            <a:ext cx="360362" cy="5857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/>
              <a:t>1</a:t>
            </a:r>
            <a:endParaRPr lang="zh-CN" altLang="en-US" sz="3200" b="1"/>
          </a:p>
        </p:txBody>
      </p:sp>
      <p:sp>
        <p:nvSpPr>
          <p:cNvPr id="15367" name="Line 8"/>
          <p:cNvSpPr>
            <a:spLocks noChangeShapeType="1"/>
          </p:cNvSpPr>
          <p:nvPr/>
        </p:nvSpPr>
        <p:spPr bwMode="auto">
          <a:xfrm flipV="1">
            <a:off x="3103563" y="831850"/>
            <a:ext cx="287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6" name="Group 11"/>
          <p:cNvGrpSpPr/>
          <p:nvPr/>
        </p:nvGrpSpPr>
        <p:grpSpPr bwMode="auto">
          <a:xfrm>
            <a:off x="5133975" y="4102100"/>
            <a:ext cx="431800" cy="708025"/>
            <a:chOff x="0" y="0"/>
            <a:chExt cx="227" cy="446"/>
          </a:xfrm>
        </p:grpSpPr>
        <p:sp>
          <p:nvSpPr>
            <p:cNvPr id="15377" name="Line 12"/>
            <p:cNvSpPr>
              <a:spLocks noChangeShapeType="1"/>
            </p:cNvSpPr>
            <p:nvPr/>
          </p:nvSpPr>
          <p:spPr bwMode="auto">
            <a:xfrm>
              <a:off x="45" y="45"/>
              <a:ext cx="18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0" y="0"/>
              <a:ext cx="227" cy="4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000" b="1">
                  <a:solidFill>
                    <a:srgbClr val="FF0000"/>
                  </a:solidFill>
                </a:rPr>
                <a:t>4</a:t>
              </a:r>
              <a:endParaRPr lang="zh-CN" altLang="en-US" sz="4000" b="1">
                <a:solidFill>
                  <a:srgbClr val="FF0000"/>
                </a:solidFill>
              </a:endParaRPr>
            </a:p>
          </p:txBody>
        </p:sp>
      </p:grp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5133975" y="3568700"/>
            <a:ext cx="360363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1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3376613" y="3529013"/>
            <a:ext cx="360362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1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grpSp>
        <p:nvGrpSpPr>
          <p:cNvPr id="9" name="Group 16"/>
          <p:cNvGrpSpPr/>
          <p:nvPr/>
        </p:nvGrpSpPr>
        <p:grpSpPr bwMode="auto">
          <a:xfrm>
            <a:off x="3348038" y="4087813"/>
            <a:ext cx="503237" cy="708025"/>
            <a:chOff x="0" y="0"/>
            <a:chExt cx="227" cy="446"/>
          </a:xfrm>
        </p:grpSpPr>
        <p:sp>
          <p:nvSpPr>
            <p:cNvPr id="15375" name="Line 17"/>
            <p:cNvSpPr>
              <a:spLocks noChangeShapeType="1"/>
            </p:cNvSpPr>
            <p:nvPr/>
          </p:nvSpPr>
          <p:spPr bwMode="auto">
            <a:xfrm>
              <a:off x="45" y="45"/>
              <a:ext cx="182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" name="Text Box 18"/>
            <p:cNvSpPr txBox="1">
              <a:spLocks noChangeArrowheads="1"/>
            </p:cNvSpPr>
            <p:nvPr/>
          </p:nvSpPr>
          <p:spPr bwMode="auto">
            <a:xfrm>
              <a:off x="0" y="0"/>
              <a:ext cx="227" cy="4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FF0000"/>
                  </a:solidFill>
                </a:rPr>
                <a:t>6</a:t>
              </a:r>
              <a:endParaRPr lang="en-US" altLang="zh-CN" sz="4000" b="1">
                <a:solidFill>
                  <a:srgbClr val="FF0000"/>
                </a:solidFill>
              </a:endParaRPr>
            </a:p>
          </p:txBody>
        </p:sp>
      </p:grp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4264025" y="3754438"/>
            <a:ext cx="536575" cy="8318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en-US" altLang="zh-CN" sz="4800">
                <a:solidFill>
                  <a:srgbClr val="FF0000"/>
                </a:solidFill>
                <a:latin typeface="+mn-lt"/>
                <a:ea typeface="+mn-ea"/>
              </a:rPr>
              <a:t>&lt;</a:t>
            </a:r>
            <a:endParaRPr lang="zh-CN" altLang="en-US" sz="4800">
              <a:solidFill>
                <a:srgbClr val="FF0000"/>
              </a:solidFill>
              <a:latin typeface="+mn-lt"/>
              <a:ea typeface="+mn-ea"/>
            </a:endParaRPr>
          </a:p>
        </p:txBody>
      </p:sp>
      <p:pic>
        <p:nvPicPr>
          <p:cNvPr id="19" name="Picture 2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413" y="1854200"/>
            <a:ext cx="122396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9700" y="1854200"/>
            <a:ext cx="1223963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4" grpId="0" autoUpdateAnimBg="0"/>
      <p:bldP spid="18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411413" y="500063"/>
            <a:ext cx="5760987" cy="5857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3200" dirty="0">
                <a:solidFill>
                  <a:schemeClr val="tx1"/>
                </a:solidFill>
                <a:latin typeface="+mn-lt"/>
                <a:ea typeface="+mn-ea"/>
              </a:rPr>
              <a:t>比较      和       的大小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grpSp>
        <p:nvGrpSpPr>
          <p:cNvPr id="3" name="Group 7"/>
          <p:cNvGrpSpPr/>
          <p:nvPr/>
        </p:nvGrpSpPr>
        <p:grpSpPr bwMode="auto">
          <a:xfrm>
            <a:off x="1549400" y="1700213"/>
            <a:ext cx="2303463" cy="1438275"/>
            <a:chOff x="0" y="0"/>
            <a:chExt cx="1451" cy="907"/>
          </a:xfrm>
        </p:grpSpPr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451" cy="90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25" name="Line 9"/>
            <p:cNvSpPr>
              <a:spLocks noChangeShapeType="1"/>
            </p:cNvSpPr>
            <p:nvPr/>
          </p:nvSpPr>
          <p:spPr bwMode="auto">
            <a:xfrm>
              <a:off x="556" y="0"/>
              <a:ext cx="0" cy="9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26" name="Line 10"/>
            <p:cNvSpPr>
              <a:spLocks noChangeShapeType="1"/>
            </p:cNvSpPr>
            <p:nvPr/>
          </p:nvSpPr>
          <p:spPr bwMode="auto">
            <a:xfrm>
              <a:off x="272" y="0"/>
              <a:ext cx="0" cy="9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27" name="Line 11"/>
            <p:cNvSpPr>
              <a:spLocks noChangeShapeType="1"/>
            </p:cNvSpPr>
            <p:nvPr/>
          </p:nvSpPr>
          <p:spPr bwMode="auto">
            <a:xfrm>
              <a:off x="862" y="0"/>
              <a:ext cx="0" cy="9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28" name="Line 12"/>
            <p:cNvSpPr>
              <a:spLocks noChangeShapeType="1"/>
            </p:cNvSpPr>
            <p:nvPr/>
          </p:nvSpPr>
          <p:spPr bwMode="auto">
            <a:xfrm>
              <a:off x="1155" y="0"/>
              <a:ext cx="0" cy="9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13"/>
          <p:cNvGrpSpPr/>
          <p:nvPr/>
        </p:nvGrpSpPr>
        <p:grpSpPr bwMode="auto">
          <a:xfrm>
            <a:off x="1549400" y="1700213"/>
            <a:ext cx="1368425" cy="1441450"/>
            <a:chOff x="0" y="0"/>
            <a:chExt cx="862" cy="908"/>
          </a:xfrm>
        </p:grpSpPr>
        <p:grpSp>
          <p:nvGrpSpPr>
            <p:cNvPr id="4120" name="Group 14"/>
            <p:cNvGrpSpPr/>
            <p:nvPr/>
          </p:nvGrpSpPr>
          <p:grpSpPr bwMode="auto">
            <a:xfrm>
              <a:off x="0" y="0"/>
              <a:ext cx="862" cy="908"/>
              <a:chOff x="0" y="0"/>
              <a:chExt cx="862" cy="908"/>
            </a:xfrm>
          </p:grpSpPr>
          <p:sp>
            <p:nvSpPr>
              <p:cNvPr id="13" name="Rectangle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62" cy="907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>
                  <a:defRPr sz="3600" b="1">
                    <a:solidFill>
                      <a:srgbClr val="FF99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  <a:lvl2pPr marL="742950" indent="-285750">
                  <a:defRPr sz="3600" b="1">
                    <a:solidFill>
                      <a:srgbClr val="FF99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2pPr>
                <a:lvl3pPr marL="1143000" indent="-228600">
                  <a:defRPr sz="3600" b="1">
                    <a:solidFill>
                      <a:srgbClr val="FF99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3pPr>
                <a:lvl4pPr marL="1600200" indent="-228600">
                  <a:defRPr sz="3600" b="1">
                    <a:solidFill>
                      <a:srgbClr val="FF99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4pPr>
                <a:lvl5pPr marL="2057400" indent="-228600">
                  <a:defRPr sz="3600" b="1">
                    <a:solidFill>
                      <a:srgbClr val="FF99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rgbClr val="FF99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rgbClr val="FF99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rgbClr val="FF99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rgbClr val="FF99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9pPr>
              </a:lstStyle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123" name="Line 16"/>
              <p:cNvSpPr>
                <a:spLocks noChangeShapeType="1"/>
              </p:cNvSpPr>
              <p:nvPr/>
            </p:nvSpPr>
            <p:spPr bwMode="auto">
              <a:xfrm>
                <a:off x="272" y="0"/>
                <a:ext cx="0" cy="9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121" name="Line 17"/>
            <p:cNvSpPr>
              <a:spLocks noChangeShapeType="1"/>
            </p:cNvSpPr>
            <p:nvPr/>
          </p:nvSpPr>
          <p:spPr bwMode="auto">
            <a:xfrm>
              <a:off x="556" y="0"/>
              <a:ext cx="0" cy="9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1979613" y="3643313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anchor="ctr"/>
          <a:lstStyle>
            <a:lvl1pPr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7" name="Group 19"/>
          <p:cNvGrpSpPr/>
          <p:nvPr/>
        </p:nvGrpSpPr>
        <p:grpSpPr bwMode="auto">
          <a:xfrm>
            <a:off x="1547813" y="3427413"/>
            <a:ext cx="2303462" cy="1441450"/>
            <a:chOff x="0" y="0"/>
            <a:chExt cx="1451" cy="908"/>
          </a:xfrm>
        </p:grpSpPr>
        <p:sp>
          <p:nvSpPr>
            <p:cNvPr id="4116" name="Line 20"/>
            <p:cNvSpPr>
              <a:spLocks noChangeShapeType="1"/>
            </p:cNvSpPr>
            <p:nvPr/>
          </p:nvSpPr>
          <p:spPr bwMode="auto">
            <a:xfrm>
              <a:off x="726" y="0"/>
              <a:ext cx="0" cy="9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0" y="0"/>
              <a:ext cx="1451" cy="90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18" name="Line 22"/>
            <p:cNvSpPr>
              <a:spLocks noChangeShapeType="1"/>
            </p:cNvSpPr>
            <p:nvPr/>
          </p:nvSpPr>
          <p:spPr bwMode="auto">
            <a:xfrm>
              <a:off x="353" y="0"/>
              <a:ext cx="0" cy="9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19" name="Line 23"/>
            <p:cNvSpPr>
              <a:spLocks noChangeShapeType="1"/>
            </p:cNvSpPr>
            <p:nvPr/>
          </p:nvSpPr>
          <p:spPr bwMode="auto">
            <a:xfrm>
              <a:off x="1088" y="0"/>
              <a:ext cx="0" cy="9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" name="Group 24"/>
          <p:cNvGrpSpPr/>
          <p:nvPr/>
        </p:nvGrpSpPr>
        <p:grpSpPr bwMode="auto">
          <a:xfrm>
            <a:off x="1547813" y="3427413"/>
            <a:ext cx="1727200" cy="1441450"/>
            <a:chOff x="0" y="0"/>
            <a:chExt cx="1088" cy="908"/>
          </a:xfrm>
        </p:grpSpPr>
        <p:sp>
          <p:nvSpPr>
            <p:cNvPr id="22" name="Rectangle 25"/>
            <p:cNvSpPr>
              <a:spLocks noChangeArrowheads="1"/>
            </p:cNvSpPr>
            <p:nvPr/>
          </p:nvSpPr>
          <p:spPr bwMode="auto">
            <a:xfrm>
              <a:off x="0" y="0"/>
              <a:ext cx="1088" cy="907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742950" indent="-28575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FF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14" name="Line 26"/>
            <p:cNvSpPr>
              <a:spLocks noChangeShapeType="1"/>
            </p:cNvSpPr>
            <p:nvPr/>
          </p:nvSpPr>
          <p:spPr bwMode="auto">
            <a:xfrm>
              <a:off x="363" y="0"/>
              <a:ext cx="0" cy="9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15" name="Line 27"/>
            <p:cNvSpPr>
              <a:spLocks noChangeShapeType="1"/>
            </p:cNvSpPr>
            <p:nvPr/>
          </p:nvSpPr>
          <p:spPr bwMode="auto">
            <a:xfrm>
              <a:off x="726" y="0"/>
              <a:ext cx="0" cy="9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5" name="Rectangle 28"/>
          <p:cNvSpPr>
            <a:spLocks noChangeArrowheads="1"/>
          </p:cNvSpPr>
          <p:nvPr/>
        </p:nvSpPr>
        <p:spPr bwMode="auto">
          <a:xfrm>
            <a:off x="1549400" y="1700213"/>
            <a:ext cx="2303463" cy="1438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6" name="Rectangle 29"/>
          <p:cNvSpPr>
            <a:spLocks noChangeArrowheads="1"/>
          </p:cNvSpPr>
          <p:nvPr/>
        </p:nvSpPr>
        <p:spPr bwMode="auto">
          <a:xfrm>
            <a:off x="1547813" y="3427413"/>
            <a:ext cx="2303462" cy="1441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zh-CN" altLang="en-US">
              <a:latin typeface="+mn-lt"/>
              <a:ea typeface="+mn-ea"/>
            </a:endParaRPr>
          </a:p>
        </p:txBody>
      </p:sp>
      <p:graphicFrame>
        <p:nvGraphicFramePr>
          <p:cNvPr id="4098" name="Object 8"/>
          <p:cNvGraphicFramePr>
            <a:graphicFrameLocks noChangeAspect="1"/>
          </p:cNvGraphicFramePr>
          <p:nvPr/>
        </p:nvGraphicFramePr>
        <p:xfrm>
          <a:off x="3508375" y="295275"/>
          <a:ext cx="342900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" name="Equation" r:id="rId1" imgW="139700" imgH="393700" progId="">
                  <p:embed/>
                </p:oleObj>
              </mc:Choice>
              <mc:Fallback>
                <p:oleObj name="Equation" r:id="rId1" imgW="139700" imgH="39370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8375" y="295275"/>
                        <a:ext cx="342900" cy="968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9"/>
          <p:cNvGraphicFramePr>
            <a:graphicFrameLocks noChangeAspect="1"/>
          </p:cNvGraphicFramePr>
          <p:nvPr/>
        </p:nvGraphicFramePr>
        <p:xfrm>
          <a:off x="4203700" y="1757363"/>
          <a:ext cx="457200" cy="1287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0" name="Equation" r:id="rId3" imgW="139700" imgH="393700" progId="">
                  <p:embed/>
                </p:oleObj>
              </mc:Choice>
              <mc:Fallback>
                <p:oleObj name="Equation" r:id="rId3" imgW="139700" imgH="39370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3700" y="1757363"/>
                        <a:ext cx="457200" cy="1287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10"/>
          <p:cNvGraphicFramePr>
            <a:graphicFrameLocks noChangeAspect="1"/>
          </p:cNvGraphicFramePr>
          <p:nvPr/>
        </p:nvGraphicFramePr>
        <p:xfrm>
          <a:off x="5220072" y="339502"/>
          <a:ext cx="411162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1" name="Equation" r:id="rId4" imgW="152400" imgH="393700" progId="">
                  <p:embed/>
                </p:oleObj>
              </mc:Choice>
              <mc:Fallback>
                <p:oleObj name="Equation" r:id="rId4" imgW="152400" imgH="39370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339502"/>
                        <a:ext cx="411162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11"/>
          <p:cNvGraphicFramePr>
            <a:graphicFrameLocks noChangeAspect="1"/>
          </p:cNvGraphicFramePr>
          <p:nvPr/>
        </p:nvGraphicFramePr>
        <p:xfrm>
          <a:off x="4159250" y="3508375"/>
          <a:ext cx="496888" cy="127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Equation" r:id="rId6" imgW="152400" imgH="393700" progId="">
                  <p:embed/>
                </p:oleObj>
              </mc:Choice>
              <mc:Fallback>
                <p:oleObj name="Equation" r:id="rId6" imgW="152400" imgH="39370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9250" y="3508375"/>
                        <a:ext cx="496888" cy="1279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35"/>
          <p:cNvSpPr>
            <a:spLocks noChangeArrowheads="1"/>
          </p:cNvSpPr>
          <p:nvPr/>
        </p:nvSpPr>
        <p:spPr bwMode="auto">
          <a:xfrm>
            <a:off x="6513513" y="2735263"/>
            <a:ext cx="698500" cy="7064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4000" dirty="0">
                <a:solidFill>
                  <a:srgbClr val="FF0000"/>
                </a:solidFill>
                <a:latin typeface="+mn-lt"/>
                <a:ea typeface="+mn-ea"/>
              </a:rPr>
              <a:t>＜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graphicFrame>
        <p:nvGraphicFramePr>
          <p:cNvPr id="37" name="Object 12"/>
          <p:cNvGraphicFramePr>
            <a:graphicFrameLocks noChangeAspect="1"/>
          </p:cNvGraphicFramePr>
          <p:nvPr/>
        </p:nvGraphicFramePr>
        <p:xfrm>
          <a:off x="6084888" y="2444750"/>
          <a:ext cx="457200" cy="128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Equation" r:id="rId7" imgW="139700" imgH="393700" progId="">
                  <p:embed/>
                </p:oleObj>
              </mc:Choice>
              <mc:Fallback>
                <p:oleObj name="Equation" r:id="rId7" imgW="139700" imgH="39370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888" y="2444750"/>
                        <a:ext cx="457200" cy="1287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13"/>
          <p:cNvGraphicFramePr>
            <a:graphicFrameLocks noChangeAspect="1"/>
          </p:cNvGraphicFramePr>
          <p:nvPr/>
        </p:nvGraphicFramePr>
        <p:xfrm>
          <a:off x="7237413" y="2452688"/>
          <a:ext cx="496887" cy="127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4" name="Equation" r:id="rId8" imgW="152400" imgH="393700" progId="">
                  <p:embed/>
                </p:oleObj>
              </mc:Choice>
              <mc:Fallback>
                <p:oleObj name="Equation" r:id="rId8" imgW="152400" imgH="393700" progId="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7413" y="2452688"/>
                        <a:ext cx="496887" cy="1279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1836738" y="1592263"/>
            <a:ext cx="503237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</a:rPr>
              <a:t>＞</a:t>
            </a:r>
            <a:endParaRPr lang="zh-CN" altLang="en-US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4348163" y="1590675"/>
            <a:ext cx="641350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</a:rPr>
              <a:t>＜</a:t>
            </a:r>
            <a:endParaRPr lang="zh-CN" altLang="en-US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468313" y="3905250"/>
            <a:ext cx="849630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</a:rPr>
              <a:t>分子相同的分数，分母小的分数大。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2166938" y="2925763"/>
            <a:ext cx="4679950" cy="657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chemeClr val="tx1"/>
                </a:solidFill>
                <a:latin typeface="+mn-lt"/>
                <a:ea typeface="+mn-ea"/>
              </a:rPr>
              <a:t>你有什么发现？                          </a:t>
            </a:r>
            <a:endParaRPr lang="zh-CN" altLang="en-US" sz="28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graphicFrame>
        <p:nvGraphicFramePr>
          <p:cNvPr id="5122" name="Object 32"/>
          <p:cNvGraphicFramePr>
            <a:graphicFrameLocks noChangeAspect="1"/>
          </p:cNvGraphicFramePr>
          <p:nvPr/>
        </p:nvGraphicFramePr>
        <p:xfrm>
          <a:off x="4852988" y="942975"/>
          <a:ext cx="727075" cy="187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" r:id="rId1" imgW="152400" imgH="393700" progId="Equations">
                  <p:embed/>
                </p:oleObj>
              </mc:Choice>
              <mc:Fallback>
                <p:oleObj name="" r:id="rId1" imgW="152400" imgH="393700" progId="Equations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2988" y="942975"/>
                        <a:ext cx="727075" cy="1873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33"/>
          <p:cNvGraphicFramePr>
            <a:graphicFrameLocks noChangeAspect="1"/>
          </p:cNvGraphicFramePr>
          <p:nvPr/>
        </p:nvGraphicFramePr>
        <p:xfrm>
          <a:off x="3843338" y="1016000"/>
          <a:ext cx="663575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" r:id="rId3" imgW="152400" imgH="393700" progId="Equations">
                  <p:embed/>
                </p:oleObj>
              </mc:Choice>
              <mc:Fallback>
                <p:oleObj name="" r:id="rId3" imgW="152400" imgH="393700" progId="Equations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3338" y="1016000"/>
                        <a:ext cx="663575" cy="171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34"/>
          <p:cNvGraphicFramePr>
            <a:graphicFrameLocks noChangeAspect="1"/>
          </p:cNvGraphicFramePr>
          <p:nvPr/>
        </p:nvGraphicFramePr>
        <p:xfrm>
          <a:off x="1331913" y="1016000"/>
          <a:ext cx="663575" cy="171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" r:id="rId5" imgW="152400" imgH="393700" progId="Equations">
                  <p:embed/>
                </p:oleObj>
              </mc:Choice>
              <mc:Fallback>
                <p:oleObj name="" r:id="rId5" imgW="152400" imgH="393700" progId="Equations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1016000"/>
                        <a:ext cx="663575" cy="1711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5" name="Object 35"/>
          <p:cNvGraphicFramePr>
            <a:graphicFrameLocks noChangeAspect="1"/>
          </p:cNvGraphicFramePr>
          <p:nvPr/>
        </p:nvGraphicFramePr>
        <p:xfrm>
          <a:off x="2260600" y="1016000"/>
          <a:ext cx="663575" cy="171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" r:id="rId7" imgW="152400" imgH="393700" progId="Equations">
                  <p:embed/>
                </p:oleObj>
              </mc:Choice>
              <mc:Fallback>
                <p:oleObj name="" r:id="rId7" imgW="152400" imgH="393700" progId="Equations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600" y="1016000"/>
                        <a:ext cx="663575" cy="1711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6" name="Object 36"/>
          <p:cNvGraphicFramePr>
            <a:graphicFrameLocks noChangeAspect="1"/>
          </p:cNvGraphicFramePr>
          <p:nvPr/>
        </p:nvGraphicFramePr>
        <p:xfrm>
          <a:off x="6321425" y="1054100"/>
          <a:ext cx="608013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Equation" r:id="rId8" imgW="139700" imgH="393700" progId="">
                  <p:embed/>
                </p:oleObj>
              </mc:Choice>
              <mc:Fallback>
                <p:oleObj name="Equation" r:id="rId8" imgW="139700" imgH="393700" progId="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1425" y="1054100"/>
                        <a:ext cx="608013" cy="171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6804025" y="1635125"/>
            <a:ext cx="641350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</a:rPr>
              <a:t>＜</a:t>
            </a:r>
            <a:endParaRPr lang="zh-CN" altLang="en-US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graphicFrame>
        <p:nvGraphicFramePr>
          <p:cNvPr id="5127" name="Object 37"/>
          <p:cNvGraphicFramePr>
            <a:graphicFrameLocks noChangeAspect="1"/>
          </p:cNvGraphicFramePr>
          <p:nvPr/>
        </p:nvGraphicFramePr>
        <p:xfrm>
          <a:off x="7445375" y="974725"/>
          <a:ext cx="727075" cy="187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Equation" r:id="rId10" imgW="152400" imgH="393700" progId="">
                  <p:embed/>
                </p:oleObj>
              </mc:Choice>
              <mc:Fallback>
                <p:oleObj name="Equation" r:id="rId10" imgW="152400" imgH="393700" progId="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5375" y="974725"/>
                        <a:ext cx="727075" cy="1873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6913" y="144463"/>
            <a:ext cx="26701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 Box 3"/>
          <p:cNvSpPr txBox="1">
            <a:spLocks noChangeArrowheads="1"/>
          </p:cNvSpPr>
          <p:nvPr/>
        </p:nvSpPr>
        <p:spPr bwMode="auto">
          <a:xfrm>
            <a:off x="3292475" y="265113"/>
            <a:ext cx="24717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试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  一    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试</a:t>
            </a:r>
            <a:endParaRPr lang="zh-CN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1189038" y="1298575"/>
            <a:ext cx="67659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chemeClr val="tx1"/>
                </a:solidFill>
                <a:latin typeface="+mn-lt"/>
                <a:ea typeface="+mn-ea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+mn-lt"/>
                <a:ea typeface="+mn-ea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+mn-lt"/>
                <a:ea typeface="+mn-ea"/>
              </a:rPr>
              <a:t>）比较下面每组中两个分数的大小。</a:t>
            </a:r>
            <a:endParaRPr lang="zh-CN" altLang="en-US" sz="28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graphicFrame>
        <p:nvGraphicFramePr>
          <p:cNvPr id="5" name="Object 30"/>
          <p:cNvGraphicFramePr>
            <a:graphicFrameLocks noChangeAspect="1"/>
          </p:cNvGraphicFramePr>
          <p:nvPr/>
        </p:nvGraphicFramePr>
        <p:xfrm>
          <a:off x="2409825" y="2155825"/>
          <a:ext cx="427038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Equation" r:id="rId2" imgW="152400" imgH="405765" progId="">
                  <p:embed/>
                </p:oleObj>
              </mc:Choice>
              <mc:Fallback>
                <p:oleObj name="Equation" r:id="rId2" imgW="152400" imgH="405765" progId="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9825" y="2155825"/>
                        <a:ext cx="427038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1"/>
          <p:cNvGraphicFramePr>
            <a:graphicFrameLocks noChangeAspect="1"/>
          </p:cNvGraphicFramePr>
          <p:nvPr/>
        </p:nvGraphicFramePr>
        <p:xfrm>
          <a:off x="3571875" y="2211388"/>
          <a:ext cx="51435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4" imgW="203200" imgH="405765" progId="">
                  <p:embed/>
                </p:oleObj>
              </mc:Choice>
              <mc:Fallback>
                <p:oleObj name="Equation" r:id="rId4" imgW="203200" imgH="405765" progId="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75" y="2211388"/>
                        <a:ext cx="514350" cy="1031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椭圆 6"/>
          <p:cNvSpPr/>
          <p:nvPr/>
        </p:nvSpPr>
        <p:spPr>
          <a:xfrm>
            <a:off x="2963863" y="2527300"/>
            <a:ext cx="487362" cy="487363"/>
          </a:xfrm>
          <a:prstGeom prst="ellipse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aphicFrame>
        <p:nvGraphicFramePr>
          <p:cNvPr id="8" name="Object 32"/>
          <p:cNvGraphicFramePr>
            <a:graphicFrameLocks noChangeAspect="1"/>
          </p:cNvGraphicFramePr>
          <p:nvPr/>
        </p:nvGraphicFramePr>
        <p:xfrm>
          <a:off x="4810125" y="2205038"/>
          <a:ext cx="407988" cy="1093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Equation" r:id="rId6" imgW="152400" imgH="405765" progId="">
                  <p:embed/>
                </p:oleObj>
              </mc:Choice>
              <mc:Fallback>
                <p:oleObj name="Equation" r:id="rId6" imgW="152400" imgH="405765" progId="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0125" y="2205038"/>
                        <a:ext cx="407988" cy="1093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3"/>
          <p:cNvGraphicFramePr>
            <a:graphicFrameLocks noChangeAspect="1"/>
          </p:cNvGraphicFramePr>
          <p:nvPr/>
        </p:nvGraphicFramePr>
        <p:xfrm>
          <a:off x="6011863" y="2211388"/>
          <a:ext cx="385762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Equation" r:id="rId8" imgW="152400" imgH="405765" progId="">
                  <p:embed/>
                </p:oleObj>
              </mc:Choice>
              <mc:Fallback>
                <p:oleObj name="Equation" r:id="rId8" imgW="152400" imgH="405765" progId="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2211388"/>
                        <a:ext cx="385762" cy="1031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989263" y="2428875"/>
            <a:ext cx="488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E8333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4000" b="1">
              <a:solidFill>
                <a:srgbClr val="E8333C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343525" y="2527300"/>
            <a:ext cx="487363" cy="487363"/>
          </a:xfrm>
          <a:prstGeom prst="ellipse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394325" y="2428875"/>
            <a:ext cx="4873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E8333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&gt;</a:t>
            </a:r>
            <a:endParaRPr lang="zh-CN" altLang="en-US" sz="4000" b="1">
              <a:solidFill>
                <a:srgbClr val="E8333C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648325" y="2643188"/>
            <a:ext cx="1803400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</a:rPr>
              <a:t>（      ）</a:t>
            </a:r>
            <a:endParaRPr lang="zh-CN" altLang="en-US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343025" y="2663825"/>
            <a:ext cx="180340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</a:rPr>
              <a:t>（      ）</a:t>
            </a:r>
            <a:endParaRPr lang="zh-CN" altLang="en-US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graphicFrame>
        <p:nvGraphicFramePr>
          <p:cNvPr id="4" name="Object 34"/>
          <p:cNvGraphicFramePr>
            <a:graphicFrameLocks noChangeAspect="1"/>
          </p:cNvGraphicFramePr>
          <p:nvPr/>
        </p:nvGraphicFramePr>
        <p:xfrm>
          <a:off x="3508375" y="3579813"/>
          <a:ext cx="530225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Equation" r:id="rId1" imgW="152400" imgH="393700" progId="">
                  <p:embed/>
                </p:oleObj>
              </mc:Choice>
              <mc:Fallback>
                <p:oleObj name="Equation" r:id="rId1" imgW="152400" imgH="393700" progId="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8375" y="3579813"/>
                        <a:ext cx="530225" cy="1368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5"/>
          <p:cNvGraphicFramePr>
            <a:graphicFrameLocks noChangeAspect="1"/>
          </p:cNvGraphicFramePr>
          <p:nvPr/>
        </p:nvGraphicFramePr>
        <p:xfrm>
          <a:off x="4805363" y="3579813"/>
          <a:ext cx="487362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Equation" r:id="rId3" imgW="139700" imgH="393700" progId="">
                  <p:embed/>
                </p:oleObj>
              </mc:Choice>
              <mc:Fallback>
                <p:oleObj name="Equation" r:id="rId3" imgW="139700" imgH="393700" progId="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5363" y="3579813"/>
                        <a:ext cx="487362" cy="1368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189038" y="682625"/>
            <a:ext cx="6765925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chemeClr val="tx1"/>
                </a:solidFill>
                <a:latin typeface="+mn-lt"/>
                <a:ea typeface="+mn-ea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+mn-lt"/>
                <a:ea typeface="+mn-ea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+mn-lt"/>
                <a:ea typeface="+mn-ea"/>
              </a:rPr>
              <a:t>）看图填分数，再比较分数的大小。</a:t>
            </a:r>
            <a:endParaRPr lang="zh-CN" altLang="en-US" sz="28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pic>
        <p:nvPicPr>
          <p:cNvPr id="7177" name="Picture 10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4118" r="2608" b="21509"/>
          <a:stretch>
            <a:fillRect/>
          </a:stretch>
        </p:blipFill>
        <p:spPr bwMode="auto">
          <a:xfrm>
            <a:off x="468313" y="1347788"/>
            <a:ext cx="8064500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Object 36"/>
          <p:cNvGraphicFramePr>
            <a:graphicFrameLocks noChangeAspect="1"/>
          </p:cNvGraphicFramePr>
          <p:nvPr/>
        </p:nvGraphicFramePr>
        <p:xfrm>
          <a:off x="6418263" y="2530475"/>
          <a:ext cx="371475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Equation" r:id="rId6" imgW="139700" imgH="393700" progId="">
                  <p:embed/>
                </p:oleObj>
              </mc:Choice>
              <mc:Fallback>
                <p:oleObj name="Equation" r:id="rId6" imgW="139700" imgH="393700" progId="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8263" y="2530475"/>
                        <a:ext cx="371475" cy="1049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4060825" y="3863975"/>
            <a:ext cx="749300" cy="7699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marL="571500" indent="-5715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r>
              <a:rPr lang="zh-CN" altLang="en-US" sz="4400" dirty="0">
                <a:solidFill>
                  <a:srgbClr val="FF0000"/>
                </a:solidFill>
                <a:latin typeface="+mn-lt"/>
                <a:ea typeface="+mn-ea"/>
              </a:rPr>
              <a:t>＜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graphicFrame>
        <p:nvGraphicFramePr>
          <p:cNvPr id="10" name="Object 37"/>
          <p:cNvGraphicFramePr>
            <a:graphicFrameLocks noChangeAspect="1"/>
          </p:cNvGraphicFramePr>
          <p:nvPr/>
        </p:nvGraphicFramePr>
        <p:xfrm>
          <a:off x="2058988" y="2551113"/>
          <a:ext cx="37147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Equation" r:id="rId8" imgW="152400" imgH="393700" progId="">
                  <p:embed/>
                </p:oleObj>
              </mc:Choice>
              <mc:Fallback>
                <p:oleObj name="Equation" r:id="rId8" imgW="152400" imgH="393700" progId="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8988" y="2551113"/>
                        <a:ext cx="371475" cy="96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</p:bldLst>
  </p:timing>
</p:sld>
</file>

<file path=ppt/tags/tag1.xml><?xml version="1.0" encoding="utf-8"?>
<p:tagLst xmlns:p="http://schemas.openxmlformats.org/presentationml/2006/main">
  <p:tag name="KSO_WPP_MARK_KEY" val="04dcccbd-2a91-445d-b25f-ddae3533dbc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678</Words>
  <Application>WPS 演示</Application>
  <PresentationFormat>全屏显示(16:9)</PresentationFormat>
  <Paragraphs>168</Paragraphs>
  <Slides>17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25</vt:i4>
      </vt:variant>
      <vt:variant>
        <vt:lpstr>幻灯片标题</vt:lpstr>
      </vt:variant>
      <vt:variant>
        <vt:i4>17</vt:i4>
      </vt:variant>
    </vt:vector>
  </HeadingPairs>
  <TitlesOfParts>
    <vt:vector size="57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微软雅黑</vt:lpstr>
      <vt:lpstr>Gulim</vt:lpstr>
      <vt:lpstr>Malgun Gothic</vt:lpstr>
      <vt:lpstr>楷体</vt:lpstr>
      <vt:lpstr>Arial</vt:lpstr>
      <vt:lpstr>Arial Unicode MS</vt:lpstr>
      <vt:lpstr>第一PPT模板网-WWW.1PPT.COM</vt:lpstr>
      <vt:lpstr>Equations</vt:lpstr>
      <vt:lpstr>Equations</vt:lpstr>
      <vt:lpstr>Equations</vt:lpstr>
      <vt:lpstr>Equations</vt:lpstr>
      <vt:lpstr>Equations</vt:lpstr>
      <vt:lpstr>Equations</vt:lpstr>
      <vt:lpstr>Equations</vt:lpstr>
      <vt:lpstr>Equations</vt:lpstr>
      <vt:lpstr>Equations</vt:lpstr>
      <vt:lpstr>Equations</vt:lpstr>
      <vt:lpstr>Equations</vt:lpstr>
      <vt:lpstr>Equations</vt:lpstr>
      <vt:lpstr>Equations</vt:lpstr>
      <vt:lpstr>Equations</vt:lpstr>
      <vt:lpstr>Equations</vt:lpstr>
      <vt:lpstr>Equations</vt:lpstr>
      <vt:lpstr>Equations</vt:lpstr>
      <vt:lpstr>Equations</vt:lpstr>
      <vt:lpstr>Equations</vt:lpstr>
      <vt:lpstr>Equations</vt:lpstr>
      <vt:lpstr>Equations</vt:lpstr>
      <vt:lpstr>Equations</vt:lpstr>
      <vt:lpstr>Equations</vt:lpstr>
      <vt:lpstr>Equations</vt:lpstr>
      <vt:lpstr>Equations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208</cp:revision>
  <dcterms:created xsi:type="dcterms:W3CDTF">2015-08-27T07:30:00Z</dcterms:created>
  <dcterms:modified xsi:type="dcterms:W3CDTF">2023-02-09T05:29:55Z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7588255605464B3487BAA05E82459928</vt:lpwstr>
  </property>
</Properties>
</file>