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87" r:id="rId3"/>
    <p:sldId id="311" r:id="rId4"/>
    <p:sldId id="326" r:id="rId5"/>
    <p:sldId id="334" r:id="rId6"/>
    <p:sldId id="327" r:id="rId7"/>
    <p:sldId id="329" r:id="rId8"/>
    <p:sldId id="331" r:id="rId9"/>
    <p:sldId id="324" r:id="rId10"/>
    <p:sldId id="332" r:id="rId11"/>
    <p:sldId id="335" r:id="rId12"/>
  </p:sldIdLst>
  <p:sldSz cx="9144000" cy="6858000" type="screen4x3"/>
  <p:notesSz cx="6797675" cy="9872345"/>
  <p:custDataLst>
    <p:tags r:id="rId18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2000" b="1" i="0" u="none" baseline="0">
        <a:solidFill>
          <a:schemeClr val="tx1"/>
        </a:solidFill>
        <a:latin typeface="楷体_GB2312" pitchFamily="49" charset="-122"/>
        <a:ea typeface="楷体_GB2312" pitchFamily="49" charset="-122"/>
      </a:defRPr>
    </a:lvl1pPr>
    <a:lvl2pPr marL="4572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2000" b="1" i="0" u="none" baseline="0">
        <a:solidFill>
          <a:schemeClr val="tx1"/>
        </a:solidFill>
        <a:latin typeface="楷体_GB2312" pitchFamily="49" charset="-122"/>
        <a:ea typeface="楷体_GB2312" pitchFamily="49" charset="-122"/>
      </a:defRPr>
    </a:lvl2pPr>
    <a:lvl3pPr marL="9144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2000" b="1" i="0" u="none" baseline="0">
        <a:solidFill>
          <a:schemeClr val="tx1"/>
        </a:solidFill>
        <a:latin typeface="楷体_GB2312" pitchFamily="49" charset="-122"/>
        <a:ea typeface="楷体_GB2312" pitchFamily="49" charset="-122"/>
      </a:defRPr>
    </a:lvl3pPr>
    <a:lvl4pPr marL="13716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2000" b="1" i="0" u="none" baseline="0">
        <a:solidFill>
          <a:schemeClr val="tx1"/>
        </a:solidFill>
        <a:latin typeface="楷体_GB2312" pitchFamily="49" charset="-122"/>
        <a:ea typeface="楷体_GB2312" pitchFamily="49" charset="-122"/>
      </a:defRPr>
    </a:lvl4pPr>
    <a:lvl5pPr marL="182880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sz="2000" b="1" i="0" u="none" baseline="0">
        <a:solidFill>
          <a:schemeClr val="tx1"/>
        </a:solidFill>
        <a:latin typeface="楷体_GB2312" pitchFamily="49" charset="-122"/>
        <a:ea typeface="楷体_GB2312" pitchFamily="49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386" autoAdjust="0"/>
    <p:restoredTop sz="94285" autoAdjust="0"/>
  </p:normalViewPr>
  <p:slideViewPr>
    <p:cSldViewPr>
      <p:cViewPr varScale="1">
        <p:scale>
          <a:sx n="116" d="100"/>
          <a:sy n="116" d="100"/>
        </p:scale>
        <p:origin x="-149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0" hangingPunct="0">
              <a:buClrTx/>
              <a:buFontTx/>
            </a:pPr>
            <a:endParaRPr lang="zh-CN" altLang="en-US" sz="12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sz="quarter" idx="9"/>
          </p:nvPr>
        </p:nvSpPr>
        <p:spPr bwMode="auto">
          <a:xfrm>
            <a:off x="3849688" y="0"/>
            <a:ext cx="2946400" cy="493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 algn="r" eaLnBrk="0" hangingPunct="0">
              <a:buClrTx/>
              <a:buFontTx/>
            </a:pPr>
            <a:endParaRPr lang="en-US" altLang="zh-CN" sz="12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6" name="Rectangle 4"/>
          <p:cNvSpPr>
            <a:spLocks noGrp="1" noChangeArrowheads="1"/>
          </p:cNvSpPr>
          <p:nvPr>
            <p:ph type="ftr" sz="quarter" idx="19"/>
          </p:nvPr>
        </p:nvSpPr>
        <p:spPr bwMode="auto">
          <a:xfrm>
            <a:off x="0" y="9377363"/>
            <a:ext cx="2946400" cy="493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 eaLnBrk="0" hangingPunct="0">
              <a:buClrTx/>
              <a:buFontTx/>
            </a:pPr>
            <a:endParaRPr lang="en-US" altLang="zh-CN" sz="12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7" name="Rectangle 5"/>
          <p:cNvSpPr>
            <a:spLocks noGrp="1" noChangeArrowheads="1"/>
          </p:cNvSpPr>
          <p:nvPr>
            <p:ph type="sldNum" sz="quarter" idx="29"/>
          </p:nvPr>
        </p:nvSpPr>
        <p:spPr bwMode="auto">
          <a:xfrm>
            <a:off x="3849688" y="9377363"/>
            <a:ext cx="2946400" cy="493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 algn="r" eaLnBrk="0" hangingPunct="0">
              <a:buClrTx/>
              <a:buFontTx/>
            </a:pPr>
            <a:fld id="{1A2023A5-A65C-48A9-B9C9-E8780027F1A7}" type="slidenum">
              <a:rPr lang="zh-CN" altLang="en-US" sz="1200" b="0">
                <a:latin typeface="Arial" panose="020B0604020202020204" pitchFamily="34" charset="0"/>
                <a:ea typeface="宋体" panose="02010600030101010101" pitchFamily="2" charset="-122"/>
              </a:rPr>
            </a:fld>
            <a:endParaRPr lang="en-US" altLang="zh-CN" sz="12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20000"/>
              </a:lnSpc>
              <a:buClrTx/>
              <a:buFontTx/>
            </a:pPr>
            <a:endParaRPr lang="zh-CN" altLang="en-US" sz="1200"/>
          </a:p>
        </p:txBody>
      </p:sp>
      <p:sp>
        <p:nvSpPr>
          <p:cNvPr id="14339" name="日期占位符 2"/>
          <p:cNvSpPr>
            <a:spLocks noGrp="1"/>
          </p:cNvSpPr>
          <p:nvPr>
            <p:ph type="dt" idx="9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 algn="r">
              <a:lnSpc>
                <a:spcPct val="120000"/>
              </a:lnSpc>
              <a:buClrTx/>
              <a:buFontTx/>
            </a:pPr>
            <a:endParaRPr lang="zh-CN" altLang="en-US" sz="1200"/>
          </a:p>
        </p:txBody>
      </p:sp>
      <p:sp>
        <p:nvSpPr>
          <p:cNvPr id="14340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930275" y="739775"/>
            <a:ext cx="4937125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14341" name="备注占位符 4"/>
          <p:cNvSpPr>
            <a:spLocks noGrp="1"/>
          </p:cNvSpPr>
          <p:nvPr>
            <p:ph type="body" sz="quarter" idx="29"/>
          </p:nvPr>
        </p:nvSpPr>
        <p:spPr>
          <a:xfrm>
            <a:off x="679450" y="4689475"/>
            <a:ext cx="5438775" cy="4443413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57200" lvl="1" indent="0" defTabSz="914400"/>
            <a:r>
              <a:t>第二级</a:t>
            </a:r>
          </a:p>
          <a:p>
            <a:pPr marL="914400" lvl="2" indent="0" defTabSz="914400"/>
            <a:r>
              <a:t>第三级</a:t>
            </a:r>
          </a:p>
          <a:p>
            <a:pPr marL="1371600" lvl="3" indent="0" defTabSz="914400"/>
            <a:r>
              <a:t>第四级</a:t>
            </a:r>
          </a:p>
          <a:p>
            <a:pPr marL="1828800" lvl="4" indent="0" defTabSz="914400"/>
            <a:r>
              <a:t>第五级</a:t>
            </a:r>
          </a:p>
        </p:txBody>
      </p:sp>
      <p:sp>
        <p:nvSpPr>
          <p:cNvPr id="14342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9377363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>
              <a:lnSpc>
                <a:spcPct val="120000"/>
              </a:lnSpc>
              <a:buClrTx/>
              <a:buFontTx/>
            </a:pPr>
            <a:endParaRPr lang="zh-CN" altLang="en-US" sz="1200"/>
          </a:p>
        </p:txBody>
      </p:sp>
      <p:sp>
        <p:nvSpPr>
          <p:cNvPr id="14343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3849688" y="9377363"/>
            <a:ext cx="2946400" cy="493713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 algn="r">
              <a:lnSpc>
                <a:spcPct val="120000"/>
              </a:lnSpc>
              <a:buClrTx/>
              <a:buFontTx/>
            </a:pPr>
            <a:fld id="{D179B54D-B60A-49E8-A769-DAAA9D0EE5B9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6" descr="首页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738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051" name="副标题 2"/>
          <p:cNvSpPr txBox="1"/>
          <p:nvPr/>
        </p:nvSpPr>
        <p:spPr>
          <a:xfrm>
            <a:off x="890588" y="1687513"/>
            <a:ext cx="2928938" cy="598488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800" b="1" i="0" u="none" baseline="0">
                <a:solidFill>
                  <a:schemeClr val="tx1">
                    <a:tint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>
                    <a:tint val="75000"/>
                  </a:schemeClr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>
                    <a:tint val="75000"/>
                  </a:schemeClr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>
                    <a:tint val="75000"/>
                  </a:schemeClr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ct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>
                    <a:tint val="75000"/>
                  </a:schemeClr>
                </a:solidFill>
                <a:latin typeface="楷体_GB2312" pitchFamily="49" charset="-122"/>
                <a:ea typeface="楷体_GB2312" pitchFamily="49" charset="-122"/>
              </a:defRPr>
            </a:lvl5pPr>
            <a:lvl6pPr marL="2286000" indent="0" algn="ctr">
              <a:buNone/>
              <a:defRPr lang="zh-CN" altLang="en-US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 lang="zh-CN" altLang="en-US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 lang="zh-CN" altLang="en-US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 lang="zh-CN" altLang="en-US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Tx/>
              <a:buFont typeface="Arial" panose="020B0604020202020204" pitchFamily="34" charset="0"/>
            </a:pPr>
            <a:endParaRPr lang="zh-CN" altLang="en-US" sz="2600">
              <a:solidFill>
                <a:srgbClr val="595959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53" name="TextBox 6"/>
          <p:cNvSpPr/>
          <p:nvPr/>
        </p:nvSpPr>
        <p:spPr>
          <a:xfrm>
            <a:off x="6286500" y="1785938"/>
            <a:ext cx="2108200" cy="1016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en-US" sz="6000">
                <a:solidFill>
                  <a:srgbClr val="20202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数 学</a:t>
            </a:r>
            <a:endParaRPr lang="zh-CN" altLang="en-US" sz="6000">
              <a:solidFill>
                <a:srgbClr val="20202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54" name="矩形 7"/>
          <p:cNvSpPr/>
          <p:nvPr/>
        </p:nvSpPr>
        <p:spPr>
          <a:xfrm>
            <a:off x="1000100" y="2786058"/>
            <a:ext cx="3857652" cy="928694"/>
          </a:xfrm>
          <a:prstGeom prst="rect">
            <a:avLst/>
          </a:prstGeom>
          <a:solidFill>
            <a:schemeClr val="bg1"/>
          </a:solidFill>
          <a:ln w="28575">
            <a:solidFill>
              <a:srgbClr val="00B0F0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副标题 2"/>
          <p:cNvSpPr>
            <a:spLocks noGrp="1"/>
          </p:cNvSpPr>
          <p:nvPr>
            <p:ph type="subTitle" idx="1"/>
          </p:nvPr>
        </p:nvSpPr>
        <p:spPr>
          <a:xfrm>
            <a:off x="-382430" y="372589"/>
            <a:ext cx="5286412" cy="857256"/>
          </a:xfrm>
        </p:spPr>
        <p:txBody>
          <a:bodyPr anchor="ctr">
            <a:normAutofit/>
          </a:bodyPr>
          <a:lstStyle>
            <a:lvl1pPr marL="0" indent="0" algn="ctr">
              <a:buNone/>
              <a:defRPr sz="2500" b="0">
                <a:solidFill>
                  <a:srgbClr val="FFEBEB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13" name="文本占位符 2"/>
          <p:cNvSpPr>
            <a:spLocks noGrp="1"/>
          </p:cNvSpPr>
          <p:nvPr>
            <p:ph type="body" idx="10"/>
          </p:nvPr>
        </p:nvSpPr>
        <p:spPr>
          <a:xfrm>
            <a:off x="1502595" y="1178993"/>
            <a:ext cx="4625067" cy="899200"/>
          </a:xfrm>
        </p:spPr>
        <p:txBody>
          <a:bodyPr anchor="ctr">
            <a:noAutofit/>
          </a:bodyPr>
          <a:lstStyle>
            <a:lvl1pPr marL="0" indent="0" algn="l">
              <a:buNone/>
              <a:defRPr sz="2800" b="0">
                <a:solidFill>
                  <a:srgbClr val="FFEBEB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17513"/>
            <a:ext cx="2057400" cy="5708650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17513"/>
            <a:ext cx="6019800" cy="5708650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3"/>
          <p:cNvSpPr/>
          <p:nvPr/>
        </p:nvSpPr>
        <p:spPr>
          <a:xfrm>
            <a:off x="0" y="-15875"/>
            <a:ext cx="9144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  <a:round/>
          </a:ln>
        </p:spPr>
        <p:txBody>
          <a:bodyPr wrap="none" lIns="90000" tIns="46800" rIns="90000" bIns="4680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>
              <a:lnSpc>
                <a:spcPct val="120000"/>
              </a:lnSpc>
            </a:pPr>
            <a:endParaRPr lang="zh-CN" altLang="en-US"/>
          </a:p>
        </p:txBody>
      </p:sp>
      <p:pic>
        <p:nvPicPr>
          <p:cNvPr id="3075" name="Picture 2" descr="G:\未标题-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03200" y="133350"/>
            <a:ext cx="754063" cy="647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3077" name="矩形 6"/>
          <p:cNvSpPr/>
          <p:nvPr/>
        </p:nvSpPr>
        <p:spPr>
          <a:xfrm>
            <a:off x="0" y="6524625"/>
            <a:ext cx="9180513" cy="333375"/>
          </a:xfrm>
          <a:prstGeom prst="rect">
            <a:avLst/>
          </a:prstGeom>
          <a:solidFill>
            <a:srgbClr val="0672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 algn="ctr">
              <a:lnSpc>
                <a:spcPct val="120000"/>
              </a:lnSpc>
              <a:buClrTx/>
              <a:buFontTx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3078" name="矩形 7"/>
          <p:cNvSpPr/>
          <p:nvPr/>
        </p:nvSpPr>
        <p:spPr>
          <a:xfrm>
            <a:off x="0" y="854075"/>
            <a:ext cx="9180513" cy="53975"/>
          </a:xfrm>
          <a:prstGeom prst="rect">
            <a:avLst/>
          </a:prstGeom>
          <a:solidFill>
            <a:srgbClr val="0672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 algn="ctr">
              <a:lnSpc>
                <a:spcPct val="120000"/>
              </a:lnSpc>
              <a:buClrTx/>
              <a:buFontTx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9" name="副标题 2"/>
          <p:cNvSpPr>
            <a:spLocks noGrp="1"/>
          </p:cNvSpPr>
          <p:nvPr>
            <p:ph type="subTitle" idx="17"/>
          </p:nvPr>
        </p:nvSpPr>
        <p:spPr>
          <a:xfrm>
            <a:off x="1087565" y="149073"/>
            <a:ext cx="3864437" cy="571480"/>
          </a:xfrm>
        </p:spPr>
        <p:txBody>
          <a:bodyPr anchor="ctr">
            <a:normAutofit/>
          </a:bodyPr>
          <a:lstStyle>
            <a:lvl1pPr marL="0" indent="0" algn="l">
              <a:buNone/>
              <a:defRPr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3"/>
          <p:cNvSpPr/>
          <p:nvPr/>
        </p:nvSpPr>
        <p:spPr>
          <a:xfrm>
            <a:off x="0" y="-15875"/>
            <a:ext cx="9144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  <a:round/>
          </a:ln>
        </p:spPr>
        <p:txBody>
          <a:bodyPr wrap="none" lIns="90000" tIns="46800" rIns="90000" bIns="4680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>
              <a:lnSpc>
                <a:spcPct val="120000"/>
              </a:lnSpc>
            </a:pPr>
            <a:endParaRPr lang="zh-CN" altLang="en-US"/>
          </a:p>
        </p:txBody>
      </p:sp>
      <p:pic>
        <p:nvPicPr>
          <p:cNvPr id="4099" name="Picture 2" descr="G:\未标题-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03200" y="133350"/>
            <a:ext cx="754063" cy="647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101" name="矩形 6"/>
          <p:cNvSpPr/>
          <p:nvPr/>
        </p:nvSpPr>
        <p:spPr>
          <a:xfrm>
            <a:off x="0" y="6524625"/>
            <a:ext cx="9180513" cy="333375"/>
          </a:xfrm>
          <a:prstGeom prst="rect">
            <a:avLst/>
          </a:prstGeom>
          <a:solidFill>
            <a:srgbClr val="0672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 algn="ctr">
              <a:lnSpc>
                <a:spcPct val="120000"/>
              </a:lnSpc>
              <a:buClrTx/>
              <a:buFontTx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4102" name="矩形 7"/>
          <p:cNvSpPr/>
          <p:nvPr/>
        </p:nvSpPr>
        <p:spPr>
          <a:xfrm>
            <a:off x="0" y="854075"/>
            <a:ext cx="9180513" cy="53975"/>
          </a:xfrm>
          <a:prstGeom prst="rect">
            <a:avLst/>
          </a:prstGeom>
          <a:solidFill>
            <a:srgbClr val="0672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 algn="ctr">
              <a:lnSpc>
                <a:spcPct val="120000"/>
              </a:lnSpc>
              <a:buClrTx/>
              <a:buFontTx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4103" name="图片 9" descr="例题—翻书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46075" y="946150"/>
            <a:ext cx="1050925" cy="7207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" name="副标题 2"/>
          <p:cNvSpPr>
            <a:spLocks noGrp="1"/>
          </p:cNvSpPr>
          <p:nvPr>
            <p:ph type="subTitle" idx="17"/>
          </p:nvPr>
        </p:nvSpPr>
        <p:spPr>
          <a:xfrm>
            <a:off x="1087565" y="149073"/>
            <a:ext cx="3864437" cy="571480"/>
          </a:xfrm>
        </p:spPr>
        <p:txBody>
          <a:bodyPr anchor="ctr">
            <a:normAutofit/>
          </a:bodyPr>
          <a:lstStyle>
            <a:lvl1pPr marL="0" indent="0" algn="l">
              <a:buNone/>
              <a:defRPr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11" name="标题 1"/>
          <p:cNvSpPr>
            <a:spLocks noGrp="1"/>
          </p:cNvSpPr>
          <p:nvPr>
            <p:ph type="ctrTitle"/>
          </p:nvPr>
        </p:nvSpPr>
        <p:spPr>
          <a:xfrm>
            <a:off x="-823558" y="928670"/>
            <a:ext cx="3357586" cy="642942"/>
          </a:xfrm>
        </p:spPr>
        <p:txBody>
          <a:bodyPr>
            <a:noAutofit/>
          </a:bodyPr>
          <a:lstStyle>
            <a:lvl1pPr algn="ctr">
              <a:defRPr sz="3200" b="0">
                <a:solidFill>
                  <a:srgbClr val="4F81BD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3"/>
          <p:cNvSpPr/>
          <p:nvPr/>
        </p:nvSpPr>
        <p:spPr>
          <a:xfrm>
            <a:off x="0" y="-15875"/>
            <a:ext cx="9144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  <a:round/>
          </a:ln>
        </p:spPr>
        <p:txBody>
          <a:bodyPr wrap="none" lIns="90000" tIns="46800" rIns="90000" bIns="4680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>
              <a:lnSpc>
                <a:spcPct val="120000"/>
              </a:lnSpc>
            </a:pPr>
            <a:endParaRPr lang="zh-CN" altLang="en-US"/>
          </a:p>
        </p:txBody>
      </p:sp>
      <p:pic>
        <p:nvPicPr>
          <p:cNvPr id="5123" name="Picture 2" descr="G:\未标题-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03200" y="133350"/>
            <a:ext cx="754063" cy="647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5125" name="矩形 6"/>
          <p:cNvSpPr/>
          <p:nvPr/>
        </p:nvSpPr>
        <p:spPr>
          <a:xfrm>
            <a:off x="0" y="6524625"/>
            <a:ext cx="9180513" cy="333375"/>
          </a:xfrm>
          <a:prstGeom prst="rect">
            <a:avLst/>
          </a:prstGeom>
          <a:solidFill>
            <a:srgbClr val="0672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 algn="ctr">
              <a:lnSpc>
                <a:spcPct val="120000"/>
              </a:lnSpc>
              <a:buClrTx/>
              <a:buFontTx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5126" name="矩形 7"/>
          <p:cNvSpPr/>
          <p:nvPr/>
        </p:nvSpPr>
        <p:spPr>
          <a:xfrm>
            <a:off x="0" y="854075"/>
            <a:ext cx="9180513" cy="53975"/>
          </a:xfrm>
          <a:prstGeom prst="rect">
            <a:avLst/>
          </a:prstGeom>
          <a:solidFill>
            <a:srgbClr val="0672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 algn="ctr">
              <a:lnSpc>
                <a:spcPct val="120000"/>
              </a:lnSpc>
              <a:buClrTx/>
              <a:buFontTx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pic>
        <p:nvPicPr>
          <p:cNvPr id="5127" name="图片 8" descr="做一做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52438" y="1135063"/>
            <a:ext cx="1481137" cy="5413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1" name="副标题 2"/>
          <p:cNvSpPr>
            <a:spLocks noGrp="1"/>
          </p:cNvSpPr>
          <p:nvPr>
            <p:ph type="subTitle" idx="17"/>
          </p:nvPr>
        </p:nvSpPr>
        <p:spPr>
          <a:xfrm>
            <a:off x="1087565" y="149073"/>
            <a:ext cx="3864437" cy="571480"/>
          </a:xfrm>
        </p:spPr>
        <p:txBody>
          <a:bodyPr anchor="ctr">
            <a:normAutofit/>
          </a:bodyPr>
          <a:lstStyle>
            <a:lvl1pPr marL="0" indent="0" algn="l">
              <a:buNone/>
              <a:defRPr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  <a:round/>
          </a:ln>
        </p:spPr>
        <p:txBody>
          <a:bodyPr wrap="none" lIns="90000" tIns="46800" rIns="90000" bIns="46800"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>
              <a:lnSpc>
                <a:spcPct val="120000"/>
              </a:lnSpc>
            </a:pPr>
            <a:endParaRPr lang="zh-CN" altLang="en-US"/>
          </a:p>
        </p:txBody>
      </p:sp>
      <p:pic>
        <p:nvPicPr>
          <p:cNvPr id="6147" name="Picture 2" descr="G:\未标题-1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03200" y="133350"/>
            <a:ext cx="754063" cy="647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6149" name="矩形 6"/>
          <p:cNvSpPr/>
          <p:nvPr/>
        </p:nvSpPr>
        <p:spPr>
          <a:xfrm>
            <a:off x="0" y="6540500"/>
            <a:ext cx="9180513" cy="333375"/>
          </a:xfrm>
          <a:prstGeom prst="rect">
            <a:avLst/>
          </a:prstGeom>
          <a:solidFill>
            <a:srgbClr val="0672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 algn="ctr">
              <a:lnSpc>
                <a:spcPct val="120000"/>
              </a:lnSpc>
              <a:buClrTx/>
              <a:buFontTx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150" name="矩形 7"/>
          <p:cNvSpPr/>
          <p:nvPr/>
        </p:nvSpPr>
        <p:spPr>
          <a:xfrm>
            <a:off x="0" y="854075"/>
            <a:ext cx="9180513" cy="53975"/>
          </a:xfrm>
          <a:prstGeom prst="rect">
            <a:avLst/>
          </a:prstGeom>
          <a:solidFill>
            <a:srgbClr val="0672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 algn="ctr">
              <a:lnSpc>
                <a:spcPct val="120000"/>
              </a:lnSpc>
              <a:buClrTx/>
              <a:buFontTx/>
            </a:pPr>
            <a:endParaRPr lang="zh-CN" altLang="en-US">
              <a:solidFill>
                <a:srgbClr val="FFFFFF"/>
              </a:solidFill>
              <a:latin typeface="Arial" panose="020B0604020202020204" pitchFamily="34" charset="0"/>
            </a:endParaRPr>
          </a:p>
        </p:txBody>
      </p:sp>
      <p:sp>
        <p:nvSpPr>
          <p:cNvPr id="6151" name="圆角矩形 8">
            <a:hlinkClick r:id="" action="ppaction://hlinkshowjump?jump=endshow"/>
          </p:cNvPr>
          <p:cNvSpPr/>
          <p:nvPr/>
        </p:nvSpPr>
        <p:spPr>
          <a:xfrm>
            <a:off x="3995936" y="5805264"/>
            <a:ext cx="1071571" cy="357190"/>
          </a:xfrm>
          <a:prstGeom prst="roundRect">
            <a:avLst/>
          </a:prstGeom>
          <a:solidFill>
            <a:srgbClr val="0070C0">
              <a:alpha val="53000"/>
            </a:srgbClr>
          </a:solidFill>
          <a:ln w="9525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sym typeface="+mn-ea"/>
              </a:rPr>
              <a:t>结束</a:t>
            </a:r>
            <a:endParaRPr kumimoji="0" lang="zh-CN" altLang="en-US" sz="20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  <a:sym typeface="+mn-ea"/>
            </a:endParaRPr>
          </a:p>
        </p:txBody>
      </p:sp>
      <p:sp>
        <p:nvSpPr>
          <p:cNvPr id="13" name="副标题 2"/>
          <p:cNvSpPr>
            <a:spLocks noGrp="1"/>
          </p:cNvSpPr>
          <p:nvPr>
            <p:ph type="subTitle" idx="17"/>
          </p:nvPr>
        </p:nvSpPr>
        <p:spPr>
          <a:xfrm>
            <a:off x="1087565" y="149073"/>
            <a:ext cx="3864437" cy="571480"/>
          </a:xfrm>
        </p:spPr>
        <p:txBody>
          <a:bodyPr anchor="ctr">
            <a:normAutofit/>
          </a:bodyPr>
          <a:lstStyle>
            <a:lvl1pPr marL="0" indent="0" algn="l">
              <a:buNone/>
              <a:defRPr sz="280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base"/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rgbClr val="1C1C1C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417513"/>
            <a:ext cx="6130925" cy="8509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1027" name="Rectangle 3"/>
          <p:cNvSpPr>
            <a:spLocks noGrp="1"/>
          </p:cNvSpPr>
          <p:nvPr>
            <p:ph type="body" idx="9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/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80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1600">
                <a:solidFill>
                  <a:srgbClr val="1C1C1C"/>
                </a:solidFill>
                <a:latin typeface="+mn-lt"/>
                <a:ea typeface="+mn-ea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lang="zh-CN" altLang="en-US" sz="1600">
                <a:solidFill>
                  <a:srgbClr val="1C1C1C"/>
                </a:solidFill>
                <a:latin typeface="+mn-lt"/>
                <a:ea typeface="+mn-ea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lang="zh-CN" altLang="en-US" sz="1600">
                <a:solidFill>
                  <a:srgbClr val="1C1C1C"/>
                </a:solidFill>
                <a:latin typeface="+mn-lt"/>
                <a:ea typeface="+mn-ea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lang="zh-CN" altLang="en-US" sz="1600">
                <a:solidFill>
                  <a:srgbClr val="1C1C1C"/>
                </a:solidFill>
                <a:latin typeface="+mn-lt"/>
                <a:ea typeface="+mn-ea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lang="zh-CN" altLang="en-US" sz="1600">
                <a:solidFill>
                  <a:srgbClr val="1C1C1C"/>
                </a:solidFill>
                <a:latin typeface="+mn-lt"/>
                <a:ea typeface="+mn-ea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marL="0" indent="0" algn="l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3600">
          <a:solidFill>
            <a:srgbClr val="1C1C1C"/>
          </a:solidFill>
          <a:latin typeface="Arial" panose="020B0604020202020204" pitchFamily="34" charset="0"/>
          <a:ea typeface="楷体_GB2312" pitchFamily="49" charset="-122"/>
          <a:cs typeface="+mj-cs"/>
        </a:defRPr>
      </a:lvl1pPr>
    </p:titleStyle>
    <p:bodyStyle>
      <a:lvl1pPr marL="34290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2800">
          <a:solidFill>
            <a:srgbClr val="1C1C1C"/>
          </a:solidFill>
          <a:latin typeface="+mn-lt"/>
          <a:ea typeface="+mn-ea"/>
          <a:cs typeface="+mn-cs"/>
        </a:defRPr>
      </a:lvl1pPr>
      <a:lvl2pPr marL="742950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400">
          <a:solidFill>
            <a:srgbClr val="1C1C1C"/>
          </a:solidFill>
          <a:latin typeface="+mn-lt"/>
          <a:ea typeface="+mn-ea"/>
        </a:defRPr>
      </a:lvl2pPr>
      <a:lvl3pPr marL="11430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sz="2000">
          <a:solidFill>
            <a:srgbClr val="1C1C1C"/>
          </a:solidFill>
          <a:latin typeface="+mn-lt"/>
          <a:ea typeface="+mn-ea"/>
        </a:defRPr>
      </a:lvl3pPr>
      <a:lvl4pPr marL="16002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sz="2000">
          <a:solidFill>
            <a:srgbClr val="1C1C1C"/>
          </a:solidFill>
          <a:latin typeface="+mn-lt"/>
          <a:ea typeface="+mn-ea"/>
        </a:defRPr>
      </a:lvl4pPr>
      <a:lvl5pPr marL="2057400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sz="1600">
          <a:solidFill>
            <a:srgbClr val="1C1C1C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rgbClr val="1C1C1C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rgbClr val="1C1C1C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rgbClr val="1C1C1C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rgbClr val="1C1C1C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标题 5"/>
          <p:cNvSpPr>
            <a:spLocks noGrp="1"/>
          </p:cNvSpPr>
          <p:nvPr>
            <p:ph type="ctrTitle" idx="4294967295"/>
          </p:nvPr>
        </p:nvSpPr>
        <p:spPr>
          <a:xfrm>
            <a:off x="216024" y="2463031"/>
            <a:ext cx="5436096" cy="14700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</a:lstStyle>
          <a:p>
            <a:pPr lvl="0" algn="ctr"/>
            <a:r>
              <a:rPr lang="zh-CN" altLang="en-US" sz="4000" dirty="0">
                <a:latin typeface="黑体" panose="02010609060101010101" pitchFamily="49" charset="-122"/>
                <a:ea typeface="黑体" panose="02010609060101010101" pitchFamily="49" charset="-122"/>
              </a:rPr>
              <a:t>分数的基本性质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362" name="副标题 6"/>
          <p:cNvSpPr>
            <a:spLocks noGrp="1"/>
          </p:cNvSpPr>
          <p:nvPr>
            <p:ph type="subTitle" idx="1"/>
          </p:nvPr>
        </p:nvSpPr>
        <p:spPr>
          <a:xfrm>
            <a:off x="5705" y="620688"/>
            <a:ext cx="5286375" cy="857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</a:lstStyle>
          <a:p>
            <a:pPr marL="0" lvl="0" indent="0" algn="ctr">
              <a:buNone/>
            </a:pPr>
            <a:r>
              <a:rPr lang="zh-CN" altLang="en-US" sz="25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小学数学五年级下册</a:t>
            </a:r>
            <a:endParaRPr lang="zh-CN" altLang="en-US" sz="25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7" name="Group 18"/>
          <p:cNvGrpSpPr/>
          <p:nvPr/>
        </p:nvGrpSpPr>
        <p:grpSpPr>
          <a:xfrm>
            <a:off x="1547813" y="3000375"/>
            <a:ext cx="6553200" cy="1193800"/>
            <a:chOff x="975" y="3339"/>
            <a:chExt cx="4128" cy="752"/>
          </a:xfrm>
        </p:grpSpPr>
        <p:grpSp>
          <p:nvGrpSpPr>
            <p:cNvPr id="24578" name="Group 17"/>
            <p:cNvGrpSpPr/>
            <p:nvPr/>
          </p:nvGrpSpPr>
          <p:grpSpPr>
            <a:xfrm>
              <a:off x="975" y="3339"/>
              <a:ext cx="4128" cy="746"/>
              <a:chOff x="975" y="3339"/>
              <a:chExt cx="4128" cy="747"/>
            </a:xfrm>
          </p:grpSpPr>
          <p:pic>
            <p:nvPicPr>
              <p:cNvPr id="24579" name="Picture 16" descr="未标题-20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975" y="3340"/>
                <a:ext cx="4128" cy="746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  <p:pic>
            <p:nvPicPr>
              <p:cNvPr id="24580" name="Picture 15" descr="未标题-20"/>
              <p:cNvPicPr>
                <a:picLocks noChangeAspect="1"/>
              </p:cNvPicPr>
              <p:nvPr/>
            </p:nvPicPr>
            <p:blipFill>
              <a:blip r:embed="rId1" cstate="email"/>
              <a:stretch>
                <a:fillRect/>
              </a:stretch>
            </p:blipFill>
            <p:spPr>
              <a:xfrm>
                <a:off x="975" y="3339"/>
                <a:ext cx="4128" cy="746"/>
              </a:xfrm>
              <a:prstGeom prst="rect">
                <a:avLst/>
              </a:prstGeom>
              <a:noFill/>
              <a:ln>
                <a:noFill/>
                <a:miter lim="800000"/>
                <a:headEnd/>
                <a:tailEnd/>
              </a:ln>
            </p:spPr>
          </p:pic>
        </p:grpSp>
        <p:pic>
          <p:nvPicPr>
            <p:cNvPr id="24581" name="Picture 13" descr="未标题-20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975" y="3339"/>
              <a:ext cx="4128" cy="752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grpSp>
        <p:nvGrpSpPr>
          <p:cNvPr id="24582" name="Group 63"/>
          <p:cNvGrpSpPr/>
          <p:nvPr/>
        </p:nvGrpSpPr>
        <p:grpSpPr>
          <a:xfrm>
            <a:off x="5032375" y="4357688"/>
            <a:ext cx="504825" cy="752475"/>
            <a:chOff x="4643" y="2336"/>
            <a:chExt cx="318" cy="474"/>
          </a:xfrm>
        </p:grpSpPr>
        <p:sp>
          <p:nvSpPr>
            <p:cNvPr id="24583" name="Text Box 64"/>
            <p:cNvSpPr/>
            <p:nvPr/>
          </p:nvSpPr>
          <p:spPr>
            <a:xfrm>
              <a:off x="4643" y="2510"/>
              <a:ext cx="318" cy="300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</a:lstStyle>
            <a:p>
              <a:pPr lvl="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400" b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lang="en-US" altLang="zh-CN" sz="24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24584" name="Group 65"/>
            <p:cNvGrpSpPr/>
            <p:nvPr/>
          </p:nvGrpSpPr>
          <p:grpSpPr>
            <a:xfrm>
              <a:off x="4645" y="2336"/>
              <a:ext cx="227" cy="300"/>
              <a:chOff x="4645" y="2339"/>
              <a:chExt cx="227" cy="294"/>
            </a:xfrm>
          </p:grpSpPr>
          <p:sp>
            <p:nvSpPr>
              <p:cNvPr id="24585" name="Text Box 66"/>
              <p:cNvSpPr/>
              <p:nvPr/>
            </p:nvSpPr>
            <p:spPr>
              <a:xfrm>
                <a:off x="4645" y="2339"/>
                <a:ext cx="227" cy="294"/>
              </a:xfrm>
              <a:prstGeom prst="rect">
                <a:avLst/>
              </a:prstGeom>
              <a:noFill/>
              <a:ln w="12700">
                <a:noFill/>
                <a:miter lim="800000"/>
              </a:ln>
            </p:spPr>
            <p:txBody>
              <a:bodyPr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</a:lstStyle>
              <a:p>
                <a:pPr lvl="0">
                  <a:lnSpc>
                    <a:spcPct val="120000"/>
                  </a:lnSpc>
                  <a:spcBef>
                    <a:spcPct val="50000"/>
                  </a:spcBef>
                </a:pPr>
                <a:r>
                  <a:rPr lang="en-US" altLang="zh-CN" sz="2400" b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5</a:t>
                </a:r>
                <a:endParaRPr lang="en-US" altLang="zh-CN" sz="2400" b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4586" name="Line 67"/>
              <p:cNvCxnSpPr/>
              <p:nvPr/>
            </p:nvCxnSpPr>
            <p:spPr>
              <a:xfrm flipV="1">
                <a:off x="4661" y="2586"/>
                <a:ext cx="136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</a:ln>
            </p:spPr>
          </p:cxnSp>
        </p:grpSp>
      </p:grpSp>
      <p:sp>
        <p:nvSpPr>
          <p:cNvPr id="24587" name="Text Box 72"/>
          <p:cNvSpPr/>
          <p:nvPr/>
        </p:nvSpPr>
        <p:spPr>
          <a:xfrm>
            <a:off x="4572000" y="3786188"/>
            <a:ext cx="1428750" cy="47625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  ）</a:t>
            </a:r>
            <a:endParaRPr lang="zh-CN" altLang="en-US" sz="2400" b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8" name="副标题 79"/>
          <p:cNvSpPr>
            <a:spLocks noGrp="1"/>
          </p:cNvSpPr>
          <p:nvPr>
            <p:ph type="subTitle" idx="17"/>
          </p:nvPr>
        </p:nvSpPr>
        <p:spPr>
          <a:xfrm>
            <a:off x="1087438" y="149225"/>
            <a:ext cx="3863975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</a:lstStyle>
          <a:p>
            <a:pPr marL="0" lvl="0" indent="0" algn="l">
              <a:buNone/>
            </a:pPr>
            <a:r>
              <a:rPr lang="zh-CN" altLang="en-US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巩固练习</a:t>
            </a:r>
            <a:endParaRPr lang="zh-CN" altLang="en-US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589" name="TextBox 9"/>
          <p:cNvSpPr/>
          <p:nvPr/>
        </p:nvSpPr>
        <p:spPr>
          <a:xfrm>
            <a:off x="1214438" y="1285875"/>
            <a:ext cx="6824662" cy="830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/>
            <a:r>
              <a:rPr lang="en-US" altLang="zh-CN" sz="2400" b="0"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400" b="0">
                <a:latin typeface="黑体" panose="02010609060101010101" pitchFamily="49" charset="-122"/>
                <a:ea typeface="黑体" panose="02010609060101010101" pitchFamily="49" charset="-122"/>
              </a:rPr>
              <a:t>下面哪些分数在直线上能用同一个点表示？把它们在直线上表示出来。</a:t>
            </a:r>
            <a:endParaRPr lang="zh-CN" altLang="zh-CN" sz="2400" b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cxnSp>
        <p:nvCxnSpPr>
          <p:cNvPr id="24590" name="Line 57"/>
          <p:cNvCxnSpPr/>
          <p:nvPr/>
        </p:nvCxnSpPr>
        <p:spPr>
          <a:xfrm flipH="1">
            <a:off x="5795963" y="3795713"/>
            <a:ext cx="0" cy="714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</p:spPr>
      </p:cxnSp>
      <p:cxnSp>
        <p:nvCxnSpPr>
          <p:cNvPr id="24591" name="Line 58"/>
          <p:cNvCxnSpPr/>
          <p:nvPr/>
        </p:nvCxnSpPr>
        <p:spPr>
          <a:xfrm flipH="1">
            <a:off x="6372225" y="3795713"/>
            <a:ext cx="0" cy="714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</p:spPr>
      </p:cxnSp>
      <p:cxnSp>
        <p:nvCxnSpPr>
          <p:cNvPr id="24592" name="Line 59"/>
          <p:cNvCxnSpPr/>
          <p:nvPr/>
        </p:nvCxnSpPr>
        <p:spPr>
          <a:xfrm flipH="1">
            <a:off x="5157788" y="3795713"/>
            <a:ext cx="0" cy="714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</p:spPr>
      </p:cxnSp>
      <p:cxnSp>
        <p:nvCxnSpPr>
          <p:cNvPr id="24593" name="Line 60"/>
          <p:cNvCxnSpPr/>
          <p:nvPr/>
        </p:nvCxnSpPr>
        <p:spPr>
          <a:xfrm flipH="1">
            <a:off x="3357563" y="3776663"/>
            <a:ext cx="0" cy="714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</p:spPr>
      </p:cxnSp>
      <p:cxnSp>
        <p:nvCxnSpPr>
          <p:cNvPr id="24594" name="Line 61"/>
          <p:cNvCxnSpPr/>
          <p:nvPr/>
        </p:nvCxnSpPr>
        <p:spPr>
          <a:xfrm flipH="1">
            <a:off x="3976688" y="3776663"/>
            <a:ext cx="0" cy="714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</p:spPr>
      </p:cxnSp>
      <p:cxnSp>
        <p:nvCxnSpPr>
          <p:cNvPr id="24595" name="Line 62"/>
          <p:cNvCxnSpPr/>
          <p:nvPr/>
        </p:nvCxnSpPr>
        <p:spPr>
          <a:xfrm flipH="1">
            <a:off x="2771775" y="3786188"/>
            <a:ext cx="0" cy="714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</a:ln>
        </p:spPr>
      </p:cxnSp>
      <p:grpSp>
        <p:nvGrpSpPr>
          <p:cNvPr id="24596" name="Group 68"/>
          <p:cNvGrpSpPr/>
          <p:nvPr/>
        </p:nvGrpSpPr>
        <p:grpSpPr>
          <a:xfrm>
            <a:off x="4922838" y="3619500"/>
            <a:ext cx="614362" cy="866775"/>
            <a:chOff x="4580" y="2304"/>
            <a:chExt cx="387" cy="546"/>
          </a:xfrm>
        </p:grpSpPr>
        <p:sp>
          <p:nvSpPr>
            <p:cNvPr id="24597" name="Text Box 69"/>
            <p:cNvSpPr/>
            <p:nvPr/>
          </p:nvSpPr>
          <p:spPr>
            <a:xfrm>
              <a:off x="4637" y="2550"/>
              <a:ext cx="330" cy="300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</a:lstStyle>
            <a:p>
              <a:pPr lvl="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400" b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8</a:t>
              </a:r>
              <a:endParaRPr lang="en-US" altLang="zh-CN" sz="24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4598" name="Text Box 70"/>
            <p:cNvSpPr/>
            <p:nvPr/>
          </p:nvSpPr>
          <p:spPr>
            <a:xfrm>
              <a:off x="4580" y="2304"/>
              <a:ext cx="334" cy="337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</a:lstStyle>
            <a:p>
              <a:pPr lvl="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400" b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10</a:t>
              </a:r>
              <a:endParaRPr lang="en-US" altLang="zh-CN" sz="24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24599" name="Line 71"/>
            <p:cNvCxnSpPr/>
            <p:nvPr/>
          </p:nvCxnSpPr>
          <p:spPr>
            <a:xfrm flipV="1">
              <a:off x="4658" y="2588"/>
              <a:ext cx="142" cy="1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</p:spPr>
        </p:cxnSp>
      </p:grpSp>
      <p:sp>
        <p:nvSpPr>
          <p:cNvPr id="24600" name="Text Box 80"/>
          <p:cNvSpPr/>
          <p:nvPr/>
        </p:nvSpPr>
        <p:spPr>
          <a:xfrm>
            <a:off x="2928938" y="3857625"/>
            <a:ext cx="1079500" cy="47625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>
              <a:lnSpc>
                <a:spcPct val="120000"/>
              </a:lnSpc>
              <a:spcBef>
                <a:spcPct val="50000"/>
              </a:spcBef>
            </a:pPr>
            <a:r>
              <a:rPr lang="zh-CN" altLang="en-US" sz="2400" b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 ）</a:t>
            </a:r>
            <a:endParaRPr lang="zh-CN" altLang="en-US" sz="2400" b="0">
              <a:solidFill>
                <a:srgbClr val="FF33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4601" name="Group 81"/>
          <p:cNvGrpSpPr/>
          <p:nvPr/>
        </p:nvGrpSpPr>
        <p:grpSpPr>
          <a:xfrm>
            <a:off x="3246438" y="3714750"/>
            <a:ext cx="504825" cy="771525"/>
            <a:chOff x="4643" y="2324"/>
            <a:chExt cx="318" cy="486"/>
          </a:xfrm>
        </p:grpSpPr>
        <p:sp>
          <p:nvSpPr>
            <p:cNvPr id="24602" name="Text Box 82"/>
            <p:cNvSpPr/>
            <p:nvPr/>
          </p:nvSpPr>
          <p:spPr>
            <a:xfrm>
              <a:off x="4643" y="2510"/>
              <a:ext cx="318" cy="300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</a:lstStyle>
            <a:p>
              <a:pPr lvl="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400" b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6</a:t>
              </a:r>
              <a:endParaRPr lang="en-US" altLang="zh-CN" sz="24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24603" name="Group 83"/>
            <p:cNvGrpSpPr/>
            <p:nvPr/>
          </p:nvGrpSpPr>
          <p:grpSpPr>
            <a:xfrm>
              <a:off x="4645" y="2324"/>
              <a:ext cx="227" cy="300"/>
              <a:chOff x="4645" y="2327"/>
              <a:chExt cx="227" cy="294"/>
            </a:xfrm>
          </p:grpSpPr>
          <p:sp>
            <p:nvSpPr>
              <p:cNvPr id="24604" name="Text Box 84"/>
              <p:cNvSpPr/>
              <p:nvPr/>
            </p:nvSpPr>
            <p:spPr>
              <a:xfrm>
                <a:off x="4645" y="2327"/>
                <a:ext cx="227" cy="294"/>
              </a:xfrm>
              <a:prstGeom prst="rect">
                <a:avLst/>
              </a:prstGeom>
              <a:noFill/>
              <a:ln w="12700">
                <a:noFill/>
                <a:miter lim="800000"/>
              </a:ln>
            </p:spPr>
            <p:txBody>
              <a:bodyPr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</a:lstStyle>
              <a:p>
                <a:pPr lvl="0">
                  <a:lnSpc>
                    <a:spcPct val="120000"/>
                  </a:lnSpc>
                  <a:spcBef>
                    <a:spcPct val="50000"/>
                  </a:spcBef>
                </a:pPr>
                <a:r>
                  <a:rPr lang="en-US" altLang="zh-CN" sz="2400" b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3</a:t>
                </a:r>
                <a:endParaRPr lang="en-US" altLang="zh-CN" sz="2400" b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4605" name="Line 85"/>
              <p:cNvCxnSpPr/>
              <p:nvPr/>
            </p:nvCxnSpPr>
            <p:spPr>
              <a:xfrm flipV="1">
                <a:off x="4661" y="2586"/>
                <a:ext cx="136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</a:ln>
            </p:spPr>
          </p:cxnSp>
        </p:grpSp>
      </p:grpSp>
      <p:grpSp>
        <p:nvGrpSpPr>
          <p:cNvPr id="24606" name="Group 86"/>
          <p:cNvGrpSpPr/>
          <p:nvPr/>
        </p:nvGrpSpPr>
        <p:grpSpPr>
          <a:xfrm>
            <a:off x="2536825" y="3143250"/>
            <a:ext cx="504825" cy="762000"/>
            <a:chOff x="1979" y="3816"/>
            <a:chExt cx="318" cy="480"/>
          </a:xfrm>
        </p:grpSpPr>
        <p:grpSp>
          <p:nvGrpSpPr>
            <p:cNvPr id="24607" name="Group 87"/>
            <p:cNvGrpSpPr/>
            <p:nvPr/>
          </p:nvGrpSpPr>
          <p:grpSpPr>
            <a:xfrm>
              <a:off x="1979" y="3816"/>
              <a:ext cx="318" cy="480"/>
              <a:chOff x="4827" y="2463"/>
              <a:chExt cx="318" cy="465"/>
            </a:xfrm>
          </p:grpSpPr>
          <p:sp>
            <p:nvSpPr>
              <p:cNvPr id="24608" name="Text Box 88"/>
              <p:cNvSpPr/>
              <p:nvPr/>
            </p:nvSpPr>
            <p:spPr>
              <a:xfrm>
                <a:off x="4827" y="2637"/>
                <a:ext cx="318" cy="291"/>
              </a:xfrm>
              <a:prstGeom prst="rect">
                <a:avLst/>
              </a:prstGeom>
              <a:noFill/>
              <a:ln w="12700">
                <a:noFill/>
                <a:miter lim="800000"/>
              </a:ln>
            </p:spPr>
            <p:txBody>
              <a:bodyPr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</a:lstStyle>
              <a:p>
                <a:pPr lvl="0">
                  <a:lnSpc>
                    <a:spcPct val="120000"/>
                  </a:lnSpc>
                  <a:spcBef>
                    <a:spcPct val="50000"/>
                  </a:spcBef>
                </a:pPr>
                <a:r>
                  <a:rPr lang="en-US" altLang="zh-CN" sz="2400" b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12</a:t>
                </a:r>
                <a:endParaRPr lang="en-US" altLang="zh-CN" sz="2400" b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4609" name="Text Box 89"/>
              <p:cNvSpPr/>
              <p:nvPr/>
            </p:nvSpPr>
            <p:spPr>
              <a:xfrm>
                <a:off x="4877" y="2463"/>
                <a:ext cx="227" cy="291"/>
              </a:xfrm>
              <a:prstGeom prst="rect">
                <a:avLst/>
              </a:prstGeom>
              <a:noFill/>
              <a:ln w="12700">
                <a:noFill/>
                <a:miter lim="800000"/>
              </a:ln>
            </p:spPr>
            <p:txBody>
              <a:bodyPr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</a:lstStyle>
              <a:p>
                <a:pPr lvl="0">
                  <a:lnSpc>
                    <a:spcPct val="120000"/>
                  </a:lnSpc>
                  <a:spcBef>
                    <a:spcPct val="50000"/>
                  </a:spcBef>
                </a:pPr>
                <a:r>
                  <a:rPr lang="en-US" altLang="zh-CN" sz="2400" b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3</a:t>
                </a:r>
                <a:endParaRPr lang="en-US" altLang="zh-CN" sz="2400" b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cxnSp>
          <p:nvCxnSpPr>
            <p:cNvPr id="24610" name="Line 90"/>
            <p:cNvCxnSpPr/>
            <p:nvPr/>
          </p:nvCxnSpPr>
          <p:spPr>
            <a:xfrm flipV="1">
              <a:off x="2052" y="4065"/>
              <a:ext cx="136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</p:spPr>
        </p:cxnSp>
      </p:grpSp>
      <p:grpSp>
        <p:nvGrpSpPr>
          <p:cNvPr id="24611" name="Group 91"/>
          <p:cNvGrpSpPr/>
          <p:nvPr/>
        </p:nvGrpSpPr>
        <p:grpSpPr>
          <a:xfrm>
            <a:off x="2638425" y="3786188"/>
            <a:ext cx="504825" cy="757237"/>
            <a:chOff x="4633" y="2343"/>
            <a:chExt cx="318" cy="477"/>
          </a:xfrm>
        </p:grpSpPr>
        <p:sp>
          <p:nvSpPr>
            <p:cNvPr id="24612" name="Text Box 92"/>
            <p:cNvSpPr/>
            <p:nvPr/>
          </p:nvSpPr>
          <p:spPr>
            <a:xfrm>
              <a:off x="4633" y="2520"/>
              <a:ext cx="318" cy="300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</a:lstStyle>
            <a:p>
              <a:pPr lvl="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400" b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lang="en-US" altLang="zh-CN" sz="24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24613" name="Group 93"/>
            <p:cNvGrpSpPr/>
            <p:nvPr/>
          </p:nvGrpSpPr>
          <p:grpSpPr>
            <a:xfrm>
              <a:off x="4635" y="2343"/>
              <a:ext cx="227" cy="300"/>
              <a:chOff x="4635" y="2346"/>
              <a:chExt cx="227" cy="294"/>
            </a:xfrm>
          </p:grpSpPr>
          <p:sp>
            <p:nvSpPr>
              <p:cNvPr id="24614" name="Text Box 94"/>
              <p:cNvSpPr/>
              <p:nvPr/>
            </p:nvSpPr>
            <p:spPr>
              <a:xfrm>
                <a:off x="4635" y="2346"/>
                <a:ext cx="227" cy="294"/>
              </a:xfrm>
              <a:prstGeom prst="rect">
                <a:avLst/>
              </a:prstGeom>
              <a:noFill/>
              <a:ln w="12700">
                <a:noFill/>
                <a:miter lim="800000"/>
              </a:ln>
            </p:spPr>
            <p:txBody>
              <a:bodyPr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</a:lstStyle>
              <a:p>
                <a:pPr lvl="0">
                  <a:lnSpc>
                    <a:spcPct val="120000"/>
                  </a:lnSpc>
                  <a:spcBef>
                    <a:spcPct val="50000"/>
                  </a:spcBef>
                </a:pPr>
                <a:r>
                  <a:rPr lang="en-US" altLang="zh-CN" sz="2400" b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1</a:t>
                </a:r>
                <a:endParaRPr lang="en-US" altLang="zh-CN" sz="2400" b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4615" name="Line 95"/>
              <p:cNvCxnSpPr/>
              <p:nvPr/>
            </p:nvCxnSpPr>
            <p:spPr>
              <a:xfrm flipV="1">
                <a:off x="4661" y="2586"/>
                <a:ext cx="136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</a:ln>
            </p:spPr>
          </p:cxnSp>
        </p:grpSp>
      </p:grpSp>
      <p:grpSp>
        <p:nvGrpSpPr>
          <p:cNvPr id="24616" name="Group 86"/>
          <p:cNvGrpSpPr/>
          <p:nvPr/>
        </p:nvGrpSpPr>
        <p:grpSpPr>
          <a:xfrm>
            <a:off x="3162300" y="4310063"/>
            <a:ext cx="504825" cy="762000"/>
            <a:chOff x="1979" y="3816"/>
            <a:chExt cx="318" cy="480"/>
          </a:xfrm>
        </p:grpSpPr>
        <p:grpSp>
          <p:nvGrpSpPr>
            <p:cNvPr id="24617" name="Group 87"/>
            <p:cNvGrpSpPr/>
            <p:nvPr/>
          </p:nvGrpSpPr>
          <p:grpSpPr>
            <a:xfrm>
              <a:off x="1979" y="3811"/>
              <a:ext cx="318" cy="479"/>
              <a:chOff x="4827" y="2463"/>
              <a:chExt cx="318" cy="465"/>
            </a:xfrm>
          </p:grpSpPr>
          <p:sp>
            <p:nvSpPr>
              <p:cNvPr id="24618" name="Text Box 88"/>
              <p:cNvSpPr/>
              <p:nvPr/>
            </p:nvSpPr>
            <p:spPr>
              <a:xfrm>
                <a:off x="4827" y="2637"/>
                <a:ext cx="318" cy="291"/>
              </a:xfrm>
              <a:prstGeom prst="rect">
                <a:avLst/>
              </a:prstGeom>
              <a:noFill/>
              <a:ln w="12700">
                <a:noFill/>
                <a:miter lim="800000"/>
              </a:ln>
            </p:spPr>
            <p:txBody>
              <a:bodyPr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</a:lstStyle>
              <a:p>
                <a:pPr lvl="0">
                  <a:lnSpc>
                    <a:spcPct val="120000"/>
                  </a:lnSpc>
                  <a:spcBef>
                    <a:spcPct val="50000"/>
                  </a:spcBef>
                </a:pPr>
                <a:r>
                  <a:rPr lang="en-US" altLang="zh-CN" sz="2400" b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12</a:t>
                </a:r>
                <a:endParaRPr lang="en-US" altLang="zh-CN" sz="2400" b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4619" name="Text Box 89"/>
              <p:cNvSpPr/>
              <p:nvPr/>
            </p:nvSpPr>
            <p:spPr>
              <a:xfrm>
                <a:off x="4877" y="2463"/>
                <a:ext cx="227" cy="291"/>
              </a:xfrm>
              <a:prstGeom prst="rect">
                <a:avLst/>
              </a:prstGeom>
              <a:noFill/>
              <a:ln w="12700">
                <a:noFill/>
                <a:miter lim="800000"/>
              </a:ln>
            </p:spPr>
            <p:txBody>
              <a:bodyPr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</a:lstStyle>
              <a:p>
                <a:pPr lvl="0">
                  <a:lnSpc>
                    <a:spcPct val="120000"/>
                  </a:lnSpc>
                  <a:spcBef>
                    <a:spcPct val="50000"/>
                  </a:spcBef>
                </a:pPr>
                <a:r>
                  <a:rPr lang="en-US" altLang="zh-CN" sz="2400" b="0">
                    <a:solidFill>
                      <a:srgbClr val="FF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6</a:t>
                </a:r>
                <a:endParaRPr lang="en-US" altLang="zh-CN" sz="2400" b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cxnSp>
          <p:nvCxnSpPr>
            <p:cNvPr id="24620" name="Line 90"/>
            <p:cNvCxnSpPr/>
            <p:nvPr/>
          </p:nvCxnSpPr>
          <p:spPr>
            <a:xfrm flipV="1">
              <a:off x="2052" y="4065"/>
              <a:ext cx="136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</a:ln>
          </p:spPr>
        </p:cxnSp>
      </p:grpSp>
      <p:pic>
        <p:nvPicPr>
          <p:cNvPr id="24621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649200" y="126746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 fill="hold"/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 fill="hold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 fill="hold"/>
                                        <p:tgtEl>
                                          <p:spTgt spid="24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 fill="hold"/>
                                        <p:tgtEl>
                                          <p:spTgt spid="24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7" grpId="0"/>
      <p:bldP spid="2460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Group 84"/>
          <p:cNvGrpSpPr/>
          <p:nvPr/>
        </p:nvGrpSpPr>
        <p:grpSpPr>
          <a:xfrm>
            <a:off x="1071563" y="3635375"/>
            <a:ext cx="7488237" cy="1439863"/>
            <a:chOff x="658" y="2750"/>
            <a:chExt cx="4717" cy="907"/>
          </a:xfrm>
        </p:grpSpPr>
        <p:sp>
          <p:nvSpPr>
            <p:cNvPr id="16386" name="TextBox 9"/>
            <p:cNvSpPr/>
            <p:nvPr/>
          </p:nvSpPr>
          <p:spPr>
            <a:xfrm>
              <a:off x="658" y="2750"/>
              <a:ext cx="4717" cy="57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</a:lstStyle>
            <a:p>
              <a:pPr lvl="0">
                <a:lnSpc>
                  <a:spcPct val="120000"/>
                </a:lnSpc>
              </a:pPr>
              <a:endParaRPr lang="en-US" altLang="zh-CN" sz="2400" b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lvl="0">
                <a:lnSpc>
                  <a:spcPct val="120000"/>
                </a:lnSpc>
              </a:pPr>
              <a:r>
                <a:rPr lang="en-US" altLang="zh-CN" sz="2400" b="0">
                  <a:latin typeface="黑体" panose="02010609060101010101" pitchFamily="49" charset="-122"/>
                  <a:ea typeface="黑体" panose="02010609060101010101" pitchFamily="49" charset="-122"/>
                </a:rPr>
                <a:t>     </a:t>
              </a:r>
              <a:r>
                <a:rPr lang="zh-CN" altLang="en-US" sz="2400" b="0">
                  <a:latin typeface="黑体" panose="02010609060101010101" pitchFamily="49" charset="-122"/>
                  <a:ea typeface="黑体" panose="02010609060101010101" pitchFamily="49" charset="-122"/>
                </a:rPr>
                <a:t> ②</a:t>
              </a:r>
              <a:endParaRPr lang="zh-CN" altLang="zh-CN" sz="2400" b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16387" name="Group 44"/>
            <p:cNvGrpSpPr/>
            <p:nvPr/>
          </p:nvGrpSpPr>
          <p:grpSpPr>
            <a:xfrm>
              <a:off x="1564" y="3067"/>
              <a:ext cx="636" cy="590"/>
              <a:chOff x="1564" y="3067"/>
              <a:chExt cx="636" cy="590"/>
            </a:xfrm>
          </p:grpSpPr>
          <p:grpSp>
            <p:nvGrpSpPr>
              <p:cNvPr id="16388" name="Group 37"/>
              <p:cNvGrpSpPr/>
              <p:nvPr/>
            </p:nvGrpSpPr>
            <p:grpSpPr>
              <a:xfrm>
                <a:off x="1565" y="3067"/>
                <a:ext cx="634" cy="590"/>
                <a:chOff x="1565" y="3067"/>
                <a:chExt cx="634" cy="590"/>
              </a:xfrm>
            </p:grpSpPr>
            <p:sp>
              <p:nvSpPr>
                <p:cNvPr id="16389" name="Rectangle 34"/>
                <p:cNvSpPr/>
                <p:nvPr/>
              </p:nvSpPr>
              <p:spPr>
                <a:xfrm>
                  <a:off x="1565" y="3067"/>
                  <a:ext cx="634" cy="590"/>
                </a:xfrm>
                <a:prstGeom prst="rect">
                  <a:avLst/>
                </a:prstGeom>
                <a:solidFill>
                  <a:srgbClr val="66CCFF"/>
                </a:solidFill>
                <a:ln w="12700">
                  <a:solidFill>
                    <a:schemeClr val="tx1"/>
                  </a:solidFill>
                  <a:miter lim="800000"/>
                </a:ln>
              </p:spPr>
              <p:txBody>
                <a:bodyPr wrap="none" anchor="ctr" anchorCtr="0"/>
                <a:lstStyle>
                  <a:defPPr>
                    <a:defRPr lang="zh-CN"/>
                  </a:defPPr>
                  <a:lvl1pPr marL="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1pPr>
                  <a:lvl2pPr marL="4572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2pPr>
                  <a:lvl3pPr marL="9144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3pPr>
                  <a:lvl4pPr marL="13716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4pPr>
                  <a:lvl5pPr marL="18288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5pPr>
                </a:lstStyle>
                <a:p>
                  <a:pPr lvl="0">
                    <a:lnSpc>
                      <a:spcPct val="120000"/>
                    </a:lnSpc>
                  </a:pPr>
                  <a:endParaRPr lang="zh-CN" altLang="en-US" sz="2400" b="0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6390" name="AutoShape 36"/>
                <p:cNvSpPr/>
                <p:nvPr/>
              </p:nvSpPr>
              <p:spPr>
                <a:xfrm rot="16200000">
                  <a:off x="1587" y="3045"/>
                  <a:ext cx="590" cy="634"/>
                </a:xfrm>
                <a:prstGeom prst="rtTriangle">
                  <a:avLst/>
                </a:prstGeom>
                <a:solidFill>
                  <a:srgbClr val="FFFFFF"/>
                </a:solidFill>
                <a:ln w="12700">
                  <a:solidFill>
                    <a:schemeClr val="tx1"/>
                  </a:solidFill>
                  <a:miter lim="800000"/>
                </a:ln>
              </p:spPr>
              <p:txBody>
                <a:bodyPr wrap="none" anchor="ctr" anchorCtr="0"/>
                <a:lstStyle>
                  <a:defPPr>
                    <a:defRPr lang="zh-CN"/>
                  </a:defPPr>
                  <a:lvl1pPr marL="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1pPr>
                  <a:lvl2pPr marL="4572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2pPr>
                  <a:lvl3pPr marL="9144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3pPr>
                  <a:lvl4pPr marL="13716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4pPr>
                  <a:lvl5pPr marL="18288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5pPr>
                </a:lstStyle>
                <a:p>
                  <a:pPr lvl="0">
                    <a:lnSpc>
                      <a:spcPct val="120000"/>
                    </a:lnSpc>
                  </a:pPr>
                  <a:endParaRPr lang="zh-CN" altLang="en-US" sz="2400" b="0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</p:grpSp>
          <p:cxnSp>
            <p:nvCxnSpPr>
              <p:cNvPr id="16391" name="Line 35"/>
              <p:cNvCxnSpPr/>
              <p:nvPr/>
            </p:nvCxnSpPr>
            <p:spPr>
              <a:xfrm flipH="1">
                <a:off x="1564" y="3067"/>
                <a:ext cx="636" cy="59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prstDash val="sysDot"/>
                <a:round/>
              </a:ln>
            </p:spPr>
          </p:cxnSp>
        </p:grpSp>
        <p:grpSp>
          <p:nvGrpSpPr>
            <p:cNvPr id="16392" name="Group 56"/>
            <p:cNvGrpSpPr/>
            <p:nvPr/>
          </p:nvGrpSpPr>
          <p:grpSpPr>
            <a:xfrm>
              <a:off x="2608" y="3067"/>
              <a:ext cx="635" cy="590"/>
              <a:chOff x="2608" y="3067"/>
              <a:chExt cx="635" cy="590"/>
            </a:xfrm>
          </p:grpSpPr>
          <p:grpSp>
            <p:nvGrpSpPr>
              <p:cNvPr id="16393" name="Group 45"/>
              <p:cNvGrpSpPr/>
              <p:nvPr/>
            </p:nvGrpSpPr>
            <p:grpSpPr>
              <a:xfrm>
                <a:off x="2609" y="3067"/>
                <a:ext cx="634" cy="590"/>
                <a:chOff x="1564" y="3067"/>
                <a:chExt cx="636" cy="590"/>
              </a:xfrm>
            </p:grpSpPr>
            <p:grpSp>
              <p:nvGrpSpPr>
                <p:cNvPr id="16394" name="Group 46"/>
                <p:cNvGrpSpPr/>
                <p:nvPr/>
              </p:nvGrpSpPr>
              <p:grpSpPr>
                <a:xfrm>
                  <a:off x="1565" y="3067"/>
                  <a:ext cx="634" cy="590"/>
                  <a:chOff x="1565" y="3067"/>
                  <a:chExt cx="634" cy="590"/>
                </a:xfrm>
              </p:grpSpPr>
              <p:sp>
                <p:nvSpPr>
                  <p:cNvPr id="16395" name="Rectangle 47"/>
                  <p:cNvSpPr/>
                  <p:nvPr/>
                </p:nvSpPr>
                <p:spPr>
                  <a:xfrm>
                    <a:off x="1565" y="3067"/>
                    <a:ext cx="634" cy="590"/>
                  </a:xfrm>
                  <a:prstGeom prst="rect">
                    <a:avLst/>
                  </a:prstGeom>
                  <a:solidFill>
                    <a:srgbClr val="66CCFF"/>
                  </a:solidFill>
                  <a:ln w="12700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2000" b="1" i="0" u="none" baseline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1pPr>
                    <a:lvl2pPr marL="4572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 lang="zh-CN" altLang="en-US" sz="2000" b="1" i="0" u="none" baseline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2pPr>
                    <a:lvl3pPr marL="9144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2000" b="1" i="0" u="none" baseline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3pPr>
                    <a:lvl4pPr marL="13716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 lang="zh-CN" altLang="en-US" sz="2000" b="1" i="0" u="none" baseline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4pPr>
                    <a:lvl5pPr marL="18288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2000" b="1" i="0" u="none" baseline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5pPr>
                  </a:lstStyle>
                  <a:p>
                    <a:pPr lvl="0">
                      <a:lnSpc>
                        <a:spcPct val="120000"/>
                      </a:lnSpc>
                    </a:pPr>
                    <a:endParaRPr lang="zh-CN" altLang="en-US" sz="2400" b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6396" name="AutoShape 48"/>
                  <p:cNvSpPr/>
                  <p:nvPr/>
                </p:nvSpPr>
                <p:spPr>
                  <a:xfrm rot="16200000">
                    <a:off x="1587" y="3045"/>
                    <a:ext cx="590" cy="634"/>
                  </a:xfrm>
                  <a:prstGeom prst="rtTriangle">
                    <a:avLst/>
                  </a:prstGeom>
                  <a:solidFill>
                    <a:srgbClr val="FFFFFF"/>
                  </a:solidFill>
                  <a:ln w="12700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2000" b="1" i="0" u="none" baseline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1pPr>
                    <a:lvl2pPr marL="4572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 lang="zh-CN" altLang="en-US" sz="2000" b="1" i="0" u="none" baseline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2pPr>
                    <a:lvl3pPr marL="9144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2000" b="1" i="0" u="none" baseline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3pPr>
                    <a:lvl4pPr marL="13716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 lang="zh-CN" altLang="en-US" sz="2000" b="1" i="0" u="none" baseline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4pPr>
                    <a:lvl5pPr marL="18288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2000" b="1" i="0" u="none" baseline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5pPr>
                  </a:lstStyle>
                  <a:p>
                    <a:pPr lvl="0">
                      <a:lnSpc>
                        <a:spcPct val="120000"/>
                      </a:lnSpc>
                    </a:pPr>
                    <a:endParaRPr lang="zh-CN" altLang="en-US" sz="2400" b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  <p:cxnSp>
              <p:nvCxnSpPr>
                <p:cNvPr id="16397" name="Line 49"/>
                <p:cNvCxnSpPr/>
                <p:nvPr/>
              </p:nvCxnSpPr>
              <p:spPr>
                <a:xfrm flipH="1">
                  <a:off x="1564" y="3067"/>
                  <a:ext cx="636" cy="59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prstDash val="sysDot"/>
                  <a:round/>
                </a:ln>
              </p:spPr>
            </p:cxnSp>
          </p:grpSp>
          <p:cxnSp>
            <p:nvCxnSpPr>
              <p:cNvPr id="16398" name="Line 55"/>
              <p:cNvCxnSpPr/>
              <p:nvPr/>
            </p:nvCxnSpPr>
            <p:spPr>
              <a:xfrm>
                <a:off x="2608" y="3067"/>
                <a:ext cx="634" cy="59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prstDash val="sysDot"/>
                <a:round/>
              </a:ln>
            </p:spPr>
          </p:cxnSp>
        </p:grpSp>
        <p:grpSp>
          <p:nvGrpSpPr>
            <p:cNvPr id="16399" name="Group 62"/>
            <p:cNvGrpSpPr/>
            <p:nvPr/>
          </p:nvGrpSpPr>
          <p:grpSpPr>
            <a:xfrm>
              <a:off x="3605" y="3067"/>
              <a:ext cx="636" cy="590"/>
              <a:chOff x="3605" y="3067"/>
              <a:chExt cx="636" cy="590"/>
            </a:xfrm>
          </p:grpSpPr>
          <p:grpSp>
            <p:nvGrpSpPr>
              <p:cNvPr id="16400" name="Group 61"/>
              <p:cNvGrpSpPr/>
              <p:nvPr/>
            </p:nvGrpSpPr>
            <p:grpSpPr>
              <a:xfrm>
                <a:off x="3606" y="3067"/>
                <a:ext cx="635" cy="590"/>
                <a:chOff x="3606" y="3067"/>
                <a:chExt cx="635" cy="590"/>
              </a:xfrm>
            </p:grpSpPr>
            <p:grpSp>
              <p:nvGrpSpPr>
                <p:cNvPr id="16401" name="Group 50"/>
                <p:cNvGrpSpPr/>
                <p:nvPr/>
              </p:nvGrpSpPr>
              <p:grpSpPr>
                <a:xfrm>
                  <a:off x="3607" y="3067"/>
                  <a:ext cx="634" cy="590"/>
                  <a:chOff x="1564" y="3067"/>
                  <a:chExt cx="636" cy="590"/>
                </a:xfrm>
              </p:grpSpPr>
              <p:grpSp>
                <p:nvGrpSpPr>
                  <p:cNvPr id="16402" name="Group 51"/>
                  <p:cNvGrpSpPr/>
                  <p:nvPr/>
                </p:nvGrpSpPr>
                <p:grpSpPr>
                  <a:xfrm>
                    <a:off x="1565" y="3067"/>
                    <a:ext cx="634" cy="590"/>
                    <a:chOff x="1565" y="3067"/>
                    <a:chExt cx="634" cy="590"/>
                  </a:xfrm>
                </p:grpSpPr>
                <p:sp>
                  <p:nvSpPr>
                    <p:cNvPr id="16403" name="Rectangle 52"/>
                    <p:cNvSpPr/>
                    <p:nvPr/>
                  </p:nvSpPr>
                  <p:spPr>
                    <a:xfrm>
                      <a:off x="1565" y="3067"/>
                      <a:ext cx="634" cy="590"/>
                    </a:xfrm>
                    <a:prstGeom prst="rect">
                      <a:avLst/>
                    </a:prstGeom>
                    <a:solidFill>
                      <a:srgbClr val="66CCFF"/>
                    </a:solidFill>
                    <a:ln w="12700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000" b="1" i="0" u="none" baseline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2000" b="1" i="0" u="none" baseline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000" b="1" i="0" u="none" baseline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2000" b="1" i="0" u="none" baseline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000" b="1" i="0" u="none" baseline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5pPr>
                    </a:lstStyle>
                    <a:p>
                      <a:pPr lvl="0">
                        <a:lnSpc>
                          <a:spcPct val="120000"/>
                        </a:lnSpc>
                      </a:pP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16404" name="AutoShape 53"/>
                    <p:cNvSpPr/>
                    <p:nvPr/>
                  </p:nvSpPr>
                  <p:spPr>
                    <a:xfrm rot="16200000">
                      <a:off x="1587" y="3045"/>
                      <a:ext cx="590" cy="634"/>
                    </a:xfrm>
                    <a:prstGeom prst="rtTriangle">
                      <a:avLst/>
                    </a:prstGeom>
                    <a:solidFill>
                      <a:srgbClr val="FFFFFF"/>
                    </a:solidFill>
                    <a:ln w="12700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000" b="1" i="0" u="none" baseline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2000" b="1" i="0" u="none" baseline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000" b="1" i="0" u="none" baseline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2000" b="1" i="0" u="none" baseline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000" b="1" i="0" u="none" baseline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5pPr>
                    </a:lstStyle>
                    <a:p>
                      <a:pPr lvl="0">
                        <a:lnSpc>
                          <a:spcPct val="120000"/>
                        </a:lnSpc>
                      </a:pP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p:txBody>
                </p:sp>
              </p:grpSp>
              <p:cxnSp>
                <p:nvCxnSpPr>
                  <p:cNvPr id="16405" name="Line 54"/>
                  <p:cNvCxnSpPr/>
                  <p:nvPr/>
                </p:nvCxnSpPr>
                <p:spPr>
                  <a:xfrm flipH="1">
                    <a:off x="1564" y="3067"/>
                    <a:ext cx="636" cy="590"/>
                  </a:xfrm>
                  <a:prstGeom prst="line">
                    <a:avLst/>
                  </a:prstGeom>
                  <a:noFill/>
                  <a:ln w="22225">
                    <a:solidFill>
                      <a:schemeClr val="tx1"/>
                    </a:solidFill>
                    <a:prstDash val="sysDot"/>
                    <a:round/>
                  </a:ln>
                </p:spPr>
              </p:cxnSp>
            </p:grpSp>
            <p:cxnSp>
              <p:nvCxnSpPr>
                <p:cNvPr id="16406" name="Line 57"/>
                <p:cNvCxnSpPr/>
                <p:nvPr/>
              </p:nvCxnSpPr>
              <p:spPr>
                <a:xfrm>
                  <a:off x="3606" y="3067"/>
                  <a:ext cx="634" cy="59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prstDash val="sysDot"/>
                  <a:round/>
                </a:ln>
              </p:spPr>
            </p:cxnSp>
            <p:cxnSp>
              <p:nvCxnSpPr>
                <p:cNvPr id="16407" name="Line 59"/>
                <p:cNvCxnSpPr/>
                <p:nvPr/>
              </p:nvCxnSpPr>
              <p:spPr>
                <a:xfrm>
                  <a:off x="3922" y="3067"/>
                  <a:ext cx="2" cy="59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prstDash val="sysDot"/>
                  <a:round/>
                </a:ln>
              </p:spPr>
            </p:cxnSp>
          </p:grpSp>
          <p:cxnSp>
            <p:nvCxnSpPr>
              <p:cNvPr id="16408" name="Line 60"/>
              <p:cNvCxnSpPr/>
              <p:nvPr/>
            </p:nvCxnSpPr>
            <p:spPr>
              <a:xfrm>
                <a:off x="3605" y="3385"/>
                <a:ext cx="636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prstDash val="sysDot"/>
                <a:round/>
              </a:ln>
            </p:spPr>
          </p:cxnSp>
        </p:grpSp>
      </p:grpSp>
      <p:grpSp>
        <p:nvGrpSpPr>
          <p:cNvPr id="16409" name="Group 83"/>
          <p:cNvGrpSpPr/>
          <p:nvPr/>
        </p:nvGrpSpPr>
        <p:grpSpPr>
          <a:xfrm>
            <a:off x="1071563" y="3000375"/>
            <a:ext cx="7486650" cy="1882775"/>
            <a:chOff x="658" y="2330"/>
            <a:chExt cx="4716" cy="1186"/>
          </a:xfrm>
        </p:grpSpPr>
        <p:sp>
          <p:nvSpPr>
            <p:cNvPr id="16410" name="TextBox 9"/>
            <p:cNvSpPr/>
            <p:nvPr/>
          </p:nvSpPr>
          <p:spPr>
            <a:xfrm>
              <a:off x="658" y="2341"/>
              <a:ext cx="4716" cy="11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</a:lstStyle>
            <a:p>
              <a:pPr lvl="0">
                <a:lnSpc>
                  <a:spcPct val="120000"/>
                </a:lnSpc>
              </a:pPr>
              <a:r>
                <a:rPr lang="zh-CN" altLang="en-US" sz="2400" b="0">
                  <a:latin typeface="黑体" panose="02010609060101010101" pitchFamily="49" charset="-122"/>
                  <a:ea typeface="黑体" panose="02010609060101010101" pitchFamily="49" charset="-122"/>
                </a:rPr>
                <a:t>      ①</a:t>
              </a:r>
              <a:endParaRPr lang="en-US" altLang="zh-CN" sz="2400" b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lvl="0">
                <a:lnSpc>
                  <a:spcPct val="120000"/>
                </a:lnSpc>
              </a:pPr>
              <a:r>
                <a:rPr lang="zh-CN" altLang="en-US" sz="2400" b="0">
                  <a:latin typeface="黑体" panose="02010609060101010101" pitchFamily="49" charset="-122"/>
                  <a:ea typeface="黑体" panose="02010609060101010101" pitchFamily="49" charset="-122"/>
                </a:rPr>
                <a:t>                      </a:t>
              </a:r>
              <a:endParaRPr lang="en-US" altLang="zh-CN" sz="2400" b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lvl="0">
                <a:lnSpc>
                  <a:spcPct val="120000"/>
                </a:lnSpc>
              </a:pPr>
              <a:endParaRPr lang="en-US" altLang="zh-CN" sz="2400" b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lvl="0">
                <a:lnSpc>
                  <a:spcPct val="120000"/>
                </a:lnSpc>
              </a:pPr>
              <a:r>
                <a:rPr lang="en-US" altLang="zh-CN" sz="2400" b="0">
                  <a:latin typeface="黑体" panose="02010609060101010101" pitchFamily="49" charset="-122"/>
                  <a:ea typeface="黑体" panose="02010609060101010101" pitchFamily="49" charset="-122"/>
                </a:rPr>
                <a:t>     </a:t>
              </a:r>
              <a:endParaRPr lang="zh-CN" altLang="zh-CN" sz="2400" b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16411" name="Group 66"/>
            <p:cNvGrpSpPr/>
            <p:nvPr/>
          </p:nvGrpSpPr>
          <p:grpSpPr>
            <a:xfrm>
              <a:off x="1555" y="2330"/>
              <a:ext cx="644" cy="556"/>
              <a:chOff x="1555" y="2330"/>
              <a:chExt cx="645" cy="556"/>
            </a:xfrm>
          </p:grpSpPr>
          <p:sp>
            <p:nvSpPr>
              <p:cNvPr id="16412" name="Rectangle 63"/>
              <p:cNvSpPr/>
              <p:nvPr/>
            </p:nvSpPr>
            <p:spPr>
              <a:xfrm>
                <a:off x="1556" y="2330"/>
                <a:ext cx="636" cy="544"/>
              </a:xfrm>
              <a:prstGeom prst="rect">
                <a:avLst/>
              </a:prstGeom>
              <a:solidFill>
                <a:srgbClr val="66CCFF"/>
              </a:solidFill>
              <a:ln w="12700">
                <a:solidFill>
                  <a:schemeClr val="tx1"/>
                </a:solidFill>
                <a:miter lim="800000"/>
              </a:ln>
            </p:spPr>
            <p:txBody>
              <a:bodyPr wrap="none" anchor="ctr" anchorCtr="0"/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</a:lstStyle>
              <a:p>
                <a:pPr lvl="0">
                  <a:lnSpc>
                    <a:spcPct val="120000"/>
                  </a:lnSpc>
                </a:pPr>
                <a:endParaRPr lang="zh-CN" altLang="en-US" sz="2400" b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6413" name="Rectangle 64"/>
              <p:cNvSpPr/>
              <p:nvPr/>
            </p:nvSpPr>
            <p:spPr>
              <a:xfrm>
                <a:off x="1555" y="2614"/>
                <a:ext cx="636" cy="272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</a:ln>
            </p:spPr>
            <p:txBody>
              <a:bodyPr wrap="none" anchor="ctr" anchorCtr="0"/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</a:lstStyle>
              <a:p>
                <a:pPr lvl="0">
                  <a:lnSpc>
                    <a:spcPct val="120000"/>
                  </a:lnSpc>
                </a:pPr>
                <a:endParaRPr lang="zh-CN" altLang="en-US" sz="2400" b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16414" name="Line 65"/>
              <p:cNvCxnSpPr/>
              <p:nvPr/>
            </p:nvCxnSpPr>
            <p:spPr>
              <a:xfrm>
                <a:off x="1565" y="2624"/>
                <a:ext cx="635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prstDash val="sysDot"/>
                <a:round/>
              </a:ln>
            </p:spPr>
          </p:cxnSp>
        </p:grpSp>
        <p:grpSp>
          <p:nvGrpSpPr>
            <p:cNvPr id="16415" name="Group 72"/>
            <p:cNvGrpSpPr/>
            <p:nvPr/>
          </p:nvGrpSpPr>
          <p:grpSpPr>
            <a:xfrm>
              <a:off x="2608" y="2341"/>
              <a:ext cx="634" cy="596"/>
              <a:chOff x="2608" y="2341"/>
              <a:chExt cx="634" cy="596"/>
            </a:xfrm>
          </p:grpSpPr>
          <p:grpSp>
            <p:nvGrpSpPr>
              <p:cNvPr id="16416" name="Group 67"/>
              <p:cNvGrpSpPr/>
              <p:nvPr/>
            </p:nvGrpSpPr>
            <p:grpSpPr>
              <a:xfrm>
                <a:off x="2608" y="2341"/>
                <a:ext cx="634" cy="596"/>
                <a:chOff x="1565" y="2341"/>
                <a:chExt cx="635" cy="596"/>
              </a:xfrm>
            </p:grpSpPr>
            <p:sp>
              <p:nvSpPr>
                <p:cNvPr id="16417" name="Rectangle 68"/>
                <p:cNvSpPr/>
                <p:nvPr/>
              </p:nvSpPr>
              <p:spPr>
                <a:xfrm>
                  <a:off x="1565" y="2341"/>
                  <a:ext cx="635" cy="590"/>
                </a:xfrm>
                <a:prstGeom prst="rect">
                  <a:avLst/>
                </a:prstGeom>
                <a:solidFill>
                  <a:srgbClr val="66CCFF"/>
                </a:solidFill>
                <a:ln w="12700">
                  <a:solidFill>
                    <a:schemeClr val="tx1"/>
                  </a:solidFill>
                  <a:miter lim="800000"/>
                </a:ln>
              </p:spPr>
              <p:txBody>
                <a:bodyPr wrap="none" anchor="ctr" anchorCtr="0"/>
                <a:lstStyle>
                  <a:defPPr>
                    <a:defRPr lang="zh-CN"/>
                  </a:defPPr>
                  <a:lvl1pPr marL="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1pPr>
                  <a:lvl2pPr marL="4572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2pPr>
                  <a:lvl3pPr marL="9144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3pPr>
                  <a:lvl4pPr marL="13716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4pPr>
                  <a:lvl5pPr marL="18288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5pPr>
                </a:lstStyle>
                <a:p>
                  <a:pPr lvl="0">
                    <a:lnSpc>
                      <a:spcPct val="120000"/>
                    </a:lnSpc>
                  </a:pPr>
                  <a:endParaRPr lang="zh-CN" altLang="en-US" sz="2400" b="0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6418" name="Rectangle 69"/>
                <p:cNvSpPr/>
                <p:nvPr/>
              </p:nvSpPr>
              <p:spPr>
                <a:xfrm>
                  <a:off x="1565" y="2654"/>
                  <a:ext cx="635" cy="283"/>
                </a:xfrm>
                <a:prstGeom prst="rect">
                  <a:avLst/>
                </a:prstGeom>
                <a:solidFill>
                  <a:srgbClr val="FFFFFF"/>
                </a:solidFill>
                <a:ln w="12700">
                  <a:solidFill>
                    <a:schemeClr val="tx1"/>
                  </a:solidFill>
                  <a:miter lim="800000"/>
                </a:ln>
              </p:spPr>
              <p:txBody>
                <a:bodyPr wrap="none" anchor="ctr" anchorCtr="0"/>
                <a:lstStyle>
                  <a:defPPr>
                    <a:defRPr lang="zh-CN"/>
                  </a:defPPr>
                  <a:lvl1pPr marL="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1pPr>
                  <a:lvl2pPr marL="4572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2pPr>
                  <a:lvl3pPr marL="9144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3pPr>
                  <a:lvl4pPr marL="13716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4pPr>
                  <a:lvl5pPr marL="18288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5pPr>
                </a:lstStyle>
                <a:p>
                  <a:pPr lvl="0">
                    <a:lnSpc>
                      <a:spcPct val="120000"/>
                    </a:lnSpc>
                  </a:pPr>
                  <a:endParaRPr lang="zh-CN" altLang="en-US" sz="2400" b="0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cxnSp>
              <p:nvCxnSpPr>
                <p:cNvPr id="16419" name="Line 70"/>
                <p:cNvCxnSpPr/>
                <p:nvPr/>
              </p:nvCxnSpPr>
              <p:spPr>
                <a:xfrm>
                  <a:off x="1565" y="2644"/>
                  <a:ext cx="635" cy="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prstDash val="sysDot"/>
                  <a:round/>
                </a:ln>
              </p:spPr>
            </p:cxnSp>
          </p:grpSp>
          <p:cxnSp>
            <p:nvCxnSpPr>
              <p:cNvPr id="16420" name="Line 71"/>
              <p:cNvCxnSpPr/>
              <p:nvPr/>
            </p:nvCxnSpPr>
            <p:spPr>
              <a:xfrm flipH="1">
                <a:off x="2925" y="2341"/>
                <a:ext cx="0" cy="59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prstDash val="sysDot"/>
                <a:round/>
              </a:ln>
            </p:spPr>
          </p:cxnSp>
        </p:grpSp>
        <p:grpSp>
          <p:nvGrpSpPr>
            <p:cNvPr id="16421" name="Group 82"/>
            <p:cNvGrpSpPr/>
            <p:nvPr/>
          </p:nvGrpSpPr>
          <p:grpSpPr>
            <a:xfrm>
              <a:off x="3560" y="2341"/>
              <a:ext cx="634" cy="598"/>
              <a:chOff x="3560" y="2341"/>
              <a:chExt cx="635" cy="598"/>
            </a:xfrm>
          </p:grpSpPr>
          <p:grpSp>
            <p:nvGrpSpPr>
              <p:cNvPr id="16422" name="Group 73"/>
              <p:cNvGrpSpPr/>
              <p:nvPr/>
            </p:nvGrpSpPr>
            <p:grpSpPr>
              <a:xfrm>
                <a:off x="3560" y="2341"/>
                <a:ext cx="634" cy="598"/>
                <a:chOff x="2608" y="2341"/>
                <a:chExt cx="634" cy="598"/>
              </a:xfrm>
            </p:grpSpPr>
            <p:grpSp>
              <p:nvGrpSpPr>
                <p:cNvPr id="16423" name="Group 74"/>
                <p:cNvGrpSpPr/>
                <p:nvPr/>
              </p:nvGrpSpPr>
              <p:grpSpPr>
                <a:xfrm>
                  <a:off x="2608" y="2341"/>
                  <a:ext cx="634" cy="598"/>
                  <a:chOff x="1565" y="2341"/>
                  <a:chExt cx="635" cy="598"/>
                </a:xfrm>
              </p:grpSpPr>
              <p:sp>
                <p:nvSpPr>
                  <p:cNvPr id="16424" name="Rectangle 75"/>
                  <p:cNvSpPr/>
                  <p:nvPr/>
                </p:nvSpPr>
                <p:spPr>
                  <a:xfrm>
                    <a:off x="1565" y="2341"/>
                    <a:ext cx="635" cy="590"/>
                  </a:xfrm>
                  <a:prstGeom prst="rect">
                    <a:avLst/>
                  </a:prstGeom>
                  <a:solidFill>
                    <a:srgbClr val="66CCFF"/>
                  </a:solidFill>
                  <a:ln w="12700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2000" b="1" i="0" u="none" baseline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1pPr>
                    <a:lvl2pPr marL="4572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 lang="zh-CN" altLang="en-US" sz="2000" b="1" i="0" u="none" baseline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2pPr>
                    <a:lvl3pPr marL="9144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2000" b="1" i="0" u="none" baseline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3pPr>
                    <a:lvl4pPr marL="13716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 lang="zh-CN" altLang="en-US" sz="2000" b="1" i="0" u="none" baseline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4pPr>
                    <a:lvl5pPr marL="18288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2000" b="1" i="0" u="none" baseline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5pPr>
                  </a:lstStyle>
                  <a:p>
                    <a:pPr lvl="0">
                      <a:lnSpc>
                        <a:spcPct val="120000"/>
                      </a:lnSpc>
                    </a:pPr>
                    <a:endParaRPr lang="zh-CN" altLang="en-US" sz="2400" b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6425" name="Rectangle 76"/>
                  <p:cNvSpPr/>
                  <p:nvPr/>
                </p:nvSpPr>
                <p:spPr>
                  <a:xfrm>
                    <a:off x="1565" y="2644"/>
                    <a:ext cx="635" cy="295"/>
                  </a:xfrm>
                  <a:prstGeom prst="rect">
                    <a:avLst/>
                  </a:prstGeom>
                  <a:solidFill>
                    <a:srgbClr val="FFFFFF"/>
                  </a:solidFill>
                  <a:ln w="12700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2000" b="1" i="0" u="none" baseline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1pPr>
                    <a:lvl2pPr marL="4572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 lang="zh-CN" altLang="en-US" sz="2000" b="1" i="0" u="none" baseline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2pPr>
                    <a:lvl3pPr marL="9144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2000" b="1" i="0" u="none" baseline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3pPr>
                    <a:lvl4pPr marL="13716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 lang="zh-CN" altLang="en-US" sz="2000" b="1" i="0" u="none" baseline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4pPr>
                    <a:lvl5pPr marL="18288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2000" b="1" i="0" u="none" baseline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5pPr>
                  </a:lstStyle>
                  <a:p>
                    <a:pPr lvl="0">
                      <a:lnSpc>
                        <a:spcPct val="120000"/>
                      </a:lnSpc>
                    </a:pPr>
                    <a:endParaRPr lang="zh-CN" altLang="en-US" sz="2400" b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cxnSp>
                <p:nvCxnSpPr>
                  <p:cNvPr id="16426" name="Line 77"/>
                  <p:cNvCxnSpPr/>
                  <p:nvPr/>
                </p:nvCxnSpPr>
                <p:spPr>
                  <a:xfrm>
                    <a:off x="1565" y="2644"/>
                    <a:ext cx="635" cy="0"/>
                  </a:xfrm>
                  <a:prstGeom prst="line">
                    <a:avLst/>
                  </a:prstGeom>
                  <a:noFill/>
                  <a:ln w="22225">
                    <a:solidFill>
                      <a:schemeClr val="tx1"/>
                    </a:solidFill>
                    <a:prstDash val="sysDot"/>
                    <a:round/>
                  </a:ln>
                </p:spPr>
              </p:cxnSp>
            </p:grpSp>
            <p:cxnSp>
              <p:nvCxnSpPr>
                <p:cNvPr id="16427" name="Line 78"/>
                <p:cNvCxnSpPr/>
                <p:nvPr/>
              </p:nvCxnSpPr>
              <p:spPr>
                <a:xfrm flipH="1">
                  <a:off x="2925" y="2341"/>
                  <a:ext cx="0" cy="59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prstDash val="sysDot"/>
                  <a:round/>
                </a:ln>
              </p:spPr>
            </p:cxnSp>
          </p:grpSp>
          <p:cxnSp>
            <p:nvCxnSpPr>
              <p:cNvPr id="16428" name="Line 79"/>
              <p:cNvCxnSpPr/>
              <p:nvPr/>
            </p:nvCxnSpPr>
            <p:spPr>
              <a:xfrm>
                <a:off x="3560" y="2341"/>
                <a:ext cx="635" cy="59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prstDash val="sysDot"/>
                <a:round/>
              </a:ln>
            </p:spPr>
          </p:cxnSp>
          <p:cxnSp>
            <p:nvCxnSpPr>
              <p:cNvPr id="16429" name="Line 81"/>
              <p:cNvCxnSpPr/>
              <p:nvPr/>
            </p:nvCxnSpPr>
            <p:spPr>
              <a:xfrm flipV="1">
                <a:off x="3560" y="2341"/>
                <a:ext cx="635" cy="59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prstDash val="sysDot"/>
                <a:round/>
              </a:ln>
            </p:spPr>
          </p:cxnSp>
        </p:grpSp>
      </p:grpSp>
      <p:sp>
        <p:nvSpPr>
          <p:cNvPr id="16430" name="TextBox 9"/>
          <p:cNvSpPr/>
          <p:nvPr/>
        </p:nvSpPr>
        <p:spPr>
          <a:xfrm>
            <a:off x="1187450" y="1214438"/>
            <a:ext cx="7129463" cy="1200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请你动手折一折这</a:t>
            </a:r>
            <a:r>
              <a:rPr lang="en-US" altLang="zh-CN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张纸，分别把它们平均分成</a:t>
            </a:r>
            <a:r>
              <a:rPr lang="en-US" altLang="zh-CN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份、</a:t>
            </a:r>
            <a:r>
              <a:rPr lang="en-US" altLang="zh-CN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份、</a:t>
            </a:r>
            <a:r>
              <a:rPr lang="en-US" altLang="zh-CN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份，并分别涂色表示出   、  、  。</a:t>
            </a:r>
            <a:endParaRPr lang="zh-CN" altLang="zh-CN" sz="24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6431" name="Group 21"/>
          <p:cNvGrpSpPr/>
          <p:nvPr/>
        </p:nvGrpSpPr>
        <p:grpSpPr>
          <a:xfrm>
            <a:off x="5326063" y="1592263"/>
            <a:ext cx="511175" cy="831850"/>
            <a:chOff x="3420" y="1344"/>
            <a:chExt cx="322" cy="524"/>
          </a:xfrm>
        </p:grpSpPr>
        <p:sp>
          <p:nvSpPr>
            <p:cNvPr id="16432" name="Text Box 22"/>
            <p:cNvSpPr/>
            <p:nvPr/>
          </p:nvSpPr>
          <p:spPr>
            <a:xfrm>
              <a:off x="3424" y="1568"/>
              <a:ext cx="318" cy="300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</a:lstStyle>
            <a:p>
              <a:pPr lvl="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400" b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en-US" altLang="zh-CN" sz="2400" b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433" name="Text Box 23"/>
            <p:cNvSpPr/>
            <p:nvPr/>
          </p:nvSpPr>
          <p:spPr>
            <a:xfrm>
              <a:off x="3420" y="1344"/>
              <a:ext cx="227" cy="300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</a:lstStyle>
            <a:p>
              <a:pPr lvl="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400" b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en-US" altLang="zh-CN" sz="2400" b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6434" name="Line 24"/>
            <p:cNvCxnSpPr/>
            <p:nvPr/>
          </p:nvCxnSpPr>
          <p:spPr>
            <a:xfrm>
              <a:off x="3430" y="1608"/>
              <a:ext cx="181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</p:cxnSp>
      </p:grpSp>
      <p:grpSp>
        <p:nvGrpSpPr>
          <p:cNvPr id="16435" name="Group 25"/>
          <p:cNvGrpSpPr/>
          <p:nvPr/>
        </p:nvGrpSpPr>
        <p:grpSpPr>
          <a:xfrm>
            <a:off x="5913438" y="1592263"/>
            <a:ext cx="511175" cy="831850"/>
            <a:chOff x="3420" y="1344"/>
            <a:chExt cx="322" cy="524"/>
          </a:xfrm>
        </p:grpSpPr>
        <p:sp>
          <p:nvSpPr>
            <p:cNvPr id="16436" name="Text Box 26"/>
            <p:cNvSpPr/>
            <p:nvPr/>
          </p:nvSpPr>
          <p:spPr>
            <a:xfrm>
              <a:off x="3424" y="1568"/>
              <a:ext cx="318" cy="300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</a:lstStyle>
            <a:p>
              <a:pPr lvl="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400" b="0"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lang="en-US" altLang="zh-CN" sz="2400" b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437" name="Text Box 27"/>
            <p:cNvSpPr/>
            <p:nvPr/>
          </p:nvSpPr>
          <p:spPr>
            <a:xfrm>
              <a:off x="3420" y="1344"/>
              <a:ext cx="227" cy="300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</a:lstStyle>
            <a:p>
              <a:pPr lvl="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400" b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en-US" altLang="zh-CN" sz="2400" b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6438" name="Line 28"/>
            <p:cNvCxnSpPr/>
            <p:nvPr/>
          </p:nvCxnSpPr>
          <p:spPr>
            <a:xfrm>
              <a:off x="3430" y="1608"/>
              <a:ext cx="181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</p:cxnSp>
      </p:grpSp>
      <p:grpSp>
        <p:nvGrpSpPr>
          <p:cNvPr id="16439" name="Group 29"/>
          <p:cNvGrpSpPr/>
          <p:nvPr/>
        </p:nvGrpSpPr>
        <p:grpSpPr>
          <a:xfrm>
            <a:off x="6540500" y="1585913"/>
            <a:ext cx="511175" cy="831850"/>
            <a:chOff x="3420" y="1344"/>
            <a:chExt cx="322" cy="524"/>
          </a:xfrm>
        </p:grpSpPr>
        <p:sp>
          <p:nvSpPr>
            <p:cNvPr id="16440" name="Text Box 30"/>
            <p:cNvSpPr/>
            <p:nvPr/>
          </p:nvSpPr>
          <p:spPr>
            <a:xfrm>
              <a:off x="3424" y="1568"/>
              <a:ext cx="318" cy="300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</a:lstStyle>
            <a:p>
              <a:pPr lvl="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400" b="0">
                  <a:latin typeface="黑体" panose="02010609060101010101" pitchFamily="49" charset="-122"/>
                  <a:ea typeface="黑体" panose="02010609060101010101" pitchFamily="49" charset="-122"/>
                </a:rPr>
                <a:t>8</a:t>
              </a:r>
              <a:endParaRPr lang="en-US" altLang="zh-CN" sz="2400" b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441" name="Text Box 31"/>
            <p:cNvSpPr/>
            <p:nvPr/>
          </p:nvSpPr>
          <p:spPr>
            <a:xfrm>
              <a:off x="3420" y="1344"/>
              <a:ext cx="227" cy="300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</a:lstStyle>
            <a:p>
              <a:pPr lvl="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400" b="0"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lang="en-US" altLang="zh-CN" sz="2400" b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6442" name="Line 32"/>
            <p:cNvCxnSpPr/>
            <p:nvPr/>
          </p:nvCxnSpPr>
          <p:spPr>
            <a:xfrm>
              <a:off x="3430" y="1608"/>
              <a:ext cx="181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</p:cxnSp>
      </p:grpSp>
      <p:sp>
        <p:nvSpPr>
          <p:cNvPr id="16443" name="副标题 75"/>
          <p:cNvSpPr>
            <a:spLocks noGrp="1"/>
          </p:cNvSpPr>
          <p:nvPr>
            <p:ph type="subTitle" idx="17"/>
          </p:nvPr>
        </p:nvSpPr>
        <p:spPr>
          <a:xfrm>
            <a:off x="1087438" y="149225"/>
            <a:ext cx="3863975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</a:lstStyle>
          <a:p>
            <a:pPr marL="0" lvl="0" indent="0" algn="l">
              <a:buNone/>
            </a:pPr>
            <a:r>
              <a: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情境导入</a:t>
            </a:r>
            <a:endParaRPr lang="zh-CN" altLang="en-US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6444" name="Group 85"/>
          <p:cNvGrpSpPr/>
          <p:nvPr/>
        </p:nvGrpSpPr>
        <p:grpSpPr>
          <a:xfrm>
            <a:off x="2924175" y="5003800"/>
            <a:ext cx="511175" cy="831850"/>
            <a:chOff x="3420" y="1344"/>
            <a:chExt cx="322" cy="524"/>
          </a:xfrm>
        </p:grpSpPr>
        <p:sp>
          <p:nvSpPr>
            <p:cNvPr id="16445" name="Text Box 86"/>
            <p:cNvSpPr/>
            <p:nvPr/>
          </p:nvSpPr>
          <p:spPr>
            <a:xfrm>
              <a:off x="3424" y="1568"/>
              <a:ext cx="318" cy="300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</a:lstStyle>
            <a:p>
              <a:pPr lvl="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400" b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en-US" altLang="zh-CN" sz="2400" b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446" name="Text Box 87"/>
            <p:cNvSpPr/>
            <p:nvPr/>
          </p:nvSpPr>
          <p:spPr>
            <a:xfrm>
              <a:off x="3420" y="1344"/>
              <a:ext cx="227" cy="300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</a:lstStyle>
            <a:p>
              <a:pPr lvl="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400" b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en-US" altLang="zh-CN" sz="2400" b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6447" name="Line 88"/>
            <p:cNvCxnSpPr/>
            <p:nvPr/>
          </p:nvCxnSpPr>
          <p:spPr>
            <a:xfrm>
              <a:off x="3430" y="1608"/>
              <a:ext cx="181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</p:cxnSp>
      </p:grpSp>
      <p:grpSp>
        <p:nvGrpSpPr>
          <p:cNvPr id="16448" name="Group 89"/>
          <p:cNvGrpSpPr/>
          <p:nvPr/>
        </p:nvGrpSpPr>
        <p:grpSpPr>
          <a:xfrm>
            <a:off x="4521200" y="5003800"/>
            <a:ext cx="511175" cy="831850"/>
            <a:chOff x="3420" y="1344"/>
            <a:chExt cx="322" cy="524"/>
          </a:xfrm>
        </p:grpSpPr>
        <p:sp>
          <p:nvSpPr>
            <p:cNvPr id="16449" name="Text Box 90"/>
            <p:cNvSpPr/>
            <p:nvPr/>
          </p:nvSpPr>
          <p:spPr>
            <a:xfrm>
              <a:off x="3424" y="1568"/>
              <a:ext cx="318" cy="300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</a:lstStyle>
            <a:p>
              <a:pPr lvl="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400" b="0"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lang="en-US" altLang="zh-CN" sz="2400" b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450" name="Text Box 91"/>
            <p:cNvSpPr/>
            <p:nvPr/>
          </p:nvSpPr>
          <p:spPr>
            <a:xfrm>
              <a:off x="3420" y="1344"/>
              <a:ext cx="227" cy="300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</a:lstStyle>
            <a:p>
              <a:pPr lvl="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400" b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en-US" altLang="zh-CN" sz="2400" b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6451" name="Line 92"/>
            <p:cNvCxnSpPr/>
            <p:nvPr/>
          </p:nvCxnSpPr>
          <p:spPr>
            <a:xfrm>
              <a:off x="3430" y="1608"/>
              <a:ext cx="181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</p:cxnSp>
      </p:grpSp>
      <p:grpSp>
        <p:nvGrpSpPr>
          <p:cNvPr id="16452" name="Group 93"/>
          <p:cNvGrpSpPr/>
          <p:nvPr/>
        </p:nvGrpSpPr>
        <p:grpSpPr>
          <a:xfrm>
            <a:off x="6072188" y="4981575"/>
            <a:ext cx="511175" cy="831850"/>
            <a:chOff x="3420" y="1344"/>
            <a:chExt cx="322" cy="524"/>
          </a:xfrm>
        </p:grpSpPr>
        <p:sp>
          <p:nvSpPr>
            <p:cNvPr id="16453" name="Text Box 94"/>
            <p:cNvSpPr/>
            <p:nvPr/>
          </p:nvSpPr>
          <p:spPr>
            <a:xfrm>
              <a:off x="3424" y="1568"/>
              <a:ext cx="318" cy="300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</a:lstStyle>
            <a:p>
              <a:pPr lvl="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400" b="0">
                  <a:latin typeface="黑体" panose="02010609060101010101" pitchFamily="49" charset="-122"/>
                  <a:ea typeface="黑体" panose="02010609060101010101" pitchFamily="49" charset="-122"/>
                </a:rPr>
                <a:t>8</a:t>
              </a:r>
              <a:endParaRPr lang="en-US" altLang="zh-CN" sz="2400" b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6454" name="Text Box 95"/>
            <p:cNvSpPr/>
            <p:nvPr/>
          </p:nvSpPr>
          <p:spPr>
            <a:xfrm>
              <a:off x="3420" y="1344"/>
              <a:ext cx="227" cy="300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</a:lstStyle>
            <a:p>
              <a:pPr lvl="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400" b="0"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lang="en-US" altLang="zh-CN" sz="2400" b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6455" name="Line 96"/>
            <p:cNvCxnSpPr/>
            <p:nvPr/>
          </p:nvCxnSpPr>
          <p:spPr>
            <a:xfrm>
              <a:off x="3430" y="1608"/>
              <a:ext cx="181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Box 9"/>
          <p:cNvSpPr/>
          <p:nvPr/>
        </p:nvSpPr>
        <p:spPr>
          <a:xfrm>
            <a:off x="2014538" y="4857750"/>
            <a:ext cx="7129462" cy="609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zh-CN" sz="2800" b="0" dirty="0">
                <a:latin typeface="黑体" panose="02010609060101010101" pitchFamily="49" charset="-122"/>
                <a:ea typeface="黑体" panose="02010609060101010101" pitchFamily="49" charset="-122"/>
              </a:rPr>
              <a:t>你能试着写出一个等式吗？</a:t>
            </a:r>
            <a:endParaRPr lang="zh-CN" altLang="zh-CN" sz="28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410" name="副标题 87"/>
          <p:cNvSpPr>
            <a:spLocks noGrp="1"/>
          </p:cNvSpPr>
          <p:nvPr>
            <p:ph type="subTitle" idx="17"/>
          </p:nvPr>
        </p:nvSpPr>
        <p:spPr>
          <a:xfrm>
            <a:off x="1087438" y="149225"/>
            <a:ext cx="3863975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</a:lstStyle>
          <a:p>
            <a:pPr marL="0" lvl="0" indent="0" algn="l">
              <a:buNone/>
            </a:pPr>
            <a:r>
              <a:rPr lang="zh-CN" altLang="en-US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新知探究</a:t>
            </a:r>
            <a:endParaRPr lang="zh-CN" altLang="en-US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411" name="Group 84"/>
          <p:cNvGrpSpPr/>
          <p:nvPr/>
        </p:nvGrpSpPr>
        <p:grpSpPr>
          <a:xfrm>
            <a:off x="785813" y="2157413"/>
            <a:ext cx="7488237" cy="1439862"/>
            <a:chOff x="658" y="2750"/>
            <a:chExt cx="4717" cy="907"/>
          </a:xfrm>
        </p:grpSpPr>
        <p:sp>
          <p:nvSpPr>
            <p:cNvPr id="17412" name="TextBox 9"/>
            <p:cNvSpPr/>
            <p:nvPr/>
          </p:nvSpPr>
          <p:spPr>
            <a:xfrm>
              <a:off x="658" y="2750"/>
              <a:ext cx="4717" cy="579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</a:lstStyle>
            <a:p>
              <a:pPr lvl="0">
                <a:lnSpc>
                  <a:spcPct val="120000"/>
                </a:lnSpc>
              </a:pPr>
              <a:endParaRPr lang="en-US" altLang="zh-CN" sz="2400" b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lvl="0">
                <a:lnSpc>
                  <a:spcPct val="120000"/>
                </a:lnSpc>
              </a:pPr>
              <a:r>
                <a:rPr lang="en-US" altLang="zh-CN" sz="2400" b="0">
                  <a:latin typeface="黑体" panose="02010609060101010101" pitchFamily="49" charset="-122"/>
                  <a:ea typeface="黑体" panose="02010609060101010101" pitchFamily="49" charset="-122"/>
                </a:rPr>
                <a:t>     </a:t>
              </a:r>
              <a:r>
                <a:rPr lang="zh-CN" altLang="en-US" sz="2400" b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endParaRPr lang="zh-CN" altLang="zh-CN" sz="2400" b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17413" name="Group 44"/>
            <p:cNvGrpSpPr/>
            <p:nvPr/>
          </p:nvGrpSpPr>
          <p:grpSpPr>
            <a:xfrm>
              <a:off x="1564" y="3067"/>
              <a:ext cx="636" cy="590"/>
              <a:chOff x="1564" y="3067"/>
              <a:chExt cx="636" cy="590"/>
            </a:xfrm>
          </p:grpSpPr>
          <p:grpSp>
            <p:nvGrpSpPr>
              <p:cNvPr id="17414" name="Group 37"/>
              <p:cNvGrpSpPr/>
              <p:nvPr/>
            </p:nvGrpSpPr>
            <p:grpSpPr>
              <a:xfrm>
                <a:off x="1565" y="3067"/>
                <a:ext cx="634" cy="590"/>
                <a:chOff x="1565" y="3067"/>
                <a:chExt cx="634" cy="590"/>
              </a:xfrm>
            </p:grpSpPr>
            <p:sp>
              <p:nvSpPr>
                <p:cNvPr id="17415" name="Rectangle 34"/>
                <p:cNvSpPr/>
                <p:nvPr/>
              </p:nvSpPr>
              <p:spPr>
                <a:xfrm>
                  <a:off x="1565" y="3067"/>
                  <a:ext cx="634" cy="590"/>
                </a:xfrm>
                <a:prstGeom prst="rect">
                  <a:avLst/>
                </a:prstGeom>
                <a:solidFill>
                  <a:srgbClr val="66CCFF"/>
                </a:solidFill>
                <a:ln w="12700">
                  <a:solidFill>
                    <a:schemeClr val="tx1"/>
                  </a:solidFill>
                  <a:miter lim="800000"/>
                </a:ln>
              </p:spPr>
              <p:txBody>
                <a:bodyPr wrap="none" anchor="ctr" anchorCtr="0"/>
                <a:lstStyle>
                  <a:defPPr>
                    <a:defRPr lang="zh-CN"/>
                  </a:defPPr>
                  <a:lvl1pPr marL="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1pPr>
                  <a:lvl2pPr marL="4572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2pPr>
                  <a:lvl3pPr marL="9144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3pPr>
                  <a:lvl4pPr marL="13716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4pPr>
                  <a:lvl5pPr marL="18288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5pPr>
                </a:lstStyle>
                <a:p>
                  <a:pPr lvl="0">
                    <a:lnSpc>
                      <a:spcPct val="120000"/>
                    </a:lnSpc>
                  </a:pPr>
                  <a:endParaRPr lang="zh-CN" altLang="en-US" sz="2400" b="0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7416" name="AutoShape 36"/>
                <p:cNvSpPr/>
                <p:nvPr/>
              </p:nvSpPr>
              <p:spPr>
                <a:xfrm rot="16200000">
                  <a:off x="1587" y="3045"/>
                  <a:ext cx="590" cy="634"/>
                </a:xfrm>
                <a:prstGeom prst="rtTriangle">
                  <a:avLst/>
                </a:prstGeom>
                <a:solidFill>
                  <a:srgbClr val="FFFFFF"/>
                </a:solidFill>
                <a:ln w="12700">
                  <a:solidFill>
                    <a:schemeClr val="tx1"/>
                  </a:solidFill>
                  <a:miter lim="800000"/>
                </a:ln>
              </p:spPr>
              <p:txBody>
                <a:bodyPr wrap="none" anchor="ctr" anchorCtr="0"/>
                <a:lstStyle>
                  <a:defPPr>
                    <a:defRPr lang="zh-CN"/>
                  </a:defPPr>
                  <a:lvl1pPr marL="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1pPr>
                  <a:lvl2pPr marL="4572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2pPr>
                  <a:lvl3pPr marL="9144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3pPr>
                  <a:lvl4pPr marL="13716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4pPr>
                  <a:lvl5pPr marL="18288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5pPr>
                </a:lstStyle>
                <a:p>
                  <a:pPr lvl="0">
                    <a:lnSpc>
                      <a:spcPct val="120000"/>
                    </a:lnSpc>
                  </a:pPr>
                  <a:endParaRPr lang="zh-CN" altLang="en-US" sz="2400" b="0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</p:grpSp>
          <p:cxnSp>
            <p:nvCxnSpPr>
              <p:cNvPr id="17417" name="Line 35"/>
              <p:cNvCxnSpPr/>
              <p:nvPr/>
            </p:nvCxnSpPr>
            <p:spPr>
              <a:xfrm flipH="1">
                <a:off x="1564" y="3067"/>
                <a:ext cx="636" cy="59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prstDash val="sysDot"/>
                <a:round/>
              </a:ln>
            </p:spPr>
          </p:cxnSp>
        </p:grpSp>
        <p:grpSp>
          <p:nvGrpSpPr>
            <p:cNvPr id="17418" name="Group 56"/>
            <p:cNvGrpSpPr/>
            <p:nvPr/>
          </p:nvGrpSpPr>
          <p:grpSpPr>
            <a:xfrm>
              <a:off x="2608" y="3067"/>
              <a:ext cx="635" cy="590"/>
              <a:chOff x="2608" y="3067"/>
              <a:chExt cx="635" cy="590"/>
            </a:xfrm>
          </p:grpSpPr>
          <p:grpSp>
            <p:nvGrpSpPr>
              <p:cNvPr id="17419" name="Group 45"/>
              <p:cNvGrpSpPr/>
              <p:nvPr/>
            </p:nvGrpSpPr>
            <p:grpSpPr>
              <a:xfrm>
                <a:off x="2609" y="3067"/>
                <a:ext cx="634" cy="590"/>
                <a:chOff x="1564" y="3067"/>
                <a:chExt cx="636" cy="590"/>
              </a:xfrm>
            </p:grpSpPr>
            <p:grpSp>
              <p:nvGrpSpPr>
                <p:cNvPr id="17420" name="Group 46"/>
                <p:cNvGrpSpPr/>
                <p:nvPr/>
              </p:nvGrpSpPr>
              <p:grpSpPr>
                <a:xfrm>
                  <a:off x="1565" y="3067"/>
                  <a:ext cx="634" cy="590"/>
                  <a:chOff x="1565" y="3067"/>
                  <a:chExt cx="634" cy="590"/>
                </a:xfrm>
              </p:grpSpPr>
              <p:sp>
                <p:nvSpPr>
                  <p:cNvPr id="17421" name="Rectangle 47"/>
                  <p:cNvSpPr/>
                  <p:nvPr/>
                </p:nvSpPr>
                <p:spPr>
                  <a:xfrm>
                    <a:off x="1565" y="3067"/>
                    <a:ext cx="634" cy="590"/>
                  </a:xfrm>
                  <a:prstGeom prst="rect">
                    <a:avLst/>
                  </a:prstGeom>
                  <a:solidFill>
                    <a:srgbClr val="66CCFF"/>
                  </a:solidFill>
                  <a:ln w="12700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2000" b="1" i="0" u="none" baseline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1pPr>
                    <a:lvl2pPr marL="4572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 lang="zh-CN" altLang="en-US" sz="2000" b="1" i="0" u="none" baseline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2pPr>
                    <a:lvl3pPr marL="9144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2000" b="1" i="0" u="none" baseline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3pPr>
                    <a:lvl4pPr marL="13716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 lang="zh-CN" altLang="en-US" sz="2000" b="1" i="0" u="none" baseline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4pPr>
                    <a:lvl5pPr marL="18288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2000" b="1" i="0" u="none" baseline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5pPr>
                  </a:lstStyle>
                  <a:p>
                    <a:pPr lvl="0">
                      <a:lnSpc>
                        <a:spcPct val="120000"/>
                      </a:lnSpc>
                    </a:pPr>
                    <a:endParaRPr lang="zh-CN" altLang="en-US" sz="2400" b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7422" name="AutoShape 48"/>
                  <p:cNvSpPr/>
                  <p:nvPr/>
                </p:nvSpPr>
                <p:spPr>
                  <a:xfrm rot="16200000">
                    <a:off x="1587" y="3045"/>
                    <a:ext cx="590" cy="634"/>
                  </a:xfrm>
                  <a:prstGeom prst="rtTriangle">
                    <a:avLst/>
                  </a:prstGeom>
                  <a:solidFill>
                    <a:srgbClr val="FFFFFF"/>
                  </a:solidFill>
                  <a:ln w="12700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2000" b="1" i="0" u="none" baseline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1pPr>
                    <a:lvl2pPr marL="4572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 lang="zh-CN" altLang="en-US" sz="2000" b="1" i="0" u="none" baseline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2pPr>
                    <a:lvl3pPr marL="9144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2000" b="1" i="0" u="none" baseline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3pPr>
                    <a:lvl4pPr marL="13716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 lang="zh-CN" altLang="en-US" sz="2000" b="1" i="0" u="none" baseline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4pPr>
                    <a:lvl5pPr marL="18288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2000" b="1" i="0" u="none" baseline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5pPr>
                  </a:lstStyle>
                  <a:p>
                    <a:pPr lvl="0">
                      <a:lnSpc>
                        <a:spcPct val="120000"/>
                      </a:lnSpc>
                    </a:pPr>
                    <a:endParaRPr lang="zh-CN" altLang="en-US" sz="2400" b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</p:grpSp>
            <p:cxnSp>
              <p:nvCxnSpPr>
                <p:cNvPr id="17423" name="Line 49"/>
                <p:cNvCxnSpPr/>
                <p:nvPr/>
              </p:nvCxnSpPr>
              <p:spPr>
                <a:xfrm flipH="1">
                  <a:off x="1564" y="3067"/>
                  <a:ext cx="636" cy="59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prstDash val="sysDot"/>
                  <a:round/>
                </a:ln>
              </p:spPr>
            </p:cxnSp>
          </p:grpSp>
          <p:cxnSp>
            <p:nvCxnSpPr>
              <p:cNvPr id="17424" name="Line 55"/>
              <p:cNvCxnSpPr/>
              <p:nvPr/>
            </p:nvCxnSpPr>
            <p:spPr>
              <a:xfrm>
                <a:off x="2608" y="3067"/>
                <a:ext cx="634" cy="59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prstDash val="sysDot"/>
                <a:round/>
              </a:ln>
            </p:spPr>
          </p:cxnSp>
        </p:grpSp>
        <p:grpSp>
          <p:nvGrpSpPr>
            <p:cNvPr id="17425" name="Group 62"/>
            <p:cNvGrpSpPr/>
            <p:nvPr/>
          </p:nvGrpSpPr>
          <p:grpSpPr>
            <a:xfrm>
              <a:off x="3605" y="3067"/>
              <a:ext cx="636" cy="590"/>
              <a:chOff x="3605" y="3067"/>
              <a:chExt cx="636" cy="590"/>
            </a:xfrm>
          </p:grpSpPr>
          <p:grpSp>
            <p:nvGrpSpPr>
              <p:cNvPr id="17426" name="Group 61"/>
              <p:cNvGrpSpPr/>
              <p:nvPr/>
            </p:nvGrpSpPr>
            <p:grpSpPr>
              <a:xfrm>
                <a:off x="3606" y="3067"/>
                <a:ext cx="635" cy="590"/>
                <a:chOff x="3606" y="3067"/>
                <a:chExt cx="635" cy="590"/>
              </a:xfrm>
            </p:grpSpPr>
            <p:grpSp>
              <p:nvGrpSpPr>
                <p:cNvPr id="17427" name="Group 50"/>
                <p:cNvGrpSpPr/>
                <p:nvPr/>
              </p:nvGrpSpPr>
              <p:grpSpPr>
                <a:xfrm>
                  <a:off x="3607" y="3067"/>
                  <a:ext cx="634" cy="590"/>
                  <a:chOff x="1564" y="3067"/>
                  <a:chExt cx="636" cy="590"/>
                </a:xfrm>
              </p:grpSpPr>
              <p:grpSp>
                <p:nvGrpSpPr>
                  <p:cNvPr id="17428" name="Group 51"/>
                  <p:cNvGrpSpPr/>
                  <p:nvPr/>
                </p:nvGrpSpPr>
                <p:grpSpPr>
                  <a:xfrm>
                    <a:off x="1565" y="3067"/>
                    <a:ext cx="634" cy="590"/>
                    <a:chOff x="1565" y="3067"/>
                    <a:chExt cx="634" cy="590"/>
                  </a:xfrm>
                </p:grpSpPr>
                <p:sp>
                  <p:nvSpPr>
                    <p:cNvPr id="17429" name="Rectangle 52"/>
                    <p:cNvSpPr/>
                    <p:nvPr/>
                  </p:nvSpPr>
                  <p:spPr>
                    <a:xfrm>
                      <a:off x="1565" y="3067"/>
                      <a:ext cx="634" cy="590"/>
                    </a:xfrm>
                    <a:prstGeom prst="rect">
                      <a:avLst/>
                    </a:prstGeom>
                    <a:solidFill>
                      <a:srgbClr val="66CCFF"/>
                    </a:solidFill>
                    <a:ln w="12700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000" b="1" i="0" u="none" baseline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2000" b="1" i="0" u="none" baseline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000" b="1" i="0" u="none" baseline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2000" b="1" i="0" u="none" baseline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000" b="1" i="0" u="none" baseline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5pPr>
                    </a:lstStyle>
                    <a:p>
                      <a:pPr lvl="0">
                        <a:lnSpc>
                          <a:spcPct val="120000"/>
                        </a:lnSpc>
                      </a:pP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p:txBody>
                </p:sp>
                <p:sp>
                  <p:nvSpPr>
                    <p:cNvPr id="17430" name="AutoShape 53"/>
                    <p:cNvSpPr/>
                    <p:nvPr/>
                  </p:nvSpPr>
                  <p:spPr>
                    <a:xfrm rot="16200000">
                      <a:off x="1587" y="3045"/>
                      <a:ext cx="590" cy="634"/>
                    </a:xfrm>
                    <a:prstGeom prst="rtTriangle">
                      <a:avLst/>
                    </a:prstGeom>
                    <a:solidFill>
                      <a:srgbClr val="FFFFFF"/>
                    </a:solidFill>
                    <a:ln w="12700">
                      <a:solidFill>
                        <a:schemeClr val="tx1"/>
                      </a:solidFill>
                      <a:miter lim="800000"/>
                    </a:ln>
                  </p:spPr>
                  <p:txBody>
                    <a:bodyPr wrap="none" anchor="ctr" anchorCtr="0"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000" b="1" i="0" u="none" baseline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1pPr>
                      <a:lvl2pPr marL="4572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2000" b="1" i="0" u="none" baseline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2pPr>
                      <a:lvl3pPr marL="9144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000" b="1" i="0" u="none" baseline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3pPr>
                      <a:lvl4pPr marL="13716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2000" b="1" i="0" u="none" baseline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4pPr>
                      <a:lvl5pPr marL="182880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 lang="zh-CN" altLang="en-US" sz="2000" b="1" i="0" u="none" baseline="0">
                          <a:solidFill>
                            <a:schemeClr val="tx1"/>
                          </a:solidFill>
                          <a:latin typeface="楷体_GB2312" pitchFamily="49" charset="-122"/>
                          <a:ea typeface="楷体_GB2312" pitchFamily="49" charset="-122"/>
                        </a:defRPr>
                      </a:lvl5pPr>
                    </a:lstStyle>
                    <a:p>
                      <a:pPr lvl="0">
                        <a:lnSpc>
                          <a:spcPct val="120000"/>
                        </a:lnSpc>
                      </a:pPr>
                      <a:endParaRPr lang="zh-CN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p:txBody>
                </p:sp>
              </p:grpSp>
              <p:cxnSp>
                <p:nvCxnSpPr>
                  <p:cNvPr id="17431" name="Line 54"/>
                  <p:cNvCxnSpPr/>
                  <p:nvPr/>
                </p:nvCxnSpPr>
                <p:spPr>
                  <a:xfrm flipH="1">
                    <a:off x="1564" y="3067"/>
                    <a:ext cx="636" cy="590"/>
                  </a:xfrm>
                  <a:prstGeom prst="line">
                    <a:avLst/>
                  </a:prstGeom>
                  <a:noFill/>
                  <a:ln w="22225">
                    <a:solidFill>
                      <a:schemeClr val="tx1"/>
                    </a:solidFill>
                    <a:prstDash val="sysDot"/>
                    <a:round/>
                  </a:ln>
                </p:spPr>
              </p:cxnSp>
            </p:grpSp>
            <p:cxnSp>
              <p:nvCxnSpPr>
                <p:cNvPr id="17432" name="Line 57"/>
                <p:cNvCxnSpPr/>
                <p:nvPr/>
              </p:nvCxnSpPr>
              <p:spPr>
                <a:xfrm>
                  <a:off x="3606" y="3067"/>
                  <a:ext cx="634" cy="59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prstDash val="sysDot"/>
                  <a:round/>
                </a:ln>
              </p:spPr>
            </p:cxnSp>
            <p:cxnSp>
              <p:nvCxnSpPr>
                <p:cNvPr id="17433" name="Line 59"/>
                <p:cNvCxnSpPr/>
                <p:nvPr/>
              </p:nvCxnSpPr>
              <p:spPr>
                <a:xfrm>
                  <a:off x="3922" y="3067"/>
                  <a:ext cx="2" cy="59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prstDash val="sysDot"/>
                  <a:round/>
                </a:ln>
              </p:spPr>
            </p:cxnSp>
          </p:grpSp>
          <p:cxnSp>
            <p:nvCxnSpPr>
              <p:cNvPr id="17434" name="Line 60"/>
              <p:cNvCxnSpPr/>
              <p:nvPr/>
            </p:nvCxnSpPr>
            <p:spPr>
              <a:xfrm>
                <a:off x="3605" y="3385"/>
                <a:ext cx="636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prstDash val="sysDot"/>
                <a:round/>
              </a:ln>
            </p:spPr>
          </p:cxnSp>
        </p:grpSp>
      </p:grpSp>
      <p:grpSp>
        <p:nvGrpSpPr>
          <p:cNvPr id="17435" name="Group 83"/>
          <p:cNvGrpSpPr/>
          <p:nvPr/>
        </p:nvGrpSpPr>
        <p:grpSpPr>
          <a:xfrm>
            <a:off x="785813" y="1522413"/>
            <a:ext cx="7486650" cy="1882775"/>
            <a:chOff x="658" y="2330"/>
            <a:chExt cx="4716" cy="1186"/>
          </a:xfrm>
        </p:grpSpPr>
        <p:sp>
          <p:nvSpPr>
            <p:cNvPr id="17436" name="TextBox 9"/>
            <p:cNvSpPr/>
            <p:nvPr/>
          </p:nvSpPr>
          <p:spPr>
            <a:xfrm>
              <a:off x="658" y="2341"/>
              <a:ext cx="4716" cy="11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</a:lstStyle>
            <a:p>
              <a:pPr lvl="0">
                <a:lnSpc>
                  <a:spcPct val="120000"/>
                </a:lnSpc>
              </a:pPr>
              <a:r>
                <a:rPr lang="zh-CN" altLang="en-US" sz="2400" b="0">
                  <a:latin typeface="黑体" panose="02010609060101010101" pitchFamily="49" charset="-122"/>
                  <a:ea typeface="黑体" panose="02010609060101010101" pitchFamily="49" charset="-122"/>
                </a:rPr>
                <a:t>     </a:t>
              </a:r>
              <a:endParaRPr lang="en-US" altLang="zh-CN" sz="2400" b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lvl="0">
                <a:lnSpc>
                  <a:spcPct val="120000"/>
                </a:lnSpc>
              </a:pPr>
              <a:r>
                <a:rPr lang="zh-CN" altLang="en-US" sz="2400" b="0">
                  <a:latin typeface="黑体" panose="02010609060101010101" pitchFamily="49" charset="-122"/>
                  <a:ea typeface="黑体" panose="02010609060101010101" pitchFamily="49" charset="-122"/>
                </a:rPr>
                <a:t>                      </a:t>
              </a:r>
              <a:endParaRPr lang="en-US" altLang="zh-CN" sz="2400" b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lvl="0">
                <a:lnSpc>
                  <a:spcPct val="120000"/>
                </a:lnSpc>
              </a:pPr>
              <a:endParaRPr lang="en-US" altLang="zh-CN" sz="2400" b="0"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lvl="0">
                <a:lnSpc>
                  <a:spcPct val="120000"/>
                </a:lnSpc>
              </a:pPr>
              <a:r>
                <a:rPr lang="en-US" altLang="zh-CN" sz="2400" b="0">
                  <a:latin typeface="黑体" panose="02010609060101010101" pitchFamily="49" charset="-122"/>
                  <a:ea typeface="黑体" panose="02010609060101010101" pitchFamily="49" charset="-122"/>
                </a:rPr>
                <a:t>     </a:t>
              </a:r>
              <a:endParaRPr lang="zh-CN" altLang="zh-CN" sz="2400" b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17437" name="Group 66"/>
            <p:cNvGrpSpPr/>
            <p:nvPr/>
          </p:nvGrpSpPr>
          <p:grpSpPr>
            <a:xfrm>
              <a:off x="1555" y="2330"/>
              <a:ext cx="644" cy="556"/>
              <a:chOff x="1555" y="2330"/>
              <a:chExt cx="645" cy="556"/>
            </a:xfrm>
          </p:grpSpPr>
          <p:sp>
            <p:nvSpPr>
              <p:cNvPr id="17438" name="Rectangle 63"/>
              <p:cNvSpPr/>
              <p:nvPr/>
            </p:nvSpPr>
            <p:spPr>
              <a:xfrm>
                <a:off x="1556" y="2330"/>
                <a:ext cx="636" cy="544"/>
              </a:xfrm>
              <a:prstGeom prst="rect">
                <a:avLst/>
              </a:prstGeom>
              <a:solidFill>
                <a:srgbClr val="66CCFF"/>
              </a:solidFill>
              <a:ln w="12700">
                <a:solidFill>
                  <a:schemeClr val="tx1"/>
                </a:solidFill>
                <a:miter lim="800000"/>
              </a:ln>
            </p:spPr>
            <p:txBody>
              <a:bodyPr wrap="none" anchor="ctr" anchorCtr="0"/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</a:lstStyle>
              <a:p>
                <a:pPr lvl="0">
                  <a:lnSpc>
                    <a:spcPct val="120000"/>
                  </a:lnSpc>
                </a:pPr>
                <a:endParaRPr lang="zh-CN" altLang="en-US" sz="2400" b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17439" name="Rectangle 64"/>
              <p:cNvSpPr/>
              <p:nvPr/>
            </p:nvSpPr>
            <p:spPr>
              <a:xfrm>
                <a:off x="1555" y="2614"/>
                <a:ext cx="636" cy="272"/>
              </a:xfrm>
              <a:prstGeom prst="rect">
                <a:avLst/>
              </a:prstGeom>
              <a:solidFill>
                <a:srgbClr val="FFFFFF"/>
              </a:solidFill>
              <a:ln w="12700">
                <a:solidFill>
                  <a:schemeClr val="tx1"/>
                </a:solidFill>
                <a:miter lim="800000"/>
              </a:ln>
            </p:spPr>
            <p:txBody>
              <a:bodyPr wrap="none" anchor="ctr" anchorCtr="0"/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</a:lstStyle>
              <a:p>
                <a:pPr lvl="0">
                  <a:lnSpc>
                    <a:spcPct val="120000"/>
                  </a:lnSpc>
                </a:pPr>
                <a:endParaRPr lang="zh-CN" altLang="en-US" sz="2400" b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17440" name="Line 65"/>
              <p:cNvCxnSpPr/>
              <p:nvPr/>
            </p:nvCxnSpPr>
            <p:spPr>
              <a:xfrm>
                <a:off x="1565" y="2624"/>
                <a:ext cx="635" cy="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prstDash val="sysDot"/>
                <a:round/>
              </a:ln>
            </p:spPr>
          </p:cxnSp>
        </p:grpSp>
        <p:grpSp>
          <p:nvGrpSpPr>
            <p:cNvPr id="17441" name="Group 72"/>
            <p:cNvGrpSpPr/>
            <p:nvPr/>
          </p:nvGrpSpPr>
          <p:grpSpPr>
            <a:xfrm>
              <a:off x="2608" y="2341"/>
              <a:ext cx="634" cy="596"/>
              <a:chOff x="2608" y="2341"/>
              <a:chExt cx="634" cy="596"/>
            </a:xfrm>
          </p:grpSpPr>
          <p:grpSp>
            <p:nvGrpSpPr>
              <p:cNvPr id="17442" name="Group 67"/>
              <p:cNvGrpSpPr/>
              <p:nvPr/>
            </p:nvGrpSpPr>
            <p:grpSpPr>
              <a:xfrm>
                <a:off x="2608" y="2341"/>
                <a:ext cx="634" cy="596"/>
                <a:chOff x="1565" y="2341"/>
                <a:chExt cx="635" cy="596"/>
              </a:xfrm>
            </p:grpSpPr>
            <p:sp>
              <p:nvSpPr>
                <p:cNvPr id="17443" name="Rectangle 68"/>
                <p:cNvSpPr/>
                <p:nvPr/>
              </p:nvSpPr>
              <p:spPr>
                <a:xfrm>
                  <a:off x="1565" y="2341"/>
                  <a:ext cx="635" cy="590"/>
                </a:xfrm>
                <a:prstGeom prst="rect">
                  <a:avLst/>
                </a:prstGeom>
                <a:solidFill>
                  <a:srgbClr val="66CCFF"/>
                </a:solidFill>
                <a:ln w="12700">
                  <a:solidFill>
                    <a:schemeClr val="tx1"/>
                  </a:solidFill>
                  <a:miter lim="800000"/>
                </a:ln>
              </p:spPr>
              <p:txBody>
                <a:bodyPr wrap="none" anchor="ctr" anchorCtr="0"/>
                <a:lstStyle>
                  <a:defPPr>
                    <a:defRPr lang="zh-CN"/>
                  </a:defPPr>
                  <a:lvl1pPr marL="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1pPr>
                  <a:lvl2pPr marL="4572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2pPr>
                  <a:lvl3pPr marL="9144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3pPr>
                  <a:lvl4pPr marL="13716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4pPr>
                  <a:lvl5pPr marL="18288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5pPr>
                </a:lstStyle>
                <a:p>
                  <a:pPr lvl="0">
                    <a:lnSpc>
                      <a:spcPct val="120000"/>
                    </a:lnSpc>
                  </a:pPr>
                  <a:endParaRPr lang="zh-CN" altLang="en-US" sz="2400" b="0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17444" name="Rectangle 69"/>
                <p:cNvSpPr/>
                <p:nvPr/>
              </p:nvSpPr>
              <p:spPr>
                <a:xfrm>
                  <a:off x="1565" y="2654"/>
                  <a:ext cx="635" cy="283"/>
                </a:xfrm>
                <a:prstGeom prst="rect">
                  <a:avLst/>
                </a:prstGeom>
                <a:solidFill>
                  <a:srgbClr val="FFFFFF"/>
                </a:solidFill>
                <a:ln w="12700">
                  <a:solidFill>
                    <a:schemeClr val="tx1"/>
                  </a:solidFill>
                  <a:miter lim="800000"/>
                </a:ln>
              </p:spPr>
              <p:txBody>
                <a:bodyPr wrap="none" anchor="ctr" anchorCtr="0"/>
                <a:lstStyle>
                  <a:defPPr>
                    <a:defRPr lang="zh-CN"/>
                  </a:defPPr>
                  <a:lvl1pPr marL="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1pPr>
                  <a:lvl2pPr marL="4572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2pPr>
                  <a:lvl3pPr marL="9144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3pPr>
                  <a:lvl4pPr marL="13716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4pPr>
                  <a:lvl5pPr marL="18288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5pPr>
                </a:lstStyle>
                <a:p>
                  <a:pPr lvl="0">
                    <a:lnSpc>
                      <a:spcPct val="120000"/>
                    </a:lnSpc>
                  </a:pPr>
                  <a:endParaRPr lang="zh-CN" altLang="en-US" sz="2400" b="0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cxnSp>
              <p:nvCxnSpPr>
                <p:cNvPr id="17445" name="Line 70"/>
                <p:cNvCxnSpPr/>
                <p:nvPr/>
              </p:nvCxnSpPr>
              <p:spPr>
                <a:xfrm>
                  <a:off x="1565" y="2644"/>
                  <a:ext cx="635" cy="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prstDash val="sysDot"/>
                  <a:round/>
                </a:ln>
              </p:spPr>
            </p:cxnSp>
          </p:grpSp>
          <p:cxnSp>
            <p:nvCxnSpPr>
              <p:cNvPr id="17446" name="Line 71"/>
              <p:cNvCxnSpPr/>
              <p:nvPr/>
            </p:nvCxnSpPr>
            <p:spPr>
              <a:xfrm flipH="1">
                <a:off x="2925" y="2341"/>
                <a:ext cx="0" cy="59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prstDash val="sysDot"/>
                <a:round/>
              </a:ln>
            </p:spPr>
          </p:cxnSp>
        </p:grpSp>
        <p:grpSp>
          <p:nvGrpSpPr>
            <p:cNvPr id="17447" name="Group 82"/>
            <p:cNvGrpSpPr/>
            <p:nvPr/>
          </p:nvGrpSpPr>
          <p:grpSpPr>
            <a:xfrm>
              <a:off x="3560" y="2341"/>
              <a:ext cx="634" cy="598"/>
              <a:chOff x="3560" y="2341"/>
              <a:chExt cx="635" cy="598"/>
            </a:xfrm>
          </p:grpSpPr>
          <p:grpSp>
            <p:nvGrpSpPr>
              <p:cNvPr id="17448" name="Group 73"/>
              <p:cNvGrpSpPr/>
              <p:nvPr/>
            </p:nvGrpSpPr>
            <p:grpSpPr>
              <a:xfrm>
                <a:off x="3560" y="2341"/>
                <a:ext cx="634" cy="598"/>
                <a:chOff x="2608" y="2341"/>
                <a:chExt cx="634" cy="598"/>
              </a:xfrm>
            </p:grpSpPr>
            <p:grpSp>
              <p:nvGrpSpPr>
                <p:cNvPr id="17449" name="Group 74"/>
                <p:cNvGrpSpPr/>
                <p:nvPr/>
              </p:nvGrpSpPr>
              <p:grpSpPr>
                <a:xfrm>
                  <a:off x="2608" y="2341"/>
                  <a:ext cx="634" cy="598"/>
                  <a:chOff x="1565" y="2341"/>
                  <a:chExt cx="635" cy="598"/>
                </a:xfrm>
              </p:grpSpPr>
              <p:sp>
                <p:nvSpPr>
                  <p:cNvPr id="17450" name="Rectangle 75"/>
                  <p:cNvSpPr/>
                  <p:nvPr/>
                </p:nvSpPr>
                <p:spPr>
                  <a:xfrm>
                    <a:off x="1565" y="2341"/>
                    <a:ext cx="635" cy="590"/>
                  </a:xfrm>
                  <a:prstGeom prst="rect">
                    <a:avLst/>
                  </a:prstGeom>
                  <a:solidFill>
                    <a:srgbClr val="66CCFF"/>
                  </a:solidFill>
                  <a:ln w="12700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2000" b="1" i="0" u="none" baseline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1pPr>
                    <a:lvl2pPr marL="4572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 lang="zh-CN" altLang="en-US" sz="2000" b="1" i="0" u="none" baseline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2pPr>
                    <a:lvl3pPr marL="9144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2000" b="1" i="0" u="none" baseline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3pPr>
                    <a:lvl4pPr marL="13716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 lang="zh-CN" altLang="en-US" sz="2000" b="1" i="0" u="none" baseline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4pPr>
                    <a:lvl5pPr marL="18288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2000" b="1" i="0" u="none" baseline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5pPr>
                  </a:lstStyle>
                  <a:p>
                    <a:pPr lvl="0">
                      <a:lnSpc>
                        <a:spcPct val="120000"/>
                      </a:lnSpc>
                    </a:pPr>
                    <a:endParaRPr lang="zh-CN" altLang="en-US" sz="2400" b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sp>
                <p:nvSpPr>
                  <p:cNvPr id="17451" name="Rectangle 76"/>
                  <p:cNvSpPr/>
                  <p:nvPr/>
                </p:nvSpPr>
                <p:spPr>
                  <a:xfrm>
                    <a:off x="1565" y="2644"/>
                    <a:ext cx="635" cy="295"/>
                  </a:xfrm>
                  <a:prstGeom prst="rect">
                    <a:avLst/>
                  </a:prstGeom>
                  <a:solidFill>
                    <a:srgbClr val="FFFFFF"/>
                  </a:solidFill>
                  <a:ln w="12700">
                    <a:solidFill>
                      <a:schemeClr val="tx1"/>
                    </a:solidFill>
                    <a:miter lim="800000"/>
                  </a:ln>
                </p:spPr>
                <p:txBody>
                  <a:bodyPr wrap="none" anchor="ctr" anchorCtr="0"/>
                  <a:lstStyle>
                    <a:defPPr>
                      <a:defRPr lang="zh-CN"/>
                    </a:defPPr>
                    <a:lvl1pPr marL="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2000" b="1" i="0" u="none" baseline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1pPr>
                    <a:lvl2pPr marL="4572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 lang="zh-CN" altLang="en-US" sz="2000" b="1" i="0" u="none" baseline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2pPr>
                    <a:lvl3pPr marL="9144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2000" b="1" i="0" u="none" baseline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3pPr>
                    <a:lvl4pPr marL="13716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 typeface="Arial" panose="020B0604020202020204" pitchFamily="34" charset="0"/>
                      <a:buNone/>
                      <a:defRPr lang="zh-CN" altLang="en-US" sz="2000" b="1" i="0" u="none" baseline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4pPr>
                    <a:lvl5pPr marL="1828800" indent="0" algn="l" defTabSz="914400" rtl="0" eaLnBrk="1" fontAlgn="base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Tx/>
                      <a:buSzTx/>
                      <a:buFontTx/>
                      <a:buNone/>
                      <a:defRPr lang="zh-CN" altLang="en-US" sz="2000" b="1" i="0" u="none" baseline="0">
                        <a:solidFill>
                          <a:schemeClr val="tx1"/>
                        </a:solidFill>
                        <a:latin typeface="楷体_GB2312" pitchFamily="49" charset="-122"/>
                        <a:ea typeface="楷体_GB2312" pitchFamily="49" charset="-122"/>
                      </a:defRPr>
                    </a:lvl5pPr>
                  </a:lstStyle>
                  <a:p>
                    <a:pPr lvl="0">
                      <a:lnSpc>
                        <a:spcPct val="120000"/>
                      </a:lnSpc>
                    </a:pPr>
                    <a:endParaRPr lang="zh-CN" altLang="en-US" sz="2400" b="0">
                      <a:latin typeface="黑体" panose="02010609060101010101" pitchFamily="49" charset="-122"/>
                      <a:ea typeface="黑体" panose="02010609060101010101" pitchFamily="49" charset="-122"/>
                    </a:endParaRPr>
                  </a:p>
                </p:txBody>
              </p:sp>
              <p:cxnSp>
                <p:nvCxnSpPr>
                  <p:cNvPr id="17452" name="Line 77"/>
                  <p:cNvCxnSpPr/>
                  <p:nvPr/>
                </p:nvCxnSpPr>
                <p:spPr>
                  <a:xfrm>
                    <a:off x="1565" y="2644"/>
                    <a:ext cx="635" cy="0"/>
                  </a:xfrm>
                  <a:prstGeom prst="line">
                    <a:avLst/>
                  </a:prstGeom>
                  <a:noFill/>
                  <a:ln w="22225">
                    <a:solidFill>
                      <a:schemeClr val="tx1"/>
                    </a:solidFill>
                    <a:prstDash val="sysDot"/>
                    <a:round/>
                  </a:ln>
                </p:spPr>
              </p:cxnSp>
            </p:grpSp>
            <p:cxnSp>
              <p:nvCxnSpPr>
                <p:cNvPr id="17453" name="Line 78"/>
                <p:cNvCxnSpPr/>
                <p:nvPr/>
              </p:nvCxnSpPr>
              <p:spPr>
                <a:xfrm flipH="1">
                  <a:off x="2925" y="2341"/>
                  <a:ext cx="0" cy="590"/>
                </a:xfrm>
                <a:prstGeom prst="line">
                  <a:avLst/>
                </a:prstGeom>
                <a:noFill/>
                <a:ln w="22225">
                  <a:solidFill>
                    <a:schemeClr val="tx1"/>
                  </a:solidFill>
                  <a:prstDash val="sysDot"/>
                  <a:round/>
                </a:ln>
              </p:spPr>
            </p:cxnSp>
          </p:grpSp>
          <p:cxnSp>
            <p:nvCxnSpPr>
              <p:cNvPr id="17454" name="Line 79"/>
              <p:cNvCxnSpPr/>
              <p:nvPr/>
            </p:nvCxnSpPr>
            <p:spPr>
              <a:xfrm>
                <a:off x="3560" y="2341"/>
                <a:ext cx="635" cy="59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prstDash val="sysDot"/>
                <a:round/>
              </a:ln>
            </p:spPr>
          </p:cxnSp>
          <p:cxnSp>
            <p:nvCxnSpPr>
              <p:cNvPr id="17455" name="Line 81"/>
              <p:cNvCxnSpPr/>
              <p:nvPr/>
            </p:nvCxnSpPr>
            <p:spPr>
              <a:xfrm flipV="1">
                <a:off x="3560" y="2341"/>
                <a:ext cx="635" cy="590"/>
              </a:xfrm>
              <a:prstGeom prst="line">
                <a:avLst/>
              </a:prstGeom>
              <a:noFill/>
              <a:ln w="22225">
                <a:solidFill>
                  <a:schemeClr val="tx1"/>
                </a:solidFill>
                <a:prstDash val="sysDot"/>
                <a:round/>
              </a:ln>
            </p:spPr>
          </p:cxnSp>
        </p:grpSp>
      </p:grpSp>
      <p:grpSp>
        <p:nvGrpSpPr>
          <p:cNvPr id="17456" name="Group 85"/>
          <p:cNvGrpSpPr/>
          <p:nvPr/>
        </p:nvGrpSpPr>
        <p:grpSpPr>
          <a:xfrm>
            <a:off x="2638425" y="3525838"/>
            <a:ext cx="511175" cy="831850"/>
            <a:chOff x="3420" y="1344"/>
            <a:chExt cx="322" cy="524"/>
          </a:xfrm>
        </p:grpSpPr>
        <p:sp>
          <p:nvSpPr>
            <p:cNvPr id="17457" name="Text Box 86"/>
            <p:cNvSpPr/>
            <p:nvPr/>
          </p:nvSpPr>
          <p:spPr>
            <a:xfrm>
              <a:off x="3424" y="1568"/>
              <a:ext cx="318" cy="300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</a:lstStyle>
            <a:p>
              <a:pPr lvl="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400" b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en-US" altLang="zh-CN" sz="2400" b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458" name="Text Box 87"/>
            <p:cNvSpPr/>
            <p:nvPr/>
          </p:nvSpPr>
          <p:spPr>
            <a:xfrm>
              <a:off x="3420" y="1344"/>
              <a:ext cx="227" cy="300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</a:lstStyle>
            <a:p>
              <a:pPr lvl="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400" b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en-US" altLang="zh-CN" sz="2400" b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7459" name="Line 88"/>
            <p:cNvCxnSpPr/>
            <p:nvPr/>
          </p:nvCxnSpPr>
          <p:spPr>
            <a:xfrm>
              <a:off x="3430" y="1628"/>
              <a:ext cx="181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</p:cxnSp>
      </p:grpSp>
      <p:grpSp>
        <p:nvGrpSpPr>
          <p:cNvPr id="17460" name="Group 89"/>
          <p:cNvGrpSpPr/>
          <p:nvPr/>
        </p:nvGrpSpPr>
        <p:grpSpPr>
          <a:xfrm>
            <a:off x="4235450" y="3525838"/>
            <a:ext cx="511175" cy="831850"/>
            <a:chOff x="3420" y="1344"/>
            <a:chExt cx="322" cy="524"/>
          </a:xfrm>
        </p:grpSpPr>
        <p:sp>
          <p:nvSpPr>
            <p:cNvPr id="17461" name="Text Box 90"/>
            <p:cNvSpPr/>
            <p:nvPr/>
          </p:nvSpPr>
          <p:spPr>
            <a:xfrm>
              <a:off x="3424" y="1568"/>
              <a:ext cx="318" cy="300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</a:lstStyle>
            <a:p>
              <a:pPr lvl="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400" b="0"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lang="en-US" altLang="zh-CN" sz="2400" b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462" name="Text Box 91"/>
            <p:cNvSpPr/>
            <p:nvPr/>
          </p:nvSpPr>
          <p:spPr>
            <a:xfrm>
              <a:off x="3420" y="1344"/>
              <a:ext cx="227" cy="300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</a:lstStyle>
            <a:p>
              <a:pPr lvl="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400" b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en-US" altLang="zh-CN" sz="2400" b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7463" name="Line 92"/>
            <p:cNvCxnSpPr/>
            <p:nvPr/>
          </p:nvCxnSpPr>
          <p:spPr>
            <a:xfrm>
              <a:off x="3430" y="1647"/>
              <a:ext cx="181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</p:cxnSp>
      </p:grpSp>
      <p:grpSp>
        <p:nvGrpSpPr>
          <p:cNvPr id="17464" name="Group 93"/>
          <p:cNvGrpSpPr/>
          <p:nvPr/>
        </p:nvGrpSpPr>
        <p:grpSpPr>
          <a:xfrm>
            <a:off x="5786438" y="3503613"/>
            <a:ext cx="511175" cy="831850"/>
            <a:chOff x="3420" y="1344"/>
            <a:chExt cx="322" cy="524"/>
          </a:xfrm>
        </p:grpSpPr>
        <p:sp>
          <p:nvSpPr>
            <p:cNvPr id="17465" name="Text Box 94"/>
            <p:cNvSpPr/>
            <p:nvPr/>
          </p:nvSpPr>
          <p:spPr>
            <a:xfrm>
              <a:off x="3424" y="1568"/>
              <a:ext cx="318" cy="300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</a:lstStyle>
            <a:p>
              <a:pPr lvl="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400" b="0">
                  <a:latin typeface="黑体" panose="02010609060101010101" pitchFamily="49" charset="-122"/>
                  <a:ea typeface="黑体" panose="02010609060101010101" pitchFamily="49" charset="-122"/>
                </a:rPr>
                <a:t>8</a:t>
              </a:r>
              <a:endParaRPr lang="en-US" altLang="zh-CN" sz="2400" b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7466" name="Text Box 95"/>
            <p:cNvSpPr/>
            <p:nvPr/>
          </p:nvSpPr>
          <p:spPr>
            <a:xfrm>
              <a:off x="3420" y="1344"/>
              <a:ext cx="227" cy="300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</a:lstStyle>
            <a:p>
              <a:pPr lvl="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400" b="0"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lang="en-US" altLang="zh-CN" sz="2400" b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7467" name="Line 96"/>
            <p:cNvCxnSpPr/>
            <p:nvPr/>
          </p:nvCxnSpPr>
          <p:spPr>
            <a:xfrm>
              <a:off x="3430" y="1626"/>
              <a:ext cx="181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副标题 87"/>
          <p:cNvSpPr>
            <a:spLocks noGrp="1"/>
          </p:cNvSpPr>
          <p:nvPr>
            <p:ph type="subTitle" idx="17"/>
          </p:nvPr>
        </p:nvSpPr>
        <p:spPr>
          <a:xfrm>
            <a:off x="1087438" y="149225"/>
            <a:ext cx="3863975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</a:lstStyle>
          <a:p>
            <a:pPr marL="0" lvl="0" indent="0" algn="l">
              <a:buNone/>
            </a:pPr>
            <a:r>
              <a:rPr lang="zh-CN" altLang="en-US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新知探究</a:t>
            </a:r>
            <a:endParaRPr lang="zh-CN" altLang="en-US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8434" name="Group 2"/>
          <p:cNvGrpSpPr/>
          <p:nvPr/>
        </p:nvGrpSpPr>
        <p:grpSpPr>
          <a:xfrm>
            <a:off x="6291263" y="1714500"/>
            <a:ext cx="1317625" cy="527050"/>
            <a:chOff x="4257" y="1570"/>
            <a:chExt cx="830" cy="332"/>
          </a:xfrm>
        </p:grpSpPr>
        <p:sp>
          <p:nvSpPr>
            <p:cNvPr id="18435" name="Rectangle 3"/>
            <p:cNvSpPr/>
            <p:nvPr/>
          </p:nvSpPr>
          <p:spPr>
            <a:xfrm>
              <a:off x="4529" y="1628"/>
              <a:ext cx="219" cy="219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rgbClr val="CC0099"/>
              </a:solidFill>
              <a:miter lim="800000"/>
            </a:ln>
          </p:spPr>
          <p:txBody>
            <a:bodyPr wrap="none" lIns="90000" tIns="46800" rIns="90000" bIns="46800"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</a:lstStyle>
            <a:p>
              <a:pPr lvl="0">
                <a:lnSpc>
                  <a:spcPct val="120000"/>
                </a:lnSpc>
              </a:pPr>
              <a:endParaRPr lang="zh-CN" altLang="en-US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436" name="Rectangle 4"/>
            <p:cNvSpPr/>
            <p:nvPr/>
          </p:nvSpPr>
          <p:spPr>
            <a:xfrm>
              <a:off x="4257" y="1570"/>
              <a:ext cx="830" cy="332"/>
            </a:xfrm>
            <a:prstGeom prst="rect">
              <a:avLst/>
            </a:prstGeom>
            <a:noFill/>
            <a:ln w="19050">
              <a:noFill/>
              <a:miter lim="800000"/>
            </a:ln>
          </p:spPr>
          <p:txBody>
            <a:bodyPr lIns="90000" tIns="46800" rIns="90000" bIns="46800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</a:lstStyle>
            <a:p>
              <a:pPr lvl="0">
                <a:lnSpc>
                  <a:spcPct val="120000"/>
                </a:lnSpc>
              </a:pPr>
              <a:r>
                <a:rPr lang="en-US" altLang="zh-CN" sz="2700" b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÷</a:t>
              </a:r>
              <a:endParaRPr lang="en-US" altLang="zh-CN" sz="27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8437" name="Group 5"/>
          <p:cNvGrpSpPr/>
          <p:nvPr/>
        </p:nvGrpSpPr>
        <p:grpSpPr>
          <a:xfrm>
            <a:off x="1708150" y="2443163"/>
            <a:ext cx="357188" cy="1092200"/>
            <a:chOff x="2293" y="3199"/>
            <a:chExt cx="225" cy="688"/>
          </a:xfrm>
        </p:grpSpPr>
        <p:sp>
          <p:nvSpPr>
            <p:cNvPr id="18438" name="Rectangle 6"/>
            <p:cNvSpPr/>
            <p:nvPr/>
          </p:nvSpPr>
          <p:spPr>
            <a:xfrm>
              <a:off x="2293" y="3199"/>
              <a:ext cx="225" cy="688"/>
            </a:xfrm>
            <a:prstGeom prst="rect">
              <a:avLst/>
            </a:prstGeom>
            <a:noFill/>
            <a:ln w="19050">
              <a:noFill/>
              <a:miter lim="800000"/>
            </a:ln>
          </p:spPr>
          <p:txBody>
            <a:bodyPr wrap="none" lIns="90000" tIns="46800" rIns="90000" bIns="46800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</a:lstStyle>
            <a:p>
              <a:pPr lvl="0">
                <a:lnSpc>
                  <a:spcPct val="120000"/>
                </a:lnSpc>
              </a:pPr>
              <a:r>
                <a:rPr lang="en-US" altLang="zh-CN" sz="2700" b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en-US" altLang="zh-CN" sz="2700" b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lvl="0">
                <a:lnSpc>
                  <a:spcPct val="120000"/>
                </a:lnSpc>
              </a:pPr>
              <a:r>
                <a:rPr lang="en-US" altLang="zh-CN" sz="2700" b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en-US" altLang="zh-CN" sz="2700" b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8439" name="Line 7"/>
            <p:cNvCxnSpPr/>
            <p:nvPr/>
          </p:nvCxnSpPr>
          <p:spPr>
            <a:xfrm>
              <a:off x="2315" y="3485"/>
              <a:ext cx="174" cy="0"/>
            </a:xfrm>
            <a:prstGeom prst="line">
              <a:avLst/>
            </a:prstGeom>
            <a:noFill/>
            <a:ln w="15875">
              <a:solidFill>
                <a:prstClr val="black"/>
              </a:solidFill>
              <a:round/>
            </a:ln>
          </p:spPr>
        </p:cxnSp>
      </p:grpSp>
      <p:grpSp>
        <p:nvGrpSpPr>
          <p:cNvPr id="18440" name="Group 8"/>
          <p:cNvGrpSpPr/>
          <p:nvPr/>
        </p:nvGrpSpPr>
        <p:grpSpPr>
          <a:xfrm>
            <a:off x="2514600" y="2443163"/>
            <a:ext cx="357188" cy="1092200"/>
            <a:chOff x="2293" y="3199"/>
            <a:chExt cx="225" cy="688"/>
          </a:xfrm>
        </p:grpSpPr>
        <p:sp>
          <p:nvSpPr>
            <p:cNvPr id="18441" name="Rectangle 9"/>
            <p:cNvSpPr/>
            <p:nvPr/>
          </p:nvSpPr>
          <p:spPr>
            <a:xfrm>
              <a:off x="2293" y="3199"/>
              <a:ext cx="225" cy="688"/>
            </a:xfrm>
            <a:prstGeom prst="rect">
              <a:avLst/>
            </a:prstGeom>
            <a:noFill/>
            <a:ln w="19050">
              <a:noFill/>
              <a:miter lim="800000"/>
            </a:ln>
          </p:spPr>
          <p:txBody>
            <a:bodyPr wrap="none" lIns="90000" tIns="46800" rIns="90000" bIns="46800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</a:lstStyle>
            <a:p>
              <a:pPr lvl="0">
                <a:lnSpc>
                  <a:spcPct val="120000"/>
                </a:lnSpc>
              </a:pPr>
              <a:r>
                <a:rPr lang="en-US" altLang="zh-CN" sz="2700" b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en-US" altLang="zh-CN" sz="2700" b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lvl="0">
                <a:lnSpc>
                  <a:spcPct val="120000"/>
                </a:lnSpc>
              </a:pPr>
              <a:r>
                <a:rPr lang="en-US" altLang="zh-CN" sz="2700" b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lang="en-US" altLang="zh-CN" sz="2700" b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8442" name="Line 10"/>
            <p:cNvCxnSpPr/>
            <p:nvPr/>
          </p:nvCxnSpPr>
          <p:spPr>
            <a:xfrm>
              <a:off x="2315" y="3485"/>
              <a:ext cx="174" cy="0"/>
            </a:xfrm>
            <a:prstGeom prst="line">
              <a:avLst/>
            </a:prstGeom>
            <a:noFill/>
            <a:ln w="15875">
              <a:solidFill>
                <a:prstClr val="black"/>
              </a:solidFill>
              <a:round/>
            </a:ln>
          </p:spPr>
        </p:cxnSp>
      </p:grpSp>
      <p:sp>
        <p:nvSpPr>
          <p:cNvPr id="18443" name="Rectangle 11"/>
          <p:cNvSpPr/>
          <p:nvPr/>
        </p:nvSpPr>
        <p:spPr>
          <a:xfrm>
            <a:off x="2098675" y="2624138"/>
            <a:ext cx="357188" cy="593725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wrap="none" lIns="90000" tIns="46800" rIns="90000" bIns="4680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en-US" altLang="zh-CN" sz="2700" b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endParaRPr lang="en-US" altLang="zh-CN" sz="2700" b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8444" name="Group 12"/>
          <p:cNvGrpSpPr/>
          <p:nvPr/>
        </p:nvGrpSpPr>
        <p:grpSpPr>
          <a:xfrm>
            <a:off x="3321050" y="2443163"/>
            <a:ext cx="357188" cy="1092200"/>
            <a:chOff x="2293" y="3199"/>
            <a:chExt cx="225" cy="688"/>
          </a:xfrm>
        </p:grpSpPr>
        <p:sp>
          <p:nvSpPr>
            <p:cNvPr id="18445" name="Rectangle 13"/>
            <p:cNvSpPr/>
            <p:nvPr/>
          </p:nvSpPr>
          <p:spPr>
            <a:xfrm>
              <a:off x="2293" y="3199"/>
              <a:ext cx="225" cy="688"/>
            </a:xfrm>
            <a:prstGeom prst="rect">
              <a:avLst/>
            </a:prstGeom>
            <a:noFill/>
            <a:ln w="19050">
              <a:noFill/>
              <a:miter lim="800000"/>
            </a:ln>
          </p:spPr>
          <p:txBody>
            <a:bodyPr wrap="none" lIns="90000" tIns="46800" rIns="90000" bIns="46800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</a:lstStyle>
            <a:p>
              <a:pPr lvl="0">
                <a:lnSpc>
                  <a:spcPct val="120000"/>
                </a:lnSpc>
              </a:pPr>
              <a:r>
                <a:rPr lang="en-US" altLang="zh-CN" sz="2700" b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lang="en-US" altLang="zh-CN" sz="2700" b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  <a:p>
              <a:pPr lvl="0">
                <a:lnSpc>
                  <a:spcPct val="120000"/>
                </a:lnSpc>
              </a:pPr>
              <a:r>
                <a:rPr lang="en-US" altLang="zh-CN" sz="2700" b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8</a:t>
              </a:r>
              <a:endParaRPr lang="en-US" altLang="zh-CN" sz="2700" b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8446" name="Line 14"/>
            <p:cNvCxnSpPr/>
            <p:nvPr/>
          </p:nvCxnSpPr>
          <p:spPr>
            <a:xfrm>
              <a:off x="2315" y="3485"/>
              <a:ext cx="174" cy="0"/>
            </a:xfrm>
            <a:prstGeom prst="line">
              <a:avLst/>
            </a:prstGeom>
            <a:noFill/>
            <a:ln w="15875">
              <a:solidFill>
                <a:prstClr val="black"/>
              </a:solidFill>
              <a:round/>
            </a:ln>
          </p:spPr>
        </p:cxnSp>
      </p:grpSp>
      <p:sp>
        <p:nvSpPr>
          <p:cNvPr id="18447" name="Rectangle 15"/>
          <p:cNvSpPr/>
          <p:nvPr/>
        </p:nvSpPr>
        <p:spPr>
          <a:xfrm>
            <a:off x="2905125" y="2624138"/>
            <a:ext cx="357188" cy="593725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wrap="none" lIns="90000" tIns="46800" rIns="90000" bIns="4680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en-US" altLang="zh-CN" sz="2700" b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=</a:t>
            </a:r>
            <a:endParaRPr lang="en-US" altLang="zh-CN" sz="2700" b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48" name="Arc 16"/>
          <p:cNvSpPr/>
          <p:nvPr/>
        </p:nvSpPr>
        <p:spPr>
          <a:xfrm>
            <a:off x="1862138" y="2249488"/>
            <a:ext cx="800100" cy="285750"/>
          </a:xfrm>
          <a:custGeom>
            <a:avLst/>
            <a:gdLst/>
            <a:ahLst/>
            <a:cxnLst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l" t="t" r="r" b="b"/>
            <a:pathLst>
              <a:path w="43166" h="21600" fill="none">
                <a:moveTo>
                  <a:pt x="0" y="20385"/>
                </a:moveTo>
                <a:cubicBezTo>
                  <a:pt x="644" y="8945"/>
                  <a:pt x="10108" y="-1"/>
                  <a:pt x="21566" y="0"/>
                </a:cubicBezTo>
                <a:cubicBezTo>
                  <a:pt x="33495" y="0"/>
                  <a:pt x="43166" y="9670"/>
                  <a:pt x="43166" y="21600"/>
                </a:cubicBezTo>
              </a:path>
              <a:path w="43166" h="21600" stroke="0">
                <a:moveTo>
                  <a:pt x="0" y="20385"/>
                </a:moveTo>
                <a:cubicBezTo>
                  <a:pt x="644" y="8945"/>
                  <a:pt x="10108" y="-1"/>
                  <a:pt x="21566" y="0"/>
                </a:cubicBezTo>
                <a:cubicBezTo>
                  <a:pt x="33495" y="0"/>
                  <a:pt x="43166" y="9670"/>
                  <a:pt x="43166" y="21600"/>
                </a:cubicBezTo>
                <a:lnTo>
                  <a:pt x="21566" y="21600"/>
                </a:lnTo>
                <a:lnTo>
                  <a:pt x="0" y="20385"/>
                </a:lnTo>
                <a:close/>
              </a:path>
            </a:pathLst>
          </a:custGeom>
          <a:noFill/>
          <a:ln w="19050">
            <a:solidFill>
              <a:srgbClr val="FF0000"/>
            </a:solidFill>
            <a:round/>
            <a:tailEnd type="stealth" w="lg" len="lg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/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49" name="Rectangle 17"/>
          <p:cNvSpPr/>
          <p:nvPr/>
        </p:nvSpPr>
        <p:spPr>
          <a:xfrm>
            <a:off x="1878013" y="1787525"/>
            <a:ext cx="701675" cy="527050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wrap="none" lIns="90000" tIns="46800" rIns="90000" bIns="4680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en-US" altLang="zh-CN" sz="27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×2</a:t>
            </a:r>
            <a:endParaRPr lang="en-US" altLang="zh-CN" sz="2700" b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50" name="Arc 18"/>
          <p:cNvSpPr/>
          <p:nvPr/>
        </p:nvSpPr>
        <p:spPr>
          <a:xfrm>
            <a:off x="2700338" y="2249488"/>
            <a:ext cx="800100" cy="285750"/>
          </a:xfrm>
          <a:custGeom>
            <a:avLst/>
            <a:gdLst/>
            <a:ahLst/>
            <a:cxnLst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l" t="t" r="r" b="b"/>
            <a:pathLst>
              <a:path w="43166" h="21600" fill="none">
                <a:moveTo>
                  <a:pt x="0" y="20385"/>
                </a:moveTo>
                <a:cubicBezTo>
                  <a:pt x="644" y="8945"/>
                  <a:pt x="10108" y="-1"/>
                  <a:pt x="21566" y="0"/>
                </a:cubicBezTo>
                <a:cubicBezTo>
                  <a:pt x="33495" y="0"/>
                  <a:pt x="43166" y="9670"/>
                  <a:pt x="43166" y="21600"/>
                </a:cubicBezTo>
              </a:path>
              <a:path w="43166" h="21600" stroke="0">
                <a:moveTo>
                  <a:pt x="0" y="20385"/>
                </a:moveTo>
                <a:cubicBezTo>
                  <a:pt x="644" y="8945"/>
                  <a:pt x="10108" y="-1"/>
                  <a:pt x="21566" y="0"/>
                </a:cubicBezTo>
                <a:cubicBezTo>
                  <a:pt x="33495" y="0"/>
                  <a:pt x="43166" y="9670"/>
                  <a:pt x="43166" y="21600"/>
                </a:cubicBezTo>
                <a:lnTo>
                  <a:pt x="21566" y="21600"/>
                </a:lnTo>
                <a:lnTo>
                  <a:pt x="0" y="20385"/>
                </a:lnTo>
                <a:close/>
              </a:path>
            </a:pathLst>
          </a:custGeom>
          <a:noFill/>
          <a:ln w="19050">
            <a:solidFill>
              <a:srgbClr val="FF0000"/>
            </a:solidFill>
            <a:round/>
            <a:tailEnd type="stealth" w="lg" len="lg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/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51" name="Arc 19"/>
          <p:cNvSpPr/>
          <p:nvPr/>
        </p:nvSpPr>
        <p:spPr>
          <a:xfrm flipV="1">
            <a:off x="1862138" y="3286125"/>
            <a:ext cx="800100" cy="285750"/>
          </a:xfrm>
          <a:custGeom>
            <a:avLst/>
            <a:gdLst/>
            <a:ahLst/>
            <a:cxnLst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l" t="t" r="r" b="b"/>
            <a:pathLst>
              <a:path w="43166" h="21600" fill="none">
                <a:moveTo>
                  <a:pt x="0" y="20385"/>
                </a:moveTo>
                <a:cubicBezTo>
                  <a:pt x="644" y="8945"/>
                  <a:pt x="10108" y="-1"/>
                  <a:pt x="21566" y="0"/>
                </a:cubicBezTo>
                <a:cubicBezTo>
                  <a:pt x="33495" y="0"/>
                  <a:pt x="43166" y="9670"/>
                  <a:pt x="43166" y="21600"/>
                </a:cubicBezTo>
              </a:path>
              <a:path w="43166" h="21600" stroke="0">
                <a:moveTo>
                  <a:pt x="0" y="20385"/>
                </a:moveTo>
                <a:cubicBezTo>
                  <a:pt x="644" y="8945"/>
                  <a:pt x="10108" y="-1"/>
                  <a:pt x="21566" y="0"/>
                </a:cubicBezTo>
                <a:cubicBezTo>
                  <a:pt x="33495" y="0"/>
                  <a:pt x="43166" y="9670"/>
                  <a:pt x="43166" y="21600"/>
                </a:cubicBezTo>
                <a:lnTo>
                  <a:pt x="21566" y="21600"/>
                </a:lnTo>
                <a:lnTo>
                  <a:pt x="0" y="20385"/>
                </a:lnTo>
                <a:close/>
              </a:path>
            </a:pathLst>
          </a:custGeom>
          <a:noFill/>
          <a:ln w="19050">
            <a:solidFill>
              <a:srgbClr val="FF0000"/>
            </a:solidFill>
            <a:round/>
            <a:tailEnd type="stealth" w="lg" len="lg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/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52" name="Arc 20"/>
          <p:cNvSpPr/>
          <p:nvPr/>
        </p:nvSpPr>
        <p:spPr>
          <a:xfrm flipV="1">
            <a:off x="2700338" y="3286125"/>
            <a:ext cx="800100" cy="285750"/>
          </a:xfrm>
          <a:custGeom>
            <a:avLst/>
            <a:gdLst/>
            <a:ahLst/>
            <a:cxnLst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l" t="t" r="r" b="b"/>
            <a:pathLst>
              <a:path w="43166" h="21600" fill="none">
                <a:moveTo>
                  <a:pt x="0" y="20385"/>
                </a:moveTo>
                <a:cubicBezTo>
                  <a:pt x="644" y="8945"/>
                  <a:pt x="10108" y="-1"/>
                  <a:pt x="21566" y="0"/>
                </a:cubicBezTo>
                <a:cubicBezTo>
                  <a:pt x="33495" y="0"/>
                  <a:pt x="43166" y="9670"/>
                  <a:pt x="43166" y="21600"/>
                </a:cubicBezTo>
              </a:path>
              <a:path w="43166" h="21600" stroke="0">
                <a:moveTo>
                  <a:pt x="0" y="20385"/>
                </a:moveTo>
                <a:cubicBezTo>
                  <a:pt x="644" y="8945"/>
                  <a:pt x="10108" y="-1"/>
                  <a:pt x="21566" y="0"/>
                </a:cubicBezTo>
                <a:cubicBezTo>
                  <a:pt x="33495" y="0"/>
                  <a:pt x="43166" y="9670"/>
                  <a:pt x="43166" y="21600"/>
                </a:cubicBezTo>
                <a:lnTo>
                  <a:pt x="21566" y="21600"/>
                </a:lnTo>
                <a:lnTo>
                  <a:pt x="0" y="20385"/>
                </a:lnTo>
                <a:close/>
              </a:path>
            </a:pathLst>
          </a:custGeom>
          <a:noFill/>
          <a:ln w="19050">
            <a:solidFill>
              <a:srgbClr val="FF0000"/>
            </a:solidFill>
            <a:round/>
            <a:tailEnd type="stealth" w="lg" len="lg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/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53" name="Rectangle 21"/>
          <p:cNvSpPr/>
          <p:nvPr/>
        </p:nvSpPr>
        <p:spPr>
          <a:xfrm>
            <a:off x="1878013" y="3544888"/>
            <a:ext cx="701675" cy="527050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wrap="none" lIns="90000" tIns="46800" rIns="90000" bIns="4680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en-US" altLang="zh-CN" sz="27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×2</a:t>
            </a:r>
            <a:endParaRPr lang="en-US" altLang="zh-CN" sz="2700" b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8454" name="Group 22"/>
          <p:cNvGrpSpPr/>
          <p:nvPr/>
        </p:nvGrpSpPr>
        <p:grpSpPr>
          <a:xfrm>
            <a:off x="5308600" y="2443163"/>
            <a:ext cx="1970088" cy="1092200"/>
            <a:chOff x="3638" y="2114"/>
            <a:chExt cx="1241" cy="688"/>
          </a:xfrm>
        </p:grpSpPr>
        <p:grpSp>
          <p:nvGrpSpPr>
            <p:cNvPr id="18455" name="Group 23"/>
            <p:cNvGrpSpPr/>
            <p:nvPr/>
          </p:nvGrpSpPr>
          <p:grpSpPr>
            <a:xfrm>
              <a:off x="3638" y="2114"/>
              <a:ext cx="225" cy="688"/>
              <a:chOff x="2293" y="3199"/>
              <a:chExt cx="225" cy="688"/>
            </a:xfrm>
          </p:grpSpPr>
          <p:sp>
            <p:nvSpPr>
              <p:cNvPr id="18456" name="Rectangle 24"/>
              <p:cNvSpPr/>
              <p:nvPr/>
            </p:nvSpPr>
            <p:spPr>
              <a:xfrm>
                <a:off x="2293" y="3199"/>
                <a:ext cx="225" cy="688"/>
              </a:xfrm>
              <a:prstGeom prst="rect">
                <a:avLst/>
              </a:prstGeom>
              <a:noFill/>
              <a:ln w="19050">
                <a:noFill/>
                <a:miter lim="800000"/>
              </a:ln>
            </p:spPr>
            <p:txBody>
              <a:bodyPr wrap="none" lIns="90000" tIns="46800" rIns="90000" bIns="46800"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</a:lstStyle>
              <a:p>
                <a:pPr lvl="0">
                  <a:lnSpc>
                    <a:spcPct val="120000"/>
                  </a:lnSpc>
                </a:pPr>
                <a:r>
                  <a:rPr lang="en-US" altLang="zh-CN" sz="2700" b="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4</a:t>
                </a:r>
                <a:endParaRPr lang="en-US" altLang="zh-CN" sz="2700" b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lvl="0">
                  <a:lnSpc>
                    <a:spcPct val="120000"/>
                  </a:lnSpc>
                </a:pPr>
                <a:r>
                  <a:rPr lang="en-US" altLang="zh-CN" sz="2700" b="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8</a:t>
                </a:r>
                <a:endParaRPr lang="en-US" altLang="zh-CN" sz="2700" b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18457" name="Line 25"/>
              <p:cNvCxnSpPr/>
              <p:nvPr/>
            </p:nvCxnSpPr>
            <p:spPr>
              <a:xfrm>
                <a:off x="2315" y="3485"/>
                <a:ext cx="174" cy="0"/>
              </a:xfrm>
              <a:prstGeom prst="line">
                <a:avLst/>
              </a:prstGeom>
              <a:noFill/>
              <a:ln w="15875">
                <a:solidFill>
                  <a:prstClr val="black"/>
                </a:solidFill>
                <a:round/>
              </a:ln>
            </p:spPr>
          </p:cxnSp>
        </p:grpSp>
        <p:grpSp>
          <p:nvGrpSpPr>
            <p:cNvPr id="18458" name="Group 26"/>
            <p:cNvGrpSpPr/>
            <p:nvPr/>
          </p:nvGrpSpPr>
          <p:grpSpPr>
            <a:xfrm>
              <a:off x="4146" y="2114"/>
              <a:ext cx="225" cy="688"/>
              <a:chOff x="2293" y="3199"/>
              <a:chExt cx="225" cy="688"/>
            </a:xfrm>
          </p:grpSpPr>
          <p:sp>
            <p:nvSpPr>
              <p:cNvPr id="18459" name="Rectangle 27"/>
              <p:cNvSpPr/>
              <p:nvPr/>
            </p:nvSpPr>
            <p:spPr>
              <a:xfrm>
                <a:off x="2293" y="3199"/>
                <a:ext cx="225" cy="688"/>
              </a:xfrm>
              <a:prstGeom prst="rect">
                <a:avLst/>
              </a:prstGeom>
              <a:noFill/>
              <a:ln w="19050">
                <a:noFill/>
                <a:miter lim="800000"/>
              </a:ln>
            </p:spPr>
            <p:txBody>
              <a:bodyPr wrap="none" lIns="90000" tIns="46800" rIns="90000" bIns="46800"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</a:lstStyle>
              <a:p>
                <a:pPr lvl="0">
                  <a:lnSpc>
                    <a:spcPct val="120000"/>
                  </a:lnSpc>
                </a:pPr>
                <a:r>
                  <a:rPr lang="en-US" altLang="zh-CN" sz="2700" b="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2</a:t>
                </a:r>
                <a:endParaRPr lang="en-US" altLang="zh-CN" sz="2700" b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lvl="0">
                  <a:lnSpc>
                    <a:spcPct val="120000"/>
                  </a:lnSpc>
                </a:pPr>
                <a:r>
                  <a:rPr lang="en-US" altLang="zh-CN" sz="2700" b="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4</a:t>
                </a:r>
                <a:endParaRPr lang="en-US" altLang="zh-CN" sz="2700" b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18460" name="Line 28"/>
              <p:cNvCxnSpPr/>
              <p:nvPr/>
            </p:nvCxnSpPr>
            <p:spPr>
              <a:xfrm>
                <a:off x="2315" y="3485"/>
                <a:ext cx="174" cy="0"/>
              </a:xfrm>
              <a:prstGeom prst="line">
                <a:avLst/>
              </a:prstGeom>
              <a:noFill/>
              <a:ln w="15875">
                <a:solidFill>
                  <a:prstClr val="black"/>
                </a:solidFill>
                <a:round/>
              </a:ln>
            </p:spPr>
          </p:cxnSp>
        </p:grpSp>
        <p:sp>
          <p:nvSpPr>
            <p:cNvPr id="18461" name="Rectangle 29"/>
            <p:cNvSpPr/>
            <p:nvPr/>
          </p:nvSpPr>
          <p:spPr>
            <a:xfrm>
              <a:off x="3884" y="2228"/>
              <a:ext cx="225" cy="374"/>
            </a:xfrm>
            <a:prstGeom prst="rect">
              <a:avLst/>
            </a:prstGeom>
            <a:noFill/>
            <a:ln w="19050">
              <a:noFill/>
              <a:miter lim="800000"/>
            </a:ln>
          </p:spPr>
          <p:txBody>
            <a:bodyPr wrap="none" lIns="90000" tIns="46800" rIns="90000" bIns="46800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</a:lstStyle>
            <a:p>
              <a:pPr lvl="0">
                <a:lnSpc>
                  <a:spcPct val="120000"/>
                </a:lnSpc>
              </a:pPr>
              <a:r>
                <a:rPr lang="en-US" altLang="zh-CN" sz="2700" b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=</a:t>
              </a:r>
              <a:endParaRPr lang="en-US" altLang="zh-CN" sz="2700" b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18462" name="Group 30"/>
            <p:cNvGrpSpPr/>
            <p:nvPr/>
          </p:nvGrpSpPr>
          <p:grpSpPr>
            <a:xfrm>
              <a:off x="4654" y="2114"/>
              <a:ext cx="225" cy="688"/>
              <a:chOff x="2293" y="3199"/>
              <a:chExt cx="225" cy="688"/>
            </a:xfrm>
          </p:grpSpPr>
          <p:sp>
            <p:nvSpPr>
              <p:cNvPr id="18463" name="Rectangle 31"/>
              <p:cNvSpPr/>
              <p:nvPr/>
            </p:nvSpPr>
            <p:spPr>
              <a:xfrm>
                <a:off x="2293" y="3199"/>
                <a:ext cx="225" cy="688"/>
              </a:xfrm>
              <a:prstGeom prst="rect">
                <a:avLst/>
              </a:prstGeom>
              <a:noFill/>
              <a:ln w="19050">
                <a:noFill/>
                <a:miter lim="800000"/>
              </a:ln>
            </p:spPr>
            <p:txBody>
              <a:bodyPr wrap="none" lIns="90000" tIns="46800" rIns="90000" bIns="46800"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</a:lstStyle>
              <a:p>
                <a:pPr lvl="0">
                  <a:lnSpc>
                    <a:spcPct val="120000"/>
                  </a:lnSpc>
                </a:pPr>
                <a:r>
                  <a:rPr lang="en-US" altLang="zh-CN" sz="2700" b="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1</a:t>
                </a:r>
                <a:endParaRPr lang="en-US" altLang="zh-CN" sz="2700" b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lvl="0">
                  <a:lnSpc>
                    <a:spcPct val="120000"/>
                  </a:lnSpc>
                </a:pPr>
                <a:r>
                  <a:rPr lang="en-US" altLang="zh-CN" sz="2700" b="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2</a:t>
                </a:r>
                <a:endParaRPr lang="en-US" altLang="zh-CN" sz="2700" b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18464" name="Line 32"/>
              <p:cNvCxnSpPr/>
              <p:nvPr/>
            </p:nvCxnSpPr>
            <p:spPr>
              <a:xfrm>
                <a:off x="2315" y="3485"/>
                <a:ext cx="174" cy="0"/>
              </a:xfrm>
              <a:prstGeom prst="line">
                <a:avLst/>
              </a:prstGeom>
              <a:noFill/>
              <a:ln w="15875">
                <a:solidFill>
                  <a:prstClr val="black"/>
                </a:solidFill>
                <a:round/>
              </a:ln>
            </p:spPr>
          </p:cxnSp>
        </p:grpSp>
        <p:sp>
          <p:nvSpPr>
            <p:cNvPr id="18465" name="Rectangle 33"/>
            <p:cNvSpPr/>
            <p:nvPr/>
          </p:nvSpPr>
          <p:spPr>
            <a:xfrm>
              <a:off x="4392" y="2228"/>
              <a:ext cx="225" cy="374"/>
            </a:xfrm>
            <a:prstGeom prst="rect">
              <a:avLst/>
            </a:prstGeom>
            <a:noFill/>
            <a:ln w="19050">
              <a:noFill/>
              <a:miter lim="800000"/>
            </a:ln>
          </p:spPr>
          <p:txBody>
            <a:bodyPr wrap="none" lIns="90000" tIns="46800" rIns="90000" bIns="46800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</a:lstStyle>
            <a:p>
              <a:pPr lvl="0">
                <a:lnSpc>
                  <a:spcPct val="120000"/>
                </a:lnSpc>
              </a:pPr>
              <a:r>
                <a:rPr lang="en-US" altLang="zh-CN" sz="2700" b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=</a:t>
              </a:r>
              <a:endParaRPr lang="en-US" altLang="zh-CN" sz="2700" b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8466" name="Arc 34"/>
          <p:cNvSpPr/>
          <p:nvPr/>
        </p:nvSpPr>
        <p:spPr>
          <a:xfrm>
            <a:off x="5462588" y="2249488"/>
            <a:ext cx="800100" cy="285750"/>
          </a:xfrm>
          <a:custGeom>
            <a:avLst/>
            <a:gdLst/>
            <a:ahLst/>
            <a:cxnLst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l" t="t" r="r" b="b"/>
            <a:pathLst>
              <a:path w="43166" h="21600" fill="none">
                <a:moveTo>
                  <a:pt x="0" y="20385"/>
                </a:moveTo>
                <a:cubicBezTo>
                  <a:pt x="644" y="8945"/>
                  <a:pt x="10108" y="-1"/>
                  <a:pt x="21566" y="0"/>
                </a:cubicBezTo>
                <a:cubicBezTo>
                  <a:pt x="33495" y="0"/>
                  <a:pt x="43166" y="9670"/>
                  <a:pt x="43166" y="21600"/>
                </a:cubicBezTo>
              </a:path>
              <a:path w="43166" h="21600" stroke="0">
                <a:moveTo>
                  <a:pt x="0" y="20385"/>
                </a:moveTo>
                <a:cubicBezTo>
                  <a:pt x="644" y="8945"/>
                  <a:pt x="10108" y="-1"/>
                  <a:pt x="21566" y="0"/>
                </a:cubicBezTo>
                <a:cubicBezTo>
                  <a:pt x="33495" y="0"/>
                  <a:pt x="43166" y="9670"/>
                  <a:pt x="43166" y="21600"/>
                </a:cubicBezTo>
                <a:lnTo>
                  <a:pt x="21566" y="21600"/>
                </a:lnTo>
                <a:lnTo>
                  <a:pt x="0" y="20385"/>
                </a:lnTo>
                <a:close/>
              </a:path>
            </a:pathLst>
          </a:custGeom>
          <a:noFill/>
          <a:ln w="19050">
            <a:solidFill>
              <a:srgbClr val="FF0000"/>
            </a:solidFill>
            <a:round/>
            <a:tailEnd type="stealth" w="lg" len="lg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/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67" name="Rectangle 35"/>
          <p:cNvSpPr/>
          <p:nvPr/>
        </p:nvSpPr>
        <p:spPr>
          <a:xfrm>
            <a:off x="5478463" y="1787525"/>
            <a:ext cx="701675" cy="527050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wrap="none" lIns="90000" tIns="46800" rIns="90000" bIns="4680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en-US" altLang="zh-CN" sz="27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÷2</a:t>
            </a:r>
            <a:endParaRPr lang="en-US" altLang="zh-CN" sz="2700" b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68" name="Arc 36"/>
          <p:cNvSpPr/>
          <p:nvPr/>
        </p:nvSpPr>
        <p:spPr>
          <a:xfrm>
            <a:off x="6300788" y="2249488"/>
            <a:ext cx="800100" cy="285750"/>
          </a:xfrm>
          <a:custGeom>
            <a:avLst/>
            <a:gdLst/>
            <a:ahLst/>
            <a:cxnLst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l" t="t" r="r" b="b"/>
            <a:pathLst>
              <a:path w="43166" h="21600" fill="none">
                <a:moveTo>
                  <a:pt x="0" y="20385"/>
                </a:moveTo>
                <a:cubicBezTo>
                  <a:pt x="644" y="8945"/>
                  <a:pt x="10108" y="-1"/>
                  <a:pt x="21566" y="0"/>
                </a:cubicBezTo>
                <a:cubicBezTo>
                  <a:pt x="33495" y="0"/>
                  <a:pt x="43166" y="9670"/>
                  <a:pt x="43166" y="21600"/>
                </a:cubicBezTo>
              </a:path>
              <a:path w="43166" h="21600" stroke="0">
                <a:moveTo>
                  <a:pt x="0" y="20385"/>
                </a:moveTo>
                <a:cubicBezTo>
                  <a:pt x="644" y="8945"/>
                  <a:pt x="10108" y="-1"/>
                  <a:pt x="21566" y="0"/>
                </a:cubicBezTo>
                <a:cubicBezTo>
                  <a:pt x="33495" y="0"/>
                  <a:pt x="43166" y="9670"/>
                  <a:pt x="43166" y="21600"/>
                </a:cubicBezTo>
                <a:lnTo>
                  <a:pt x="21566" y="21600"/>
                </a:lnTo>
                <a:lnTo>
                  <a:pt x="0" y="20385"/>
                </a:lnTo>
                <a:close/>
              </a:path>
            </a:pathLst>
          </a:custGeom>
          <a:noFill/>
          <a:ln w="19050">
            <a:solidFill>
              <a:srgbClr val="FF0000"/>
            </a:solidFill>
            <a:round/>
            <a:tailEnd type="stealth" w="lg" len="lg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/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69" name="Arc 37"/>
          <p:cNvSpPr/>
          <p:nvPr/>
        </p:nvSpPr>
        <p:spPr>
          <a:xfrm flipV="1">
            <a:off x="5462588" y="3286125"/>
            <a:ext cx="800100" cy="285750"/>
          </a:xfrm>
          <a:custGeom>
            <a:avLst/>
            <a:gdLst/>
            <a:ahLst/>
            <a:cxnLst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l" t="t" r="r" b="b"/>
            <a:pathLst>
              <a:path w="43166" h="21600" fill="none">
                <a:moveTo>
                  <a:pt x="0" y="20385"/>
                </a:moveTo>
                <a:cubicBezTo>
                  <a:pt x="644" y="8945"/>
                  <a:pt x="10108" y="-1"/>
                  <a:pt x="21566" y="0"/>
                </a:cubicBezTo>
                <a:cubicBezTo>
                  <a:pt x="33495" y="0"/>
                  <a:pt x="43166" y="9670"/>
                  <a:pt x="43166" y="21600"/>
                </a:cubicBezTo>
              </a:path>
              <a:path w="43166" h="21600" stroke="0">
                <a:moveTo>
                  <a:pt x="0" y="20385"/>
                </a:moveTo>
                <a:cubicBezTo>
                  <a:pt x="644" y="8945"/>
                  <a:pt x="10108" y="-1"/>
                  <a:pt x="21566" y="0"/>
                </a:cubicBezTo>
                <a:cubicBezTo>
                  <a:pt x="33495" y="0"/>
                  <a:pt x="43166" y="9670"/>
                  <a:pt x="43166" y="21600"/>
                </a:cubicBezTo>
                <a:lnTo>
                  <a:pt x="21566" y="21600"/>
                </a:lnTo>
                <a:lnTo>
                  <a:pt x="0" y="20385"/>
                </a:lnTo>
                <a:close/>
              </a:path>
            </a:pathLst>
          </a:custGeom>
          <a:noFill/>
          <a:ln w="19050">
            <a:solidFill>
              <a:srgbClr val="FF0000"/>
            </a:solidFill>
            <a:round/>
            <a:tailEnd type="stealth" w="lg" len="lg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/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70" name="Arc 38"/>
          <p:cNvSpPr/>
          <p:nvPr/>
        </p:nvSpPr>
        <p:spPr>
          <a:xfrm flipV="1">
            <a:off x="6300788" y="3286125"/>
            <a:ext cx="800100" cy="285750"/>
          </a:xfrm>
          <a:custGeom>
            <a:avLst/>
            <a:gdLst/>
            <a:ahLst/>
            <a:cxnLst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l" t="t" r="r" b="b"/>
            <a:pathLst>
              <a:path w="43166" h="21600" fill="none">
                <a:moveTo>
                  <a:pt x="0" y="20385"/>
                </a:moveTo>
                <a:cubicBezTo>
                  <a:pt x="644" y="8945"/>
                  <a:pt x="10108" y="-1"/>
                  <a:pt x="21566" y="0"/>
                </a:cubicBezTo>
                <a:cubicBezTo>
                  <a:pt x="33495" y="0"/>
                  <a:pt x="43166" y="9670"/>
                  <a:pt x="43166" y="21600"/>
                </a:cubicBezTo>
              </a:path>
              <a:path w="43166" h="21600" stroke="0">
                <a:moveTo>
                  <a:pt x="0" y="20385"/>
                </a:moveTo>
                <a:cubicBezTo>
                  <a:pt x="644" y="8945"/>
                  <a:pt x="10108" y="-1"/>
                  <a:pt x="21566" y="0"/>
                </a:cubicBezTo>
                <a:cubicBezTo>
                  <a:pt x="33495" y="0"/>
                  <a:pt x="43166" y="9670"/>
                  <a:pt x="43166" y="21600"/>
                </a:cubicBezTo>
                <a:lnTo>
                  <a:pt x="21566" y="21600"/>
                </a:lnTo>
                <a:lnTo>
                  <a:pt x="0" y="20385"/>
                </a:lnTo>
                <a:close/>
              </a:path>
            </a:pathLst>
          </a:custGeom>
          <a:noFill/>
          <a:ln w="19050">
            <a:solidFill>
              <a:srgbClr val="FF0000"/>
            </a:solidFill>
            <a:round/>
            <a:tailEnd type="stealth" w="lg" len="lg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/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8471" name="Rectangle 39"/>
          <p:cNvSpPr/>
          <p:nvPr/>
        </p:nvSpPr>
        <p:spPr>
          <a:xfrm>
            <a:off x="5478463" y="3544888"/>
            <a:ext cx="701675" cy="527050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wrap="none" lIns="90000" tIns="46800" rIns="90000" bIns="4680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en-US" altLang="zh-CN" sz="27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÷2</a:t>
            </a:r>
            <a:endParaRPr lang="en-US" altLang="zh-CN" sz="2700" b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72" name="Rectangle 40"/>
          <p:cNvSpPr/>
          <p:nvPr/>
        </p:nvSpPr>
        <p:spPr>
          <a:xfrm>
            <a:off x="1500188" y="4572000"/>
            <a:ext cx="6194425" cy="1301750"/>
          </a:xfrm>
          <a:prstGeom prst="rect">
            <a:avLst/>
          </a:prstGeom>
          <a:noFill/>
          <a:ln w="19050">
            <a:noFill/>
            <a:miter lim="800000"/>
          </a:ln>
        </p:spPr>
        <p:txBody>
          <a:bodyPr lIns="90000" tIns="46800" rIns="90000" bIns="4680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>
              <a:lnSpc>
                <a:spcPct val="140000"/>
              </a:lnSpc>
            </a:pPr>
            <a:r>
              <a:rPr lang="zh-CN" altLang="en-US" sz="2800" b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你还能举出几个这样的例子吗</a:t>
            </a:r>
            <a:r>
              <a:rPr lang="en-US" altLang="zh-CN" sz="2800" b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2800" b="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40000"/>
              </a:lnSpc>
            </a:pPr>
            <a:r>
              <a:rPr lang="zh-CN" altLang="en-US" sz="2800" b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根据上面的例子，可以得出什么规律</a:t>
            </a:r>
            <a:r>
              <a:rPr lang="en-US" altLang="zh-CN" sz="2800" b="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2800" b="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8473" name="Group 45"/>
          <p:cNvGrpSpPr/>
          <p:nvPr/>
        </p:nvGrpSpPr>
        <p:grpSpPr>
          <a:xfrm>
            <a:off x="6265863" y="3587750"/>
            <a:ext cx="1317625" cy="527050"/>
            <a:chOff x="4257" y="1570"/>
            <a:chExt cx="830" cy="332"/>
          </a:xfrm>
        </p:grpSpPr>
        <p:sp>
          <p:nvSpPr>
            <p:cNvPr id="18474" name="Rectangle 46"/>
            <p:cNvSpPr/>
            <p:nvPr/>
          </p:nvSpPr>
          <p:spPr>
            <a:xfrm>
              <a:off x="4529" y="1628"/>
              <a:ext cx="219" cy="219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rgbClr val="CC0099"/>
              </a:solidFill>
              <a:miter lim="800000"/>
            </a:ln>
          </p:spPr>
          <p:txBody>
            <a:bodyPr wrap="none" lIns="90000" tIns="46800" rIns="90000" bIns="46800"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</a:lstStyle>
            <a:p>
              <a:pPr lvl="0">
                <a:lnSpc>
                  <a:spcPct val="120000"/>
                </a:lnSpc>
              </a:pPr>
              <a:endParaRPr lang="zh-CN" altLang="en-US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475" name="Rectangle 47"/>
            <p:cNvSpPr/>
            <p:nvPr/>
          </p:nvSpPr>
          <p:spPr>
            <a:xfrm>
              <a:off x="4257" y="1570"/>
              <a:ext cx="830" cy="332"/>
            </a:xfrm>
            <a:prstGeom prst="rect">
              <a:avLst/>
            </a:prstGeom>
            <a:noFill/>
            <a:ln w="19050">
              <a:noFill/>
              <a:miter lim="800000"/>
            </a:ln>
          </p:spPr>
          <p:txBody>
            <a:bodyPr lIns="90000" tIns="46800" rIns="90000" bIns="46800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</a:lstStyle>
            <a:p>
              <a:pPr lvl="0">
                <a:lnSpc>
                  <a:spcPct val="120000"/>
                </a:lnSpc>
              </a:pPr>
              <a:r>
                <a:rPr lang="en-US" altLang="zh-CN" sz="2700" b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÷</a:t>
              </a:r>
              <a:endParaRPr lang="en-US" altLang="zh-CN" sz="27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8476" name="Group 48"/>
          <p:cNvGrpSpPr/>
          <p:nvPr/>
        </p:nvGrpSpPr>
        <p:grpSpPr>
          <a:xfrm>
            <a:off x="2665413" y="3587750"/>
            <a:ext cx="1317625" cy="527050"/>
            <a:chOff x="4257" y="1570"/>
            <a:chExt cx="830" cy="332"/>
          </a:xfrm>
        </p:grpSpPr>
        <p:sp>
          <p:nvSpPr>
            <p:cNvPr id="18477" name="Rectangle 49"/>
            <p:cNvSpPr/>
            <p:nvPr/>
          </p:nvSpPr>
          <p:spPr>
            <a:xfrm>
              <a:off x="4529" y="1628"/>
              <a:ext cx="219" cy="219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rgbClr val="CC0099"/>
              </a:solidFill>
              <a:miter lim="800000"/>
            </a:ln>
          </p:spPr>
          <p:txBody>
            <a:bodyPr wrap="none" lIns="90000" tIns="46800" rIns="90000" bIns="46800"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</a:lstStyle>
            <a:p>
              <a:pPr lvl="0">
                <a:lnSpc>
                  <a:spcPct val="120000"/>
                </a:lnSpc>
              </a:pPr>
              <a:endParaRPr lang="zh-CN" altLang="en-US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478" name="Rectangle 50"/>
            <p:cNvSpPr/>
            <p:nvPr/>
          </p:nvSpPr>
          <p:spPr>
            <a:xfrm>
              <a:off x="4257" y="1570"/>
              <a:ext cx="830" cy="332"/>
            </a:xfrm>
            <a:prstGeom prst="rect">
              <a:avLst/>
            </a:prstGeom>
            <a:noFill/>
            <a:ln w="19050">
              <a:noFill/>
              <a:miter lim="800000"/>
            </a:ln>
          </p:spPr>
          <p:txBody>
            <a:bodyPr lIns="90000" tIns="46800" rIns="90000" bIns="46800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</a:lstStyle>
            <a:p>
              <a:pPr lvl="0">
                <a:lnSpc>
                  <a:spcPct val="120000"/>
                </a:lnSpc>
              </a:pPr>
              <a:r>
                <a:rPr lang="en-US" altLang="zh-CN" sz="2700" b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×</a:t>
              </a:r>
              <a:endParaRPr lang="en-US" altLang="zh-CN" sz="27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18479" name="Group 51"/>
          <p:cNvGrpSpPr/>
          <p:nvPr/>
        </p:nvGrpSpPr>
        <p:grpSpPr>
          <a:xfrm>
            <a:off x="2643188" y="1714500"/>
            <a:ext cx="1317625" cy="527050"/>
            <a:chOff x="4257" y="1570"/>
            <a:chExt cx="830" cy="332"/>
          </a:xfrm>
        </p:grpSpPr>
        <p:sp>
          <p:nvSpPr>
            <p:cNvPr id="18480" name="Rectangle 52"/>
            <p:cNvSpPr/>
            <p:nvPr/>
          </p:nvSpPr>
          <p:spPr>
            <a:xfrm>
              <a:off x="4529" y="1628"/>
              <a:ext cx="219" cy="219"/>
            </a:xfrm>
            <a:prstGeom prst="rect">
              <a:avLst/>
            </a:prstGeom>
            <a:solidFill>
              <a:schemeClr val="bg1"/>
            </a:solidFill>
            <a:ln w="22225">
              <a:solidFill>
                <a:srgbClr val="CC0099"/>
              </a:solidFill>
              <a:miter lim="800000"/>
            </a:ln>
          </p:spPr>
          <p:txBody>
            <a:bodyPr wrap="none" lIns="90000" tIns="46800" rIns="90000" bIns="46800" anchor="ctr" anchorCtr="0"/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</a:lstStyle>
            <a:p>
              <a:pPr lvl="0">
                <a:lnSpc>
                  <a:spcPct val="120000"/>
                </a:lnSpc>
              </a:pPr>
              <a:endParaRPr lang="zh-CN" altLang="en-US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8481" name="Rectangle 53"/>
            <p:cNvSpPr/>
            <p:nvPr/>
          </p:nvSpPr>
          <p:spPr>
            <a:xfrm>
              <a:off x="4257" y="1570"/>
              <a:ext cx="830" cy="332"/>
            </a:xfrm>
            <a:prstGeom prst="rect">
              <a:avLst/>
            </a:prstGeom>
            <a:noFill/>
            <a:ln w="19050">
              <a:noFill/>
              <a:miter lim="800000"/>
            </a:ln>
          </p:spPr>
          <p:txBody>
            <a:bodyPr lIns="90000" tIns="46800" rIns="90000" bIns="46800"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</a:lstStyle>
            <a:p>
              <a:pPr lvl="0">
                <a:lnSpc>
                  <a:spcPct val="120000"/>
                </a:lnSpc>
              </a:pPr>
              <a:r>
                <a:rPr lang="en-US" altLang="zh-CN" sz="2700" b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×</a:t>
              </a:r>
              <a:endParaRPr lang="en-US" altLang="zh-CN" sz="27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8482" name="Rectangle 54"/>
          <p:cNvSpPr/>
          <p:nvPr/>
        </p:nvSpPr>
        <p:spPr>
          <a:xfrm>
            <a:off x="3071813" y="1714500"/>
            <a:ext cx="357187" cy="593725"/>
          </a:xfrm>
          <a:prstGeom prst="rect">
            <a:avLst/>
          </a:prstGeom>
          <a:noFill/>
          <a:ln w="22225">
            <a:noFill/>
            <a:miter lim="800000"/>
          </a:ln>
        </p:spPr>
        <p:txBody>
          <a:bodyPr wrap="none" lIns="90000" tIns="46800" rIns="90000" bIns="4680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en-US" altLang="zh-CN" sz="2700" b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en-US" altLang="zh-CN" sz="2700" b="0">
              <a:solidFill>
                <a:srgbClr val="CC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83" name="Rectangle 55"/>
          <p:cNvSpPr/>
          <p:nvPr/>
        </p:nvSpPr>
        <p:spPr>
          <a:xfrm>
            <a:off x="3097213" y="3587750"/>
            <a:ext cx="357187" cy="593725"/>
          </a:xfrm>
          <a:prstGeom prst="rect">
            <a:avLst/>
          </a:prstGeom>
          <a:noFill/>
          <a:ln w="22225">
            <a:noFill/>
            <a:miter lim="800000"/>
          </a:ln>
        </p:spPr>
        <p:txBody>
          <a:bodyPr wrap="none" lIns="90000" tIns="46800" rIns="90000" bIns="4680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en-US" altLang="zh-CN" sz="2700" b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en-US" altLang="zh-CN" sz="2700" b="0">
              <a:solidFill>
                <a:srgbClr val="CC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84" name="Rectangle 56"/>
          <p:cNvSpPr/>
          <p:nvPr/>
        </p:nvSpPr>
        <p:spPr>
          <a:xfrm>
            <a:off x="6748463" y="1693863"/>
            <a:ext cx="357187" cy="593725"/>
          </a:xfrm>
          <a:prstGeom prst="rect">
            <a:avLst/>
          </a:prstGeom>
          <a:noFill/>
          <a:ln w="22225">
            <a:noFill/>
            <a:miter lim="800000"/>
          </a:ln>
        </p:spPr>
        <p:txBody>
          <a:bodyPr wrap="none" lIns="90000" tIns="46800" rIns="90000" bIns="4680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en-US" altLang="zh-CN" sz="2700" b="0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en-US" altLang="zh-CN" sz="2700" b="0">
              <a:solidFill>
                <a:srgbClr val="CC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485" name="Rectangle 57"/>
          <p:cNvSpPr/>
          <p:nvPr/>
        </p:nvSpPr>
        <p:spPr>
          <a:xfrm>
            <a:off x="6697663" y="3587750"/>
            <a:ext cx="355600" cy="527050"/>
          </a:xfrm>
          <a:prstGeom prst="rect">
            <a:avLst/>
          </a:prstGeom>
          <a:noFill/>
          <a:ln w="22225">
            <a:noFill/>
            <a:miter lim="800000"/>
          </a:ln>
        </p:spPr>
        <p:txBody>
          <a:bodyPr wrap="none" lIns="90000" tIns="46800" rIns="90000" bIns="46800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en-US" altLang="zh-CN" sz="27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en-US" altLang="zh-CN" sz="2700" b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 fill="hold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 fill="hold"/>
                                        <p:tgtEl>
                                          <p:spTgt spid="18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 fill="hold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 fill="hold"/>
                                        <p:tgtEl>
                                          <p:spTgt spid="1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 fill="hold"/>
                                        <p:tgtEl>
                                          <p:spTgt spid="18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 fill="hold"/>
                                        <p:tgtEl>
                                          <p:spTgt spid="18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 fill="hold"/>
                                        <p:tgtEl>
                                          <p:spTgt spid="18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 fill="hold"/>
                                        <p:tgtEl>
                                          <p:spTgt spid="18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 fill="hold"/>
                                        <p:tgtEl>
                                          <p:spTgt spid="18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 fill="hold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 fill="hold"/>
                                        <p:tgtEl>
                                          <p:spTgt spid="18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 fill="hold"/>
                                        <p:tgtEl>
                                          <p:spTgt spid="18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 fill="hold"/>
                                        <p:tgtEl>
                                          <p:spTgt spid="18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 fill="hold"/>
                                        <p:tgtEl>
                                          <p:spTgt spid="18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 fill="hold"/>
                                        <p:tgtEl>
                                          <p:spTgt spid="18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 fill="hold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 fill="hold"/>
                                        <p:tgtEl>
                                          <p:spTgt spid="18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 fill="hold"/>
                                        <p:tgtEl>
                                          <p:spTgt spid="18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 fill="hold"/>
                                        <p:tgtEl>
                                          <p:spTgt spid="18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 fill="hold"/>
                                        <p:tgtEl>
                                          <p:spTgt spid="18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 fill="hold"/>
                                        <p:tgtEl>
                                          <p:spTgt spid="184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 fill="hold"/>
                                        <p:tgtEl>
                                          <p:spTgt spid="184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49" grpId="0"/>
      <p:bldP spid="18453" grpId="0"/>
      <p:bldP spid="18467" grpId="0"/>
      <p:bldP spid="18471" grpId="0"/>
      <p:bldP spid="18482" grpId="0"/>
      <p:bldP spid="18483" grpId="0"/>
      <p:bldP spid="18484" grpId="0"/>
      <p:bldP spid="1848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副标题 33"/>
          <p:cNvSpPr>
            <a:spLocks noGrp="1"/>
          </p:cNvSpPr>
          <p:nvPr>
            <p:ph type="subTitle" idx="17"/>
          </p:nvPr>
        </p:nvSpPr>
        <p:spPr>
          <a:xfrm>
            <a:off x="1087438" y="149225"/>
            <a:ext cx="3863975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</a:lstStyle>
          <a:p>
            <a:pPr marL="0" lvl="0" indent="0" algn="l">
              <a:buNone/>
            </a:pPr>
            <a:r>
              <a:rPr lang="zh-CN" altLang="en-US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新知探究</a:t>
            </a:r>
            <a:endParaRPr lang="zh-CN" altLang="en-US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458" name="TextBox 9"/>
          <p:cNvSpPr/>
          <p:nvPr/>
        </p:nvSpPr>
        <p:spPr>
          <a:xfrm>
            <a:off x="1285875" y="1533525"/>
            <a:ext cx="6985000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zh-CN" sz="2400" b="0">
                <a:latin typeface="黑体" panose="02010609060101010101" pitchFamily="49" charset="-122"/>
                <a:ea typeface="黑体" panose="02010609060101010101" pitchFamily="49" charset="-122"/>
              </a:rPr>
              <a:t>这样一组相等分数</a:t>
            </a:r>
            <a:r>
              <a:rPr lang="en-US" altLang="zh-CN" sz="2400" b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400" b="0">
                <a:latin typeface="黑体" panose="02010609060101010101" pitchFamily="49" charset="-122"/>
                <a:ea typeface="黑体" panose="02010609060101010101" pitchFamily="49" charset="-122"/>
              </a:rPr>
              <a:t>、  、  </a:t>
            </a:r>
            <a:r>
              <a:rPr lang="zh-CN" altLang="zh-CN" sz="2400" b="0">
                <a:latin typeface="黑体" panose="02010609060101010101" pitchFamily="49" charset="-122"/>
                <a:ea typeface="黑体" panose="02010609060101010101" pitchFamily="49" charset="-122"/>
              </a:rPr>
              <a:t>存在怎样的关系呢？</a:t>
            </a:r>
            <a:endParaRPr lang="zh-CN" altLang="zh-CN" sz="2400" b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459" name="Group 29"/>
          <p:cNvGrpSpPr/>
          <p:nvPr/>
        </p:nvGrpSpPr>
        <p:grpSpPr>
          <a:xfrm>
            <a:off x="3829050" y="1357313"/>
            <a:ext cx="511175" cy="831850"/>
            <a:chOff x="3420" y="1344"/>
            <a:chExt cx="322" cy="524"/>
          </a:xfrm>
        </p:grpSpPr>
        <p:sp>
          <p:nvSpPr>
            <p:cNvPr id="19460" name="Text Box 30"/>
            <p:cNvSpPr/>
            <p:nvPr/>
          </p:nvSpPr>
          <p:spPr>
            <a:xfrm>
              <a:off x="3424" y="1568"/>
              <a:ext cx="318" cy="300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</a:lstStyle>
            <a:p>
              <a:pPr lvl="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400" b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en-US" altLang="zh-CN" sz="2400" b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9461" name="Text Box 31"/>
            <p:cNvSpPr/>
            <p:nvPr/>
          </p:nvSpPr>
          <p:spPr>
            <a:xfrm>
              <a:off x="3420" y="1344"/>
              <a:ext cx="227" cy="300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</a:lstStyle>
            <a:p>
              <a:pPr lvl="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400" b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en-US" altLang="zh-CN" sz="2400" b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9462" name="Line 32"/>
            <p:cNvCxnSpPr/>
            <p:nvPr/>
          </p:nvCxnSpPr>
          <p:spPr>
            <a:xfrm>
              <a:off x="3430" y="1608"/>
              <a:ext cx="181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</p:cxnSp>
      </p:grpSp>
      <p:grpSp>
        <p:nvGrpSpPr>
          <p:cNvPr id="19463" name="Group 33"/>
          <p:cNvGrpSpPr/>
          <p:nvPr/>
        </p:nvGrpSpPr>
        <p:grpSpPr>
          <a:xfrm>
            <a:off x="4303713" y="1357313"/>
            <a:ext cx="511175" cy="831850"/>
            <a:chOff x="3420" y="1344"/>
            <a:chExt cx="322" cy="524"/>
          </a:xfrm>
        </p:grpSpPr>
        <p:sp>
          <p:nvSpPr>
            <p:cNvPr id="19464" name="Text Box 34"/>
            <p:cNvSpPr/>
            <p:nvPr/>
          </p:nvSpPr>
          <p:spPr>
            <a:xfrm>
              <a:off x="3424" y="1568"/>
              <a:ext cx="318" cy="300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</a:lstStyle>
            <a:p>
              <a:pPr lvl="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400" b="0">
                  <a:latin typeface="黑体" panose="02010609060101010101" pitchFamily="49" charset="-122"/>
                  <a:ea typeface="黑体" panose="02010609060101010101" pitchFamily="49" charset="-122"/>
                </a:rPr>
                <a:t>6</a:t>
              </a:r>
              <a:endParaRPr lang="en-US" altLang="zh-CN" sz="2400" b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9465" name="Text Box 35"/>
            <p:cNvSpPr/>
            <p:nvPr/>
          </p:nvSpPr>
          <p:spPr>
            <a:xfrm>
              <a:off x="3420" y="1344"/>
              <a:ext cx="227" cy="300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</a:lstStyle>
            <a:p>
              <a:pPr lvl="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400" b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en-US" altLang="zh-CN" sz="2400" b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9466" name="Line 36"/>
            <p:cNvCxnSpPr/>
            <p:nvPr/>
          </p:nvCxnSpPr>
          <p:spPr>
            <a:xfrm>
              <a:off x="3430" y="1608"/>
              <a:ext cx="181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</p:cxnSp>
      </p:grpSp>
      <p:grpSp>
        <p:nvGrpSpPr>
          <p:cNvPr id="19467" name="Group 41"/>
          <p:cNvGrpSpPr/>
          <p:nvPr/>
        </p:nvGrpSpPr>
        <p:grpSpPr>
          <a:xfrm>
            <a:off x="4789488" y="1357313"/>
            <a:ext cx="504825" cy="831850"/>
            <a:chOff x="3969" y="1298"/>
            <a:chExt cx="318" cy="524"/>
          </a:xfrm>
        </p:grpSpPr>
        <p:sp>
          <p:nvSpPr>
            <p:cNvPr id="19468" name="Text Box 42"/>
            <p:cNvSpPr/>
            <p:nvPr/>
          </p:nvSpPr>
          <p:spPr>
            <a:xfrm>
              <a:off x="3969" y="1522"/>
              <a:ext cx="318" cy="300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</a:lstStyle>
            <a:p>
              <a:pPr lvl="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400" b="0">
                  <a:latin typeface="黑体" panose="02010609060101010101" pitchFamily="49" charset="-122"/>
                  <a:ea typeface="黑体" panose="02010609060101010101" pitchFamily="49" charset="-122"/>
                </a:rPr>
                <a:t>12</a:t>
              </a:r>
              <a:endParaRPr lang="en-US" altLang="zh-CN" sz="2400" b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9469" name="Text Box 43"/>
            <p:cNvSpPr/>
            <p:nvPr/>
          </p:nvSpPr>
          <p:spPr>
            <a:xfrm>
              <a:off x="4025" y="1298"/>
              <a:ext cx="227" cy="300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</a:lstStyle>
            <a:p>
              <a:pPr lvl="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400" b="0"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lang="en-US" altLang="zh-CN" sz="2400" b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9470" name="Line 44"/>
            <p:cNvCxnSpPr/>
            <p:nvPr/>
          </p:nvCxnSpPr>
          <p:spPr>
            <a:xfrm>
              <a:off x="4011" y="1562"/>
              <a:ext cx="22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</p:cxnSp>
      </p:grpSp>
      <p:pic>
        <p:nvPicPr>
          <p:cNvPr id="19471" name="Picture 4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8813" y="3643313"/>
            <a:ext cx="5762625" cy="10382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19472" name="Group 52"/>
          <p:cNvGrpSpPr/>
          <p:nvPr/>
        </p:nvGrpSpPr>
        <p:grpSpPr>
          <a:xfrm>
            <a:off x="3335338" y="4216400"/>
            <a:ext cx="504825" cy="831850"/>
            <a:chOff x="3969" y="1298"/>
            <a:chExt cx="318" cy="524"/>
          </a:xfrm>
        </p:grpSpPr>
        <p:sp>
          <p:nvSpPr>
            <p:cNvPr id="19473" name="Text Box 53"/>
            <p:cNvSpPr/>
            <p:nvPr/>
          </p:nvSpPr>
          <p:spPr>
            <a:xfrm>
              <a:off x="3969" y="1522"/>
              <a:ext cx="318" cy="300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</a:lstStyle>
            <a:p>
              <a:pPr lvl="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400" b="0">
                  <a:latin typeface="黑体" panose="02010609060101010101" pitchFamily="49" charset="-122"/>
                  <a:ea typeface="黑体" panose="02010609060101010101" pitchFamily="49" charset="-122"/>
                </a:rPr>
                <a:t>12</a:t>
              </a:r>
              <a:endParaRPr lang="en-US" altLang="zh-CN" sz="2400" b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9474" name="Text Box 54"/>
            <p:cNvSpPr/>
            <p:nvPr/>
          </p:nvSpPr>
          <p:spPr>
            <a:xfrm>
              <a:off x="4025" y="1298"/>
              <a:ext cx="227" cy="300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</a:lstStyle>
            <a:p>
              <a:pPr lvl="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400" b="0"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lang="en-US" altLang="zh-CN" sz="2400" b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9475" name="Line 55"/>
            <p:cNvCxnSpPr/>
            <p:nvPr/>
          </p:nvCxnSpPr>
          <p:spPr>
            <a:xfrm>
              <a:off x="4011" y="1562"/>
              <a:ext cx="22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</p:cxnSp>
      </p:grpSp>
      <p:grpSp>
        <p:nvGrpSpPr>
          <p:cNvPr id="19476" name="Group 56"/>
          <p:cNvGrpSpPr/>
          <p:nvPr/>
        </p:nvGrpSpPr>
        <p:grpSpPr>
          <a:xfrm>
            <a:off x="3433763" y="3214688"/>
            <a:ext cx="511175" cy="831850"/>
            <a:chOff x="3420" y="1344"/>
            <a:chExt cx="322" cy="524"/>
          </a:xfrm>
        </p:grpSpPr>
        <p:sp>
          <p:nvSpPr>
            <p:cNvPr id="19477" name="Text Box 57"/>
            <p:cNvSpPr/>
            <p:nvPr/>
          </p:nvSpPr>
          <p:spPr>
            <a:xfrm>
              <a:off x="3424" y="1568"/>
              <a:ext cx="318" cy="300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</a:lstStyle>
            <a:p>
              <a:pPr lvl="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400" b="0">
                  <a:latin typeface="黑体" panose="02010609060101010101" pitchFamily="49" charset="-122"/>
                  <a:ea typeface="黑体" panose="02010609060101010101" pitchFamily="49" charset="-122"/>
                </a:rPr>
                <a:t>3</a:t>
              </a:r>
              <a:endParaRPr lang="en-US" altLang="zh-CN" sz="2400" b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9478" name="Text Box 58"/>
            <p:cNvSpPr/>
            <p:nvPr/>
          </p:nvSpPr>
          <p:spPr>
            <a:xfrm>
              <a:off x="3420" y="1344"/>
              <a:ext cx="227" cy="300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</a:lstStyle>
            <a:p>
              <a:pPr lvl="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400" b="0"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endParaRPr lang="en-US" altLang="zh-CN" sz="2400" b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9479" name="Line 59"/>
            <p:cNvCxnSpPr/>
            <p:nvPr/>
          </p:nvCxnSpPr>
          <p:spPr>
            <a:xfrm>
              <a:off x="3430" y="1608"/>
              <a:ext cx="181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</p:cxnSp>
      </p:grpSp>
      <p:grpSp>
        <p:nvGrpSpPr>
          <p:cNvPr id="19480" name="Group 60"/>
          <p:cNvGrpSpPr/>
          <p:nvPr/>
        </p:nvGrpSpPr>
        <p:grpSpPr>
          <a:xfrm>
            <a:off x="3433763" y="2500313"/>
            <a:ext cx="511175" cy="831850"/>
            <a:chOff x="3420" y="1344"/>
            <a:chExt cx="322" cy="524"/>
          </a:xfrm>
        </p:grpSpPr>
        <p:sp>
          <p:nvSpPr>
            <p:cNvPr id="19481" name="Text Box 61"/>
            <p:cNvSpPr/>
            <p:nvPr/>
          </p:nvSpPr>
          <p:spPr>
            <a:xfrm>
              <a:off x="3424" y="1568"/>
              <a:ext cx="318" cy="300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</a:lstStyle>
            <a:p>
              <a:pPr lvl="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400" b="0">
                  <a:latin typeface="黑体" panose="02010609060101010101" pitchFamily="49" charset="-122"/>
                  <a:ea typeface="黑体" panose="02010609060101010101" pitchFamily="49" charset="-122"/>
                </a:rPr>
                <a:t>6</a:t>
              </a:r>
              <a:endParaRPr lang="en-US" altLang="zh-CN" sz="2400" b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9482" name="Text Box 62"/>
            <p:cNvSpPr/>
            <p:nvPr/>
          </p:nvSpPr>
          <p:spPr>
            <a:xfrm>
              <a:off x="3420" y="1344"/>
              <a:ext cx="227" cy="300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</a:lstStyle>
            <a:p>
              <a:pPr lvl="0">
                <a:lnSpc>
                  <a:spcPct val="120000"/>
                </a:lnSpc>
                <a:spcBef>
                  <a:spcPct val="50000"/>
                </a:spcBef>
              </a:pPr>
              <a:r>
                <a:rPr lang="en-US" altLang="zh-CN" sz="2400" b="0"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endParaRPr lang="en-US" altLang="zh-CN" sz="2400" b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9483" name="Line 63"/>
            <p:cNvCxnSpPr/>
            <p:nvPr/>
          </p:nvCxnSpPr>
          <p:spPr>
            <a:xfrm>
              <a:off x="3430" y="1608"/>
              <a:ext cx="181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副标题 8"/>
          <p:cNvSpPr>
            <a:spLocks noGrp="1"/>
          </p:cNvSpPr>
          <p:nvPr>
            <p:ph type="subTitle" idx="17"/>
          </p:nvPr>
        </p:nvSpPr>
        <p:spPr>
          <a:xfrm>
            <a:off x="1087438" y="149225"/>
            <a:ext cx="3863975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</a:lstStyle>
          <a:p>
            <a:pPr marL="0" lvl="0" indent="0" algn="l">
              <a:buNone/>
            </a:pPr>
            <a:r>
              <a:rPr lang="zh-CN" altLang="en-US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新知探究</a:t>
            </a:r>
            <a:endParaRPr lang="zh-CN" altLang="en-US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2" name="TextBox 9"/>
          <p:cNvSpPr/>
          <p:nvPr/>
        </p:nvSpPr>
        <p:spPr>
          <a:xfrm>
            <a:off x="857250" y="1857375"/>
            <a:ext cx="7561263" cy="954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/>
            <a:r>
              <a:rPr lang="zh-CN" altLang="en-US" sz="2800" b="0" dirty="0">
                <a:latin typeface="黑体" panose="02010609060101010101" pitchFamily="49" charset="-122"/>
                <a:ea typeface="黑体" panose="02010609060101010101" pitchFamily="49" charset="-122"/>
              </a:rPr>
              <a:t>分数的分子和分母乘或者除以相同的数，分数的大小不变。</a:t>
            </a:r>
            <a:endParaRPr lang="en-US" altLang="zh-CN" sz="28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3" name="TextBox 9"/>
          <p:cNvSpPr/>
          <p:nvPr/>
        </p:nvSpPr>
        <p:spPr>
          <a:xfrm>
            <a:off x="833438" y="3143250"/>
            <a:ext cx="7416800" cy="954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/>
            <a:r>
              <a:rPr lang="zh-CN" altLang="en-US" sz="2800" b="0">
                <a:latin typeface="黑体" panose="02010609060101010101" pitchFamily="49" charset="-122"/>
                <a:ea typeface="黑体" panose="02010609060101010101" pitchFamily="49" charset="-122"/>
              </a:rPr>
              <a:t>分数的分子和分母</a:t>
            </a:r>
            <a:r>
              <a:rPr lang="zh-CN" altLang="en-US" sz="28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同时</a:t>
            </a:r>
            <a:r>
              <a:rPr lang="zh-CN" altLang="en-US" sz="2800" b="0">
                <a:latin typeface="黑体" panose="02010609060101010101" pitchFamily="49" charset="-122"/>
                <a:ea typeface="黑体" panose="02010609060101010101" pitchFamily="49" charset="-122"/>
              </a:rPr>
              <a:t>乘或者除以</a:t>
            </a:r>
            <a:r>
              <a:rPr lang="zh-CN" altLang="en-US" sz="28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相同</a:t>
            </a:r>
            <a:r>
              <a:rPr lang="zh-CN" altLang="en-US" sz="2800" b="0">
                <a:latin typeface="黑体" panose="02010609060101010101" pitchFamily="49" charset="-122"/>
                <a:ea typeface="黑体" panose="02010609060101010101" pitchFamily="49" charset="-122"/>
              </a:rPr>
              <a:t>的数（</a:t>
            </a:r>
            <a:r>
              <a:rPr lang="en-US" altLang="zh-CN" sz="28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r>
              <a:rPr lang="zh-CN" altLang="en-US" sz="28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除外</a:t>
            </a:r>
            <a:r>
              <a:rPr lang="zh-CN" altLang="en-US" sz="2800" b="0">
                <a:latin typeface="黑体" panose="02010609060101010101" pitchFamily="49" charset="-122"/>
                <a:ea typeface="黑体" panose="02010609060101010101" pitchFamily="49" charset="-122"/>
              </a:rPr>
              <a:t>），分数的大小不变。</a:t>
            </a:r>
            <a:endParaRPr lang="en-US" altLang="zh-CN" sz="2800" b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4" name="TextBox 9"/>
          <p:cNvSpPr/>
          <p:nvPr/>
        </p:nvSpPr>
        <p:spPr>
          <a:xfrm>
            <a:off x="3143250" y="2252663"/>
            <a:ext cx="857250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en-US" alt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×</a:t>
            </a:r>
            <a:endParaRPr lang="zh-CN" altLang="en-US" sz="3200" b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5" name="TextBox 10"/>
          <p:cNvSpPr/>
          <p:nvPr/>
        </p:nvSpPr>
        <p:spPr>
          <a:xfrm>
            <a:off x="5715000" y="3500438"/>
            <a:ext cx="857250" cy="6048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en-US" altLang="zh-CN" sz="32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√</a:t>
            </a:r>
            <a:endParaRPr lang="zh-CN" altLang="en-US" sz="3200" b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 fill="hold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/>
      <p:bldP spid="20484" grpId="0"/>
      <p:bldP spid="2048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Box 9"/>
          <p:cNvSpPr/>
          <p:nvPr/>
        </p:nvSpPr>
        <p:spPr>
          <a:xfrm>
            <a:off x="1071563" y="1214438"/>
            <a:ext cx="7164387" cy="4762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>
              <a:lnSpc>
                <a:spcPct val="120000"/>
              </a:lnSpc>
            </a:pPr>
            <a:r>
              <a:rPr lang="zh-CN" altLang="zh-CN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分数性质与商不变性质的联系</a:t>
            </a:r>
            <a:r>
              <a:rPr lang="zh-CN" altLang="en-US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24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6" name="副标题 6"/>
          <p:cNvSpPr>
            <a:spLocks noGrp="1"/>
          </p:cNvSpPr>
          <p:nvPr>
            <p:ph type="subTitle" idx="17"/>
          </p:nvPr>
        </p:nvSpPr>
        <p:spPr>
          <a:xfrm>
            <a:off x="1087438" y="149225"/>
            <a:ext cx="3863975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</a:lstStyle>
          <a:p>
            <a:pPr marL="0" lvl="0" indent="0" algn="l">
              <a:buNone/>
            </a:pPr>
            <a:r>
              <a:rPr lang="zh-CN" altLang="en-US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新知探究</a:t>
            </a:r>
            <a:endParaRPr lang="zh-CN" altLang="en-US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7" name="TextBox 9"/>
          <p:cNvSpPr/>
          <p:nvPr/>
        </p:nvSpPr>
        <p:spPr>
          <a:xfrm>
            <a:off x="1071563" y="2143125"/>
            <a:ext cx="7500937" cy="23082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marL="533400" lvl="0" indent="-533400">
              <a:lnSpc>
                <a:spcPct val="120000"/>
              </a:lnSpc>
              <a:buFont typeface="楷体_GB2312" pitchFamily="49" charset="-122"/>
            </a:pPr>
            <a:r>
              <a:rPr lang="zh-CN" altLang="en-US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①商不变的</a:t>
            </a:r>
            <a:r>
              <a:rPr lang="zh-CN" altLang="zh-CN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性质。</a:t>
            </a:r>
            <a:r>
              <a:rPr lang="zh-CN" altLang="en-US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因为分数与除法有着密切的关系。</a:t>
            </a:r>
            <a:endParaRPr lang="en-US" altLang="zh-CN" sz="24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533400" lvl="0" indent="-533400">
              <a:lnSpc>
                <a:spcPct val="120000"/>
              </a:lnSpc>
              <a:buFont typeface="楷体_GB2312" pitchFamily="49" charset="-122"/>
            </a:pPr>
            <a:r>
              <a:rPr lang="zh-CN" altLang="en-US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②分数的基本性质是分数的分子和分母乘或者除以相同的数（</a:t>
            </a:r>
            <a:r>
              <a:rPr lang="en-US" altLang="zh-CN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r>
              <a:rPr lang="zh-CN" altLang="en-US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除外），分数的大小不变。</a:t>
            </a:r>
            <a:endParaRPr lang="zh-CN" altLang="en-US" sz="24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533400" lvl="0" indent="-533400">
              <a:lnSpc>
                <a:spcPct val="120000"/>
              </a:lnSpc>
              <a:buFont typeface="楷体_GB2312" pitchFamily="49" charset="-122"/>
            </a:pPr>
            <a:r>
              <a:rPr lang="zh-CN" altLang="en-US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③商不变的</a:t>
            </a:r>
            <a:r>
              <a:rPr lang="zh-CN" altLang="zh-CN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性质</a:t>
            </a:r>
            <a:r>
              <a:rPr lang="zh-CN" altLang="en-US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，是被除数和除数同时乘或除以相同的数（</a:t>
            </a:r>
            <a:r>
              <a:rPr lang="en-US" altLang="zh-CN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0</a:t>
            </a:r>
            <a:r>
              <a:rPr lang="zh-CN" altLang="en-US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除外），商不变</a:t>
            </a:r>
            <a:r>
              <a:rPr lang="zh-CN" altLang="zh-CN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en-US" altLang="zh-CN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      </a:t>
            </a:r>
            <a:endParaRPr lang="zh-CN" altLang="zh-CN" sz="24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508" name="TextBox 10"/>
          <p:cNvSpPr/>
          <p:nvPr/>
        </p:nvSpPr>
        <p:spPr>
          <a:xfrm>
            <a:off x="1071563" y="4714875"/>
            <a:ext cx="6985000" cy="8302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/>
            <a:r>
              <a:rPr lang="zh-CN" altLang="en-US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举例：</a:t>
            </a:r>
            <a:r>
              <a:rPr lang="en-US" altLang="zh-CN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30÷5 </a:t>
            </a:r>
            <a:r>
              <a:rPr lang="zh-CN" altLang="en-US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60÷10</a:t>
            </a:r>
            <a:r>
              <a:rPr lang="zh-CN" altLang="en-US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120÷20</a:t>
            </a:r>
            <a:endParaRPr lang="en-US" altLang="zh-CN" sz="24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r>
              <a:rPr lang="en-US" altLang="zh-CN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      100÷50</a:t>
            </a:r>
            <a:r>
              <a:rPr lang="zh-CN" altLang="en-US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50÷25</a:t>
            </a:r>
            <a:r>
              <a:rPr lang="zh-CN" altLang="en-US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＝</a:t>
            </a:r>
            <a:r>
              <a:rPr lang="en-US" altLang="zh-CN" sz="2400" b="0" dirty="0">
                <a:latin typeface="黑体" panose="02010609060101010101" pitchFamily="49" charset="-122"/>
                <a:ea typeface="黑体" panose="02010609060101010101" pitchFamily="49" charset="-122"/>
              </a:rPr>
              <a:t>20÷10</a:t>
            </a:r>
            <a:endParaRPr lang="zh-CN" altLang="zh-CN" sz="2400" b="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 fill="hold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150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副标题 12"/>
          <p:cNvSpPr>
            <a:spLocks noGrp="1"/>
          </p:cNvSpPr>
          <p:nvPr>
            <p:ph type="subTitle" idx="17"/>
          </p:nvPr>
        </p:nvSpPr>
        <p:spPr>
          <a:xfrm>
            <a:off x="1087438" y="149225"/>
            <a:ext cx="3863975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</a:lstStyle>
          <a:p>
            <a:pPr marL="0" lvl="0" indent="0" algn="l">
              <a:buNone/>
            </a:pPr>
            <a:r>
              <a:rPr lang="zh-CN" altLang="en-US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巩固练习</a:t>
            </a:r>
            <a:endParaRPr lang="zh-CN" altLang="en-US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0" name="TextBox 9"/>
          <p:cNvSpPr/>
          <p:nvPr/>
        </p:nvSpPr>
        <p:spPr>
          <a:xfrm>
            <a:off x="720725" y="2133600"/>
            <a:ext cx="6877050" cy="638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zh-CN" altLang="en-US" sz="2800" b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2800" b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b="0">
                <a:latin typeface="黑体" panose="02010609060101010101" pitchFamily="49" charset="-122"/>
                <a:ea typeface="黑体" panose="02010609060101010101" pitchFamily="49" charset="-122"/>
              </a:rPr>
              <a:t> 例</a:t>
            </a:r>
            <a:r>
              <a:rPr lang="en-US" altLang="zh-CN" sz="2800" b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2800" b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531" name="Picture 9" descr="未标题-1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28688" y="2924175"/>
            <a:ext cx="7415212" cy="13065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2532" name="Text Box 10"/>
          <p:cNvSpPr/>
          <p:nvPr/>
        </p:nvSpPr>
        <p:spPr>
          <a:xfrm>
            <a:off x="2254250" y="2978150"/>
            <a:ext cx="358775" cy="541338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en-US" altLang="zh-CN" sz="2800" b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3" name="Text Box 11"/>
          <p:cNvSpPr/>
          <p:nvPr/>
        </p:nvSpPr>
        <p:spPr>
          <a:xfrm>
            <a:off x="3051175" y="2982913"/>
            <a:ext cx="358775" cy="541337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endParaRPr lang="en-US" altLang="zh-CN" sz="2800" b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4" name="Text Box 12"/>
          <p:cNvSpPr/>
          <p:nvPr/>
        </p:nvSpPr>
        <p:spPr>
          <a:xfrm>
            <a:off x="6399213" y="2986088"/>
            <a:ext cx="720725" cy="541337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÷</a:t>
            </a:r>
            <a:endParaRPr lang="en-US" altLang="zh-CN" sz="2800" b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5" name="Text Box 13"/>
          <p:cNvSpPr/>
          <p:nvPr/>
        </p:nvSpPr>
        <p:spPr>
          <a:xfrm>
            <a:off x="6388100" y="3473450"/>
            <a:ext cx="720725" cy="541338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÷</a:t>
            </a:r>
            <a:endParaRPr lang="en-US" altLang="zh-CN" sz="2800" b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6" name="Text Box 14"/>
          <p:cNvSpPr/>
          <p:nvPr/>
        </p:nvSpPr>
        <p:spPr>
          <a:xfrm>
            <a:off x="6907213" y="3003550"/>
            <a:ext cx="358775" cy="53975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en-US" altLang="zh-CN" sz="2800" b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7" name="Text Box 15"/>
          <p:cNvSpPr/>
          <p:nvPr/>
        </p:nvSpPr>
        <p:spPr>
          <a:xfrm>
            <a:off x="6905625" y="3481388"/>
            <a:ext cx="358775" cy="53975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en-US" altLang="zh-CN" sz="2800" b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538" name="Text Box 16"/>
          <p:cNvSpPr/>
          <p:nvPr/>
        </p:nvSpPr>
        <p:spPr>
          <a:xfrm>
            <a:off x="7654925" y="2960688"/>
            <a:ext cx="358775" cy="53975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en-US" altLang="zh-CN" sz="2800" b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/>
      <p:bldP spid="22533" grpId="0"/>
      <p:bldP spid="22534" grpId="0"/>
      <p:bldP spid="22535" grpId="0"/>
      <p:bldP spid="22536" grpId="0"/>
      <p:bldP spid="22537" grpId="0"/>
      <p:bldP spid="225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3" name="Group 36"/>
          <p:cNvGrpSpPr/>
          <p:nvPr/>
        </p:nvGrpSpPr>
        <p:grpSpPr>
          <a:xfrm>
            <a:off x="468313" y="-71437"/>
            <a:ext cx="7620000" cy="5715000"/>
            <a:chOff x="295" y="300"/>
            <a:chExt cx="4800" cy="3600"/>
          </a:xfrm>
        </p:grpSpPr>
        <p:pic>
          <p:nvPicPr>
            <p:cNvPr id="23554" name="Picture 35" descr="u4jx06_110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95" y="300"/>
              <a:ext cx="4800" cy="36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  <p:grpSp>
          <p:nvGrpSpPr>
            <p:cNvPr id="23555" name="Group 21"/>
            <p:cNvGrpSpPr/>
            <p:nvPr/>
          </p:nvGrpSpPr>
          <p:grpSpPr>
            <a:xfrm>
              <a:off x="1837" y="1797"/>
              <a:ext cx="322" cy="524"/>
              <a:chOff x="3420" y="1344"/>
              <a:chExt cx="322" cy="524"/>
            </a:xfrm>
          </p:grpSpPr>
          <p:sp>
            <p:nvSpPr>
              <p:cNvPr id="23556" name="Text Box 22"/>
              <p:cNvSpPr/>
              <p:nvPr/>
            </p:nvSpPr>
            <p:spPr>
              <a:xfrm>
                <a:off x="3424" y="1568"/>
                <a:ext cx="318" cy="300"/>
              </a:xfrm>
              <a:prstGeom prst="rect">
                <a:avLst/>
              </a:prstGeom>
              <a:noFill/>
              <a:ln w="12700">
                <a:noFill/>
                <a:miter lim="800000"/>
              </a:ln>
            </p:spPr>
            <p:txBody>
              <a:bodyPr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</a:lstStyle>
              <a:p>
                <a:pPr lvl="0">
                  <a:lnSpc>
                    <a:spcPct val="120000"/>
                  </a:lnSpc>
                  <a:spcBef>
                    <a:spcPct val="50000"/>
                  </a:spcBef>
                </a:pPr>
                <a:r>
                  <a:rPr lang="en-US" altLang="zh-CN" sz="2400" b="0">
                    <a:latin typeface="黑体" panose="02010609060101010101" pitchFamily="49" charset="-122"/>
                    <a:ea typeface="黑体" panose="02010609060101010101" pitchFamily="49" charset="-122"/>
                  </a:rPr>
                  <a:t>5</a:t>
                </a:r>
                <a:endParaRPr lang="en-US" altLang="zh-CN" sz="2400" b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3557" name="Text Box 23"/>
              <p:cNvSpPr/>
              <p:nvPr/>
            </p:nvSpPr>
            <p:spPr>
              <a:xfrm>
                <a:off x="3420" y="1344"/>
                <a:ext cx="227" cy="300"/>
              </a:xfrm>
              <a:prstGeom prst="rect">
                <a:avLst/>
              </a:prstGeom>
              <a:noFill/>
              <a:ln w="12700">
                <a:noFill/>
                <a:miter lim="800000"/>
              </a:ln>
            </p:spPr>
            <p:txBody>
              <a:bodyPr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</a:lstStyle>
              <a:p>
                <a:pPr lvl="0">
                  <a:lnSpc>
                    <a:spcPct val="120000"/>
                  </a:lnSpc>
                  <a:spcBef>
                    <a:spcPct val="50000"/>
                  </a:spcBef>
                </a:pPr>
                <a:r>
                  <a:rPr lang="en-US" altLang="zh-CN" sz="2400" b="0">
                    <a:latin typeface="黑体" panose="02010609060101010101" pitchFamily="49" charset="-122"/>
                    <a:ea typeface="黑体" panose="02010609060101010101" pitchFamily="49" charset="-122"/>
                  </a:rPr>
                  <a:t>1</a:t>
                </a:r>
                <a:endParaRPr lang="en-US" altLang="zh-CN" sz="2400" b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3558" name="Line 24"/>
              <p:cNvCxnSpPr/>
              <p:nvPr/>
            </p:nvCxnSpPr>
            <p:spPr>
              <a:xfrm>
                <a:off x="3430" y="1608"/>
                <a:ext cx="181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</p:spPr>
          </p:cxnSp>
        </p:grpSp>
        <p:grpSp>
          <p:nvGrpSpPr>
            <p:cNvPr id="23559" name="Group 25"/>
            <p:cNvGrpSpPr/>
            <p:nvPr/>
          </p:nvGrpSpPr>
          <p:grpSpPr>
            <a:xfrm>
              <a:off x="3198" y="1797"/>
              <a:ext cx="322" cy="524"/>
              <a:chOff x="3420" y="1344"/>
              <a:chExt cx="322" cy="524"/>
            </a:xfrm>
          </p:grpSpPr>
          <p:sp>
            <p:nvSpPr>
              <p:cNvPr id="23560" name="Text Box 26"/>
              <p:cNvSpPr/>
              <p:nvPr/>
            </p:nvSpPr>
            <p:spPr>
              <a:xfrm>
                <a:off x="3424" y="1568"/>
                <a:ext cx="318" cy="300"/>
              </a:xfrm>
              <a:prstGeom prst="rect">
                <a:avLst/>
              </a:prstGeom>
              <a:noFill/>
              <a:ln w="12700">
                <a:noFill/>
                <a:miter lim="800000"/>
              </a:ln>
            </p:spPr>
            <p:txBody>
              <a:bodyPr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</a:lstStyle>
              <a:p>
                <a:pPr lvl="0">
                  <a:lnSpc>
                    <a:spcPct val="120000"/>
                  </a:lnSpc>
                  <a:spcBef>
                    <a:spcPct val="50000"/>
                  </a:spcBef>
                </a:pPr>
                <a:r>
                  <a:rPr lang="en-US" altLang="zh-CN" sz="2400" b="0">
                    <a:latin typeface="黑体" panose="02010609060101010101" pitchFamily="49" charset="-122"/>
                    <a:ea typeface="黑体" panose="02010609060101010101" pitchFamily="49" charset="-122"/>
                  </a:rPr>
                  <a:t>8</a:t>
                </a:r>
                <a:endParaRPr lang="en-US" altLang="zh-CN" sz="2400" b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3561" name="Text Box 27"/>
              <p:cNvSpPr/>
              <p:nvPr/>
            </p:nvSpPr>
            <p:spPr>
              <a:xfrm>
                <a:off x="3420" y="1344"/>
                <a:ext cx="227" cy="300"/>
              </a:xfrm>
              <a:prstGeom prst="rect">
                <a:avLst/>
              </a:prstGeom>
              <a:noFill/>
              <a:ln w="12700">
                <a:noFill/>
                <a:miter lim="800000"/>
              </a:ln>
            </p:spPr>
            <p:txBody>
              <a:bodyPr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</a:lstStyle>
              <a:p>
                <a:pPr lvl="0">
                  <a:lnSpc>
                    <a:spcPct val="120000"/>
                  </a:lnSpc>
                  <a:spcBef>
                    <a:spcPct val="50000"/>
                  </a:spcBef>
                </a:pPr>
                <a:r>
                  <a:rPr lang="en-US" altLang="zh-CN" sz="2400" b="0">
                    <a:latin typeface="黑体" panose="02010609060101010101" pitchFamily="49" charset="-122"/>
                    <a:ea typeface="黑体" panose="02010609060101010101" pitchFamily="49" charset="-122"/>
                  </a:rPr>
                  <a:t>2</a:t>
                </a:r>
                <a:endParaRPr lang="en-US" altLang="zh-CN" sz="2400" b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3562" name="Line 28"/>
              <p:cNvCxnSpPr/>
              <p:nvPr/>
            </p:nvCxnSpPr>
            <p:spPr>
              <a:xfrm>
                <a:off x="3430" y="1608"/>
                <a:ext cx="181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</p:spPr>
          </p:cxnSp>
        </p:grpSp>
        <p:grpSp>
          <p:nvGrpSpPr>
            <p:cNvPr id="23563" name="Group 29"/>
            <p:cNvGrpSpPr/>
            <p:nvPr/>
          </p:nvGrpSpPr>
          <p:grpSpPr>
            <a:xfrm>
              <a:off x="4486" y="1797"/>
              <a:ext cx="318" cy="524"/>
              <a:chOff x="3969" y="1298"/>
              <a:chExt cx="318" cy="524"/>
            </a:xfrm>
          </p:grpSpPr>
          <p:sp>
            <p:nvSpPr>
              <p:cNvPr id="23564" name="Text Box 30"/>
              <p:cNvSpPr/>
              <p:nvPr/>
            </p:nvSpPr>
            <p:spPr>
              <a:xfrm>
                <a:off x="3969" y="1522"/>
                <a:ext cx="318" cy="300"/>
              </a:xfrm>
              <a:prstGeom prst="rect">
                <a:avLst/>
              </a:prstGeom>
              <a:noFill/>
              <a:ln w="12700">
                <a:noFill/>
                <a:miter lim="800000"/>
              </a:ln>
            </p:spPr>
            <p:txBody>
              <a:bodyPr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</a:lstStyle>
              <a:p>
                <a:pPr lvl="0">
                  <a:lnSpc>
                    <a:spcPct val="120000"/>
                  </a:lnSpc>
                  <a:spcBef>
                    <a:spcPct val="50000"/>
                  </a:spcBef>
                </a:pPr>
                <a:r>
                  <a:rPr lang="en-US" altLang="zh-CN" sz="2400" b="0">
                    <a:latin typeface="黑体" panose="02010609060101010101" pitchFamily="49" charset="-122"/>
                    <a:ea typeface="黑体" panose="02010609060101010101" pitchFamily="49" charset="-122"/>
                  </a:rPr>
                  <a:t>12</a:t>
                </a:r>
                <a:endParaRPr lang="en-US" altLang="zh-CN" sz="2400" b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sp>
            <p:nvSpPr>
              <p:cNvPr id="23565" name="Text Box 31"/>
              <p:cNvSpPr/>
              <p:nvPr/>
            </p:nvSpPr>
            <p:spPr>
              <a:xfrm>
                <a:off x="4025" y="1298"/>
                <a:ext cx="227" cy="300"/>
              </a:xfrm>
              <a:prstGeom prst="rect">
                <a:avLst/>
              </a:prstGeom>
              <a:noFill/>
              <a:ln w="12700">
                <a:noFill/>
                <a:miter lim="800000"/>
              </a:ln>
            </p:spPr>
            <p:txBody>
              <a:bodyPr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</a:lstStyle>
              <a:p>
                <a:pPr lvl="0">
                  <a:lnSpc>
                    <a:spcPct val="120000"/>
                  </a:lnSpc>
                  <a:spcBef>
                    <a:spcPct val="50000"/>
                  </a:spcBef>
                </a:pPr>
                <a:r>
                  <a:rPr lang="en-US" altLang="zh-CN" sz="2400" b="0">
                    <a:latin typeface="黑体" panose="02010609060101010101" pitchFamily="49" charset="-122"/>
                    <a:ea typeface="黑体" panose="02010609060101010101" pitchFamily="49" charset="-122"/>
                  </a:rPr>
                  <a:t>3</a:t>
                </a:r>
                <a:endParaRPr lang="en-US" altLang="zh-CN" sz="2400" b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3566" name="Line 32"/>
              <p:cNvCxnSpPr/>
              <p:nvPr/>
            </p:nvCxnSpPr>
            <p:spPr>
              <a:xfrm>
                <a:off x="4011" y="1562"/>
                <a:ext cx="22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</p:spPr>
          </p:cxnSp>
        </p:grpSp>
      </p:grpSp>
      <p:pic>
        <p:nvPicPr>
          <p:cNvPr id="23567" name="Picture 34" descr="u4jx06_11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313" y="-71437"/>
            <a:ext cx="7620000" cy="57150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3568" name="副标题 79"/>
          <p:cNvSpPr>
            <a:spLocks noGrp="1"/>
          </p:cNvSpPr>
          <p:nvPr>
            <p:ph type="subTitle" idx="17"/>
          </p:nvPr>
        </p:nvSpPr>
        <p:spPr>
          <a:xfrm>
            <a:off x="1087438" y="149225"/>
            <a:ext cx="3863975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4572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9144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lang="zh-CN" altLang="en-US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3716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lang="zh-CN" altLang="en-US"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1828800" indent="0" algn="ctr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lang="zh-CN" altLang="en-US"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</a:lstStyle>
          <a:p>
            <a:pPr marL="0" lvl="0" indent="0" algn="l">
              <a:buNone/>
            </a:pPr>
            <a:r>
              <a:rPr lang="zh-CN" altLang="en-US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巩固练习</a:t>
            </a:r>
            <a:endParaRPr lang="zh-CN" altLang="en-US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569" name="TextBox 9"/>
          <p:cNvSpPr/>
          <p:nvPr/>
        </p:nvSpPr>
        <p:spPr>
          <a:xfrm>
            <a:off x="857250" y="1285875"/>
            <a:ext cx="5526088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2000" b="1" i="0" u="none" baseline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</a:lstStyle>
          <a:p>
            <a:pPr lvl="0">
              <a:lnSpc>
                <a:spcPct val="150000"/>
              </a:lnSpc>
            </a:pPr>
            <a:r>
              <a:rPr lang="en-US" altLang="zh-CN" sz="2400" b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400" b="0">
                <a:latin typeface="黑体" panose="02010609060101010101" pitchFamily="49" charset="-122"/>
                <a:ea typeface="黑体" panose="02010609060101010101" pitchFamily="49" charset="-122"/>
              </a:rPr>
              <a:t>按要求涂色，再比较它们的大小。</a:t>
            </a:r>
            <a:endParaRPr lang="zh-CN" altLang="zh-CN" sz="2400" b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3570" name="Group 55"/>
          <p:cNvGrpSpPr/>
          <p:nvPr/>
        </p:nvGrpSpPr>
        <p:grpSpPr>
          <a:xfrm>
            <a:off x="2916238" y="3529013"/>
            <a:ext cx="2232025" cy="831850"/>
            <a:chOff x="1837" y="2387"/>
            <a:chExt cx="1406" cy="524"/>
          </a:xfrm>
        </p:grpSpPr>
        <p:grpSp>
          <p:nvGrpSpPr>
            <p:cNvPr id="23571" name="Group 54"/>
            <p:cNvGrpSpPr/>
            <p:nvPr/>
          </p:nvGrpSpPr>
          <p:grpSpPr>
            <a:xfrm>
              <a:off x="1837" y="2387"/>
              <a:ext cx="1406" cy="524"/>
              <a:chOff x="1837" y="2387"/>
              <a:chExt cx="1406" cy="524"/>
            </a:xfrm>
          </p:grpSpPr>
          <p:grpSp>
            <p:nvGrpSpPr>
              <p:cNvPr id="23572" name="Group 40"/>
              <p:cNvGrpSpPr/>
              <p:nvPr/>
            </p:nvGrpSpPr>
            <p:grpSpPr>
              <a:xfrm>
                <a:off x="1837" y="2387"/>
                <a:ext cx="322" cy="524"/>
                <a:chOff x="3420" y="1344"/>
                <a:chExt cx="322" cy="524"/>
              </a:xfrm>
            </p:grpSpPr>
            <p:sp>
              <p:nvSpPr>
                <p:cNvPr id="23573" name="Text Box 41"/>
                <p:cNvSpPr/>
                <p:nvPr/>
              </p:nvSpPr>
              <p:spPr>
                <a:xfrm>
                  <a:off x="3424" y="1568"/>
                  <a:ext cx="318" cy="30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</a:ln>
              </p:spPr>
              <p:txBody>
                <a:bodyPr anchor="t" anchorCtr="0">
                  <a:spAutoFit/>
                </a:bodyPr>
                <a:lstStyle>
                  <a:defPPr>
                    <a:defRPr lang="zh-CN"/>
                  </a:defPPr>
                  <a:lvl1pPr marL="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1pPr>
                  <a:lvl2pPr marL="4572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2pPr>
                  <a:lvl3pPr marL="9144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3pPr>
                  <a:lvl4pPr marL="13716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4pPr>
                  <a:lvl5pPr marL="18288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5pPr>
                </a:lstStyle>
                <a:p>
                  <a:pPr lvl="0">
                    <a:lnSpc>
                      <a:spcPct val="120000"/>
                    </a:lnSpc>
                    <a:spcBef>
                      <a:spcPct val="50000"/>
                    </a:spcBef>
                  </a:pPr>
                  <a:r>
                    <a:rPr lang="en-US" altLang="zh-CN" sz="2400" b="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5</a:t>
                  </a:r>
                  <a:endParaRPr lang="en-US" altLang="zh-CN" sz="2400" b="0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3574" name="Text Box 42"/>
                <p:cNvSpPr/>
                <p:nvPr/>
              </p:nvSpPr>
              <p:spPr>
                <a:xfrm>
                  <a:off x="3420" y="1344"/>
                  <a:ext cx="227" cy="30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</a:ln>
              </p:spPr>
              <p:txBody>
                <a:bodyPr anchor="t" anchorCtr="0">
                  <a:spAutoFit/>
                </a:bodyPr>
                <a:lstStyle>
                  <a:defPPr>
                    <a:defRPr lang="zh-CN"/>
                  </a:defPPr>
                  <a:lvl1pPr marL="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1pPr>
                  <a:lvl2pPr marL="4572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2pPr>
                  <a:lvl3pPr marL="9144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3pPr>
                  <a:lvl4pPr marL="13716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4pPr>
                  <a:lvl5pPr marL="18288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5pPr>
                </a:lstStyle>
                <a:p>
                  <a:pPr lvl="0">
                    <a:lnSpc>
                      <a:spcPct val="120000"/>
                    </a:lnSpc>
                    <a:spcBef>
                      <a:spcPct val="50000"/>
                    </a:spcBef>
                  </a:pPr>
                  <a:r>
                    <a:rPr lang="en-US" altLang="zh-CN" sz="2400" b="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1</a:t>
                  </a:r>
                  <a:endParaRPr lang="en-US" altLang="zh-CN" sz="2400" b="0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cxnSp>
              <p:nvCxnSpPr>
                <p:cNvPr id="23575" name="Line 43"/>
                <p:cNvCxnSpPr/>
                <p:nvPr/>
              </p:nvCxnSpPr>
              <p:spPr>
                <a:xfrm>
                  <a:off x="3430" y="1628"/>
                  <a:ext cx="181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</p:spPr>
            </p:cxnSp>
          </p:grpSp>
          <p:grpSp>
            <p:nvGrpSpPr>
              <p:cNvPr id="23576" name="Group 44"/>
              <p:cNvGrpSpPr/>
              <p:nvPr/>
            </p:nvGrpSpPr>
            <p:grpSpPr>
              <a:xfrm>
                <a:off x="2426" y="2387"/>
                <a:ext cx="322" cy="524"/>
                <a:chOff x="3420" y="1344"/>
                <a:chExt cx="322" cy="524"/>
              </a:xfrm>
            </p:grpSpPr>
            <p:sp>
              <p:nvSpPr>
                <p:cNvPr id="23577" name="Text Box 45"/>
                <p:cNvSpPr/>
                <p:nvPr/>
              </p:nvSpPr>
              <p:spPr>
                <a:xfrm>
                  <a:off x="3424" y="1568"/>
                  <a:ext cx="318" cy="30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</a:ln>
              </p:spPr>
              <p:txBody>
                <a:bodyPr anchor="t" anchorCtr="0">
                  <a:spAutoFit/>
                </a:bodyPr>
                <a:lstStyle>
                  <a:defPPr>
                    <a:defRPr lang="zh-CN"/>
                  </a:defPPr>
                  <a:lvl1pPr marL="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1pPr>
                  <a:lvl2pPr marL="4572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2pPr>
                  <a:lvl3pPr marL="9144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3pPr>
                  <a:lvl4pPr marL="13716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4pPr>
                  <a:lvl5pPr marL="18288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5pPr>
                </a:lstStyle>
                <a:p>
                  <a:pPr lvl="0">
                    <a:lnSpc>
                      <a:spcPct val="120000"/>
                    </a:lnSpc>
                    <a:spcBef>
                      <a:spcPct val="50000"/>
                    </a:spcBef>
                  </a:pPr>
                  <a:r>
                    <a:rPr lang="en-US" altLang="zh-CN" sz="2400" b="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8</a:t>
                  </a:r>
                  <a:endParaRPr lang="en-US" altLang="zh-CN" sz="2400" b="0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3578" name="Text Box 46"/>
                <p:cNvSpPr/>
                <p:nvPr/>
              </p:nvSpPr>
              <p:spPr>
                <a:xfrm>
                  <a:off x="3420" y="1344"/>
                  <a:ext cx="227" cy="30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</a:ln>
              </p:spPr>
              <p:txBody>
                <a:bodyPr anchor="t" anchorCtr="0">
                  <a:spAutoFit/>
                </a:bodyPr>
                <a:lstStyle>
                  <a:defPPr>
                    <a:defRPr lang="zh-CN"/>
                  </a:defPPr>
                  <a:lvl1pPr marL="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1pPr>
                  <a:lvl2pPr marL="4572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2pPr>
                  <a:lvl3pPr marL="9144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3pPr>
                  <a:lvl4pPr marL="13716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4pPr>
                  <a:lvl5pPr marL="18288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5pPr>
                </a:lstStyle>
                <a:p>
                  <a:pPr lvl="0">
                    <a:lnSpc>
                      <a:spcPct val="120000"/>
                    </a:lnSpc>
                    <a:spcBef>
                      <a:spcPct val="50000"/>
                    </a:spcBef>
                  </a:pPr>
                  <a:r>
                    <a:rPr lang="en-US" altLang="zh-CN" sz="2400" b="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2</a:t>
                  </a:r>
                  <a:endParaRPr lang="en-US" altLang="zh-CN" sz="2400" b="0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cxnSp>
              <p:nvCxnSpPr>
                <p:cNvPr id="23579" name="Line 47"/>
                <p:cNvCxnSpPr/>
                <p:nvPr/>
              </p:nvCxnSpPr>
              <p:spPr>
                <a:xfrm>
                  <a:off x="3430" y="1628"/>
                  <a:ext cx="181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</p:spPr>
            </p:cxnSp>
          </p:grpSp>
          <p:grpSp>
            <p:nvGrpSpPr>
              <p:cNvPr id="23580" name="Group 48"/>
              <p:cNvGrpSpPr/>
              <p:nvPr/>
            </p:nvGrpSpPr>
            <p:grpSpPr>
              <a:xfrm>
                <a:off x="2925" y="2387"/>
                <a:ext cx="318" cy="524"/>
                <a:chOff x="3969" y="1298"/>
                <a:chExt cx="318" cy="524"/>
              </a:xfrm>
            </p:grpSpPr>
            <p:sp>
              <p:nvSpPr>
                <p:cNvPr id="23581" name="Text Box 49"/>
                <p:cNvSpPr/>
                <p:nvPr/>
              </p:nvSpPr>
              <p:spPr>
                <a:xfrm>
                  <a:off x="3969" y="1522"/>
                  <a:ext cx="318" cy="30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</a:ln>
              </p:spPr>
              <p:txBody>
                <a:bodyPr anchor="t" anchorCtr="0">
                  <a:spAutoFit/>
                </a:bodyPr>
                <a:lstStyle>
                  <a:defPPr>
                    <a:defRPr lang="zh-CN"/>
                  </a:defPPr>
                  <a:lvl1pPr marL="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1pPr>
                  <a:lvl2pPr marL="4572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2pPr>
                  <a:lvl3pPr marL="9144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3pPr>
                  <a:lvl4pPr marL="13716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4pPr>
                  <a:lvl5pPr marL="18288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5pPr>
                </a:lstStyle>
                <a:p>
                  <a:pPr lvl="0">
                    <a:lnSpc>
                      <a:spcPct val="120000"/>
                    </a:lnSpc>
                    <a:spcBef>
                      <a:spcPct val="50000"/>
                    </a:spcBef>
                  </a:pPr>
                  <a:r>
                    <a:rPr lang="en-US" altLang="zh-CN" sz="2400" b="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12</a:t>
                  </a:r>
                  <a:endParaRPr lang="en-US" altLang="zh-CN" sz="2400" b="0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sp>
              <p:nvSpPr>
                <p:cNvPr id="23582" name="Text Box 50"/>
                <p:cNvSpPr/>
                <p:nvPr/>
              </p:nvSpPr>
              <p:spPr>
                <a:xfrm>
                  <a:off x="4025" y="1298"/>
                  <a:ext cx="227" cy="300"/>
                </a:xfrm>
                <a:prstGeom prst="rect">
                  <a:avLst/>
                </a:prstGeom>
                <a:noFill/>
                <a:ln w="12700">
                  <a:noFill/>
                  <a:miter lim="800000"/>
                </a:ln>
              </p:spPr>
              <p:txBody>
                <a:bodyPr anchor="t" anchorCtr="0">
                  <a:spAutoFit/>
                </a:bodyPr>
                <a:lstStyle>
                  <a:defPPr>
                    <a:defRPr lang="zh-CN"/>
                  </a:defPPr>
                  <a:lvl1pPr marL="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1pPr>
                  <a:lvl2pPr marL="4572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2pPr>
                  <a:lvl3pPr marL="9144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3pPr>
                  <a:lvl4pPr marL="13716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 typeface="Arial" panose="020B0604020202020204" pitchFamily="34" charset="0"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4pPr>
                  <a:lvl5pPr marL="1828800" indent="0" algn="l" defTabSz="914400" rtl="0" eaLnBrk="1" fontAlgn="base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 lang="zh-CN" altLang="en-US" sz="2000" b="1" i="0" u="none" baseline="0">
                      <a:solidFill>
                        <a:schemeClr val="tx1"/>
                      </a:solidFill>
                      <a:latin typeface="楷体_GB2312" pitchFamily="49" charset="-122"/>
                      <a:ea typeface="楷体_GB2312" pitchFamily="49" charset="-122"/>
                    </a:defRPr>
                  </a:lvl5pPr>
                </a:lstStyle>
                <a:p>
                  <a:pPr lvl="0">
                    <a:lnSpc>
                      <a:spcPct val="120000"/>
                    </a:lnSpc>
                    <a:spcBef>
                      <a:spcPct val="50000"/>
                    </a:spcBef>
                  </a:pPr>
                  <a:r>
                    <a:rPr lang="en-US" altLang="zh-CN" sz="2400" b="0">
                      <a:latin typeface="黑体" panose="02010609060101010101" pitchFamily="49" charset="-122"/>
                      <a:ea typeface="黑体" panose="02010609060101010101" pitchFamily="49" charset="-122"/>
                    </a:rPr>
                    <a:t>3</a:t>
                  </a:r>
                  <a:endParaRPr lang="en-US" altLang="zh-CN" sz="2400" b="0">
                    <a:latin typeface="黑体" panose="02010609060101010101" pitchFamily="49" charset="-122"/>
                    <a:ea typeface="黑体" panose="02010609060101010101" pitchFamily="49" charset="-122"/>
                  </a:endParaRPr>
                </a:p>
              </p:txBody>
            </p:sp>
            <p:cxnSp>
              <p:nvCxnSpPr>
                <p:cNvPr id="23583" name="Line 51"/>
                <p:cNvCxnSpPr/>
                <p:nvPr/>
              </p:nvCxnSpPr>
              <p:spPr>
                <a:xfrm>
                  <a:off x="4011" y="1582"/>
                  <a:ext cx="227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</p:spPr>
            </p:cxnSp>
          </p:grpSp>
          <p:sp>
            <p:nvSpPr>
              <p:cNvPr id="23584" name="Text Box 52"/>
              <p:cNvSpPr/>
              <p:nvPr/>
            </p:nvSpPr>
            <p:spPr>
              <a:xfrm>
                <a:off x="2054" y="2478"/>
                <a:ext cx="318" cy="300"/>
              </a:xfrm>
              <a:prstGeom prst="rect">
                <a:avLst/>
              </a:prstGeom>
              <a:noFill/>
              <a:ln w="12700">
                <a:noFill/>
                <a:miter lim="800000"/>
              </a:ln>
            </p:spPr>
            <p:txBody>
              <a:bodyPr anchor="t" anchorCtr="0">
                <a:spAutoFit/>
              </a:bodyPr>
              <a:lstStyle>
                <a:defPPr>
                  <a:defRPr lang="zh-CN"/>
                </a:defPPr>
                <a:lvl1pPr marL="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1pPr>
                <a:lvl2pPr marL="4572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2pPr>
                <a:lvl3pPr marL="9144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3pPr>
                <a:lvl4pPr marL="13716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4pPr>
                <a:lvl5pPr marL="1828800" indent="0" algn="l" defTabSz="914400" rtl="0" eaLnBrk="1" fontAlgn="base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lang="zh-CN" altLang="en-US" sz="2000" b="1" i="0" u="none" baseline="0">
                    <a:solidFill>
                      <a:schemeClr val="tx1"/>
                    </a:solidFill>
                    <a:latin typeface="楷体_GB2312" pitchFamily="49" charset="-122"/>
                    <a:ea typeface="楷体_GB2312" pitchFamily="49" charset="-122"/>
                  </a:defRPr>
                </a:lvl5pPr>
              </a:lstStyle>
              <a:p>
                <a:pPr lvl="0">
                  <a:lnSpc>
                    <a:spcPct val="120000"/>
                  </a:lnSpc>
                  <a:spcBef>
                    <a:spcPct val="50000"/>
                  </a:spcBef>
                </a:pPr>
                <a:r>
                  <a:rPr lang="zh-CN" altLang="en-US" sz="2400" b="0">
                    <a:solidFill>
                      <a:srgbClr val="FF33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＜</a:t>
                </a:r>
                <a:endParaRPr lang="zh-CN" altLang="en-US" sz="2400" b="0">
                  <a:solidFill>
                    <a:srgbClr val="FF33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23585" name="Text Box 53"/>
            <p:cNvSpPr/>
            <p:nvPr/>
          </p:nvSpPr>
          <p:spPr>
            <a:xfrm>
              <a:off x="2653" y="2478"/>
              <a:ext cx="318" cy="300"/>
            </a:xfrm>
            <a:prstGeom prst="rect">
              <a:avLst/>
            </a:prstGeom>
            <a:noFill/>
            <a:ln w="12700"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4572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9144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3716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1828800" indent="0" algn="l" defTabSz="914400" rtl="0" eaLnBrk="1" fontAlgn="base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lang="zh-CN" altLang="en-US" sz="2000" b="1" i="0" u="none" baseline="0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</a:lstStyle>
            <a:p>
              <a:pPr lvl="0">
                <a:lnSpc>
                  <a:spcPct val="120000"/>
                </a:lnSpc>
                <a:spcBef>
                  <a:spcPct val="50000"/>
                </a:spcBef>
              </a:pPr>
              <a:r>
                <a:rPr lang="zh-CN" altLang="en-US" sz="2400" b="0">
                  <a:solidFill>
                    <a:srgbClr val="FF33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＝</a:t>
              </a:r>
              <a:endParaRPr lang="zh-CN" altLang="en-US" sz="2400" b="0">
                <a:solidFill>
                  <a:srgbClr val="FF33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 fill="hold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 fill="hold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3e40e04d-6e55-4c31-8cbd-3aaac9cecdb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楷体_GB2312"/>
        <a:cs typeface="Arial"/>
      </a:majorFont>
      <a:minorFont>
        <a:latin typeface="Arial"/>
        <a:ea typeface="楷体_GB231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CC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2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楷体_GB2312" pitchFamily="49" charset="-122"/>
            <a:ea typeface="楷体_GB2312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CC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2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楷体_GB2312" pitchFamily="49" charset="-122"/>
            <a:ea typeface="楷体_GB2312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642</Words>
  <Application>WPS 演示</Application>
  <PresentationFormat>全屏显示(4:3)</PresentationFormat>
  <Paragraphs>248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Arial</vt:lpstr>
      <vt:lpstr>宋体</vt:lpstr>
      <vt:lpstr>Wingdings</vt:lpstr>
      <vt:lpstr>楷体_GB2312</vt:lpstr>
      <vt:lpstr>新宋体</vt:lpstr>
      <vt:lpstr>黑体</vt:lpstr>
      <vt:lpstr>Calibri</vt:lpstr>
      <vt:lpstr>Calibri</vt:lpstr>
      <vt:lpstr>微软雅黑</vt:lpstr>
      <vt:lpstr>Arial</vt:lpstr>
      <vt:lpstr>Arial Unicode MS</vt:lpstr>
      <vt:lpstr>第一PPT模板网-WWW.1PPT.COM</vt:lpstr>
      <vt:lpstr>分数的基本性质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2021-03-29T23:39:00Z</cp:lastPrinted>
  <dcterms:created xsi:type="dcterms:W3CDTF">2021-03-29T23:39:00Z</dcterms:created>
  <dcterms:modified xsi:type="dcterms:W3CDTF">2023-02-09T05:31:27Z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3716B4A8D5F34A45A4E248853A1CEB45</vt:lpwstr>
  </property>
  <property fmtid="{D5CDD505-2E9C-101B-9397-08002B2CF9AE}" pid="7" name="KSOProductBuildVer">
    <vt:lpwstr>2052-11.1.0.13703</vt:lpwstr>
  </property>
</Properties>
</file>