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97" r:id="rId5"/>
    <p:sldId id="257" r:id="rId6"/>
    <p:sldId id="258" r:id="rId7"/>
    <p:sldId id="298" r:id="rId8"/>
    <p:sldId id="263" r:id="rId9"/>
    <p:sldId id="262" r:id="rId10"/>
    <p:sldId id="308" r:id="rId11"/>
    <p:sldId id="309" r:id="rId12"/>
    <p:sldId id="310" r:id="rId13"/>
    <p:sldId id="307" r:id="rId14"/>
    <p:sldId id="290" r:id="rId15"/>
    <p:sldId id="291" r:id="rId16"/>
    <p:sldId id="299" r:id="rId17"/>
    <p:sldId id="300" r:id="rId18"/>
    <p:sldId id="301" r:id="rId19"/>
    <p:sldId id="302" r:id="rId20"/>
    <p:sldId id="269" r:id="rId21"/>
    <p:sldId id="295" r:id="rId22"/>
    <p:sldId id="306" r:id="rId23"/>
    <p:sldId id="311" r:id="rId24"/>
    <p:sldId id="264" r:id="rId25"/>
    <p:sldId id="275" r:id="rId26"/>
    <p:sldId id="265" r:id="rId27"/>
    <p:sldId id="266" r:id="rId28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35"/>
    <p:restoredTop sz="95154"/>
  </p:normalViewPr>
  <p:slideViewPr>
    <p:cSldViewPr snapToGrid="0" showGuides="1">
      <p:cViewPr varScale="1">
        <p:scale>
          <a:sx n="147" d="100"/>
          <a:sy n="147" d="100"/>
        </p:scale>
        <p:origin x="-804" y="-90"/>
      </p:cViewPr>
      <p:guideLst>
        <p:guide orient="horz" pos="1620"/>
        <p:guide pos="281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6275" y="798513"/>
            <a:ext cx="7772400" cy="140093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2075" y="2086901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341438"/>
            <a:ext cx="9144000" cy="1754188"/>
          </a:xfrm>
          <a:prstGeom prst="rect">
            <a:avLst/>
          </a:prstGeom>
          <a:solidFill>
            <a:srgbClr val="FFFF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1798200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4800" b="1" kern="1200" cap="none" spc="0" normalizeH="0" baseline="0" noProof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kumimoji="0" lang="zh-CN" altLang="en-US" sz="4800" b="1" kern="1200" cap="none" spc="0" normalizeH="0" baseline="0" noProof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kumimoji="0" lang="zh-CN" altLang="en-US" sz="48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和体积单位</a:t>
            </a:r>
            <a:endParaRPr kumimoji="0" lang="zh-CN" altLang="en-US" sz="4800" b="1" kern="1200" cap="none" spc="0" normalizeH="0" baseline="0" noProof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E:\罗梦\2017春下\人五数下\素材\7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23000" y="2586038"/>
            <a:ext cx="1830388" cy="1589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组合 2"/>
          <p:cNvGrpSpPr/>
          <p:nvPr/>
        </p:nvGrpSpPr>
        <p:grpSpPr>
          <a:xfrm>
            <a:off x="962025" y="2181225"/>
            <a:ext cx="4999038" cy="2041525"/>
            <a:chOff x="962362" y="2010185"/>
            <a:chExt cx="4998701" cy="2041883"/>
          </a:xfrm>
        </p:grpSpPr>
        <p:pic>
          <p:nvPicPr>
            <p:cNvPr id="10249" name="Picture 2" descr="E:\罗梦\2017春下\人五数下\素材\未标题-5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362" y="2415177"/>
              <a:ext cx="1932104" cy="15881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0" name="Picture 3" descr="E:\罗梦\2017春下\人五数下\素材\6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184526" y="2010185"/>
              <a:ext cx="2071157" cy="20418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右箭头 5"/>
            <p:cNvSpPr/>
            <p:nvPr/>
          </p:nvSpPr>
          <p:spPr bwMode="auto">
            <a:xfrm>
              <a:off x="3246621" y="3294698"/>
              <a:ext cx="485742" cy="247693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右箭头 6"/>
            <p:cNvSpPr/>
            <p:nvPr/>
          </p:nvSpPr>
          <p:spPr bwMode="auto">
            <a:xfrm>
              <a:off x="5475321" y="3297874"/>
              <a:ext cx="485742" cy="247693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" name="圆角矩形标注 7"/>
          <p:cNvSpPr/>
          <p:nvPr/>
        </p:nvSpPr>
        <p:spPr bwMode="auto">
          <a:xfrm>
            <a:off x="1787525" y="322580"/>
            <a:ext cx="3889375" cy="1736725"/>
          </a:xfrm>
          <a:prstGeom prst="wedgeRoundRectCallout">
            <a:avLst>
              <a:gd name="adj1" fmla="val 60707"/>
              <a:gd name="adj2" fmla="val 947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个杯子装不下这些水，因为石头占有一定的空间。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柱形 8"/>
          <p:cNvSpPr/>
          <p:nvPr/>
        </p:nvSpPr>
        <p:spPr bwMode="auto">
          <a:xfrm>
            <a:off x="7278688" y="2738438"/>
            <a:ext cx="588963" cy="1298575"/>
          </a:xfrm>
          <a:prstGeom prst="can">
            <a:avLst>
              <a:gd name="adj" fmla="val 32692"/>
            </a:avLst>
          </a:prstGeom>
          <a:noFill/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7381875" y="3678238"/>
            <a:ext cx="415925" cy="261938"/>
          </a:xfrm>
          <a:custGeom>
            <a:avLst/>
            <a:gdLst>
              <a:gd name="connsiteX0" fmla="*/ 411956 w 412047"/>
              <a:gd name="connsiteY0" fmla="*/ 159544 h 247650"/>
              <a:gd name="connsiteX1" fmla="*/ 409575 w 412047"/>
              <a:gd name="connsiteY1" fmla="*/ 145257 h 247650"/>
              <a:gd name="connsiteX2" fmla="*/ 400050 w 412047"/>
              <a:gd name="connsiteY2" fmla="*/ 130969 h 247650"/>
              <a:gd name="connsiteX3" fmla="*/ 388144 w 412047"/>
              <a:gd name="connsiteY3" fmla="*/ 116682 h 247650"/>
              <a:gd name="connsiteX4" fmla="*/ 381000 w 412047"/>
              <a:gd name="connsiteY4" fmla="*/ 111919 h 247650"/>
              <a:gd name="connsiteX5" fmla="*/ 376237 w 412047"/>
              <a:gd name="connsiteY5" fmla="*/ 104775 h 247650"/>
              <a:gd name="connsiteX6" fmla="*/ 361950 w 412047"/>
              <a:gd name="connsiteY6" fmla="*/ 90488 h 247650"/>
              <a:gd name="connsiteX7" fmla="*/ 347662 w 412047"/>
              <a:gd name="connsiteY7" fmla="*/ 76200 h 247650"/>
              <a:gd name="connsiteX8" fmla="*/ 338137 w 412047"/>
              <a:gd name="connsiteY8" fmla="*/ 69057 h 247650"/>
              <a:gd name="connsiteX9" fmla="*/ 316706 w 412047"/>
              <a:gd name="connsiteY9" fmla="*/ 50007 h 247650"/>
              <a:gd name="connsiteX10" fmla="*/ 297656 w 412047"/>
              <a:gd name="connsiteY10" fmla="*/ 33338 h 247650"/>
              <a:gd name="connsiteX11" fmla="*/ 283369 w 412047"/>
              <a:gd name="connsiteY11" fmla="*/ 23813 h 247650"/>
              <a:gd name="connsiteX12" fmla="*/ 269081 w 412047"/>
              <a:gd name="connsiteY12" fmla="*/ 16669 h 247650"/>
              <a:gd name="connsiteX13" fmla="*/ 261937 w 412047"/>
              <a:gd name="connsiteY13" fmla="*/ 11907 h 247650"/>
              <a:gd name="connsiteX14" fmla="*/ 254794 w 412047"/>
              <a:gd name="connsiteY14" fmla="*/ 9525 h 247650"/>
              <a:gd name="connsiteX15" fmla="*/ 188119 w 412047"/>
              <a:gd name="connsiteY15" fmla="*/ 0 h 247650"/>
              <a:gd name="connsiteX16" fmla="*/ 95250 w 412047"/>
              <a:gd name="connsiteY16" fmla="*/ 2382 h 247650"/>
              <a:gd name="connsiteX17" fmla="*/ 69056 w 412047"/>
              <a:gd name="connsiteY17" fmla="*/ 7144 h 247650"/>
              <a:gd name="connsiteX18" fmla="*/ 54769 w 412047"/>
              <a:gd name="connsiteY18" fmla="*/ 21432 h 247650"/>
              <a:gd name="connsiteX19" fmla="*/ 50006 w 412047"/>
              <a:gd name="connsiteY19" fmla="*/ 28575 h 247650"/>
              <a:gd name="connsiteX20" fmla="*/ 42862 w 412047"/>
              <a:gd name="connsiteY20" fmla="*/ 35719 h 247650"/>
              <a:gd name="connsiteX21" fmla="*/ 28575 w 412047"/>
              <a:gd name="connsiteY21" fmla="*/ 59532 h 247650"/>
              <a:gd name="connsiteX22" fmla="*/ 14287 w 412047"/>
              <a:gd name="connsiteY22" fmla="*/ 73819 h 247650"/>
              <a:gd name="connsiteX23" fmla="*/ 11906 w 412047"/>
              <a:gd name="connsiteY23" fmla="*/ 83344 h 247650"/>
              <a:gd name="connsiteX24" fmla="*/ 4762 w 412047"/>
              <a:gd name="connsiteY24" fmla="*/ 97632 h 247650"/>
              <a:gd name="connsiteX25" fmla="*/ 0 w 412047"/>
              <a:gd name="connsiteY25" fmla="*/ 123825 h 247650"/>
              <a:gd name="connsiteX26" fmla="*/ 4762 w 412047"/>
              <a:gd name="connsiteY26" fmla="*/ 188119 h 247650"/>
              <a:gd name="connsiteX27" fmla="*/ 7144 w 412047"/>
              <a:gd name="connsiteY27" fmla="*/ 195263 h 247650"/>
              <a:gd name="connsiteX28" fmla="*/ 14287 w 412047"/>
              <a:gd name="connsiteY28" fmla="*/ 202407 h 247650"/>
              <a:gd name="connsiteX29" fmla="*/ 26194 w 412047"/>
              <a:gd name="connsiteY29" fmla="*/ 216694 h 247650"/>
              <a:gd name="connsiteX30" fmla="*/ 33337 w 412047"/>
              <a:gd name="connsiteY30" fmla="*/ 219075 h 247650"/>
              <a:gd name="connsiteX31" fmla="*/ 50006 w 412047"/>
              <a:gd name="connsiteY31" fmla="*/ 228600 h 247650"/>
              <a:gd name="connsiteX32" fmla="*/ 85725 w 412047"/>
              <a:gd name="connsiteY32" fmla="*/ 233363 h 247650"/>
              <a:gd name="connsiteX33" fmla="*/ 95250 w 412047"/>
              <a:gd name="connsiteY33" fmla="*/ 235744 h 247650"/>
              <a:gd name="connsiteX34" fmla="*/ 102394 w 412047"/>
              <a:gd name="connsiteY34" fmla="*/ 238125 h 247650"/>
              <a:gd name="connsiteX35" fmla="*/ 152400 w 412047"/>
              <a:gd name="connsiteY35" fmla="*/ 242888 h 247650"/>
              <a:gd name="connsiteX36" fmla="*/ 250031 w 412047"/>
              <a:gd name="connsiteY36" fmla="*/ 247650 h 247650"/>
              <a:gd name="connsiteX37" fmla="*/ 311944 w 412047"/>
              <a:gd name="connsiteY37" fmla="*/ 242888 h 247650"/>
              <a:gd name="connsiteX38" fmla="*/ 319087 w 412047"/>
              <a:gd name="connsiteY38" fmla="*/ 240507 h 247650"/>
              <a:gd name="connsiteX39" fmla="*/ 326231 w 412047"/>
              <a:gd name="connsiteY39" fmla="*/ 235744 h 247650"/>
              <a:gd name="connsiteX40" fmla="*/ 335756 w 412047"/>
              <a:gd name="connsiteY40" fmla="*/ 230982 h 247650"/>
              <a:gd name="connsiteX41" fmla="*/ 345281 w 412047"/>
              <a:gd name="connsiteY41" fmla="*/ 223838 h 247650"/>
              <a:gd name="connsiteX42" fmla="*/ 352425 w 412047"/>
              <a:gd name="connsiteY42" fmla="*/ 219075 h 247650"/>
              <a:gd name="connsiteX43" fmla="*/ 369094 w 412047"/>
              <a:gd name="connsiteY43" fmla="*/ 202407 h 247650"/>
              <a:gd name="connsiteX44" fmla="*/ 383381 w 412047"/>
              <a:gd name="connsiteY44" fmla="*/ 192882 h 247650"/>
              <a:gd name="connsiteX45" fmla="*/ 385762 w 412047"/>
              <a:gd name="connsiteY45" fmla="*/ 185738 h 247650"/>
              <a:gd name="connsiteX46" fmla="*/ 392906 w 412047"/>
              <a:gd name="connsiteY46" fmla="*/ 183357 h 247650"/>
              <a:gd name="connsiteX47" fmla="*/ 400050 w 412047"/>
              <a:gd name="connsiteY47" fmla="*/ 178594 h 247650"/>
              <a:gd name="connsiteX48" fmla="*/ 407194 w 412047"/>
              <a:gd name="connsiteY48" fmla="*/ 171450 h 247650"/>
              <a:gd name="connsiteX49" fmla="*/ 411956 w 412047"/>
              <a:gd name="connsiteY49" fmla="*/ 159544 h 247650"/>
              <a:gd name="connsiteX0-1" fmla="*/ 411956 w 412047"/>
              <a:gd name="connsiteY0-2" fmla="*/ 159544 h 247650"/>
              <a:gd name="connsiteX1-3" fmla="*/ 409575 w 412047"/>
              <a:gd name="connsiteY1-4" fmla="*/ 145257 h 247650"/>
              <a:gd name="connsiteX2-5" fmla="*/ 400050 w 412047"/>
              <a:gd name="connsiteY2-6" fmla="*/ 130969 h 247650"/>
              <a:gd name="connsiteX3-7" fmla="*/ 388144 w 412047"/>
              <a:gd name="connsiteY3-8" fmla="*/ 116682 h 247650"/>
              <a:gd name="connsiteX4-9" fmla="*/ 381000 w 412047"/>
              <a:gd name="connsiteY4-10" fmla="*/ 111919 h 247650"/>
              <a:gd name="connsiteX5-11" fmla="*/ 376237 w 412047"/>
              <a:gd name="connsiteY5-12" fmla="*/ 104775 h 247650"/>
              <a:gd name="connsiteX6-13" fmla="*/ 361950 w 412047"/>
              <a:gd name="connsiteY6-14" fmla="*/ 90488 h 247650"/>
              <a:gd name="connsiteX7-15" fmla="*/ 347662 w 412047"/>
              <a:gd name="connsiteY7-16" fmla="*/ 76200 h 247650"/>
              <a:gd name="connsiteX8-17" fmla="*/ 338137 w 412047"/>
              <a:gd name="connsiteY8-18" fmla="*/ 69057 h 247650"/>
              <a:gd name="connsiteX9-19" fmla="*/ 316706 w 412047"/>
              <a:gd name="connsiteY9-20" fmla="*/ 50007 h 247650"/>
              <a:gd name="connsiteX10-21" fmla="*/ 297656 w 412047"/>
              <a:gd name="connsiteY10-22" fmla="*/ 33338 h 247650"/>
              <a:gd name="connsiteX11-23" fmla="*/ 283369 w 412047"/>
              <a:gd name="connsiteY11-24" fmla="*/ 23813 h 247650"/>
              <a:gd name="connsiteX12-25" fmla="*/ 261937 w 412047"/>
              <a:gd name="connsiteY12-26" fmla="*/ 11907 h 247650"/>
              <a:gd name="connsiteX13-27" fmla="*/ 254794 w 412047"/>
              <a:gd name="connsiteY13-28" fmla="*/ 9525 h 247650"/>
              <a:gd name="connsiteX14-29" fmla="*/ 188119 w 412047"/>
              <a:gd name="connsiteY14-30" fmla="*/ 0 h 247650"/>
              <a:gd name="connsiteX15-31" fmla="*/ 95250 w 412047"/>
              <a:gd name="connsiteY15-32" fmla="*/ 2382 h 247650"/>
              <a:gd name="connsiteX16-33" fmla="*/ 69056 w 412047"/>
              <a:gd name="connsiteY16-34" fmla="*/ 7144 h 247650"/>
              <a:gd name="connsiteX17-35" fmla="*/ 54769 w 412047"/>
              <a:gd name="connsiteY17-36" fmla="*/ 21432 h 247650"/>
              <a:gd name="connsiteX18-37" fmla="*/ 50006 w 412047"/>
              <a:gd name="connsiteY18-38" fmla="*/ 28575 h 247650"/>
              <a:gd name="connsiteX19-39" fmla="*/ 42862 w 412047"/>
              <a:gd name="connsiteY19-40" fmla="*/ 35719 h 247650"/>
              <a:gd name="connsiteX20-41" fmla="*/ 28575 w 412047"/>
              <a:gd name="connsiteY20-42" fmla="*/ 59532 h 247650"/>
              <a:gd name="connsiteX21-43" fmla="*/ 14287 w 412047"/>
              <a:gd name="connsiteY21-44" fmla="*/ 73819 h 247650"/>
              <a:gd name="connsiteX22-45" fmla="*/ 11906 w 412047"/>
              <a:gd name="connsiteY22-46" fmla="*/ 83344 h 247650"/>
              <a:gd name="connsiteX23-47" fmla="*/ 4762 w 412047"/>
              <a:gd name="connsiteY23-48" fmla="*/ 97632 h 247650"/>
              <a:gd name="connsiteX24-49" fmla="*/ 0 w 412047"/>
              <a:gd name="connsiteY24-50" fmla="*/ 123825 h 247650"/>
              <a:gd name="connsiteX25-51" fmla="*/ 4762 w 412047"/>
              <a:gd name="connsiteY25-52" fmla="*/ 188119 h 247650"/>
              <a:gd name="connsiteX26-53" fmla="*/ 7144 w 412047"/>
              <a:gd name="connsiteY26-54" fmla="*/ 195263 h 247650"/>
              <a:gd name="connsiteX27-55" fmla="*/ 14287 w 412047"/>
              <a:gd name="connsiteY27-56" fmla="*/ 202407 h 247650"/>
              <a:gd name="connsiteX28-57" fmla="*/ 26194 w 412047"/>
              <a:gd name="connsiteY28-58" fmla="*/ 216694 h 247650"/>
              <a:gd name="connsiteX29-59" fmla="*/ 33337 w 412047"/>
              <a:gd name="connsiteY29-60" fmla="*/ 219075 h 247650"/>
              <a:gd name="connsiteX30-61" fmla="*/ 50006 w 412047"/>
              <a:gd name="connsiteY30-62" fmla="*/ 228600 h 247650"/>
              <a:gd name="connsiteX31-63" fmla="*/ 85725 w 412047"/>
              <a:gd name="connsiteY31-64" fmla="*/ 233363 h 247650"/>
              <a:gd name="connsiteX32-65" fmla="*/ 95250 w 412047"/>
              <a:gd name="connsiteY32-66" fmla="*/ 235744 h 247650"/>
              <a:gd name="connsiteX33-67" fmla="*/ 102394 w 412047"/>
              <a:gd name="connsiteY33-68" fmla="*/ 238125 h 247650"/>
              <a:gd name="connsiteX34-69" fmla="*/ 152400 w 412047"/>
              <a:gd name="connsiteY34-70" fmla="*/ 242888 h 247650"/>
              <a:gd name="connsiteX35-71" fmla="*/ 250031 w 412047"/>
              <a:gd name="connsiteY35-72" fmla="*/ 247650 h 247650"/>
              <a:gd name="connsiteX36-73" fmla="*/ 311944 w 412047"/>
              <a:gd name="connsiteY36-74" fmla="*/ 242888 h 247650"/>
              <a:gd name="connsiteX37-75" fmla="*/ 319087 w 412047"/>
              <a:gd name="connsiteY37-76" fmla="*/ 240507 h 247650"/>
              <a:gd name="connsiteX38-77" fmla="*/ 326231 w 412047"/>
              <a:gd name="connsiteY38-78" fmla="*/ 235744 h 247650"/>
              <a:gd name="connsiteX39-79" fmla="*/ 335756 w 412047"/>
              <a:gd name="connsiteY39-80" fmla="*/ 230982 h 247650"/>
              <a:gd name="connsiteX40-81" fmla="*/ 345281 w 412047"/>
              <a:gd name="connsiteY40-82" fmla="*/ 223838 h 247650"/>
              <a:gd name="connsiteX41-83" fmla="*/ 352425 w 412047"/>
              <a:gd name="connsiteY41-84" fmla="*/ 219075 h 247650"/>
              <a:gd name="connsiteX42-85" fmla="*/ 369094 w 412047"/>
              <a:gd name="connsiteY42-86" fmla="*/ 202407 h 247650"/>
              <a:gd name="connsiteX43-87" fmla="*/ 383381 w 412047"/>
              <a:gd name="connsiteY43-88" fmla="*/ 192882 h 247650"/>
              <a:gd name="connsiteX44-89" fmla="*/ 385762 w 412047"/>
              <a:gd name="connsiteY44-90" fmla="*/ 185738 h 247650"/>
              <a:gd name="connsiteX45-91" fmla="*/ 392906 w 412047"/>
              <a:gd name="connsiteY45-92" fmla="*/ 183357 h 247650"/>
              <a:gd name="connsiteX46-93" fmla="*/ 400050 w 412047"/>
              <a:gd name="connsiteY46-94" fmla="*/ 178594 h 247650"/>
              <a:gd name="connsiteX47-95" fmla="*/ 407194 w 412047"/>
              <a:gd name="connsiteY47-96" fmla="*/ 171450 h 247650"/>
              <a:gd name="connsiteX48-97" fmla="*/ 411956 w 412047"/>
              <a:gd name="connsiteY48-98" fmla="*/ 159544 h 247650"/>
              <a:gd name="connsiteX0-99" fmla="*/ 411956 w 412047"/>
              <a:gd name="connsiteY0-100" fmla="*/ 159544 h 247650"/>
              <a:gd name="connsiteX1-101" fmla="*/ 409575 w 412047"/>
              <a:gd name="connsiteY1-102" fmla="*/ 145257 h 247650"/>
              <a:gd name="connsiteX2-103" fmla="*/ 400050 w 412047"/>
              <a:gd name="connsiteY2-104" fmla="*/ 130969 h 247650"/>
              <a:gd name="connsiteX3-105" fmla="*/ 388144 w 412047"/>
              <a:gd name="connsiteY3-106" fmla="*/ 116682 h 247650"/>
              <a:gd name="connsiteX4-107" fmla="*/ 381000 w 412047"/>
              <a:gd name="connsiteY4-108" fmla="*/ 111919 h 247650"/>
              <a:gd name="connsiteX5-109" fmla="*/ 376237 w 412047"/>
              <a:gd name="connsiteY5-110" fmla="*/ 104775 h 247650"/>
              <a:gd name="connsiteX6-111" fmla="*/ 361950 w 412047"/>
              <a:gd name="connsiteY6-112" fmla="*/ 90488 h 247650"/>
              <a:gd name="connsiteX7-113" fmla="*/ 347662 w 412047"/>
              <a:gd name="connsiteY7-114" fmla="*/ 76200 h 247650"/>
              <a:gd name="connsiteX8-115" fmla="*/ 338137 w 412047"/>
              <a:gd name="connsiteY8-116" fmla="*/ 69057 h 247650"/>
              <a:gd name="connsiteX9-117" fmla="*/ 316706 w 412047"/>
              <a:gd name="connsiteY9-118" fmla="*/ 50007 h 247650"/>
              <a:gd name="connsiteX10-119" fmla="*/ 297656 w 412047"/>
              <a:gd name="connsiteY10-120" fmla="*/ 33338 h 247650"/>
              <a:gd name="connsiteX11-121" fmla="*/ 283369 w 412047"/>
              <a:gd name="connsiteY11-122" fmla="*/ 23813 h 247650"/>
              <a:gd name="connsiteX12-123" fmla="*/ 261937 w 412047"/>
              <a:gd name="connsiteY12-124" fmla="*/ 11907 h 247650"/>
              <a:gd name="connsiteX13-125" fmla="*/ 188119 w 412047"/>
              <a:gd name="connsiteY13-126" fmla="*/ 0 h 247650"/>
              <a:gd name="connsiteX14-127" fmla="*/ 95250 w 412047"/>
              <a:gd name="connsiteY14-128" fmla="*/ 2382 h 247650"/>
              <a:gd name="connsiteX15-129" fmla="*/ 69056 w 412047"/>
              <a:gd name="connsiteY15-130" fmla="*/ 7144 h 247650"/>
              <a:gd name="connsiteX16-131" fmla="*/ 54769 w 412047"/>
              <a:gd name="connsiteY16-132" fmla="*/ 21432 h 247650"/>
              <a:gd name="connsiteX17-133" fmla="*/ 50006 w 412047"/>
              <a:gd name="connsiteY17-134" fmla="*/ 28575 h 247650"/>
              <a:gd name="connsiteX18-135" fmla="*/ 42862 w 412047"/>
              <a:gd name="connsiteY18-136" fmla="*/ 35719 h 247650"/>
              <a:gd name="connsiteX19-137" fmla="*/ 28575 w 412047"/>
              <a:gd name="connsiteY19-138" fmla="*/ 59532 h 247650"/>
              <a:gd name="connsiteX20-139" fmla="*/ 14287 w 412047"/>
              <a:gd name="connsiteY20-140" fmla="*/ 73819 h 247650"/>
              <a:gd name="connsiteX21-141" fmla="*/ 11906 w 412047"/>
              <a:gd name="connsiteY21-142" fmla="*/ 83344 h 247650"/>
              <a:gd name="connsiteX22-143" fmla="*/ 4762 w 412047"/>
              <a:gd name="connsiteY22-144" fmla="*/ 97632 h 247650"/>
              <a:gd name="connsiteX23-145" fmla="*/ 0 w 412047"/>
              <a:gd name="connsiteY23-146" fmla="*/ 123825 h 247650"/>
              <a:gd name="connsiteX24-147" fmla="*/ 4762 w 412047"/>
              <a:gd name="connsiteY24-148" fmla="*/ 188119 h 247650"/>
              <a:gd name="connsiteX25-149" fmla="*/ 7144 w 412047"/>
              <a:gd name="connsiteY25-150" fmla="*/ 195263 h 247650"/>
              <a:gd name="connsiteX26-151" fmla="*/ 14287 w 412047"/>
              <a:gd name="connsiteY26-152" fmla="*/ 202407 h 247650"/>
              <a:gd name="connsiteX27-153" fmla="*/ 26194 w 412047"/>
              <a:gd name="connsiteY27-154" fmla="*/ 216694 h 247650"/>
              <a:gd name="connsiteX28-155" fmla="*/ 33337 w 412047"/>
              <a:gd name="connsiteY28-156" fmla="*/ 219075 h 247650"/>
              <a:gd name="connsiteX29-157" fmla="*/ 50006 w 412047"/>
              <a:gd name="connsiteY29-158" fmla="*/ 228600 h 247650"/>
              <a:gd name="connsiteX30-159" fmla="*/ 85725 w 412047"/>
              <a:gd name="connsiteY30-160" fmla="*/ 233363 h 247650"/>
              <a:gd name="connsiteX31-161" fmla="*/ 95250 w 412047"/>
              <a:gd name="connsiteY31-162" fmla="*/ 235744 h 247650"/>
              <a:gd name="connsiteX32-163" fmla="*/ 102394 w 412047"/>
              <a:gd name="connsiteY32-164" fmla="*/ 238125 h 247650"/>
              <a:gd name="connsiteX33-165" fmla="*/ 152400 w 412047"/>
              <a:gd name="connsiteY33-166" fmla="*/ 242888 h 247650"/>
              <a:gd name="connsiteX34-167" fmla="*/ 250031 w 412047"/>
              <a:gd name="connsiteY34-168" fmla="*/ 247650 h 247650"/>
              <a:gd name="connsiteX35-169" fmla="*/ 311944 w 412047"/>
              <a:gd name="connsiteY35-170" fmla="*/ 242888 h 247650"/>
              <a:gd name="connsiteX36-171" fmla="*/ 319087 w 412047"/>
              <a:gd name="connsiteY36-172" fmla="*/ 240507 h 247650"/>
              <a:gd name="connsiteX37-173" fmla="*/ 326231 w 412047"/>
              <a:gd name="connsiteY37-174" fmla="*/ 235744 h 247650"/>
              <a:gd name="connsiteX38-175" fmla="*/ 335756 w 412047"/>
              <a:gd name="connsiteY38-176" fmla="*/ 230982 h 247650"/>
              <a:gd name="connsiteX39-177" fmla="*/ 345281 w 412047"/>
              <a:gd name="connsiteY39-178" fmla="*/ 223838 h 247650"/>
              <a:gd name="connsiteX40-179" fmla="*/ 352425 w 412047"/>
              <a:gd name="connsiteY40-180" fmla="*/ 219075 h 247650"/>
              <a:gd name="connsiteX41-181" fmla="*/ 369094 w 412047"/>
              <a:gd name="connsiteY41-182" fmla="*/ 202407 h 247650"/>
              <a:gd name="connsiteX42-183" fmla="*/ 383381 w 412047"/>
              <a:gd name="connsiteY42-184" fmla="*/ 192882 h 247650"/>
              <a:gd name="connsiteX43-185" fmla="*/ 385762 w 412047"/>
              <a:gd name="connsiteY43-186" fmla="*/ 185738 h 247650"/>
              <a:gd name="connsiteX44-187" fmla="*/ 392906 w 412047"/>
              <a:gd name="connsiteY44-188" fmla="*/ 183357 h 247650"/>
              <a:gd name="connsiteX45-189" fmla="*/ 400050 w 412047"/>
              <a:gd name="connsiteY45-190" fmla="*/ 178594 h 247650"/>
              <a:gd name="connsiteX46-191" fmla="*/ 407194 w 412047"/>
              <a:gd name="connsiteY46-192" fmla="*/ 171450 h 247650"/>
              <a:gd name="connsiteX47-193" fmla="*/ 411956 w 412047"/>
              <a:gd name="connsiteY47-194" fmla="*/ 159544 h 247650"/>
              <a:gd name="connsiteX0-195" fmla="*/ 411956 w 412047"/>
              <a:gd name="connsiteY0-196" fmla="*/ 159544 h 247650"/>
              <a:gd name="connsiteX1-197" fmla="*/ 409575 w 412047"/>
              <a:gd name="connsiteY1-198" fmla="*/ 145257 h 247650"/>
              <a:gd name="connsiteX2-199" fmla="*/ 400050 w 412047"/>
              <a:gd name="connsiteY2-200" fmla="*/ 130969 h 247650"/>
              <a:gd name="connsiteX3-201" fmla="*/ 388144 w 412047"/>
              <a:gd name="connsiteY3-202" fmla="*/ 116682 h 247650"/>
              <a:gd name="connsiteX4-203" fmla="*/ 381000 w 412047"/>
              <a:gd name="connsiteY4-204" fmla="*/ 111919 h 247650"/>
              <a:gd name="connsiteX5-205" fmla="*/ 376237 w 412047"/>
              <a:gd name="connsiteY5-206" fmla="*/ 104775 h 247650"/>
              <a:gd name="connsiteX6-207" fmla="*/ 361950 w 412047"/>
              <a:gd name="connsiteY6-208" fmla="*/ 90488 h 247650"/>
              <a:gd name="connsiteX7-209" fmla="*/ 338137 w 412047"/>
              <a:gd name="connsiteY7-210" fmla="*/ 69057 h 247650"/>
              <a:gd name="connsiteX8-211" fmla="*/ 316706 w 412047"/>
              <a:gd name="connsiteY8-212" fmla="*/ 50007 h 247650"/>
              <a:gd name="connsiteX9-213" fmla="*/ 297656 w 412047"/>
              <a:gd name="connsiteY9-214" fmla="*/ 33338 h 247650"/>
              <a:gd name="connsiteX10-215" fmla="*/ 283369 w 412047"/>
              <a:gd name="connsiteY10-216" fmla="*/ 23813 h 247650"/>
              <a:gd name="connsiteX11-217" fmla="*/ 261937 w 412047"/>
              <a:gd name="connsiteY11-218" fmla="*/ 11907 h 247650"/>
              <a:gd name="connsiteX12-219" fmla="*/ 188119 w 412047"/>
              <a:gd name="connsiteY12-220" fmla="*/ 0 h 247650"/>
              <a:gd name="connsiteX13-221" fmla="*/ 95250 w 412047"/>
              <a:gd name="connsiteY13-222" fmla="*/ 2382 h 247650"/>
              <a:gd name="connsiteX14-223" fmla="*/ 69056 w 412047"/>
              <a:gd name="connsiteY14-224" fmla="*/ 7144 h 247650"/>
              <a:gd name="connsiteX15-225" fmla="*/ 54769 w 412047"/>
              <a:gd name="connsiteY15-226" fmla="*/ 21432 h 247650"/>
              <a:gd name="connsiteX16-227" fmla="*/ 50006 w 412047"/>
              <a:gd name="connsiteY16-228" fmla="*/ 28575 h 247650"/>
              <a:gd name="connsiteX17-229" fmla="*/ 42862 w 412047"/>
              <a:gd name="connsiteY17-230" fmla="*/ 35719 h 247650"/>
              <a:gd name="connsiteX18-231" fmla="*/ 28575 w 412047"/>
              <a:gd name="connsiteY18-232" fmla="*/ 59532 h 247650"/>
              <a:gd name="connsiteX19-233" fmla="*/ 14287 w 412047"/>
              <a:gd name="connsiteY19-234" fmla="*/ 73819 h 247650"/>
              <a:gd name="connsiteX20-235" fmla="*/ 11906 w 412047"/>
              <a:gd name="connsiteY20-236" fmla="*/ 83344 h 247650"/>
              <a:gd name="connsiteX21-237" fmla="*/ 4762 w 412047"/>
              <a:gd name="connsiteY21-238" fmla="*/ 97632 h 247650"/>
              <a:gd name="connsiteX22-239" fmla="*/ 0 w 412047"/>
              <a:gd name="connsiteY22-240" fmla="*/ 123825 h 247650"/>
              <a:gd name="connsiteX23-241" fmla="*/ 4762 w 412047"/>
              <a:gd name="connsiteY23-242" fmla="*/ 188119 h 247650"/>
              <a:gd name="connsiteX24-243" fmla="*/ 7144 w 412047"/>
              <a:gd name="connsiteY24-244" fmla="*/ 195263 h 247650"/>
              <a:gd name="connsiteX25-245" fmla="*/ 14287 w 412047"/>
              <a:gd name="connsiteY25-246" fmla="*/ 202407 h 247650"/>
              <a:gd name="connsiteX26-247" fmla="*/ 26194 w 412047"/>
              <a:gd name="connsiteY26-248" fmla="*/ 216694 h 247650"/>
              <a:gd name="connsiteX27-249" fmla="*/ 33337 w 412047"/>
              <a:gd name="connsiteY27-250" fmla="*/ 219075 h 247650"/>
              <a:gd name="connsiteX28-251" fmla="*/ 50006 w 412047"/>
              <a:gd name="connsiteY28-252" fmla="*/ 228600 h 247650"/>
              <a:gd name="connsiteX29-253" fmla="*/ 85725 w 412047"/>
              <a:gd name="connsiteY29-254" fmla="*/ 233363 h 247650"/>
              <a:gd name="connsiteX30-255" fmla="*/ 95250 w 412047"/>
              <a:gd name="connsiteY30-256" fmla="*/ 235744 h 247650"/>
              <a:gd name="connsiteX31-257" fmla="*/ 102394 w 412047"/>
              <a:gd name="connsiteY31-258" fmla="*/ 238125 h 247650"/>
              <a:gd name="connsiteX32-259" fmla="*/ 152400 w 412047"/>
              <a:gd name="connsiteY32-260" fmla="*/ 242888 h 247650"/>
              <a:gd name="connsiteX33-261" fmla="*/ 250031 w 412047"/>
              <a:gd name="connsiteY33-262" fmla="*/ 247650 h 247650"/>
              <a:gd name="connsiteX34-263" fmla="*/ 311944 w 412047"/>
              <a:gd name="connsiteY34-264" fmla="*/ 242888 h 247650"/>
              <a:gd name="connsiteX35-265" fmla="*/ 319087 w 412047"/>
              <a:gd name="connsiteY35-266" fmla="*/ 240507 h 247650"/>
              <a:gd name="connsiteX36-267" fmla="*/ 326231 w 412047"/>
              <a:gd name="connsiteY36-268" fmla="*/ 235744 h 247650"/>
              <a:gd name="connsiteX37-269" fmla="*/ 335756 w 412047"/>
              <a:gd name="connsiteY37-270" fmla="*/ 230982 h 247650"/>
              <a:gd name="connsiteX38-271" fmla="*/ 345281 w 412047"/>
              <a:gd name="connsiteY38-272" fmla="*/ 223838 h 247650"/>
              <a:gd name="connsiteX39-273" fmla="*/ 352425 w 412047"/>
              <a:gd name="connsiteY39-274" fmla="*/ 219075 h 247650"/>
              <a:gd name="connsiteX40-275" fmla="*/ 369094 w 412047"/>
              <a:gd name="connsiteY40-276" fmla="*/ 202407 h 247650"/>
              <a:gd name="connsiteX41-277" fmla="*/ 383381 w 412047"/>
              <a:gd name="connsiteY41-278" fmla="*/ 192882 h 247650"/>
              <a:gd name="connsiteX42-279" fmla="*/ 385762 w 412047"/>
              <a:gd name="connsiteY42-280" fmla="*/ 185738 h 247650"/>
              <a:gd name="connsiteX43-281" fmla="*/ 392906 w 412047"/>
              <a:gd name="connsiteY43-282" fmla="*/ 183357 h 247650"/>
              <a:gd name="connsiteX44-283" fmla="*/ 400050 w 412047"/>
              <a:gd name="connsiteY44-284" fmla="*/ 178594 h 247650"/>
              <a:gd name="connsiteX45-285" fmla="*/ 407194 w 412047"/>
              <a:gd name="connsiteY45-286" fmla="*/ 171450 h 247650"/>
              <a:gd name="connsiteX46-287" fmla="*/ 411956 w 412047"/>
              <a:gd name="connsiteY46-288" fmla="*/ 159544 h 247650"/>
              <a:gd name="connsiteX0-289" fmla="*/ 411956 w 412047"/>
              <a:gd name="connsiteY0-290" fmla="*/ 159544 h 247650"/>
              <a:gd name="connsiteX1-291" fmla="*/ 409575 w 412047"/>
              <a:gd name="connsiteY1-292" fmla="*/ 145257 h 247650"/>
              <a:gd name="connsiteX2-293" fmla="*/ 400050 w 412047"/>
              <a:gd name="connsiteY2-294" fmla="*/ 130969 h 247650"/>
              <a:gd name="connsiteX3-295" fmla="*/ 388144 w 412047"/>
              <a:gd name="connsiteY3-296" fmla="*/ 116682 h 247650"/>
              <a:gd name="connsiteX4-297" fmla="*/ 381000 w 412047"/>
              <a:gd name="connsiteY4-298" fmla="*/ 111919 h 247650"/>
              <a:gd name="connsiteX5-299" fmla="*/ 376237 w 412047"/>
              <a:gd name="connsiteY5-300" fmla="*/ 104775 h 247650"/>
              <a:gd name="connsiteX6-301" fmla="*/ 361950 w 412047"/>
              <a:gd name="connsiteY6-302" fmla="*/ 90488 h 247650"/>
              <a:gd name="connsiteX7-303" fmla="*/ 338137 w 412047"/>
              <a:gd name="connsiteY7-304" fmla="*/ 69057 h 247650"/>
              <a:gd name="connsiteX8-305" fmla="*/ 316706 w 412047"/>
              <a:gd name="connsiteY8-306" fmla="*/ 50007 h 247650"/>
              <a:gd name="connsiteX9-307" fmla="*/ 297656 w 412047"/>
              <a:gd name="connsiteY9-308" fmla="*/ 33338 h 247650"/>
              <a:gd name="connsiteX10-309" fmla="*/ 283369 w 412047"/>
              <a:gd name="connsiteY10-310" fmla="*/ 23813 h 247650"/>
              <a:gd name="connsiteX11-311" fmla="*/ 261937 w 412047"/>
              <a:gd name="connsiteY11-312" fmla="*/ 11907 h 247650"/>
              <a:gd name="connsiteX12-313" fmla="*/ 188119 w 412047"/>
              <a:gd name="connsiteY12-314" fmla="*/ 0 h 247650"/>
              <a:gd name="connsiteX13-315" fmla="*/ 95250 w 412047"/>
              <a:gd name="connsiteY13-316" fmla="*/ 2382 h 247650"/>
              <a:gd name="connsiteX14-317" fmla="*/ 69056 w 412047"/>
              <a:gd name="connsiteY14-318" fmla="*/ 7144 h 247650"/>
              <a:gd name="connsiteX15-319" fmla="*/ 54769 w 412047"/>
              <a:gd name="connsiteY15-320" fmla="*/ 21432 h 247650"/>
              <a:gd name="connsiteX16-321" fmla="*/ 42862 w 412047"/>
              <a:gd name="connsiteY16-322" fmla="*/ 35719 h 247650"/>
              <a:gd name="connsiteX17-323" fmla="*/ 28575 w 412047"/>
              <a:gd name="connsiteY17-324" fmla="*/ 59532 h 247650"/>
              <a:gd name="connsiteX18-325" fmla="*/ 14287 w 412047"/>
              <a:gd name="connsiteY18-326" fmla="*/ 73819 h 247650"/>
              <a:gd name="connsiteX19-327" fmla="*/ 11906 w 412047"/>
              <a:gd name="connsiteY19-328" fmla="*/ 83344 h 247650"/>
              <a:gd name="connsiteX20-329" fmla="*/ 4762 w 412047"/>
              <a:gd name="connsiteY20-330" fmla="*/ 97632 h 247650"/>
              <a:gd name="connsiteX21-331" fmla="*/ 0 w 412047"/>
              <a:gd name="connsiteY21-332" fmla="*/ 123825 h 247650"/>
              <a:gd name="connsiteX22-333" fmla="*/ 4762 w 412047"/>
              <a:gd name="connsiteY22-334" fmla="*/ 188119 h 247650"/>
              <a:gd name="connsiteX23-335" fmla="*/ 7144 w 412047"/>
              <a:gd name="connsiteY23-336" fmla="*/ 195263 h 247650"/>
              <a:gd name="connsiteX24-337" fmla="*/ 14287 w 412047"/>
              <a:gd name="connsiteY24-338" fmla="*/ 202407 h 247650"/>
              <a:gd name="connsiteX25-339" fmla="*/ 26194 w 412047"/>
              <a:gd name="connsiteY25-340" fmla="*/ 216694 h 247650"/>
              <a:gd name="connsiteX26-341" fmla="*/ 33337 w 412047"/>
              <a:gd name="connsiteY26-342" fmla="*/ 219075 h 247650"/>
              <a:gd name="connsiteX27-343" fmla="*/ 50006 w 412047"/>
              <a:gd name="connsiteY27-344" fmla="*/ 228600 h 247650"/>
              <a:gd name="connsiteX28-345" fmla="*/ 85725 w 412047"/>
              <a:gd name="connsiteY28-346" fmla="*/ 233363 h 247650"/>
              <a:gd name="connsiteX29-347" fmla="*/ 95250 w 412047"/>
              <a:gd name="connsiteY29-348" fmla="*/ 235744 h 247650"/>
              <a:gd name="connsiteX30-349" fmla="*/ 102394 w 412047"/>
              <a:gd name="connsiteY30-350" fmla="*/ 238125 h 247650"/>
              <a:gd name="connsiteX31-351" fmla="*/ 152400 w 412047"/>
              <a:gd name="connsiteY31-352" fmla="*/ 242888 h 247650"/>
              <a:gd name="connsiteX32-353" fmla="*/ 250031 w 412047"/>
              <a:gd name="connsiteY32-354" fmla="*/ 247650 h 247650"/>
              <a:gd name="connsiteX33-355" fmla="*/ 311944 w 412047"/>
              <a:gd name="connsiteY33-356" fmla="*/ 242888 h 247650"/>
              <a:gd name="connsiteX34-357" fmla="*/ 319087 w 412047"/>
              <a:gd name="connsiteY34-358" fmla="*/ 240507 h 247650"/>
              <a:gd name="connsiteX35-359" fmla="*/ 326231 w 412047"/>
              <a:gd name="connsiteY35-360" fmla="*/ 235744 h 247650"/>
              <a:gd name="connsiteX36-361" fmla="*/ 335756 w 412047"/>
              <a:gd name="connsiteY36-362" fmla="*/ 230982 h 247650"/>
              <a:gd name="connsiteX37-363" fmla="*/ 345281 w 412047"/>
              <a:gd name="connsiteY37-364" fmla="*/ 223838 h 247650"/>
              <a:gd name="connsiteX38-365" fmla="*/ 352425 w 412047"/>
              <a:gd name="connsiteY38-366" fmla="*/ 219075 h 247650"/>
              <a:gd name="connsiteX39-367" fmla="*/ 369094 w 412047"/>
              <a:gd name="connsiteY39-368" fmla="*/ 202407 h 247650"/>
              <a:gd name="connsiteX40-369" fmla="*/ 383381 w 412047"/>
              <a:gd name="connsiteY40-370" fmla="*/ 192882 h 247650"/>
              <a:gd name="connsiteX41-371" fmla="*/ 385762 w 412047"/>
              <a:gd name="connsiteY41-372" fmla="*/ 185738 h 247650"/>
              <a:gd name="connsiteX42-373" fmla="*/ 392906 w 412047"/>
              <a:gd name="connsiteY42-374" fmla="*/ 183357 h 247650"/>
              <a:gd name="connsiteX43-375" fmla="*/ 400050 w 412047"/>
              <a:gd name="connsiteY43-376" fmla="*/ 178594 h 247650"/>
              <a:gd name="connsiteX44-377" fmla="*/ 407194 w 412047"/>
              <a:gd name="connsiteY44-378" fmla="*/ 171450 h 247650"/>
              <a:gd name="connsiteX45-379" fmla="*/ 411956 w 412047"/>
              <a:gd name="connsiteY45-380" fmla="*/ 159544 h 247650"/>
              <a:gd name="connsiteX0-381" fmla="*/ 411956 w 412047"/>
              <a:gd name="connsiteY0-382" fmla="*/ 159544 h 247650"/>
              <a:gd name="connsiteX1-383" fmla="*/ 409575 w 412047"/>
              <a:gd name="connsiteY1-384" fmla="*/ 145257 h 247650"/>
              <a:gd name="connsiteX2-385" fmla="*/ 400050 w 412047"/>
              <a:gd name="connsiteY2-386" fmla="*/ 130969 h 247650"/>
              <a:gd name="connsiteX3-387" fmla="*/ 388144 w 412047"/>
              <a:gd name="connsiteY3-388" fmla="*/ 116682 h 247650"/>
              <a:gd name="connsiteX4-389" fmla="*/ 381000 w 412047"/>
              <a:gd name="connsiteY4-390" fmla="*/ 111919 h 247650"/>
              <a:gd name="connsiteX5-391" fmla="*/ 376237 w 412047"/>
              <a:gd name="connsiteY5-392" fmla="*/ 104775 h 247650"/>
              <a:gd name="connsiteX6-393" fmla="*/ 361950 w 412047"/>
              <a:gd name="connsiteY6-394" fmla="*/ 90488 h 247650"/>
              <a:gd name="connsiteX7-395" fmla="*/ 338137 w 412047"/>
              <a:gd name="connsiteY7-396" fmla="*/ 69057 h 247650"/>
              <a:gd name="connsiteX8-397" fmla="*/ 316706 w 412047"/>
              <a:gd name="connsiteY8-398" fmla="*/ 50007 h 247650"/>
              <a:gd name="connsiteX9-399" fmla="*/ 297656 w 412047"/>
              <a:gd name="connsiteY9-400" fmla="*/ 33338 h 247650"/>
              <a:gd name="connsiteX10-401" fmla="*/ 283369 w 412047"/>
              <a:gd name="connsiteY10-402" fmla="*/ 23813 h 247650"/>
              <a:gd name="connsiteX11-403" fmla="*/ 261937 w 412047"/>
              <a:gd name="connsiteY11-404" fmla="*/ 11907 h 247650"/>
              <a:gd name="connsiteX12-405" fmla="*/ 188119 w 412047"/>
              <a:gd name="connsiteY12-406" fmla="*/ 0 h 247650"/>
              <a:gd name="connsiteX13-407" fmla="*/ 95250 w 412047"/>
              <a:gd name="connsiteY13-408" fmla="*/ 2382 h 247650"/>
              <a:gd name="connsiteX14-409" fmla="*/ 69056 w 412047"/>
              <a:gd name="connsiteY14-410" fmla="*/ 7144 h 247650"/>
              <a:gd name="connsiteX15-411" fmla="*/ 54769 w 412047"/>
              <a:gd name="connsiteY15-412" fmla="*/ 21432 h 247650"/>
              <a:gd name="connsiteX16-413" fmla="*/ 42862 w 412047"/>
              <a:gd name="connsiteY16-414" fmla="*/ 35719 h 247650"/>
              <a:gd name="connsiteX17-415" fmla="*/ 28575 w 412047"/>
              <a:gd name="connsiteY17-416" fmla="*/ 59532 h 247650"/>
              <a:gd name="connsiteX18-417" fmla="*/ 14287 w 412047"/>
              <a:gd name="connsiteY18-418" fmla="*/ 73819 h 247650"/>
              <a:gd name="connsiteX19-419" fmla="*/ 4762 w 412047"/>
              <a:gd name="connsiteY19-420" fmla="*/ 97632 h 247650"/>
              <a:gd name="connsiteX20-421" fmla="*/ 0 w 412047"/>
              <a:gd name="connsiteY20-422" fmla="*/ 123825 h 247650"/>
              <a:gd name="connsiteX21-423" fmla="*/ 4762 w 412047"/>
              <a:gd name="connsiteY21-424" fmla="*/ 188119 h 247650"/>
              <a:gd name="connsiteX22-425" fmla="*/ 7144 w 412047"/>
              <a:gd name="connsiteY22-426" fmla="*/ 195263 h 247650"/>
              <a:gd name="connsiteX23-427" fmla="*/ 14287 w 412047"/>
              <a:gd name="connsiteY23-428" fmla="*/ 202407 h 247650"/>
              <a:gd name="connsiteX24-429" fmla="*/ 26194 w 412047"/>
              <a:gd name="connsiteY24-430" fmla="*/ 216694 h 247650"/>
              <a:gd name="connsiteX25-431" fmla="*/ 33337 w 412047"/>
              <a:gd name="connsiteY25-432" fmla="*/ 219075 h 247650"/>
              <a:gd name="connsiteX26-433" fmla="*/ 50006 w 412047"/>
              <a:gd name="connsiteY26-434" fmla="*/ 228600 h 247650"/>
              <a:gd name="connsiteX27-435" fmla="*/ 85725 w 412047"/>
              <a:gd name="connsiteY27-436" fmla="*/ 233363 h 247650"/>
              <a:gd name="connsiteX28-437" fmla="*/ 95250 w 412047"/>
              <a:gd name="connsiteY28-438" fmla="*/ 235744 h 247650"/>
              <a:gd name="connsiteX29-439" fmla="*/ 102394 w 412047"/>
              <a:gd name="connsiteY29-440" fmla="*/ 238125 h 247650"/>
              <a:gd name="connsiteX30-441" fmla="*/ 152400 w 412047"/>
              <a:gd name="connsiteY30-442" fmla="*/ 242888 h 247650"/>
              <a:gd name="connsiteX31-443" fmla="*/ 250031 w 412047"/>
              <a:gd name="connsiteY31-444" fmla="*/ 247650 h 247650"/>
              <a:gd name="connsiteX32-445" fmla="*/ 311944 w 412047"/>
              <a:gd name="connsiteY32-446" fmla="*/ 242888 h 247650"/>
              <a:gd name="connsiteX33-447" fmla="*/ 319087 w 412047"/>
              <a:gd name="connsiteY33-448" fmla="*/ 240507 h 247650"/>
              <a:gd name="connsiteX34-449" fmla="*/ 326231 w 412047"/>
              <a:gd name="connsiteY34-450" fmla="*/ 235744 h 247650"/>
              <a:gd name="connsiteX35-451" fmla="*/ 335756 w 412047"/>
              <a:gd name="connsiteY35-452" fmla="*/ 230982 h 247650"/>
              <a:gd name="connsiteX36-453" fmla="*/ 345281 w 412047"/>
              <a:gd name="connsiteY36-454" fmla="*/ 223838 h 247650"/>
              <a:gd name="connsiteX37-455" fmla="*/ 352425 w 412047"/>
              <a:gd name="connsiteY37-456" fmla="*/ 219075 h 247650"/>
              <a:gd name="connsiteX38-457" fmla="*/ 369094 w 412047"/>
              <a:gd name="connsiteY38-458" fmla="*/ 202407 h 247650"/>
              <a:gd name="connsiteX39-459" fmla="*/ 383381 w 412047"/>
              <a:gd name="connsiteY39-460" fmla="*/ 192882 h 247650"/>
              <a:gd name="connsiteX40-461" fmla="*/ 385762 w 412047"/>
              <a:gd name="connsiteY40-462" fmla="*/ 185738 h 247650"/>
              <a:gd name="connsiteX41-463" fmla="*/ 392906 w 412047"/>
              <a:gd name="connsiteY41-464" fmla="*/ 183357 h 247650"/>
              <a:gd name="connsiteX42-465" fmla="*/ 400050 w 412047"/>
              <a:gd name="connsiteY42-466" fmla="*/ 178594 h 247650"/>
              <a:gd name="connsiteX43-467" fmla="*/ 407194 w 412047"/>
              <a:gd name="connsiteY43-468" fmla="*/ 171450 h 247650"/>
              <a:gd name="connsiteX44-469" fmla="*/ 411956 w 412047"/>
              <a:gd name="connsiteY44-470" fmla="*/ 159544 h 247650"/>
              <a:gd name="connsiteX0-471" fmla="*/ 411956 w 412047"/>
              <a:gd name="connsiteY0-472" fmla="*/ 159544 h 247650"/>
              <a:gd name="connsiteX1-473" fmla="*/ 409575 w 412047"/>
              <a:gd name="connsiteY1-474" fmla="*/ 145257 h 247650"/>
              <a:gd name="connsiteX2-475" fmla="*/ 400050 w 412047"/>
              <a:gd name="connsiteY2-476" fmla="*/ 130969 h 247650"/>
              <a:gd name="connsiteX3-477" fmla="*/ 388144 w 412047"/>
              <a:gd name="connsiteY3-478" fmla="*/ 116682 h 247650"/>
              <a:gd name="connsiteX4-479" fmla="*/ 381000 w 412047"/>
              <a:gd name="connsiteY4-480" fmla="*/ 111919 h 247650"/>
              <a:gd name="connsiteX5-481" fmla="*/ 376237 w 412047"/>
              <a:gd name="connsiteY5-482" fmla="*/ 104775 h 247650"/>
              <a:gd name="connsiteX6-483" fmla="*/ 361950 w 412047"/>
              <a:gd name="connsiteY6-484" fmla="*/ 90488 h 247650"/>
              <a:gd name="connsiteX7-485" fmla="*/ 338137 w 412047"/>
              <a:gd name="connsiteY7-486" fmla="*/ 69057 h 247650"/>
              <a:gd name="connsiteX8-487" fmla="*/ 316706 w 412047"/>
              <a:gd name="connsiteY8-488" fmla="*/ 50007 h 247650"/>
              <a:gd name="connsiteX9-489" fmla="*/ 297656 w 412047"/>
              <a:gd name="connsiteY9-490" fmla="*/ 33338 h 247650"/>
              <a:gd name="connsiteX10-491" fmla="*/ 283369 w 412047"/>
              <a:gd name="connsiteY10-492" fmla="*/ 23813 h 247650"/>
              <a:gd name="connsiteX11-493" fmla="*/ 261937 w 412047"/>
              <a:gd name="connsiteY11-494" fmla="*/ 11907 h 247650"/>
              <a:gd name="connsiteX12-495" fmla="*/ 188119 w 412047"/>
              <a:gd name="connsiteY12-496" fmla="*/ 0 h 247650"/>
              <a:gd name="connsiteX13-497" fmla="*/ 95250 w 412047"/>
              <a:gd name="connsiteY13-498" fmla="*/ 2382 h 247650"/>
              <a:gd name="connsiteX14-499" fmla="*/ 69056 w 412047"/>
              <a:gd name="connsiteY14-500" fmla="*/ 7144 h 247650"/>
              <a:gd name="connsiteX15-501" fmla="*/ 54769 w 412047"/>
              <a:gd name="connsiteY15-502" fmla="*/ 21432 h 247650"/>
              <a:gd name="connsiteX16-503" fmla="*/ 42862 w 412047"/>
              <a:gd name="connsiteY16-504" fmla="*/ 35719 h 247650"/>
              <a:gd name="connsiteX17-505" fmla="*/ 28575 w 412047"/>
              <a:gd name="connsiteY17-506" fmla="*/ 59532 h 247650"/>
              <a:gd name="connsiteX18-507" fmla="*/ 14287 w 412047"/>
              <a:gd name="connsiteY18-508" fmla="*/ 73819 h 247650"/>
              <a:gd name="connsiteX19-509" fmla="*/ 4762 w 412047"/>
              <a:gd name="connsiteY19-510" fmla="*/ 97632 h 247650"/>
              <a:gd name="connsiteX20-511" fmla="*/ 0 w 412047"/>
              <a:gd name="connsiteY20-512" fmla="*/ 123825 h 247650"/>
              <a:gd name="connsiteX21-513" fmla="*/ 4762 w 412047"/>
              <a:gd name="connsiteY21-514" fmla="*/ 188119 h 247650"/>
              <a:gd name="connsiteX22-515" fmla="*/ 14287 w 412047"/>
              <a:gd name="connsiteY22-516" fmla="*/ 202407 h 247650"/>
              <a:gd name="connsiteX23-517" fmla="*/ 26194 w 412047"/>
              <a:gd name="connsiteY23-518" fmla="*/ 216694 h 247650"/>
              <a:gd name="connsiteX24-519" fmla="*/ 33337 w 412047"/>
              <a:gd name="connsiteY24-520" fmla="*/ 219075 h 247650"/>
              <a:gd name="connsiteX25-521" fmla="*/ 50006 w 412047"/>
              <a:gd name="connsiteY25-522" fmla="*/ 228600 h 247650"/>
              <a:gd name="connsiteX26-523" fmla="*/ 85725 w 412047"/>
              <a:gd name="connsiteY26-524" fmla="*/ 233363 h 247650"/>
              <a:gd name="connsiteX27-525" fmla="*/ 95250 w 412047"/>
              <a:gd name="connsiteY27-526" fmla="*/ 235744 h 247650"/>
              <a:gd name="connsiteX28-527" fmla="*/ 102394 w 412047"/>
              <a:gd name="connsiteY28-528" fmla="*/ 238125 h 247650"/>
              <a:gd name="connsiteX29-529" fmla="*/ 152400 w 412047"/>
              <a:gd name="connsiteY29-530" fmla="*/ 242888 h 247650"/>
              <a:gd name="connsiteX30-531" fmla="*/ 250031 w 412047"/>
              <a:gd name="connsiteY30-532" fmla="*/ 247650 h 247650"/>
              <a:gd name="connsiteX31-533" fmla="*/ 311944 w 412047"/>
              <a:gd name="connsiteY31-534" fmla="*/ 242888 h 247650"/>
              <a:gd name="connsiteX32-535" fmla="*/ 319087 w 412047"/>
              <a:gd name="connsiteY32-536" fmla="*/ 240507 h 247650"/>
              <a:gd name="connsiteX33-537" fmla="*/ 326231 w 412047"/>
              <a:gd name="connsiteY33-538" fmla="*/ 235744 h 247650"/>
              <a:gd name="connsiteX34-539" fmla="*/ 335756 w 412047"/>
              <a:gd name="connsiteY34-540" fmla="*/ 230982 h 247650"/>
              <a:gd name="connsiteX35-541" fmla="*/ 345281 w 412047"/>
              <a:gd name="connsiteY35-542" fmla="*/ 223838 h 247650"/>
              <a:gd name="connsiteX36-543" fmla="*/ 352425 w 412047"/>
              <a:gd name="connsiteY36-544" fmla="*/ 219075 h 247650"/>
              <a:gd name="connsiteX37-545" fmla="*/ 369094 w 412047"/>
              <a:gd name="connsiteY37-546" fmla="*/ 202407 h 247650"/>
              <a:gd name="connsiteX38-547" fmla="*/ 383381 w 412047"/>
              <a:gd name="connsiteY38-548" fmla="*/ 192882 h 247650"/>
              <a:gd name="connsiteX39-549" fmla="*/ 385762 w 412047"/>
              <a:gd name="connsiteY39-550" fmla="*/ 185738 h 247650"/>
              <a:gd name="connsiteX40-551" fmla="*/ 392906 w 412047"/>
              <a:gd name="connsiteY40-552" fmla="*/ 183357 h 247650"/>
              <a:gd name="connsiteX41-553" fmla="*/ 400050 w 412047"/>
              <a:gd name="connsiteY41-554" fmla="*/ 178594 h 247650"/>
              <a:gd name="connsiteX42-555" fmla="*/ 407194 w 412047"/>
              <a:gd name="connsiteY42-556" fmla="*/ 171450 h 247650"/>
              <a:gd name="connsiteX43-557" fmla="*/ 411956 w 412047"/>
              <a:gd name="connsiteY43-558" fmla="*/ 159544 h 247650"/>
              <a:gd name="connsiteX0-559" fmla="*/ 411956 w 412047"/>
              <a:gd name="connsiteY0-560" fmla="*/ 159544 h 247650"/>
              <a:gd name="connsiteX1-561" fmla="*/ 409575 w 412047"/>
              <a:gd name="connsiteY1-562" fmla="*/ 145257 h 247650"/>
              <a:gd name="connsiteX2-563" fmla="*/ 400050 w 412047"/>
              <a:gd name="connsiteY2-564" fmla="*/ 130969 h 247650"/>
              <a:gd name="connsiteX3-565" fmla="*/ 388144 w 412047"/>
              <a:gd name="connsiteY3-566" fmla="*/ 116682 h 247650"/>
              <a:gd name="connsiteX4-567" fmla="*/ 381000 w 412047"/>
              <a:gd name="connsiteY4-568" fmla="*/ 111919 h 247650"/>
              <a:gd name="connsiteX5-569" fmla="*/ 376237 w 412047"/>
              <a:gd name="connsiteY5-570" fmla="*/ 104775 h 247650"/>
              <a:gd name="connsiteX6-571" fmla="*/ 361950 w 412047"/>
              <a:gd name="connsiteY6-572" fmla="*/ 90488 h 247650"/>
              <a:gd name="connsiteX7-573" fmla="*/ 338137 w 412047"/>
              <a:gd name="connsiteY7-574" fmla="*/ 69057 h 247650"/>
              <a:gd name="connsiteX8-575" fmla="*/ 316706 w 412047"/>
              <a:gd name="connsiteY8-576" fmla="*/ 50007 h 247650"/>
              <a:gd name="connsiteX9-577" fmla="*/ 297656 w 412047"/>
              <a:gd name="connsiteY9-578" fmla="*/ 33338 h 247650"/>
              <a:gd name="connsiteX10-579" fmla="*/ 283369 w 412047"/>
              <a:gd name="connsiteY10-580" fmla="*/ 23813 h 247650"/>
              <a:gd name="connsiteX11-581" fmla="*/ 261937 w 412047"/>
              <a:gd name="connsiteY11-582" fmla="*/ 11907 h 247650"/>
              <a:gd name="connsiteX12-583" fmla="*/ 188119 w 412047"/>
              <a:gd name="connsiteY12-584" fmla="*/ 0 h 247650"/>
              <a:gd name="connsiteX13-585" fmla="*/ 95250 w 412047"/>
              <a:gd name="connsiteY13-586" fmla="*/ 2382 h 247650"/>
              <a:gd name="connsiteX14-587" fmla="*/ 69056 w 412047"/>
              <a:gd name="connsiteY14-588" fmla="*/ 7144 h 247650"/>
              <a:gd name="connsiteX15-589" fmla="*/ 54769 w 412047"/>
              <a:gd name="connsiteY15-590" fmla="*/ 21432 h 247650"/>
              <a:gd name="connsiteX16-591" fmla="*/ 42862 w 412047"/>
              <a:gd name="connsiteY16-592" fmla="*/ 35719 h 247650"/>
              <a:gd name="connsiteX17-593" fmla="*/ 28575 w 412047"/>
              <a:gd name="connsiteY17-594" fmla="*/ 59532 h 247650"/>
              <a:gd name="connsiteX18-595" fmla="*/ 14287 w 412047"/>
              <a:gd name="connsiteY18-596" fmla="*/ 73819 h 247650"/>
              <a:gd name="connsiteX19-597" fmla="*/ 4762 w 412047"/>
              <a:gd name="connsiteY19-598" fmla="*/ 97632 h 247650"/>
              <a:gd name="connsiteX20-599" fmla="*/ 0 w 412047"/>
              <a:gd name="connsiteY20-600" fmla="*/ 123825 h 247650"/>
              <a:gd name="connsiteX21-601" fmla="*/ 4762 w 412047"/>
              <a:gd name="connsiteY21-602" fmla="*/ 188119 h 247650"/>
              <a:gd name="connsiteX22-603" fmla="*/ 14287 w 412047"/>
              <a:gd name="connsiteY22-604" fmla="*/ 202407 h 247650"/>
              <a:gd name="connsiteX23-605" fmla="*/ 26194 w 412047"/>
              <a:gd name="connsiteY23-606" fmla="*/ 216694 h 247650"/>
              <a:gd name="connsiteX24-607" fmla="*/ 33337 w 412047"/>
              <a:gd name="connsiteY24-608" fmla="*/ 219075 h 247650"/>
              <a:gd name="connsiteX25-609" fmla="*/ 50006 w 412047"/>
              <a:gd name="connsiteY25-610" fmla="*/ 228600 h 247650"/>
              <a:gd name="connsiteX26-611" fmla="*/ 85725 w 412047"/>
              <a:gd name="connsiteY26-612" fmla="*/ 233363 h 247650"/>
              <a:gd name="connsiteX27-613" fmla="*/ 95250 w 412047"/>
              <a:gd name="connsiteY27-614" fmla="*/ 235744 h 247650"/>
              <a:gd name="connsiteX28-615" fmla="*/ 102394 w 412047"/>
              <a:gd name="connsiteY28-616" fmla="*/ 238125 h 247650"/>
              <a:gd name="connsiteX29-617" fmla="*/ 152400 w 412047"/>
              <a:gd name="connsiteY29-618" fmla="*/ 242888 h 247650"/>
              <a:gd name="connsiteX30-619" fmla="*/ 250031 w 412047"/>
              <a:gd name="connsiteY30-620" fmla="*/ 247650 h 247650"/>
              <a:gd name="connsiteX31-621" fmla="*/ 311944 w 412047"/>
              <a:gd name="connsiteY31-622" fmla="*/ 242888 h 247650"/>
              <a:gd name="connsiteX32-623" fmla="*/ 319087 w 412047"/>
              <a:gd name="connsiteY32-624" fmla="*/ 240507 h 247650"/>
              <a:gd name="connsiteX33-625" fmla="*/ 326231 w 412047"/>
              <a:gd name="connsiteY33-626" fmla="*/ 235744 h 247650"/>
              <a:gd name="connsiteX34-627" fmla="*/ 335756 w 412047"/>
              <a:gd name="connsiteY34-628" fmla="*/ 230982 h 247650"/>
              <a:gd name="connsiteX35-629" fmla="*/ 345281 w 412047"/>
              <a:gd name="connsiteY35-630" fmla="*/ 223838 h 247650"/>
              <a:gd name="connsiteX36-631" fmla="*/ 352425 w 412047"/>
              <a:gd name="connsiteY36-632" fmla="*/ 219075 h 247650"/>
              <a:gd name="connsiteX37-633" fmla="*/ 369094 w 412047"/>
              <a:gd name="connsiteY37-634" fmla="*/ 202407 h 247650"/>
              <a:gd name="connsiteX38-635" fmla="*/ 383381 w 412047"/>
              <a:gd name="connsiteY38-636" fmla="*/ 192882 h 247650"/>
              <a:gd name="connsiteX39-637" fmla="*/ 385762 w 412047"/>
              <a:gd name="connsiteY39-638" fmla="*/ 185738 h 247650"/>
              <a:gd name="connsiteX40-639" fmla="*/ 392906 w 412047"/>
              <a:gd name="connsiteY40-640" fmla="*/ 183357 h 247650"/>
              <a:gd name="connsiteX41-641" fmla="*/ 400050 w 412047"/>
              <a:gd name="connsiteY41-642" fmla="*/ 178594 h 247650"/>
              <a:gd name="connsiteX42-643" fmla="*/ 407194 w 412047"/>
              <a:gd name="connsiteY42-644" fmla="*/ 171450 h 247650"/>
              <a:gd name="connsiteX43-645" fmla="*/ 411956 w 412047"/>
              <a:gd name="connsiteY43-646" fmla="*/ 159544 h 247650"/>
              <a:gd name="connsiteX0-647" fmla="*/ 411956 w 412047"/>
              <a:gd name="connsiteY0-648" fmla="*/ 159544 h 247650"/>
              <a:gd name="connsiteX1-649" fmla="*/ 409575 w 412047"/>
              <a:gd name="connsiteY1-650" fmla="*/ 145257 h 247650"/>
              <a:gd name="connsiteX2-651" fmla="*/ 400050 w 412047"/>
              <a:gd name="connsiteY2-652" fmla="*/ 130969 h 247650"/>
              <a:gd name="connsiteX3-653" fmla="*/ 388144 w 412047"/>
              <a:gd name="connsiteY3-654" fmla="*/ 116682 h 247650"/>
              <a:gd name="connsiteX4-655" fmla="*/ 381000 w 412047"/>
              <a:gd name="connsiteY4-656" fmla="*/ 111919 h 247650"/>
              <a:gd name="connsiteX5-657" fmla="*/ 376237 w 412047"/>
              <a:gd name="connsiteY5-658" fmla="*/ 104775 h 247650"/>
              <a:gd name="connsiteX6-659" fmla="*/ 361950 w 412047"/>
              <a:gd name="connsiteY6-660" fmla="*/ 90488 h 247650"/>
              <a:gd name="connsiteX7-661" fmla="*/ 338137 w 412047"/>
              <a:gd name="connsiteY7-662" fmla="*/ 69057 h 247650"/>
              <a:gd name="connsiteX8-663" fmla="*/ 316706 w 412047"/>
              <a:gd name="connsiteY8-664" fmla="*/ 50007 h 247650"/>
              <a:gd name="connsiteX9-665" fmla="*/ 297656 w 412047"/>
              <a:gd name="connsiteY9-666" fmla="*/ 33338 h 247650"/>
              <a:gd name="connsiteX10-667" fmla="*/ 283369 w 412047"/>
              <a:gd name="connsiteY10-668" fmla="*/ 23813 h 247650"/>
              <a:gd name="connsiteX11-669" fmla="*/ 261937 w 412047"/>
              <a:gd name="connsiteY11-670" fmla="*/ 11907 h 247650"/>
              <a:gd name="connsiteX12-671" fmla="*/ 188119 w 412047"/>
              <a:gd name="connsiteY12-672" fmla="*/ 0 h 247650"/>
              <a:gd name="connsiteX13-673" fmla="*/ 95250 w 412047"/>
              <a:gd name="connsiteY13-674" fmla="*/ 2382 h 247650"/>
              <a:gd name="connsiteX14-675" fmla="*/ 69056 w 412047"/>
              <a:gd name="connsiteY14-676" fmla="*/ 7144 h 247650"/>
              <a:gd name="connsiteX15-677" fmla="*/ 54769 w 412047"/>
              <a:gd name="connsiteY15-678" fmla="*/ 21432 h 247650"/>
              <a:gd name="connsiteX16-679" fmla="*/ 42862 w 412047"/>
              <a:gd name="connsiteY16-680" fmla="*/ 35719 h 247650"/>
              <a:gd name="connsiteX17-681" fmla="*/ 28575 w 412047"/>
              <a:gd name="connsiteY17-682" fmla="*/ 59532 h 247650"/>
              <a:gd name="connsiteX18-683" fmla="*/ 14287 w 412047"/>
              <a:gd name="connsiteY18-684" fmla="*/ 73819 h 247650"/>
              <a:gd name="connsiteX19-685" fmla="*/ 4762 w 412047"/>
              <a:gd name="connsiteY19-686" fmla="*/ 97632 h 247650"/>
              <a:gd name="connsiteX20-687" fmla="*/ 0 w 412047"/>
              <a:gd name="connsiteY20-688" fmla="*/ 123825 h 247650"/>
              <a:gd name="connsiteX21-689" fmla="*/ 4762 w 412047"/>
              <a:gd name="connsiteY21-690" fmla="*/ 188119 h 247650"/>
              <a:gd name="connsiteX22-691" fmla="*/ 14287 w 412047"/>
              <a:gd name="connsiteY22-692" fmla="*/ 202407 h 247650"/>
              <a:gd name="connsiteX23-693" fmla="*/ 26194 w 412047"/>
              <a:gd name="connsiteY23-694" fmla="*/ 216694 h 247650"/>
              <a:gd name="connsiteX24-695" fmla="*/ 33337 w 412047"/>
              <a:gd name="connsiteY24-696" fmla="*/ 219075 h 247650"/>
              <a:gd name="connsiteX25-697" fmla="*/ 50006 w 412047"/>
              <a:gd name="connsiteY25-698" fmla="*/ 228600 h 247650"/>
              <a:gd name="connsiteX26-699" fmla="*/ 85725 w 412047"/>
              <a:gd name="connsiteY26-700" fmla="*/ 233363 h 247650"/>
              <a:gd name="connsiteX27-701" fmla="*/ 95250 w 412047"/>
              <a:gd name="connsiteY27-702" fmla="*/ 235744 h 247650"/>
              <a:gd name="connsiteX28-703" fmla="*/ 102394 w 412047"/>
              <a:gd name="connsiteY28-704" fmla="*/ 238125 h 247650"/>
              <a:gd name="connsiteX29-705" fmla="*/ 152400 w 412047"/>
              <a:gd name="connsiteY29-706" fmla="*/ 242888 h 247650"/>
              <a:gd name="connsiteX30-707" fmla="*/ 250031 w 412047"/>
              <a:gd name="connsiteY30-708" fmla="*/ 247650 h 247650"/>
              <a:gd name="connsiteX31-709" fmla="*/ 311944 w 412047"/>
              <a:gd name="connsiteY31-710" fmla="*/ 242888 h 247650"/>
              <a:gd name="connsiteX32-711" fmla="*/ 319087 w 412047"/>
              <a:gd name="connsiteY32-712" fmla="*/ 240507 h 247650"/>
              <a:gd name="connsiteX33-713" fmla="*/ 335756 w 412047"/>
              <a:gd name="connsiteY33-714" fmla="*/ 230982 h 247650"/>
              <a:gd name="connsiteX34-715" fmla="*/ 345281 w 412047"/>
              <a:gd name="connsiteY34-716" fmla="*/ 223838 h 247650"/>
              <a:gd name="connsiteX35-717" fmla="*/ 352425 w 412047"/>
              <a:gd name="connsiteY35-718" fmla="*/ 219075 h 247650"/>
              <a:gd name="connsiteX36-719" fmla="*/ 369094 w 412047"/>
              <a:gd name="connsiteY36-720" fmla="*/ 202407 h 247650"/>
              <a:gd name="connsiteX37-721" fmla="*/ 383381 w 412047"/>
              <a:gd name="connsiteY37-722" fmla="*/ 192882 h 247650"/>
              <a:gd name="connsiteX38-723" fmla="*/ 385762 w 412047"/>
              <a:gd name="connsiteY38-724" fmla="*/ 185738 h 247650"/>
              <a:gd name="connsiteX39-725" fmla="*/ 392906 w 412047"/>
              <a:gd name="connsiteY39-726" fmla="*/ 183357 h 247650"/>
              <a:gd name="connsiteX40-727" fmla="*/ 400050 w 412047"/>
              <a:gd name="connsiteY40-728" fmla="*/ 178594 h 247650"/>
              <a:gd name="connsiteX41-729" fmla="*/ 407194 w 412047"/>
              <a:gd name="connsiteY41-730" fmla="*/ 171450 h 247650"/>
              <a:gd name="connsiteX42-731" fmla="*/ 411956 w 412047"/>
              <a:gd name="connsiteY42-732" fmla="*/ 159544 h 247650"/>
              <a:gd name="connsiteX0-733" fmla="*/ 411956 w 412047"/>
              <a:gd name="connsiteY0-734" fmla="*/ 159544 h 247650"/>
              <a:gd name="connsiteX1-735" fmla="*/ 409575 w 412047"/>
              <a:gd name="connsiteY1-736" fmla="*/ 145257 h 247650"/>
              <a:gd name="connsiteX2-737" fmla="*/ 400050 w 412047"/>
              <a:gd name="connsiteY2-738" fmla="*/ 130969 h 247650"/>
              <a:gd name="connsiteX3-739" fmla="*/ 388144 w 412047"/>
              <a:gd name="connsiteY3-740" fmla="*/ 116682 h 247650"/>
              <a:gd name="connsiteX4-741" fmla="*/ 381000 w 412047"/>
              <a:gd name="connsiteY4-742" fmla="*/ 111919 h 247650"/>
              <a:gd name="connsiteX5-743" fmla="*/ 376237 w 412047"/>
              <a:gd name="connsiteY5-744" fmla="*/ 104775 h 247650"/>
              <a:gd name="connsiteX6-745" fmla="*/ 361950 w 412047"/>
              <a:gd name="connsiteY6-746" fmla="*/ 90488 h 247650"/>
              <a:gd name="connsiteX7-747" fmla="*/ 338137 w 412047"/>
              <a:gd name="connsiteY7-748" fmla="*/ 69057 h 247650"/>
              <a:gd name="connsiteX8-749" fmla="*/ 316706 w 412047"/>
              <a:gd name="connsiteY8-750" fmla="*/ 50007 h 247650"/>
              <a:gd name="connsiteX9-751" fmla="*/ 297656 w 412047"/>
              <a:gd name="connsiteY9-752" fmla="*/ 33338 h 247650"/>
              <a:gd name="connsiteX10-753" fmla="*/ 283369 w 412047"/>
              <a:gd name="connsiteY10-754" fmla="*/ 23813 h 247650"/>
              <a:gd name="connsiteX11-755" fmla="*/ 261937 w 412047"/>
              <a:gd name="connsiteY11-756" fmla="*/ 11907 h 247650"/>
              <a:gd name="connsiteX12-757" fmla="*/ 188119 w 412047"/>
              <a:gd name="connsiteY12-758" fmla="*/ 0 h 247650"/>
              <a:gd name="connsiteX13-759" fmla="*/ 95250 w 412047"/>
              <a:gd name="connsiteY13-760" fmla="*/ 2382 h 247650"/>
              <a:gd name="connsiteX14-761" fmla="*/ 69056 w 412047"/>
              <a:gd name="connsiteY14-762" fmla="*/ 7144 h 247650"/>
              <a:gd name="connsiteX15-763" fmla="*/ 54769 w 412047"/>
              <a:gd name="connsiteY15-764" fmla="*/ 21432 h 247650"/>
              <a:gd name="connsiteX16-765" fmla="*/ 42862 w 412047"/>
              <a:gd name="connsiteY16-766" fmla="*/ 35719 h 247650"/>
              <a:gd name="connsiteX17-767" fmla="*/ 28575 w 412047"/>
              <a:gd name="connsiteY17-768" fmla="*/ 59532 h 247650"/>
              <a:gd name="connsiteX18-769" fmla="*/ 14287 w 412047"/>
              <a:gd name="connsiteY18-770" fmla="*/ 73819 h 247650"/>
              <a:gd name="connsiteX19-771" fmla="*/ 4762 w 412047"/>
              <a:gd name="connsiteY19-772" fmla="*/ 97632 h 247650"/>
              <a:gd name="connsiteX20-773" fmla="*/ 0 w 412047"/>
              <a:gd name="connsiteY20-774" fmla="*/ 123825 h 247650"/>
              <a:gd name="connsiteX21-775" fmla="*/ 4762 w 412047"/>
              <a:gd name="connsiteY21-776" fmla="*/ 188119 h 247650"/>
              <a:gd name="connsiteX22-777" fmla="*/ 14287 w 412047"/>
              <a:gd name="connsiteY22-778" fmla="*/ 202407 h 247650"/>
              <a:gd name="connsiteX23-779" fmla="*/ 26194 w 412047"/>
              <a:gd name="connsiteY23-780" fmla="*/ 216694 h 247650"/>
              <a:gd name="connsiteX24-781" fmla="*/ 33337 w 412047"/>
              <a:gd name="connsiteY24-782" fmla="*/ 219075 h 247650"/>
              <a:gd name="connsiteX25-783" fmla="*/ 50006 w 412047"/>
              <a:gd name="connsiteY25-784" fmla="*/ 228600 h 247650"/>
              <a:gd name="connsiteX26-785" fmla="*/ 85725 w 412047"/>
              <a:gd name="connsiteY26-786" fmla="*/ 233363 h 247650"/>
              <a:gd name="connsiteX27-787" fmla="*/ 95250 w 412047"/>
              <a:gd name="connsiteY27-788" fmla="*/ 235744 h 247650"/>
              <a:gd name="connsiteX28-789" fmla="*/ 102394 w 412047"/>
              <a:gd name="connsiteY28-790" fmla="*/ 238125 h 247650"/>
              <a:gd name="connsiteX29-791" fmla="*/ 152400 w 412047"/>
              <a:gd name="connsiteY29-792" fmla="*/ 242888 h 247650"/>
              <a:gd name="connsiteX30-793" fmla="*/ 250031 w 412047"/>
              <a:gd name="connsiteY30-794" fmla="*/ 247650 h 247650"/>
              <a:gd name="connsiteX31-795" fmla="*/ 311944 w 412047"/>
              <a:gd name="connsiteY31-796" fmla="*/ 242888 h 247650"/>
              <a:gd name="connsiteX32-797" fmla="*/ 319087 w 412047"/>
              <a:gd name="connsiteY32-798" fmla="*/ 240507 h 247650"/>
              <a:gd name="connsiteX33-799" fmla="*/ 335756 w 412047"/>
              <a:gd name="connsiteY33-800" fmla="*/ 230982 h 247650"/>
              <a:gd name="connsiteX34-801" fmla="*/ 352425 w 412047"/>
              <a:gd name="connsiteY34-802" fmla="*/ 219075 h 247650"/>
              <a:gd name="connsiteX35-803" fmla="*/ 369094 w 412047"/>
              <a:gd name="connsiteY35-804" fmla="*/ 202407 h 247650"/>
              <a:gd name="connsiteX36-805" fmla="*/ 383381 w 412047"/>
              <a:gd name="connsiteY36-806" fmla="*/ 192882 h 247650"/>
              <a:gd name="connsiteX37-807" fmla="*/ 385762 w 412047"/>
              <a:gd name="connsiteY37-808" fmla="*/ 185738 h 247650"/>
              <a:gd name="connsiteX38-809" fmla="*/ 392906 w 412047"/>
              <a:gd name="connsiteY38-810" fmla="*/ 183357 h 247650"/>
              <a:gd name="connsiteX39-811" fmla="*/ 400050 w 412047"/>
              <a:gd name="connsiteY39-812" fmla="*/ 178594 h 247650"/>
              <a:gd name="connsiteX40-813" fmla="*/ 407194 w 412047"/>
              <a:gd name="connsiteY40-814" fmla="*/ 171450 h 247650"/>
              <a:gd name="connsiteX41-815" fmla="*/ 411956 w 412047"/>
              <a:gd name="connsiteY41-816" fmla="*/ 159544 h 247650"/>
              <a:gd name="connsiteX0-817" fmla="*/ 411956 w 412047"/>
              <a:gd name="connsiteY0-818" fmla="*/ 159544 h 247650"/>
              <a:gd name="connsiteX1-819" fmla="*/ 409575 w 412047"/>
              <a:gd name="connsiteY1-820" fmla="*/ 145257 h 247650"/>
              <a:gd name="connsiteX2-821" fmla="*/ 400050 w 412047"/>
              <a:gd name="connsiteY2-822" fmla="*/ 130969 h 247650"/>
              <a:gd name="connsiteX3-823" fmla="*/ 388144 w 412047"/>
              <a:gd name="connsiteY3-824" fmla="*/ 116682 h 247650"/>
              <a:gd name="connsiteX4-825" fmla="*/ 381000 w 412047"/>
              <a:gd name="connsiteY4-826" fmla="*/ 111919 h 247650"/>
              <a:gd name="connsiteX5-827" fmla="*/ 376237 w 412047"/>
              <a:gd name="connsiteY5-828" fmla="*/ 104775 h 247650"/>
              <a:gd name="connsiteX6-829" fmla="*/ 361950 w 412047"/>
              <a:gd name="connsiteY6-830" fmla="*/ 90488 h 247650"/>
              <a:gd name="connsiteX7-831" fmla="*/ 338137 w 412047"/>
              <a:gd name="connsiteY7-832" fmla="*/ 69057 h 247650"/>
              <a:gd name="connsiteX8-833" fmla="*/ 316706 w 412047"/>
              <a:gd name="connsiteY8-834" fmla="*/ 50007 h 247650"/>
              <a:gd name="connsiteX9-835" fmla="*/ 297656 w 412047"/>
              <a:gd name="connsiteY9-836" fmla="*/ 33338 h 247650"/>
              <a:gd name="connsiteX10-837" fmla="*/ 283369 w 412047"/>
              <a:gd name="connsiteY10-838" fmla="*/ 23813 h 247650"/>
              <a:gd name="connsiteX11-839" fmla="*/ 261937 w 412047"/>
              <a:gd name="connsiteY11-840" fmla="*/ 11907 h 247650"/>
              <a:gd name="connsiteX12-841" fmla="*/ 188119 w 412047"/>
              <a:gd name="connsiteY12-842" fmla="*/ 0 h 247650"/>
              <a:gd name="connsiteX13-843" fmla="*/ 95250 w 412047"/>
              <a:gd name="connsiteY13-844" fmla="*/ 2382 h 247650"/>
              <a:gd name="connsiteX14-845" fmla="*/ 69056 w 412047"/>
              <a:gd name="connsiteY14-846" fmla="*/ 7144 h 247650"/>
              <a:gd name="connsiteX15-847" fmla="*/ 54769 w 412047"/>
              <a:gd name="connsiteY15-848" fmla="*/ 21432 h 247650"/>
              <a:gd name="connsiteX16-849" fmla="*/ 42862 w 412047"/>
              <a:gd name="connsiteY16-850" fmla="*/ 35719 h 247650"/>
              <a:gd name="connsiteX17-851" fmla="*/ 28575 w 412047"/>
              <a:gd name="connsiteY17-852" fmla="*/ 59532 h 247650"/>
              <a:gd name="connsiteX18-853" fmla="*/ 14287 w 412047"/>
              <a:gd name="connsiteY18-854" fmla="*/ 73819 h 247650"/>
              <a:gd name="connsiteX19-855" fmla="*/ 4762 w 412047"/>
              <a:gd name="connsiteY19-856" fmla="*/ 97632 h 247650"/>
              <a:gd name="connsiteX20-857" fmla="*/ 0 w 412047"/>
              <a:gd name="connsiteY20-858" fmla="*/ 123825 h 247650"/>
              <a:gd name="connsiteX21-859" fmla="*/ 4762 w 412047"/>
              <a:gd name="connsiteY21-860" fmla="*/ 188119 h 247650"/>
              <a:gd name="connsiteX22-861" fmla="*/ 14287 w 412047"/>
              <a:gd name="connsiteY22-862" fmla="*/ 202407 h 247650"/>
              <a:gd name="connsiteX23-863" fmla="*/ 26194 w 412047"/>
              <a:gd name="connsiteY23-864" fmla="*/ 216694 h 247650"/>
              <a:gd name="connsiteX24-865" fmla="*/ 33337 w 412047"/>
              <a:gd name="connsiteY24-866" fmla="*/ 219075 h 247650"/>
              <a:gd name="connsiteX25-867" fmla="*/ 50006 w 412047"/>
              <a:gd name="connsiteY25-868" fmla="*/ 228600 h 247650"/>
              <a:gd name="connsiteX26-869" fmla="*/ 85725 w 412047"/>
              <a:gd name="connsiteY26-870" fmla="*/ 233363 h 247650"/>
              <a:gd name="connsiteX27-871" fmla="*/ 95250 w 412047"/>
              <a:gd name="connsiteY27-872" fmla="*/ 235744 h 247650"/>
              <a:gd name="connsiteX28-873" fmla="*/ 102394 w 412047"/>
              <a:gd name="connsiteY28-874" fmla="*/ 238125 h 247650"/>
              <a:gd name="connsiteX29-875" fmla="*/ 152400 w 412047"/>
              <a:gd name="connsiteY29-876" fmla="*/ 242888 h 247650"/>
              <a:gd name="connsiteX30-877" fmla="*/ 250031 w 412047"/>
              <a:gd name="connsiteY30-878" fmla="*/ 247650 h 247650"/>
              <a:gd name="connsiteX31-879" fmla="*/ 311944 w 412047"/>
              <a:gd name="connsiteY31-880" fmla="*/ 242888 h 247650"/>
              <a:gd name="connsiteX32-881" fmla="*/ 319087 w 412047"/>
              <a:gd name="connsiteY32-882" fmla="*/ 240507 h 247650"/>
              <a:gd name="connsiteX33-883" fmla="*/ 335756 w 412047"/>
              <a:gd name="connsiteY33-884" fmla="*/ 230982 h 247650"/>
              <a:gd name="connsiteX34-885" fmla="*/ 352425 w 412047"/>
              <a:gd name="connsiteY34-886" fmla="*/ 219075 h 247650"/>
              <a:gd name="connsiteX35-887" fmla="*/ 369094 w 412047"/>
              <a:gd name="connsiteY35-888" fmla="*/ 202407 h 247650"/>
              <a:gd name="connsiteX36-889" fmla="*/ 383381 w 412047"/>
              <a:gd name="connsiteY36-890" fmla="*/ 192882 h 247650"/>
              <a:gd name="connsiteX37-891" fmla="*/ 385762 w 412047"/>
              <a:gd name="connsiteY37-892" fmla="*/ 185738 h 247650"/>
              <a:gd name="connsiteX38-893" fmla="*/ 392906 w 412047"/>
              <a:gd name="connsiteY38-894" fmla="*/ 183357 h 247650"/>
              <a:gd name="connsiteX39-895" fmla="*/ 400050 w 412047"/>
              <a:gd name="connsiteY39-896" fmla="*/ 178594 h 247650"/>
              <a:gd name="connsiteX40-897" fmla="*/ 411956 w 412047"/>
              <a:gd name="connsiteY40-898" fmla="*/ 159544 h 247650"/>
              <a:gd name="connsiteX0-899" fmla="*/ 411956 w 412047"/>
              <a:gd name="connsiteY0-900" fmla="*/ 159544 h 247650"/>
              <a:gd name="connsiteX1-901" fmla="*/ 409575 w 412047"/>
              <a:gd name="connsiteY1-902" fmla="*/ 145257 h 247650"/>
              <a:gd name="connsiteX2-903" fmla="*/ 400050 w 412047"/>
              <a:gd name="connsiteY2-904" fmla="*/ 130969 h 247650"/>
              <a:gd name="connsiteX3-905" fmla="*/ 388144 w 412047"/>
              <a:gd name="connsiteY3-906" fmla="*/ 116682 h 247650"/>
              <a:gd name="connsiteX4-907" fmla="*/ 381000 w 412047"/>
              <a:gd name="connsiteY4-908" fmla="*/ 111919 h 247650"/>
              <a:gd name="connsiteX5-909" fmla="*/ 376237 w 412047"/>
              <a:gd name="connsiteY5-910" fmla="*/ 104775 h 247650"/>
              <a:gd name="connsiteX6-911" fmla="*/ 361950 w 412047"/>
              <a:gd name="connsiteY6-912" fmla="*/ 90488 h 247650"/>
              <a:gd name="connsiteX7-913" fmla="*/ 338137 w 412047"/>
              <a:gd name="connsiteY7-914" fmla="*/ 69057 h 247650"/>
              <a:gd name="connsiteX8-915" fmla="*/ 316706 w 412047"/>
              <a:gd name="connsiteY8-916" fmla="*/ 50007 h 247650"/>
              <a:gd name="connsiteX9-917" fmla="*/ 297656 w 412047"/>
              <a:gd name="connsiteY9-918" fmla="*/ 33338 h 247650"/>
              <a:gd name="connsiteX10-919" fmla="*/ 283369 w 412047"/>
              <a:gd name="connsiteY10-920" fmla="*/ 23813 h 247650"/>
              <a:gd name="connsiteX11-921" fmla="*/ 261937 w 412047"/>
              <a:gd name="connsiteY11-922" fmla="*/ 11907 h 247650"/>
              <a:gd name="connsiteX12-923" fmla="*/ 188119 w 412047"/>
              <a:gd name="connsiteY12-924" fmla="*/ 0 h 247650"/>
              <a:gd name="connsiteX13-925" fmla="*/ 95250 w 412047"/>
              <a:gd name="connsiteY13-926" fmla="*/ 2382 h 247650"/>
              <a:gd name="connsiteX14-927" fmla="*/ 69056 w 412047"/>
              <a:gd name="connsiteY14-928" fmla="*/ 7144 h 247650"/>
              <a:gd name="connsiteX15-929" fmla="*/ 54769 w 412047"/>
              <a:gd name="connsiteY15-930" fmla="*/ 21432 h 247650"/>
              <a:gd name="connsiteX16-931" fmla="*/ 42862 w 412047"/>
              <a:gd name="connsiteY16-932" fmla="*/ 35719 h 247650"/>
              <a:gd name="connsiteX17-933" fmla="*/ 28575 w 412047"/>
              <a:gd name="connsiteY17-934" fmla="*/ 59532 h 247650"/>
              <a:gd name="connsiteX18-935" fmla="*/ 14287 w 412047"/>
              <a:gd name="connsiteY18-936" fmla="*/ 73819 h 247650"/>
              <a:gd name="connsiteX19-937" fmla="*/ 4762 w 412047"/>
              <a:gd name="connsiteY19-938" fmla="*/ 97632 h 247650"/>
              <a:gd name="connsiteX20-939" fmla="*/ 0 w 412047"/>
              <a:gd name="connsiteY20-940" fmla="*/ 123825 h 247650"/>
              <a:gd name="connsiteX21-941" fmla="*/ 4762 w 412047"/>
              <a:gd name="connsiteY21-942" fmla="*/ 188119 h 247650"/>
              <a:gd name="connsiteX22-943" fmla="*/ 14287 w 412047"/>
              <a:gd name="connsiteY22-944" fmla="*/ 202407 h 247650"/>
              <a:gd name="connsiteX23-945" fmla="*/ 26194 w 412047"/>
              <a:gd name="connsiteY23-946" fmla="*/ 216694 h 247650"/>
              <a:gd name="connsiteX24-947" fmla="*/ 33337 w 412047"/>
              <a:gd name="connsiteY24-948" fmla="*/ 219075 h 247650"/>
              <a:gd name="connsiteX25-949" fmla="*/ 50006 w 412047"/>
              <a:gd name="connsiteY25-950" fmla="*/ 228600 h 247650"/>
              <a:gd name="connsiteX26-951" fmla="*/ 85725 w 412047"/>
              <a:gd name="connsiteY26-952" fmla="*/ 233363 h 247650"/>
              <a:gd name="connsiteX27-953" fmla="*/ 95250 w 412047"/>
              <a:gd name="connsiteY27-954" fmla="*/ 235744 h 247650"/>
              <a:gd name="connsiteX28-955" fmla="*/ 102394 w 412047"/>
              <a:gd name="connsiteY28-956" fmla="*/ 238125 h 247650"/>
              <a:gd name="connsiteX29-957" fmla="*/ 152400 w 412047"/>
              <a:gd name="connsiteY29-958" fmla="*/ 242888 h 247650"/>
              <a:gd name="connsiteX30-959" fmla="*/ 250031 w 412047"/>
              <a:gd name="connsiteY30-960" fmla="*/ 247650 h 247650"/>
              <a:gd name="connsiteX31-961" fmla="*/ 311944 w 412047"/>
              <a:gd name="connsiteY31-962" fmla="*/ 242888 h 247650"/>
              <a:gd name="connsiteX32-963" fmla="*/ 319087 w 412047"/>
              <a:gd name="connsiteY32-964" fmla="*/ 240507 h 247650"/>
              <a:gd name="connsiteX33-965" fmla="*/ 335756 w 412047"/>
              <a:gd name="connsiteY33-966" fmla="*/ 230982 h 247650"/>
              <a:gd name="connsiteX34-967" fmla="*/ 352425 w 412047"/>
              <a:gd name="connsiteY34-968" fmla="*/ 219075 h 247650"/>
              <a:gd name="connsiteX35-969" fmla="*/ 369094 w 412047"/>
              <a:gd name="connsiteY35-970" fmla="*/ 202407 h 247650"/>
              <a:gd name="connsiteX36-971" fmla="*/ 383381 w 412047"/>
              <a:gd name="connsiteY36-972" fmla="*/ 192882 h 247650"/>
              <a:gd name="connsiteX37-973" fmla="*/ 392906 w 412047"/>
              <a:gd name="connsiteY37-974" fmla="*/ 183357 h 247650"/>
              <a:gd name="connsiteX38-975" fmla="*/ 400050 w 412047"/>
              <a:gd name="connsiteY38-976" fmla="*/ 178594 h 247650"/>
              <a:gd name="connsiteX39-977" fmla="*/ 411956 w 412047"/>
              <a:gd name="connsiteY39-978" fmla="*/ 159544 h 247650"/>
              <a:gd name="connsiteX0-979" fmla="*/ 411956 w 412047"/>
              <a:gd name="connsiteY0-980" fmla="*/ 159544 h 247650"/>
              <a:gd name="connsiteX1-981" fmla="*/ 409575 w 412047"/>
              <a:gd name="connsiteY1-982" fmla="*/ 145257 h 247650"/>
              <a:gd name="connsiteX2-983" fmla="*/ 400050 w 412047"/>
              <a:gd name="connsiteY2-984" fmla="*/ 130969 h 247650"/>
              <a:gd name="connsiteX3-985" fmla="*/ 388144 w 412047"/>
              <a:gd name="connsiteY3-986" fmla="*/ 116682 h 247650"/>
              <a:gd name="connsiteX4-987" fmla="*/ 381000 w 412047"/>
              <a:gd name="connsiteY4-988" fmla="*/ 111919 h 247650"/>
              <a:gd name="connsiteX5-989" fmla="*/ 376237 w 412047"/>
              <a:gd name="connsiteY5-990" fmla="*/ 104775 h 247650"/>
              <a:gd name="connsiteX6-991" fmla="*/ 361950 w 412047"/>
              <a:gd name="connsiteY6-992" fmla="*/ 90488 h 247650"/>
              <a:gd name="connsiteX7-993" fmla="*/ 338137 w 412047"/>
              <a:gd name="connsiteY7-994" fmla="*/ 69057 h 247650"/>
              <a:gd name="connsiteX8-995" fmla="*/ 316706 w 412047"/>
              <a:gd name="connsiteY8-996" fmla="*/ 50007 h 247650"/>
              <a:gd name="connsiteX9-997" fmla="*/ 297656 w 412047"/>
              <a:gd name="connsiteY9-998" fmla="*/ 33338 h 247650"/>
              <a:gd name="connsiteX10-999" fmla="*/ 283369 w 412047"/>
              <a:gd name="connsiteY10-1000" fmla="*/ 23813 h 247650"/>
              <a:gd name="connsiteX11-1001" fmla="*/ 261937 w 412047"/>
              <a:gd name="connsiteY11-1002" fmla="*/ 11907 h 247650"/>
              <a:gd name="connsiteX12-1003" fmla="*/ 188119 w 412047"/>
              <a:gd name="connsiteY12-1004" fmla="*/ 0 h 247650"/>
              <a:gd name="connsiteX13-1005" fmla="*/ 95250 w 412047"/>
              <a:gd name="connsiteY13-1006" fmla="*/ 2382 h 247650"/>
              <a:gd name="connsiteX14-1007" fmla="*/ 69056 w 412047"/>
              <a:gd name="connsiteY14-1008" fmla="*/ 7144 h 247650"/>
              <a:gd name="connsiteX15-1009" fmla="*/ 54769 w 412047"/>
              <a:gd name="connsiteY15-1010" fmla="*/ 21432 h 247650"/>
              <a:gd name="connsiteX16-1011" fmla="*/ 42862 w 412047"/>
              <a:gd name="connsiteY16-1012" fmla="*/ 35719 h 247650"/>
              <a:gd name="connsiteX17-1013" fmla="*/ 28575 w 412047"/>
              <a:gd name="connsiteY17-1014" fmla="*/ 59532 h 247650"/>
              <a:gd name="connsiteX18-1015" fmla="*/ 14287 w 412047"/>
              <a:gd name="connsiteY18-1016" fmla="*/ 73819 h 247650"/>
              <a:gd name="connsiteX19-1017" fmla="*/ 4762 w 412047"/>
              <a:gd name="connsiteY19-1018" fmla="*/ 97632 h 247650"/>
              <a:gd name="connsiteX20-1019" fmla="*/ 0 w 412047"/>
              <a:gd name="connsiteY20-1020" fmla="*/ 123825 h 247650"/>
              <a:gd name="connsiteX21-1021" fmla="*/ 4762 w 412047"/>
              <a:gd name="connsiteY21-1022" fmla="*/ 188119 h 247650"/>
              <a:gd name="connsiteX22-1023" fmla="*/ 14287 w 412047"/>
              <a:gd name="connsiteY22-1024" fmla="*/ 202407 h 247650"/>
              <a:gd name="connsiteX23-1025" fmla="*/ 26194 w 412047"/>
              <a:gd name="connsiteY23-1026" fmla="*/ 216694 h 247650"/>
              <a:gd name="connsiteX24-1027" fmla="*/ 33337 w 412047"/>
              <a:gd name="connsiteY24-1028" fmla="*/ 219075 h 247650"/>
              <a:gd name="connsiteX25-1029" fmla="*/ 50006 w 412047"/>
              <a:gd name="connsiteY25-1030" fmla="*/ 228600 h 247650"/>
              <a:gd name="connsiteX26-1031" fmla="*/ 85725 w 412047"/>
              <a:gd name="connsiteY26-1032" fmla="*/ 233363 h 247650"/>
              <a:gd name="connsiteX27-1033" fmla="*/ 95250 w 412047"/>
              <a:gd name="connsiteY27-1034" fmla="*/ 235744 h 247650"/>
              <a:gd name="connsiteX28-1035" fmla="*/ 102394 w 412047"/>
              <a:gd name="connsiteY28-1036" fmla="*/ 238125 h 247650"/>
              <a:gd name="connsiteX29-1037" fmla="*/ 152400 w 412047"/>
              <a:gd name="connsiteY29-1038" fmla="*/ 242888 h 247650"/>
              <a:gd name="connsiteX30-1039" fmla="*/ 250031 w 412047"/>
              <a:gd name="connsiteY30-1040" fmla="*/ 247650 h 247650"/>
              <a:gd name="connsiteX31-1041" fmla="*/ 311944 w 412047"/>
              <a:gd name="connsiteY31-1042" fmla="*/ 242888 h 247650"/>
              <a:gd name="connsiteX32-1043" fmla="*/ 319087 w 412047"/>
              <a:gd name="connsiteY32-1044" fmla="*/ 240507 h 247650"/>
              <a:gd name="connsiteX33-1045" fmla="*/ 335756 w 412047"/>
              <a:gd name="connsiteY33-1046" fmla="*/ 230982 h 247650"/>
              <a:gd name="connsiteX34-1047" fmla="*/ 352425 w 412047"/>
              <a:gd name="connsiteY34-1048" fmla="*/ 219075 h 247650"/>
              <a:gd name="connsiteX35-1049" fmla="*/ 369094 w 412047"/>
              <a:gd name="connsiteY35-1050" fmla="*/ 202407 h 247650"/>
              <a:gd name="connsiteX36-1051" fmla="*/ 383381 w 412047"/>
              <a:gd name="connsiteY36-1052" fmla="*/ 192882 h 247650"/>
              <a:gd name="connsiteX37-1053" fmla="*/ 400050 w 412047"/>
              <a:gd name="connsiteY37-1054" fmla="*/ 178594 h 247650"/>
              <a:gd name="connsiteX38-1055" fmla="*/ 411956 w 412047"/>
              <a:gd name="connsiteY38-1056" fmla="*/ 159544 h 247650"/>
              <a:gd name="connsiteX0-1057" fmla="*/ 411956 w 412047"/>
              <a:gd name="connsiteY0-1058" fmla="*/ 159544 h 247650"/>
              <a:gd name="connsiteX1-1059" fmla="*/ 409575 w 412047"/>
              <a:gd name="connsiteY1-1060" fmla="*/ 145257 h 247650"/>
              <a:gd name="connsiteX2-1061" fmla="*/ 400050 w 412047"/>
              <a:gd name="connsiteY2-1062" fmla="*/ 130969 h 247650"/>
              <a:gd name="connsiteX3-1063" fmla="*/ 388144 w 412047"/>
              <a:gd name="connsiteY3-1064" fmla="*/ 116682 h 247650"/>
              <a:gd name="connsiteX4-1065" fmla="*/ 381000 w 412047"/>
              <a:gd name="connsiteY4-1066" fmla="*/ 111919 h 247650"/>
              <a:gd name="connsiteX5-1067" fmla="*/ 376237 w 412047"/>
              <a:gd name="connsiteY5-1068" fmla="*/ 104775 h 247650"/>
              <a:gd name="connsiteX6-1069" fmla="*/ 361950 w 412047"/>
              <a:gd name="connsiteY6-1070" fmla="*/ 90488 h 247650"/>
              <a:gd name="connsiteX7-1071" fmla="*/ 338137 w 412047"/>
              <a:gd name="connsiteY7-1072" fmla="*/ 69057 h 247650"/>
              <a:gd name="connsiteX8-1073" fmla="*/ 316706 w 412047"/>
              <a:gd name="connsiteY8-1074" fmla="*/ 50007 h 247650"/>
              <a:gd name="connsiteX9-1075" fmla="*/ 297656 w 412047"/>
              <a:gd name="connsiteY9-1076" fmla="*/ 33338 h 247650"/>
              <a:gd name="connsiteX10-1077" fmla="*/ 283369 w 412047"/>
              <a:gd name="connsiteY10-1078" fmla="*/ 23813 h 247650"/>
              <a:gd name="connsiteX11-1079" fmla="*/ 261937 w 412047"/>
              <a:gd name="connsiteY11-1080" fmla="*/ 11907 h 247650"/>
              <a:gd name="connsiteX12-1081" fmla="*/ 188119 w 412047"/>
              <a:gd name="connsiteY12-1082" fmla="*/ 0 h 247650"/>
              <a:gd name="connsiteX13-1083" fmla="*/ 95250 w 412047"/>
              <a:gd name="connsiteY13-1084" fmla="*/ 2382 h 247650"/>
              <a:gd name="connsiteX14-1085" fmla="*/ 69056 w 412047"/>
              <a:gd name="connsiteY14-1086" fmla="*/ 7144 h 247650"/>
              <a:gd name="connsiteX15-1087" fmla="*/ 54769 w 412047"/>
              <a:gd name="connsiteY15-1088" fmla="*/ 21432 h 247650"/>
              <a:gd name="connsiteX16-1089" fmla="*/ 42862 w 412047"/>
              <a:gd name="connsiteY16-1090" fmla="*/ 35719 h 247650"/>
              <a:gd name="connsiteX17-1091" fmla="*/ 28575 w 412047"/>
              <a:gd name="connsiteY17-1092" fmla="*/ 59532 h 247650"/>
              <a:gd name="connsiteX18-1093" fmla="*/ 14287 w 412047"/>
              <a:gd name="connsiteY18-1094" fmla="*/ 73819 h 247650"/>
              <a:gd name="connsiteX19-1095" fmla="*/ 4762 w 412047"/>
              <a:gd name="connsiteY19-1096" fmla="*/ 97632 h 247650"/>
              <a:gd name="connsiteX20-1097" fmla="*/ 0 w 412047"/>
              <a:gd name="connsiteY20-1098" fmla="*/ 123825 h 247650"/>
              <a:gd name="connsiteX21-1099" fmla="*/ 4762 w 412047"/>
              <a:gd name="connsiteY21-1100" fmla="*/ 188119 h 247650"/>
              <a:gd name="connsiteX22-1101" fmla="*/ 14287 w 412047"/>
              <a:gd name="connsiteY22-1102" fmla="*/ 202407 h 247650"/>
              <a:gd name="connsiteX23-1103" fmla="*/ 26194 w 412047"/>
              <a:gd name="connsiteY23-1104" fmla="*/ 216694 h 247650"/>
              <a:gd name="connsiteX24-1105" fmla="*/ 33337 w 412047"/>
              <a:gd name="connsiteY24-1106" fmla="*/ 219075 h 247650"/>
              <a:gd name="connsiteX25-1107" fmla="*/ 50006 w 412047"/>
              <a:gd name="connsiteY25-1108" fmla="*/ 228600 h 247650"/>
              <a:gd name="connsiteX26-1109" fmla="*/ 85725 w 412047"/>
              <a:gd name="connsiteY26-1110" fmla="*/ 233363 h 247650"/>
              <a:gd name="connsiteX27-1111" fmla="*/ 95250 w 412047"/>
              <a:gd name="connsiteY27-1112" fmla="*/ 235744 h 247650"/>
              <a:gd name="connsiteX28-1113" fmla="*/ 102394 w 412047"/>
              <a:gd name="connsiteY28-1114" fmla="*/ 238125 h 247650"/>
              <a:gd name="connsiteX29-1115" fmla="*/ 152400 w 412047"/>
              <a:gd name="connsiteY29-1116" fmla="*/ 242888 h 247650"/>
              <a:gd name="connsiteX30-1117" fmla="*/ 250031 w 412047"/>
              <a:gd name="connsiteY30-1118" fmla="*/ 247650 h 247650"/>
              <a:gd name="connsiteX31-1119" fmla="*/ 311944 w 412047"/>
              <a:gd name="connsiteY31-1120" fmla="*/ 242888 h 247650"/>
              <a:gd name="connsiteX32-1121" fmla="*/ 335756 w 412047"/>
              <a:gd name="connsiteY32-1122" fmla="*/ 230982 h 247650"/>
              <a:gd name="connsiteX33-1123" fmla="*/ 352425 w 412047"/>
              <a:gd name="connsiteY33-1124" fmla="*/ 219075 h 247650"/>
              <a:gd name="connsiteX34-1125" fmla="*/ 369094 w 412047"/>
              <a:gd name="connsiteY34-1126" fmla="*/ 202407 h 247650"/>
              <a:gd name="connsiteX35-1127" fmla="*/ 383381 w 412047"/>
              <a:gd name="connsiteY35-1128" fmla="*/ 192882 h 247650"/>
              <a:gd name="connsiteX36-1129" fmla="*/ 400050 w 412047"/>
              <a:gd name="connsiteY36-1130" fmla="*/ 178594 h 247650"/>
              <a:gd name="connsiteX37-1131" fmla="*/ 411956 w 412047"/>
              <a:gd name="connsiteY37-1132" fmla="*/ 159544 h 247650"/>
              <a:gd name="connsiteX0-1133" fmla="*/ 411956 w 412047"/>
              <a:gd name="connsiteY0-1134" fmla="*/ 159544 h 247650"/>
              <a:gd name="connsiteX1-1135" fmla="*/ 409575 w 412047"/>
              <a:gd name="connsiteY1-1136" fmla="*/ 145257 h 247650"/>
              <a:gd name="connsiteX2-1137" fmla="*/ 400050 w 412047"/>
              <a:gd name="connsiteY2-1138" fmla="*/ 130969 h 247650"/>
              <a:gd name="connsiteX3-1139" fmla="*/ 388144 w 412047"/>
              <a:gd name="connsiteY3-1140" fmla="*/ 116682 h 247650"/>
              <a:gd name="connsiteX4-1141" fmla="*/ 381000 w 412047"/>
              <a:gd name="connsiteY4-1142" fmla="*/ 111919 h 247650"/>
              <a:gd name="connsiteX5-1143" fmla="*/ 376237 w 412047"/>
              <a:gd name="connsiteY5-1144" fmla="*/ 104775 h 247650"/>
              <a:gd name="connsiteX6-1145" fmla="*/ 361950 w 412047"/>
              <a:gd name="connsiteY6-1146" fmla="*/ 90488 h 247650"/>
              <a:gd name="connsiteX7-1147" fmla="*/ 338137 w 412047"/>
              <a:gd name="connsiteY7-1148" fmla="*/ 69057 h 247650"/>
              <a:gd name="connsiteX8-1149" fmla="*/ 316706 w 412047"/>
              <a:gd name="connsiteY8-1150" fmla="*/ 50007 h 247650"/>
              <a:gd name="connsiteX9-1151" fmla="*/ 297656 w 412047"/>
              <a:gd name="connsiteY9-1152" fmla="*/ 33338 h 247650"/>
              <a:gd name="connsiteX10-1153" fmla="*/ 283369 w 412047"/>
              <a:gd name="connsiteY10-1154" fmla="*/ 23813 h 247650"/>
              <a:gd name="connsiteX11-1155" fmla="*/ 261937 w 412047"/>
              <a:gd name="connsiteY11-1156" fmla="*/ 11907 h 247650"/>
              <a:gd name="connsiteX12-1157" fmla="*/ 188119 w 412047"/>
              <a:gd name="connsiteY12-1158" fmla="*/ 0 h 247650"/>
              <a:gd name="connsiteX13-1159" fmla="*/ 95250 w 412047"/>
              <a:gd name="connsiteY13-1160" fmla="*/ 2382 h 247650"/>
              <a:gd name="connsiteX14-1161" fmla="*/ 69056 w 412047"/>
              <a:gd name="connsiteY14-1162" fmla="*/ 7144 h 247650"/>
              <a:gd name="connsiteX15-1163" fmla="*/ 54769 w 412047"/>
              <a:gd name="connsiteY15-1164" fmla="*/ 21432 h 247650"/>
              <a:gd name="connsiteX16-1165" fmla="*/ 42862 w 412047"/>
              <a:gd name="connsiteY16-1166" fmla="*/ 35719 h 247650"/>
              <a:gd name="connsiteX17-1167" fmla="*/ 14287 w 412047"/>
              <a:gd name="connsiteY17-1168" fmla="*/ 73819 h 247650"/>
              <a:gd name="connsiteX18-1169" fmla="*/ 4762 w 412047"/>
              <a:gd name="connsiteY18-1170" fmla="*/ 97632 h 247650"/>
              <a:gd name="connsiteX19-1171" fmla="*/ 0 w 412047"/>
              <a:gd name="connsiteY19-1172" fmla="*/ 123825 h 247650"/>
              <a:gd name="connsiteX20-1173" fmla="*/ 4762 w 412047"/>
              <a:gd name="connsiteY20-1174" fmla="*/ 188119 h 247650"/>
              <a:gd name="connsiteX21-1175" fmla="*/ 14287 w 412047"/>
              <a:gd name="connsiteY21-1176" fmla="*/ 202407 h 247650"/>
              <a:gd name="connsiteX22-1177" fmla="*/ 26194 w 412047"/>
              <a:gd name="connsiteY22-1178" fmla="*/ 216694 h 247650"/>
              <a:gd name="connsiteX23-1179" fmla="*/ 33337 w 412047"/>
              <a:gd name="connsiteY23-1180" fmla="*/ 219075 h 247650"/>
              <a:gd name="connsiteX24-1181" fmla="*/ 50006 w 412047"/>
              <a:gd name="connsiteY24-1182" fmla="*/ 228600 h 247650"/>
              <a:gd name="connsiteX25-1183" fmla="*/ 85725 w 412047"/>
              <a:gd name="connsiteY25-1184" fmla="*/ 233363 h 247650"/>
              <a:gd name="connsiteX26-1185" fmla="*/ 95250 w 412047"/>
              <a:gd name="connsiteY26-1186" fmla="*/ 235744 h 247650"/>
              <a:gd name="connsiteX27-1187" fmla="*/ 102394 w 412047"/>
              <a:gd name="connsiteY27-1188" fmla="*/ 238125 h 247650"/>
              <a:gd name="connsiteX28-1189" fmla="*/ 152400 w 412047"/>
              <a:gd name="connsiteY28-1190" fmla="*/ 242888 h 247650"/>
              <a:gd name="connsiteX29-1191" fmla="*/ 250031 w 412047"/>
              <a:gd name="connsiteY29-1192" fmla="*/ 247650 h 247650"/>
              <a:gd name="connsiteX30-1193" fmla="*/ 311944 w 412047"/>
              <a:gd name="connsiteY30-1194" fmla="*/ 242888 h 247650"/>
              <a:gd name="connsiteX31-1195" fmla="*/ 335756 w 412047"/>
              <a:gd name="connsiteY31-1196" fmla="*/ 230982 h 247650"/>
              <a:gd name="connsiteX32-1197" fmla="*/ 352425 w 412047"/>
              <a:gd name="connsiteY32-1198" fmla="*/ 219075 h 247650"/>
              <a:gd name="connsiteX33-1199" fmla="*/ 369094 w 412047"/>
              <a:gd name="connsiteY33-1200" fmla="*/ 202407 h 247650"/>
              <a:gd name="connsiteX34-1201" fmla="*/ 383381 w 412047"/>
              <a:gd name="connsiteY34-1202" fmla="*/ 192882 h 247650"/>
              <a:gd name="connsiteX35-1203" fmla="*/ 400050 w 412047"/>
              <a:gd name="connsiteY35-1204" fmla="*/ 178594 h 247650"/>
              <a:gd name="connsiteX36-1205" fmla="*/ 411956 w 412047"/>
              <a:gd name="connsiteY36-1206" fmla="*/ 159544 h 247650"/>
              <a:gd name="connsiteX0-1207" fmla="*/ 411956 w 412047"/>
              <a:gd name="connsiteY0-1208" fmla="*/ 159544 h 247650"/>
              <a:gd name="connsiteX1-1209" fmla="*/ 409575 w 412047"/>
              <a:gd name="connsiteY1-1210" fmla="*/ 145257 h 247650"/>
              <a:gd name="connsiteX2-1211" fmla="*/ 400050 w 412047"/>
              <a:gd name="connsiteY2-1212" fmla="*/ 130969 h 247650"/>
              <a:gd name="connsiteX3-1213" fmla="*/ 388144 w 412047"/>
              <a:gd name="connsiteY3-1214" fmla="*/ 116682 h 247650"/>
              <a:gd name="connsiteX4-1215" fmla="*/ 381000 w 412047"/>
              <a:gd name="connsiteY4-1216" fmla="*/ 111919 h 247650"/>
              <a:gd name="connsiteX5-1217" fmla="*/ 376237 w 412047"/>
              <a:gd name="connsiteY5-1218" fmla="*/ 104775 h 247650"/>
              <a:gd name="connsiteX6-1219" fmla="*/ 361950 w 412047"/>
              <a:gd name="connsiteY6-1220" fmla="*/ 90488 h 247650"/>
              <a:gd name="connsiteX7-1221" fmla="*/ 338137 w 412047"/>
              <a:gd name="connsiteY7-1222" fmla="*/ 69057 h 247650"/>
              <a:gd name="connsiteX8-1223" fmla="*/ 316706 w 412047"/>
              <a:gd name="connsiteY8-1224" fmla="*/ 50007 h 247650"/>
              <a:gd name="connsiteX9-1225" fmla="*/ 297656 w 412047"/>
              <a:gd name="connsiteY9-1226" fmla="*/ 33338 h 247650"/>
              <a:gd name="connsiteX10-1227" fmla="*/ 283369 w 412047"/>
              <a:gd name="connsiteY10-1228" fmla="*/ 23813 h 247650"/>
              <a:gd name="connsiteX11-1229" fmla="*/ 261937 w 412047"/>
              <a:gd name="connsiteY11-1230" fmla="*/ 11907 h 247650"/>
              <a:gd name="connsiteX12-1231" fmla="*/ 188119 w 412047"/>
              <a:gd name="connsiteY12-1232" fmla="*/ 0 h 247650"/>
              <a:gd name="connsiteX13-1233" fmla="*/ 95250 w 412047"/>
              <a:gd name="connsiteY13-1234" fmla="*/ 2382 h 247650"/>
              <a:gd name="connsiteX14-1235" fmla="*/ 69056 w 412047"/>
              <a:gd name="connsiteY14-1236" fmla="*/ 7144 h 247650"/>
              <a:gd name="connsiteX15-1237" fmla="*/ 54769 w 412047"/>
              <a:gd name="connsiteY15-1238" fmla="*/ 21432 h 247650"/>
              <a:gd name="connsiteX16-1239" fmla="*/ 14287 w 412047"/>
              <a:gd name="connsiteY16-1240" fmla="*/ 73819 h 247650"/>
              <a:gd name="connsiteX17-1241" fmla="*/ 4762 w 412047"/>
              <a:gd name="connsiteY17-1242" fmla="*/ 97632 h 247650"/>
              <a:gd name="connsiteX18-1243" fmla="*/ 0 w 412047"/>
              <a:gd name="connsiteY18-1244" fmla="*/ 123825 h 247650"/>
              <a:gd name="connsiteX19-1245" fmla="*/ 4762 w 412047"/>
              <a:gd name="connsiteY19-1246" fmla="*/ 188119 h 247650"/>
              <a:gd name="connsiteX20-1247" fmla="*/ 14287 w 412047"/>
              <a:gd name="connsiteY20-1248" fmla="*/ 202407 h 247650"/>
              <a:gd name="connsiteX21-1249" fmla="*/ 26194 w 412047"/>
              <a:gd name="connsiteY21-1250" fmla="*/ 216694 h 247650"/>
              <a:gd name="connsiteX22-1251" fmla="*/ 33337 w 412047"/>
              <a:gd name="connsiteY22-1252" fmla="*/ 219075 h 247650"/>
              <a:gd name="connsiteX23-1253" fmla="*/ 50006 w 412047"/>
              <a:gd name="connsiteY23-1254" fmla="*/ 228600 h 247650"/>
              <a:gd name="connsiteX24-1255" fmla="*/ 85725 w 412047"/>
              <a:gd name="connsiteY24-1256" fmla="*/ 233363 h 247650"/>
              <a:gd name="connsiteX25-1257" fmla="*/ 95250 w 412047"/>
              <a:gd name="connsiteY25-1258" fmla="*/ 235744 h 247650"/>
              <a:gd name="connsiteX26-1259" fmla="*/ 102394 w 412047"/>
              <a:gd name="connsiteY26-1260" fmla="*/ 238125 h 247650"/>
              <a:gd name="connsiteX27-1261" fmla="*/ 152400 w 412047"/>
              <a:gd name="connsiteY27-1262" fmla="*/ 242888 h 247650"/>
              <a:gd name="connsiteX28-1263" fmla="*/ 250031 w 412047"/>
              <a:gd name="connsiteY28-1264" fmla="*/ 247650 h 247650"/>
              <a:gd name="connsiteX29-1265" fmla="*/ 311944 w 412047"/>
              <a:gd name="connsiteY29-1266" fmla="*/ 242888 h 247650"/>
              <a:gd name="connsiteX30-1267" fmla="*/ 335756 w 412047"/>
              <a:gd name="connsiteY30-1268" fmla="*/ 230982 h 247650"/>
              <a:gd name="connsiteX31-1269" fmla="*/ 352425 w 412047"/>
              <a:gd name="connsiteY31-1270" fmla="*/ 219075 h 247650"/>
              <a:gd name="connsiteX32-1271" fmla="*/ 369094 w 412047"/>
              <a:gd name="connsiteY32-1272" fmla="*/ 202407 h 247650"/>
              <a:gd name="connsiteX33-1273" fmla="*/ 383381 w 412047"/>
              <a:gd name="connsiteY33-1274" fmla="*/ 192882 h 247650"/>
              <a:gd name="connsiteX34-1275" fmla="*/ 400050 w 412047"/>
              <a:gd name="connsiteY34-1276" fmla="*/ 178594 h 247650"/>
              <a:gd name="connsiteX35-1277" fmla="*/ 411956 w 412047"/>
              <a:gd name="connsiteY35-1278" fmla="*/ 159544 h 247650"/>
              <a:gd name="connsiteX0-1279" fmla="*/ 411956 w 412047"/>
              <a:gd name="connsiteY0-1280" fmla="*/ 159544 h 247650"/>
              <a:gd name="connsiteX1-1281" fmla="*/ 409575 w 412047"/>
              <a:gd name="connsiteY1-1282" fmla="*/ 145257 h 247650"/>
              <a:gd name="connsiteX2-1283" fmla="*/ 400050 w 412047"/>
              <a:gd name="connsiteY2-1284" fmla="*/ 130969 h 247650"/>
              <a:gd name="connsiteX3-1285" fmla="*/ 388144 w 412047"/>
              <a:gd name="connsiteY3-1286" fmla="*/ 116682 h 247650"/>
              <a:gd name="connsiteX4-1287" fmla="*/ 381000 w 412047"/>
              <a:gd name="connsiteY4-1288" fmla="*/ 111919 h 247650"/>
              <a:gd name="connsiteX5-1289" fmla="*/ 376237 w 412047"/>
              <a:gd name="connsiteY5-1290" fmla="*/ 104775 h 247650"/>
              <a:gd name="connsiteX6-1291" fmla="*/ 361950 w 412047"/>
              <a:gd name="connsiteY6-1292" fmla="*/ 90488 h 247650"/>
              <a:gd name="connsiteX7-1293" fmla="*/ 338137 w 412047"/>
              <a:gd name="connsiteY7-1294" fmla="*/ 69057 h 247650"/>
              <a:gd name="connsiteX8-1295" fmla="*/ 316706 w 412047"/>
              <a:gd name="connsiteY8-1296" fmla="*/ 50007 h 247650"/>
              <a:gd name="connsiteX9-1297" fmla="*/ 297656 w 412047"/>
              <a:gd name="connsiteY9-1298" fmla="*/ 33338 h 247650"/>
              <a:gd name="connsiteX10-1299" fmla="*/ 283369 w 412047"/>
              <a:gd name="connsiteY10-1300" fmla="*/ 23813 h 247650"/>
              <a:gd name="connsiteX11-1301" fmla="*/ 261937 w 412047"/>
              <a:gd name="connsiteY11-1302" fmla="*/ 11907 h 247650"/>
              <a:gd name="connsiteX12-1303" fmla="*/ 188119 w 412047"/>
              <a:gd name="connsiteY12-1304" fmla="*/ 0 h 247650"/>
              <a:gd name="connsiteX13-1305" fmla="*/ 95250 w 412047"/>
              <a:gd name="connsiteY13-1306" fmla="*/ 2382 h 247650"/>
              <a:gd name="connsiteX14-1307" fmla="*/ 69056 w 412047"/>
              <a:gd name="connsiteY14-1308" fmla="*/ 7144 h 247650"/>
              <a:gd name="connsiteX15-1309" fmla="*/ 14287 w 412047"/>
              <a:gd name="connsiteY15-1310" fmla="*/ 73819 h 247650"/>
              <a:gd name="connsiteX16-1311" fmla="*/ 4762 w 412047"/>
              <a:gd name="connsiteY16-1312" fmla="*/ 97632 h 247650"/>
              <a:gd name="connsiteX17-1313" fmla="*/ 0 w 412047"/>
              <a:gd name="connsiteY17-1314" fmla="*/ 123825 h 247650"/>
              <a:gd name="connsiteX18-1315" fmla="*/ 4762 w 412047"/>
              <a:gd name="connsiteY18-1316" fmla="*/ 188119 h 247650"/>
              <a:gd name="connsiteX19-1317" fmla="*/ 14287 w 412047"/>
              <a:gd name="connsiteY19-1318" fmla="*/ 202407 h 247650"/>
              <a:gd name="connsiteX20-1319" fmla="*/ 26194 w 412047"/>
              <a:gd name="connsiteY20-1320" fmla="*/ 216694 h 247650"/>
              <a:gd name="connsiteX21-1321" fmla="*/ 33337 w 412047"/>
              <a:gd name="connsiteY21-1322" fmla="*/ 219075 h 247650"/>
              <a:gd name="connsiteX22-1323" fmla="*/ 50006 w 412047"/>
              <a:gd name="connsiteY22-1324" fmla="*/ 228600 h 247650"/>
              <a:gd name="connsiteX23-1325" fmla="*/ 85725 w 412047"/>
              <a:gd name="connsiteY23-1326" fmla="*/ 233363 h 247650"/>
              <a:gd name="connsiteX24-1327" fmla="*/ 95250 w 412047"/>
              <a:gd name="connsiteY24-1328" fmla="*/ 235744 h 247650"/>
              <a:gd name="connsiteX25-1329" fmla="*/ 102394 w 412047"/>
              <a:gd name="connsiteY25-1330" fmla="*/ 238125 h 247650"/>
              <a:gd name="connsiteX26-1331" fmla="*/ 152400 w 412047"/>
              <a:gd name="connsiteY26-1332" fmla="*/ 242888 h 247650"/>
              <a:gd name="connsiteX27-1333" fmla="*/ 250031 w 412047"/>
              <a:gd name="connsiteY27-1334" fmla="*/ 247650 h 247650"/>
              <a:gd name="connsiteX28-1335" fmla="*/ 311944 w 412047"/>
              <a:gd name="connsiteY28-1336" fmla="*/ 242888 h 247650"/>
              <a:gd name="connsiteX29-1337" fmla="*/ 335756 w 412047"/>
              <a:gd name="connsiteY29-1338" fmla="*/ 230982 h 247650"/>
              <a:gd name="connsiteX30-1339" fmla="*/ 352425 w 412047"/>
              <a:gd name="connsiteY30-1340" fmla="*/ 219075 h 247650"/>
              <a:gd name="connsiteX31-1341" fmla="*/ 369094 w 412047"/>
              <a:gd name="connsiteY31-1342" fmla="*/ 202407 h 247650"/>
              <a:gd name="connsiteX32-1343" fmla="*/ 383381 w 412047"/>
              <a:gd name="connsiteY32-1344" fmla="*/ 192882 h 247650"/>
              <a:gd name="connsiteX33-1345" fmla="*/ 400050 w 412047"/>
              <a:gd name="connsiteY33-1346" fmla="*/ 178594 h 247650"/>
              <a:gd name="connsiteX34-1347" fmla="*/ 411956 w 412047"/>
              <a:gd name="connsiteY34-1348" fmla="*/ 159544 h 247650"/>
              <a:gd name="connsiteX0-1349" fmla="*/ 411956 w 412047"/>
              <a:gd name="connsiteY0-1350" fmla="*/ 163113 h 251219"/>
              <a:gd name="connsiteX1-1351" fmla="*/ 409575 w 412047"/>
              <a:gd name="connsiteY1-1352" fmla="*/ 148826 h 251219"/>
              <a:gd name="connsiteX2-1353" fmla="*/ 400050 w 412047"/>
              <a:gd name="connsiteY2-1354" fmla="*/ 134538 h 251219"/>
              <a:gd name="connsiteX3-1355" fmla="*/ 388144 w 412047"/>
              <a:gd name="connsiteY3-1356" fmla="*/ 120251 h 251219"/>
              <a:gd name="connsiteX4-1357" fmla="*/ 381000 w 412047"/>
              <a:gd name="connsiteY4-1358" fmla="*/ 115488 h 251219"/>
              <a:gd name="connsiteX5-1359" fmla="*/ 376237 w 412047"/>
              <a:gd name="connsiteY5-1360" fmla="*/ 108344 h 251219"/>
              <a:gd name="connsiteX6-1361" fmla="*/ 361950 w 412047"/>
              <a:gd name="connsiteY6-1362" fmla="*/ 94057 h 251219"/>
              <a:gd name="connsiteX7-1363" fmla="*/ 338137 w 412047"/>
              <a:gd name="connsiteY7-1364" fmla="*/ 72626 h 251219"/>
              <a:gd name="connsiteX8-1365" fmla="*/ 316706 w 412047"/>
              <a:gd name="connsiteY8-1366" fmla="*/ 53576 h 251219"/>
              <a:gd name="connsiteX9-1367" fmla="*/ 297656 w 412047"/>
              <a:gd name="connsiteY9-1368" fmla="*/ 36907 h 251219"/>
              <a:gd name="connsiteX10-1369" fmla="*/ 283369 w 412047"/>
              <a:gd name="connsiteY10-1370" fmla="*/ 27382 h 251219"/>
              <a:gd name="connsiteX11-1371" fmla="*/ 261937 w 412047"/>
              <a:gd name="connsiteY11-1372" fmla="*/ 15476 h 251219"/>
              <a:gd name="connsiteX12-1373" fmla="*/ 188119 w 412047"/>
              <a:gd name="connsiteY12-1374" fmla="*/ 3569 h 251219"/>
              <a:gd name="connsiteX13-1375" fmla="*/ 95250 w 412047"/>
              <a:gd name="connsiteY13-1376" fmla="*/ 5951 h 251219"/>
              <a:gd name="connsiteX14-1377" fmla="*/ 14287 w 412047"/>
              <a:gd name="connsiteY14-1378" fmla="*/ 77388 h 251219"/>
              <a:gd name="connsiteX15-1379" fmla="*/ 4762 w 412047"/>
              <a:gd name="connsiteY15-1380" fmla="*/ 101201 h 251219"/>
              <a:gd name="connsiteX16-1381" fmla="*/ 0 w 412047"/>
              <a:gd name="connsiteY16-1382" fmla="*/ 127394 h 251219"/>
              <a:gd name="connsiteX17-1383" fmla="*/ 4762 w 412047"/>
              <a:gd name="connsiteY17-1384" fmla="*/ 191688 h 251219"/>
              <a:gd name="connsiteX18-1385" fmla="*/ 14287 w 412047"/>
              <a:gd name="connsiteY18-1386" fmla="*/ 205976 h 251219"/>
              <a:gd name="connsiteX19-1387" fmla="*/ 26194 w 412047"/>
              <a:gd name="connsiteY19-1388" fmla="*/ 220263 h 251219"/>
              <a:gd name="connsiteX20-1389" fmla="*/ 33337 w 412047"/>
              <a:gd name="connsiteY20-1390" fmla="*/ 222644 h 251219"/>
              <a:gd name="connsiteX21-1391" fmla="*/ 50006 w 412047"/>
              <a:gd name="connsiteY21-1392" fmla="*/ 232169 h 251219"/>
              <a:gd name="connsiteX22-1393" fmla="*/ 85725 w 412047"/>
              <a:gd name="connsiteY22-1394" fmla="*/ 236932 h 251219"/>
              <a:gd name="connsiteX23-1395" fmla="*/ 95250 w 412047"/>
              <a:gd name="connsiteY23-1396" fmla="*/ 239313 h 251219"/>
              <a:gd name="connsiteX24-1397" fmla="*/ 102394 w 412047"/>
              <a:gd name="connsiteY24-1398" fmla="*/ 241694 h 251219"/>
              <a:gd name="connsiteX25-1399" fmla="*/ 152400 w 412047"/>
              <a:gd name="connsiteY25-1400" fmla="*/ 246457 h 251219"/>
              <a:gd name="connsiteX26-1401" fmla="*/ 250031 w 412047"/>
              <a:gd name="connsiteY26-1402" fmla="*/ 251219 h 251219"/>
              <a:gd name="connsiteX27-1403" fmla="*/ 311944 w 412047"/>
              <a:gd name="connsiteY27-1404" fmla="*/ 246457 h 251219"/>
              <a:gd name="connsiteX28-1405" fmla="*/ 335756 w 412047"/>
              <a:gd name="connsiteY28-1406" fmla="*/ 234551 h 251219"/>
              <a:gd name="connsiteX29-1407" fmla="*/ 352425 w 412047"/>
              <a:gd name="connsiteY29-1408" fmla="*/ 222644 h 251219"/>
              <a:gd name="connsiteX30-1409" fmla="*/ 369094 w 412047"/>
              <a:gd name="connsiteY30-1410" fmla="*/ 205976 h 251219"/>
              <a:gd name="connsiteX31-1411" fmla="*/ 383381 w 412047"/>
              <a:gd name="connsiteY31-1412" fmla="*/ 196451 h 251219"/>
              <a:gd name="connsiteX32-1413" fmla="*/ 400050 w 412047"/>
              <a:gd name="connsiteY32-1414" fmla="*/ 182163 h 251219"/>
              <a:gd name="connsiteX33-1415" fmla="*/ 411956 w 412047"/>
              <a:gd name="connsiteY33-1416" fmla="*/ 163113 h 251219"/>
              <a:gd name="connsiteX0-1417" fmla="*/ 415422 w 415513"/>
              <a:gd name="connsiteY0-1418" fmla="*/ 164866 h 252972"/>
              <a:gd name="connsiteX1-1419" fmla="*/ 413041 w 415513"/>
              <a:gd name="connsiteY1-1420" fmla="*/ 150579 h 252972"/>
              <a:gd name="connsiteX2-1421" fmla="*/ 403516 w 415513"/>
              <a:gd name="connsiteY2-1422" fmla="*/ 136291 h 252972"/>
              <a:gd name="connsiteX3-1423" fmla="*/ 391610 w 415513"/>
              <a:gd name="connsiteY3-1424" fmla="*/ 122004 h 252972"/>
              <a:gd name="connsiteX4-1425" fmla="*/ 384466 w 415513"/>
              <a:gd name="connsiteY4-1426" fmla="*/ 117241 h 252972"/>
              <a:gd name="connsiteX5-1427" fmla="*/ 379703 w 415513"/>
              <a:gd name="connsiteY5-1428" fmla="*/ 110097 h 252972"/>
              <a:gd name="connsiteX6-1429" fmla="*/ 365416 w 415513"/>
              <a:gd name="connsiteY6-1430" fmla="*/ 95810 h 252972"/>
              <a:gd name="connsiteX7-1431" fmla="*/ 341603 w 415513"/>
              <a:gd name="connsiteY7-1432" fmla="*/ 74379 h 252972"/>
              <a:gd name="connsiteX8-1433" fmla="*/ 320172 w 415513"/>
              <a:gd name="connsiteY8-1434" fmla="*/ 55329 h 252972"/>
              <a:gd name="connsiteX9-1435" fmla="*/ 301122 w 415513"/>
              <a:gd name="connsiteY9-1436" fmla="*/ 38660 h 252972"/>
              <a:gd name="connsiteX10-1437" fmla="*/ 286835 w 415513"/>
              <a:gd name="connsiteY10-1438" fmla="*/ 29135 h 252972"/>
              <a:gd name="connsiteX11-1439" fmla="*/ 265403 w 415513"/>
              <a:gd name="connsiteY11-1440" fmla="*/ 17229 h 252972"/>
              <a:gd name="connsiteX12-1441" fmla="*/ 191585 w 415513"/>
              <a:gd name="connsiteY12-1442" fmla="*/ 5322 h 252972"/>
              <a:gd name="connsiteX13-1443" fmla="*/ 98716 w 415513"/>
              <a:gd name="connsiteY13-1444" fmla="*/ 7704 h 252972"/>
              <a:gd name="connsiteX14-1445" fmla="*/ 8228 w 415513"/>
              <a:gd name="connsiteY14-1446" fmla="*/ 102954 h 252972"/>
              <a:gd name="connsiteX15-1447" fmla="*/ 3466 w 415513"/>
              <a:gd name="connsiteY15-1448" fmla="*/ 129147 h 252972"/>
              <a:gd name="connsiteX16-1449" fmla="*/ 8228 w 415513"/>
              <a:gd name="connsiteY16-1450" fmla="*/ 193441 h 252972"/>
              <a:gd name="connsiteX17-1451" fmla="*/ 17753 w 415513"/>
              <a:gd name="connsiteY17-1452" fmla="*/ 207729 h 252972"/>
              <a:gd name="connsiteX18-1453" fmla="*/ 29660 w 415513"/>
              <a:gd name="connsiteY18-1454" fmla="*/ 222016 h 252972"/>
              <a:gd name="connsiteX19-1455" fmla="*/ 36803 w 415513"/>
              <a:gd name="connsiteY19-1456" fmla="*/ 224397 h 252972"/>
              <a:gd name="connsiteX20-1457" fmla="*/ 53472 w 415513"/>
              <a:gd name="connsiteY20-1458" fmla="*/ 233922 h 252972"/>
              <a:gd name="connsiteX21-1459" fmla="*/ 89191 w 415513"/>
              <a:gd name="connsiteY21-1460" fmla="*/ 238685 h 252972"/>
              <a:gd name="connsiteX22-1461" fmla="*/ 98716 w 415513"/>
              <a:gd name="connsiteY22-1462" fmla="*/ 241066 h 252972"/>
              <a:gd name="connsiteX23-1463" fmla="*/ 105860 w 415513"/>
              <a:gd name="connsiteY23-1464" fmla="*/ 243447 h 252972"/>
              <a:gd name="connsiteX24-1465" fmla="*/ 155866 w 415513"/>
              <a:gd name="connsiteY24-1466" fmla="*/ 248210 h 252972"/>
              <a:gd name="connsiteX25-1467" fmla="*/ 253497 w 415513"/>
              <a:gd name="connsiteY25-1468" fmla="*/ 252972 h 252972"/>
              <a:gd name="connsiteX26-1469" fmla="*/ 315410 w 415513"/>
              <a:gd name="connsiteY26-1470" fmla="*/ 248210 h 252972"/>
              <a:gd name="connsiteX27-1471" fmla="*/ 339222 w 415513"/>
              <a:gd name="connsiteY27-1472" fmla="*/ 236304 h 252972"/>
              <a:gd name="connsiteX28-1473" fmla="*/ 355891 w 415513"/>
              <a:gd name="connsiteY28-1474" fmla="*/ 224397 h 252972"/>
              <a:gd name="connsiteX29-1475" fmla="*/ 372560 w 415513"/>
              <a:gd name="connsiteY29-1476" fmla="*/ 207729 h 252972"/>
              <a:gd name="connsiteX30-1477" fmla="*/ 386847 w 415513"/>
              <a:gd name="connsiteY30-1478" fmla="*/ 198204 h 252972"/>
              <a:gd name="connsiteX31-1479" fmla="*/ 403516 w 415513"/>
              <a:gd name="connsiteY31-1480" fmla="*/ 183916 h 252972"/>
              <a:gd name="connsiteX32-1481" fmla="*/ 415422 w 415513"/>
              <a:gd name="connsiteY32-1482" fmla="*/ 164866 h 252972"/>
              <a:gd name="connsiteX0-1483" fmla="*/ 414264 w 414355"/>
              <a:gd name="connsiteY0-1484" fmla="*/ 164866 h 252972"/>
              <a:gd name="connsiteX1-1485" fmla="*/ 411883 w 414355"/>
              <a:gd name="connsiteY1-1486" fmla="*/ 150579 h 252972"/>
              <a:gd name="connsiteX2-1487" fmla="*/ 402358 w 414355"/>
              <a:gd name="connsiteY2-1488" fmla="*/ 136291 h 252972"/>
              <a:gd name="connsiteX3-1489" fmla="*/ 390452 w 414355"/>
              <a:gd name="connsiteY3-1490" fmla="*/ 122004 h 252972"/>
              <a:gd name="connsiteX4-1491" fmla="*/ 383308 w 414355"/>
              <a:gd name="connsiteY4-1492" fmla="*/ 117241 h 252972"/>
              <a:gd name="connsiteX5-1493" fmla="*/ 378545 w 414355"/>
              <a:gd name="connsiteY5-1494" fmla="*/ 110097 h 252972"/>
              <a:gd name="connsiteX6-1495" fmla="*/ 364258 w 414355"/>
              <a:gd name="connsiteY6-1496" fmla="*/ 95810 h 252972"/>
              <a:gd name="connsiteX7-1497" fmla="*/ 340445 w 414355"/>
              <a:gd name="connsiteY7-1498" fmla="*/ 74379 h 252972"/>
              <a:gd name="connsiteX8-1499" fmla="*/ 319014 w 414355"/>
              <a:gd name="connsiteY8-1500" fmla="*/ 55329 h 252972"/>
              <a:gd name="connsiteX9-1501" fmla="*/ 299964 w 414355"/>
              <a:gd name="connsiteY9-1502" fmla="*/ 38660 h 252972"/>
              <a:gd name="connsiteX10-1503" fmla="*/ 285677 w 414355"/>
              <a:gd name="connsiteY10-1504" fmla="*/ 29135 h 252972"/>
              <a:gd name="connsiteX11-1505" fmla="*/ 264245 w 414355"/>
              <a:gd name="connsiteY11-1506" fmla="*/ 17229 h 252972"/>
              <a:gd name="connsiteX12-1507" fmla="*/ 190427 w 414355"/>
              <a:gd name="connsiteY12-1508" fmla="*/ 5322 h 252972"/>
              <a:gd name="connsiteX13-1509" fmla="*/ 97558 w 414355"/>
              <a:gd name="connsiteY13-1510" fmla="*/ 7704 h 252972"/>
              <a:gd name="connsiteX14-1511" fmla="*/ 7070 w 414355"/>
              <a:gd name="connsiteY14-1512" fmla="*/ 102954 h 252972"/>
              <a:gd name="connsiteX15-1513" fmla="*/ 7070 w 414355"/>
              <a:gd name="connsiteY15-1514" fmla="*/ 193441 h 252972"/>
              <a:gd name="connsiteX16-1515" fmla="*/ 16595 w 414355"/>
              <a:gd name="connsiteY16-1516" fmla="*/ 207729 h 252972"/>
              <a:gd name="connsiteX17-1517" fmla="*/ 28502 w 414355"/>
              <a:gd name="connsiteY17-1518" fmla="*/ 222016 h 252972"/>
              <a:gd name="connsiteX18-1519" fmla="*/ 35645 w 414355"/>
              <a:gd name="connsiteY18-1520" fmla="*/ 224397 h 252972"/>
              <a:gd name="connsiteX19-1521" fmla="*/ 52314 w 414355"/>
              <a:gd name="connsiteY19-1522" fmla="*/ 233922 h 252972"/>
              <a:gd name="connsiteX20-1523" fmla="*/ 88033 w 414355"/>
              <a:gd name="connsiteY20-1524" fmla="*/ 238685 h 252972"/>
              <a:gd name="connsiteX21-1525" fmla="*/ 97558 w 414355"/>
              <a:gd name="connsiteY21-1526" fmla="*/ 241066 h 252972"/>
              <a:gd name="connsiteX22-1527" fmla="*/ 104702 w 414355"/>
              <a:gd name="connsiteY22-1528" fmla="*/ 243447 h 252972"/>
              <a:gd name="connsiteX23-1529" fmla="*/ 154708 w 414355"/>
              <a:gd name="connsiteY23-1530" fmla="*/ 248210 h 252972"/>
              <a:gd name="connsiteX24-1531" fmla="*/ 252339 w 414355"/>
              <a:gd name="connsiteY24-1532" fmla="*/ 252972 h 252972"/>
              <a:gd name="connsiteX25-1533" fmla="*/ 314252 w 414355"/>
              <a:gd name="connsiteY25-1534" fmla="*/ 248210 h 252972"/>
              <a:gd name="connsiteX26-1535" fmla="*/ 338064 w 414355"/>
              <a:gd name="connsiteY26-1536" fmla="*/ 236304 h 252972"/>
              <a:gd name="connsiteX27-1537" fmla="*/ 354733 w 414355"/>
              <a:gd name="connsiteY27-1538" fmla="*/ 224397 h 252972"/>
              <a:gd name="connsiteX28-1539" fmla="*/ 371402 w 414355"/>
              <a:gd name="connsiteY28-1540" fmla="*/ 207729 h 252972"/>
              <a:gd name="connsiteX29-1541" fmla="*/ 385689 w 414355"/>
              <a:gd name="connsiteY29-1542" fmla="*/ 198204 h 252972"/>
              <a:gd name="connsiteX30-1543" fmla="*/ 402358 w 414355"/>
              <a:gd name="connsiteY30-1544" fmla="*/ 183916 h 252972"/>
              <a:gd name="connsiteX31-1545" fmla="*/ 414264 w 414355"/>
              <a:gd name="connsiteY31-1546" fmla="*/ 164866 h 252972"/>
              <a:gd name="connsiteX0-1547" fmla="*/ 414264 w 414355"/>
              <a:gd name="connsiteY0-1548" fmla="*/ 164866 h 252972"/>
              <a:gd name="connsiteX1-1549" fmla="*/ 411883 w 414355"/>
              <a:gd name="connsiteY1-1550" fmla="*/ 150579 h 252972"/>
              <a:gd name="connsiteX2-1551" fmla="*/ 402358 w 414355"/>
              <a:gd name="connsiteY2-1552" fmla="*/ 136291 h 252972"/>
              <a:gd name="connsiteX3-1553" fmla="*/ 390452 w 414355"/>
              <a:gd name="connsiteY3-1554" fmla="*/ 122004 h 252972"/>
              <a:gd name="connsiteX4-1555" fmla="*/ 383308 w 414355"/>
              <a:gd name="connsiteY4-1556" fmla="*/ 117241 h 252972"/>
              <a:gd name="connsiteX5-1557" fmla="*/ 378545 w 414355"/>
              <a:gd name="connsiteY5-1558" fmla="*/ 110097 h 252972"/>
              <a:gd name="connsiteX6-1559" fmla="*/ 364258 w 414355"/>
              <a:gd name="connsiteY6-1560" fmla="*/ 95810 h 252972"/>
              <a:gd name="connsiteX7-1561" fmla="*/ 340445 w 414355"/>
              <a:gd name="connsiteY7-1562" fmla="*/ 74379 h 252972"/>
              <a:gd name="connsiteX8-1563" fmla="*/ 319014 w 414355"/>
              <a:gd name="connsiteY8-1564" fmla="*/ 55329 h 252972"/>
              <a:gd name="connsiteX9-1565" fmla="*/ 299964 w 414355"/>
              <a:gd name="connsiteY9-1566" fmla="*/ 38660 h 252972"/>
              <a:gd name="connsiteX10-1567" fmla="*/ 285677 w 414355"/>
              <a:gd name="connsiteY10-1568" fmla="*/ 29135 h 252972"/>
              <a:gd name="connsiteX11-1569" fmla="*/ 264245 w 414355"/>
              <a:gd name="connsiteY11-1570" fmla="*/ 17229 h 252972"/>
              <a:gd name="connsiteX12-1571" fmla="*/ 190427 w 414355"/>
              <a:gd name="connsiteY12-1572" fmla="*/ 5322 h 252972"/>
              <a:gd name="connsiteX13-1573" fmla="*/ 97558 w 414355"/>
              <a:gd name="connsiteY13-1574" fmla="*/ 7704 h 252972"/>
              <a:gd name="connsiteX14-1575" fmla="*/ 7070 w 414355"/>
              <a:gd name="connsiteY14-1576" fmla="*/ 102954 h 252972"/>
              <a:gd name="connsiteX15-1577" fmla="*/ 7070 w 414355"/>
              <a:gd name="connsiteY15-1578" fmla="*/ 193441 h 252972"/>
              <a:gd name="connsiteX16-1579" fmla="*/ 16595 w 414355"/>
              <a:gd name="connsiteY16-1580" fmla="*/ 207729 h 252972"/>
              <a:gd name="connsiteX17-1581" fmla="*/ 28502 w 414355"/>
              <a:gd name="connsiteY17-1582" fmla="*/ 222016 h 252972"/>
              <a:gd name="connsiteX18-1583" fmla="*/ 52314 w 414355"/>
              <a:gd name="connsiteY18-1584" fmla="*/ 233922 h 252972"/>
              <a:gd name="connsiteX19-1585" fmla="*/ 88033 w 414355"/>
              <a:gd name="connsiteY19-1586" fmla="*/ 238685 h 252972"/>
              <a:gd name="connsiteX20-1587" fmla="*/ 97558 w 414355"/>
              <a:gd name="connsiteY20-1588" fmla="*/ 241066 h 252972"/>
              <a:gd name="connsiteX21-1589" fmla="*/ 104702 w 414355"/>
              <a:gd name="connsiteY21-1590" fmla="*/ 243447 h 252972"/>
              <a:gd name="connsiteX22-1591" fmla="*/ 154708 w 414355"/>
              <a:gd name="connsiteY22-1592" fmla="*/ 248210 h 252972"/>
              <a:gd name="connsiteX23-1593" fmla="*/ 252339 w 414355"/>
              <a:gd name="connsiteY23-1594" fmla="*/ 252972 h 252972"/>
              <a:gd name="connsiteX24-1595" fmla="*/ 314252 w 414355"/>
              <a:gd name="connsiteY24-1596" fmla="*/ 248210 h 252972"/>
              <a:gd name="connsiteX25-1597" fmla="*/ 338064 w 414355"/>
              <a:gd name="connsiteY25-1598" fmla="*/ 236304 h 252972"/>
              <a:gd name="connsiteX26-1599" fmla="*/ 354733 w 414355"/>
              <a:gd name="connsiteY26-1600" fmla="*/ 224397 h 252972"/>
              <a:gd name="connsiteX27-1601" fmla="*/ 371402 w 414355"/>
              <a:gd name="connsiteY27-1602" fmla="*/ 207729 h 252972"/>
              <a:gd name="connsiteX28-1603" fmla="*/ 385689 w 414355"/>
              <a:gd name="connsiteY28-1604" fmla="*/ 198204 h 252972"/>
              <a:gd name="connsiteX29-1605" fmla="*/ 402358 w 414355"/>
              <a:gd name="connsiteY29-1606" fmla="*/ 183916 h 252972"/>
              <a:gd name="connsiteX30-1607" fmla="*/ 414264 w 414355"/>
              <a:gd name="connsiteY30-1608" fmla="*/ 164866 h 252972"/>
              <a:gd name="connsiteX0-1609" fmla="*/ 414763 w 414854"/>
              <a:gd name="connsiteY0-1610" fmla="*/ 164866 h 252972"/>
              <a:gd name="connsiteX1-1611" fmla="*/ 412382 w 414854"/>
              <a:gd name="connsiteY1-1612" fmla="*/ 150579 h 252972"/>
              <a:gd name="connsiteX2-1613" fmla="*/ 402857 w 414854"/>
              <a:gd name="connsiteY2-1614" fmla="*/ 136291 h 252972"/>
              <a:gd name="connsiteX3-1615" fmla="*/ 390951 w 414854"/>
              <a:gd name="connsiteY3-1616" fmla="*/ 122004 h 252972"/>
              <a:gd name="connsiteX4-1617" fmla="*/ 383807 w 414854"/>
              <a:gd name="connsiteY4-1618" fmla="*/ 117241 h 252972"/>
              <a:gd name="connsiteX5-1619" fmla="*/ 379044 w 414854"/>
              <a:gd name="connsiteY5-1620" fmla="*/ 110097 h 252972"/>
              <a:gd name="connsiteX6-1621" fmla="*/ 364757 w 414854"/>
              <a:gd name="connsiteY6-1622" fmla="*/ 95810 h 252972"/>
              <a:gd name="connsiteX7-1623" fmla="*/ 340944 w 414854"/>
              <a:gd name="connsiteY7-1624" fmla="*/ 74379 h 252972"/>
              <a:gd name="connsiteX8-1625" fmla="*/ 319513 w 414854"/>
              <a:gd name="connsiteY8-1626" fmla="*/ 55329 h 252972"/>
              <a:gd name="connsiteX9-1627" fmla="*/ 300463 w 414854"/>
              <a:gd name="connsiteY9-1628" fmla="*/ 38660 h 252972"/>
              <a:gd name="connsiteX10-1629" fmla="*/ 286176 w 414854"/>
              <a:gd name="connsiteY10-1630" fmla="*/ 29135 h 252972"/>
              <a:gd name="connsiteX11-1631" fmla="*/ 264744 w 414854"/>
              <a:gd name="connsiteY11-1632" fmla="*/ 17229 h 252972"/>
              <a:gd name="connsiteX12-1633" fmla="*/ 190926 w 414854"/>
              <a:gd name="connsiteY12-1634" fmla="*/ 5322 h 252972"/>
              <a:gd name="connsiteX13-1635" fmla="*/ 98057 w 414854"/>
              <a:gd name="connsiteY13-1636" fmla="*/ 7704 h 252972"/>
              <a:gd name="connsiteX14-1637" fmla="*/ 7569 w 414854"/>
              <a:gd name="connsiteY14-1638" fmla="*/ 102954 h 252972"/>
              <a:gd name="connsiteX15-1639" fmla="*/ 7569 w 414854"/>
              <a:gd name="connsiteY15-1640" fmla="*/ 193441 h 252972"/>
              <a:gd name="connsiteX16-1641" fmla="*/ 29001 w 414854"/>
              <a:gd name="connsiteY16-1642" fmla="*/ 222016 h 252972"/>
              <a:gd name="connsiteX17-1643" fmla="*/ 52813 w 414854"/>
              <a:gd name="connsiteY17-1644" fmla="*/ 233922 h 252972"/>
              <a:gd name="connsiteX18-1645" fmla="*/ 88532 w 414854"/>
              <a:gd name="connsiteY18-1646" fmla="*/ 238685 h 252972"/>
              <a:gd name="connsiteX19-1647" fmla="*/ 98057 w 414854"/>
              <a:gd name="connsiteY19-1648" fmla="*/ 241066 h 252972"/>
              <a:gd name="connsiteX20-1649" fmla="*/ 105201 w 414854"/>
              <a:gd name="connsiteY20-1650" fmla="*/ 243447 h 252972"/>
              <a:gd name="connsiteX21-1651" fmla="*/ 155207 w 414854"/>
              <a:gd name="connsiteY21-1652" fmla="*/ 248210 h 252972"/>
              <a:gd name="connsiteX22-1653" fmla="*/ 252838 w 414854"/>
              <a:gd name="connsiteY22-1654" fmla="*/ 252972 h 252972"/>
              <a:gd name="connsiteX23-1655" fmla="*/ 314751 w 414854"/>
              <a:gd name="connsiteY23-1656" fmla="*/ 248210 h 252972"/>
              <a:gd name="connsiteX24-1657" fmla="*/ 338563 w 414854"/>
              <a:gd name="connsiteY24-1658" fmla="*/ 236304 h 252972"/>
              <a:gd name="connsiteX25-1659" fmla="*/ 355232 w 414854"/>
              <a:gd name="connsiteY25-1660" fmla="*/ 224397 h 252972"/>
              <a:gd name="connsiteX26-1661" fmla="*/ 371901 w 414854"/>
              <a:gd name="connsiteY26-1662" fmla="*/ 207729 h 252972"/>
              <a:gd name="connsiteX27-1663" fmla="*/ 386188 w 414854"/>
              <a:gd name="connsiteY27-1664" fmla="*/ 198204 h 252972"/>
              <a:gd name="connsiteX28-1665" fmla="*/ 402857 w 414854"/>
              <a:gd name="connsiteY28-1666" fmla="*/ 183916 h 252972"/>
              <a:gd name="connsiteX29-1667" fmla="*/ 414763 w 414854"/>
              <a:gd name="connsiteY29-1668" fmla="*/ 164866 h 252972"/>
              <a:gd name="connsiteX0-1669" fmla="*/ 415901 w 415992"/>
              <a:gd name="connsiteY0-1670" fmla="*/ 164866 h 252972"/>
              <a:gd name="connsiteX1-1671" fmla="*/ 413520 w 415992"/>
              <a:gd name="connsiteY1-1672" fmla="*/ 150579 h 252972"/>
              <a:gd name="connsiteX2-1673" fmla="*/ 403995 w 415992"/>
              <a:gd name="connsiteY2-1674" fmla="*/ 136291 h 252972"/>
              <a:gd name="connsiteX3-1675" fmla="*/ 392089 w 415992"/>
              <a:gd name="connsiteY3-1676" fmla="*/ 122004 h 252972"/>
              <a:gd name="connsiteX4-1677" fmla="*/ 384945 w 415992"/>
              <a:gd name="connsiteY4-1678" fmla="*/ 117241 h 252972"/>
              <a:gd name="connsiteX5-1679" fmla="*/ 380182 w 415992"/>
              <a:gd name="connsiteY5-1680" fmla="*/ 110097 h 252972"/>
              <a:gd name="connsiteX6-1681" fmla="*/ 365895 w 415992"/>
              <a:gd name="connsiteY6-1682" fmla="*/ 95810 h 252972"/>
              <a:gd name="connsiteX7-1683" fmla="*/ 342082 w 415992"/>
              <a:gd name="connsiteY7-1684" fmla="*/ 74379 h 252972"/>
              <a:gd name="connsiteX8-1685" fmla="*/ 320651 w 415992"/>
              <a:gd name="connsiteY8-1686" fmla="*/ 55329 h 252972"/>
              <a:gd name="connsiteX9-1687" fmla="*/ 301601 w 415992"/>
              <a:gd name="connsiteY9-1688" fmla="*/ 38660 h 252972"/>
              <a:gd name="connsiteX10-1689" fmla="*/ 287314 w 415992"/>
              <a:gd name="connsiteY10-1690" fmla="*/ 29135 h 252972"/>
              <a:gd name="connsiteX11-1691" fmla="*/ 265882 w 415992"/>
              <a:gd name="connsiteY11-1692" fmla="*/ 17229 h 252972"/>
              <a:gd name="connsiteX12-1693" fmla="*/ 192064 w 415992"/>
              <a:gd name="connsiteY12-1694" fmla="*/ 5322 h 252972"/>
              <a:gd name="connsiteX13-1695" fmla="*/ 99195 w 415992"/>
              <a:gd name="connsiteY13-1696" fmla="*/ 7704 h 252972"/>
              <a:gd name="connsiteX14-1697" fmla="*/ 8707 w 415992"/>
              <a:gd name="connsiteY14-1698" fmla="*/ 102954 h 252972"/>
              <a:gd name="connsiteX15-1699" fmla="*/ 8707 w 415992"/>
              <a:gd name="connsiteY15-1700" fmla="*/ 193441 h 252972"/>
              <a:gd name="connsiteX16-1701" fmla="*/ 53951 w 415992"/>
              <a:gd name="connsiteY16-1702" fmla="*/ 233922 h 252972"/>
              <a:gd name="connsiteX17-1703" fmla="*/ 89670 w 415992"/>
              <a:gd name="connsiteY17-1704" fmla="*/ 238685 h 252972"/>
              <a:gd name="connsiteX18-1705" fmla="*/ 99195 w 415992"/>
              <a:gd name="connsiteY18-1706" fmla="*/ 241066 h 252972"/>
              <a:gd name="connsiteX19-1707" fmla="*/ 106339 w 415992"/>
              <a:gd name="connsiteY19-1708" fmla="*/ 243447 h 252972"/>
              <a:gd name="connsiteX20-1709" fmla="*/ 156345 w 415992"/>
              <a:gd name="connsiteY20-1710" fmla="*/ 248210 h 252972"/>
              <a:gd name="connsiteX21-1711" fmla="*/ 253976 w 415992"/>
              <a:gd name="connsiteY21-1712" fmla="*/ 252972 h 252972"/>
              <a:gd name="connsiteX22-1713" fmla="*/ 315889 w 415992"/>
              <a:gd name="connsiteY22-1714" fmla="*/ 248210 h 252972"/>
              <a:gd name="connsiteX23-1715" fmla="*/ 339701 w 415992"/>
              <a:gd name="connsiteY23-1716" fmla="*/ 236304 h 252972"/>
              <a:gd name="connsiteX24-1717" fmla="*/ 356370 w 415992"/>
              <a:gd name="connsiteY24-1718" fmla="*/ 224397 h 252972"/>
              <a:gd name="connsiteX25-1719" fmla="*/ 373039 w 415992"/>
              <a:gd name="connsiteY25-1720" fmla="*/ 207729 h 252972"/>
              <a:gd name="connsiteX26-1721" fmla="*/ 387326 w 415992"/>
              <a:gd name="connsiteY26-1722" fmla="*/ 198204 h 252972"/>
              <a:gd name="connsiteX27-1723" fmla="*/ 403995 w 415992"/>
              <a:gd name="connsiteY27-1724" fmla="*/ 183916 h 252972"/>
              <a:gd name="connsiteX28-1725" fmla="*/ 415901 w 415992"/>
              <a:gd name="connsiteY28-1726" fmla="*/ 164866 h 252972"/>
              <a:gd name="connsiteX0-1727" fmla="*/ 415901 w 415992"/>
              <a:gd name="connsiteY0-1728" fmla="*/ 164866 h 252972"/>
              <a:gd name="connsiteX1-1729" fmla="*/ 413520 w 415992"/>
              <a:gd name="connsiteY1-1730" fmla="*/ 150579 h 252972"/>
              <a:gd name="connsiteX2-1731" fmla="*/ 403995 w 415992"/>
              <a:gd name="connsiteY2-1732" fmla="*/ 136291 h 252972"/>
              <a:gd name="connsiteX3-1733" fmla="*/ 392089 w 415992"/>
              <a:gd name="connsiteY3-1734" fmla="*/ 122004 h 252972"/>
              <a:gd name="connsiteX4-1735" fmla="*/ 384945 w 415992"/>
              <a:gd name="connsiteY4-1736" fmla="*/ 117241 h 252972"/>
              <a:gd name="connsiteX5-1737" fmla="*/ 380182 w 415992"/>
              <a:gd name="connsiteY5-1738" fmla="*/ 110097 h 252972"/>
              <a:gd name="connsiteX6-1739" fmla="*/ 365895 w 415992"/>
              <a:gd name="connsiteY6-1740" fmla="*/ 95810 h 252972"/>
              <a:gd name="connsiteX7-1741" fmla="*/ 342082 w 415992"/>
              <a:gd name="connsiteY7-1742" fmla="*/ 74379 h 252972"/>
              <a:gd name="connsiteX8-1743" fmla="*/ 320651 w 415992"/>
              <a:gd name="connsiteY8-1744" fmla="*/ 55329 h 252972"/>
              <a:gd name="connsiteX9-1745" fmla="*/ 301601 w 415992"/>
              <a:gd name="connsiteY9-1746" fmla="*/ 38660 h 252972"/>
              <a:gd name="connsiteX10-1747" fmla="*/ 287314 w 415992"/>
              <a:gd name="connsiteY10-1748" fmla="*/ 29135 h 252972"/>
              <a:gd name="connsiteX11-1749" fmla="*/ 265882 w 415992"/>
              <a:gd name="connsiteY11-1750" fmla="*/ 17229 h 252972"/>
              <a:gd name="connsiteX12-1751" fmla="*/ 192064 w 415992"/>
              <a:gd name="connsiteY12-1752" fmla="*/ 5322 h 252972"/>
              <a:gd name="connsiteX13-1753" fmla="*/ 99195 w 415992"/>
              <a:gd name="connsiteY13-1754" fmla="*/ 7704 h 252972"/>
              <a:gd name="connsiteX14-1755" fmla="*/ 8707 w 415992"/>
              <a:gd name="connsiteY14-1756" fmla="*/ 102954 h 252972"/>
              <a:gd name="connsiteX15-1757" fmla="*/ 8707 w 415992"/>
              <a:gd name="connsiteY15-1758" fmla="*/ 193441 h 252972"/>
              <a:gd name="connsiteX16-1759" fmla="*/ 53951 w 415992"/>
              <a:gd name="connsiteY16-1760" fmla="*/ 233922 h 252972"/>
              <a:gd name="connsiteX17-1761" fmla="*/ 89670 w 415992"/>
              <a:gd name="connsiteY17-1762" fmla="*/ 238685 h 252972"/>
              <a:gd name="connsiteX18-1763" fmla="*/ 106339 w 415992"/>
              <a:gd name="connsiteY18-1764" fmla="*/ 243447 h 252972"/>
              <a:gd name="connsiteX19-1765" fmla="*/ 156345 w 415992"/>
              <a:gd name="connsiteY19-1766" fmla="*/ 248210 h 252972"/>
              <a:gd name="connsiteX20-1767" fmla="*/ 253976 w 415992"/>
              <a:gd name="connsiteY20-1768" fmla="*/ 252972 h 252972"/>
              <a:gd name="connsiteX21-1769" fmla="*/ 315889 w 415992"/>
              <a:gd name="connsiteY21-1770" fmla="*/ 248210 h 252972"/>
              <a:gd name="connsiteX22-1771" fmla="*/ 339701 w 415992"/>
              <a:gd name="connsiteY22-1772" fmla="*/ 236304 h 252972"/>
              <a:gd name="connsiteX23-1773" fmla="*/ 356370 w 415992"/>
              <a:gd name="connsiteY23-1774" fmla="*/ 224397 h 252972"/>
              <a:gd name="connsiteX24-1775" fmla="*/ 373039 w 415992"/>
              <a:gd name="connsiteY24-1776" fmla="*/ 207729 h 252972"/>
              <a:gd name="connsiteX25-1777" fmla="*/ 387326 w 415992"/>
              <a:gd name="connsiteY25-1778" fmla="*/ 198204 h 252972"/>
              <a:gd name="connsiteX26-1779" fmla="*/ 403995 w 415992"/>
              <a:gd name="connsiteY26-1780" fmla="*/ 183916 h 252972"/>
              <a:gd name="connsiteX27-1781" fmla="*/ 415901 w 415992"/>
              <a:gd name="connsiteY27-1782" fmla="*/ 164866 h 252972"/>
              <a:gd name="connsiteX0-1783" fmla="*/ 415901 w 415992"/>
              <a:gd name="connsiteY0-1784" fmla="*/ 164866 h 252972"/>
              <a:gd name="connsiteX1-1785" fmla="*/ 413520 w 415992"/>
              <a:gd name="connsiteY1-1786" fmla="*/ 150579 h 252972"/>
              <a:gd name="connsiteX2-1787" fmla="*/ 403995 w 415992"/>
              <a:gd name="connsiteY2-1788" fmla="*/ 136291 h 252972"/>
              <a:gd name="connsiteX3-1789" fmla="*/ 392089 w 415992"/>
              <a:gd name="connsiteY3-1790" fmla="*/ 122004 h 252972"/>
              <a:gd name="connsiteX4-1791" fmla="*/ 384945 w 415992"/>
              <a:gd name="connsiteY4-1792" fmla="*/ 117241 h 252972"/>
              <a:gd name="connsiteX5-1793" fmla="*/ 380182 w 415992"/>
              <a:gd name="connsiteY5-1794" fmla="*/ 110097 h 252972"/>
              <a:gd name="connsiteX6-1795" fmla="*/ 365895 w 415992"/>
              <a:gd name="connsiteY6-1796" fmla="*/ 95810 h 252972"/>
              <a:gd name="connsiteX7-1797" fmla="*/ 342082 w 415992"/>
              <a:gd name="connsiteY7-1798" fmla="*/ 74379 h 252972"/>
              <a:gd name="connsiteX8-1799" fmla="*/ 320651 w 415992"/>
              <a:gd name="connsiteY8-1800" fmla="*/ 55329 h 252972"/>
              <a:gd name="connsiteX9-1801" fmla="*/ 301601 w 415992"/>
              <a:gd name="connsiteY9-1802" fmla="*/ 38660 h 252972"/>
              <a:gd name="connsiteX10-1803" fmla="*/ 287314 w 415992"/>
              <a:gd name="connsiteY10-1804" fmla="*/ 29135 h 252972"/>
              <a:gd name="connsiteX11-1805" fmla="*/ 265882 w 415992"/>
              <a:gd name="connsiteY11-1806" fmla="*/ 17229 h 252972"/>
              <a:gd name="connsiteX12-1807" fmla="*/ 192064 w 415992"/>
              <a:gd name="connsiteY12-1808" fmla="*/ 5322 h 252972"/>
              <a:gd name="connsiteX13-1809" fmla="*/ 99195 w 415992"/>
              <a:gd name="connsiteY13-1810" fmla="*/ 7704 h 252972"/>
              <a:gd name="connsiteX14-1811" fmla="*/ 8707 w 415992"/>
              <a:gd name="connsiteY14-1812" fmla="*/ 102954 h 252972"/>
              <a:gd name="connsiteX15-1813" fmla="*/ 8707 w 415992"/>
              <a:gd name="connsiteY15-1814" fmla="*/ 193441 h 252972"/>
              <a:gd name="connsiteX16-1815" fmla="*/ 53951 w 415992"/>
              <a:gd name="connsiteY16-1816" fmla="*/ 233922 h 252972"/>
              <a:gd name="connsiteX17-1817" fmla="*/ 106339 w 415992"/>
              <a:gd name="connsiteY17-1818" fmla="*/ 243447 h 252972"/>
              <a:gd name="connsiteX18-1819" fmla="*/ 156345 w 415992"/>
              <a:gd name="connsiteY18-1820" fmla="*/ 248210 h 252972"/>
              <a:gd name="connsiteX19-1821" fmla="*/ 253976 w 415992"/>
              <a:gd name="connsiteY19-1822" fmla="*/ 252972 h 252972"/>
              <a:gd name="connsiteX20-1823" fmla="*/ 315889 w 415992"/>
              <a:gd name="connsiteY20-1824" fmla="*/ 248210 h 252972"/>
              <a:gd name="connsiteX21-1825" fmla="*/ 339701 w 415992"/>
              <a:gd name="connsiteY21-1826" fmla="*/ 236304 h 252972"/>
              <a:gd name="connsiteX22-1827" fmla="*/ 356370 w 415992"/>
              <a:gd name="connsiteY22-1828" fmla="*/ 224397 h 252972"/>
              <a:gd name="connsiteX23-1829" fmla="*/ 373039 w 415992"/>
              <a:gd name="connsiteY23-1830" fmla="*/ 207729 h 252972"/>
              <a:gd name="connsiteX24-1831" fmla="*/ 387326 w 415992"/>
              <a:gd name="connsiteY24-1832" fmla="*/ 198204 h 252972"/>
              <a:gd name="connsiteX25-1833" fmla="*/ 403995 w 415992"/>
              <a:gd name="connsiteY25-1834" fmla="*/ 183916 h 252972"/>
              <a:gd name="connsiteX26-1835" fmla="*/ 415901 w 415992"/>
              <a:gd name="connsiteY26-1836" fmla="*/ 164866 h 252972"/>
              <a:gd name="connsiteX0-1837" fmla="*/ 415901 w 415992"/>
              <a:gd name="connsiteY0-1838" fmla="*/ 164866 h 252972"/>
              <a:gd name="connsiteX1-1839" fmla="*/ 413520 w 415992"/>
              <a:gd name="connsiteY1-1840" fmla="*/ 150579 h 252972"/>
              <a:gd name="connsiteX2-1841" fmla="*/ 403995 w 415992"/>
              <a:gd name="connsiteY2-1842" fmla="*/ 136291 h 252972"/>
              <a:gd name="connsiteX3-1843" fmla="*/ 392089 w 415992"/>
              <a:gd name="connsiteY3-1844" fmla="*/ 122004 h 252972"/>
              <a:gd name="connsiteX4-1845" fmla="*/ 384945 w 415992"/>
              <a:gd name="connsiteY4-1846" fmla="*/ 117241 h 252972"/>
              <a:gd name="connsiteX5-1847" fmla="*/ 380182 w 415992"/>
              <a:gd name="connsiteY5-1848" fmla="*/ 110097 h 252972"/>
              <a:gd name="connsiteX6-1849" fmla="*/ 365895 w 415992"/>
              <a:gd name="connsiteY6-1850" fmla="*/ 95810 h 252972"/>
              <a:gd name="connsiteX7-1851" fmla="*/ 342082 w 415992"/>
              <a:gd name="connsiteY7-1852" fmla="*/ 74379 h 252972"/>
              <a:gd name="connsiteX8-1853" fmla="*/ 320651 w 415992"/>
              <a:gd name="connsiteY8-1854" fmla="*/ 55329 h 252972"/>
              <a:gd name="connsiteX9-1855" fmla="*/ 301601 w 415992"/>
              <a:gd name="connsiteY9-1856" fmla="*/ 38660 h 252972"/>
              <a:gd name="connsiteX10-1857" fmla="*/ 265882 w 415992"/>
              <a:gd name="connsiteY10-1858" fmla="*/ 17229 h 252972"/>
              <a:gd name="connsiteX11-1859" fmla="*/ 192064 w 415992"/>
              <a:gd name="connsiteY11-1860" fmla="*/ 5322 h 252972"/>
              <a:gd name="connsiteX12-1861" fmla="*/ 99195 w 415992"/>
              <a:gd name="connsiteY12-1862" fmla="*/ 7704 h 252972"/>
              <a:gd name="connsiteX13-1863" fmla="*/ 8707 w 415992"/>
              <a:gd name="connsiteY13-1864" fmla="*/ 102954 h 252972"/>
              <a:gd name="connsiteX14-1865" fmla="*/ 8707 w 415992"/>
              <a:gd name="connsiteY14-1866" fmla="*/ 193441 h 252972"/>
              <a:gd name="connsiteX15-1867" fmla="*/ 53951 w 415992"/>
              <a:gd name="connsiteY15-1868" fmla="*/ 233922 h 252972"/>
              <a:gd name="connsiteX16-1869" fmla="*/ 106339 w 415992"/>
              <a:gd name="connsiteY16-1870" fmla="*/ 243447 h 252972"/>
              <a:gd name="connsiteX17-1871" fmla="*/ 156345 w 415992"/>
              <a:gd name="connsiteY17-1872" fmla="*/ 248210 h 252972"/>
              <a:gd name="connsiteX18-1873" fmla="*/ 253976 w 415992"/>
              <a:gd name="connsiteY18-1874" fmla="*/ 252972 h 252972"/>
              <a:gd name="connsiteX19-1875" fmla="*/ 315889 w 415992"/>
              <a:gd name="connsiteY19-1876" fmla="*/ 248210 h 252972"/>
              <a:gd name="connsiteX20-1877" fmla="*/ 339701 w 415992"/>
              <a:gd name="connsiteY20-1878" fmla="*/ 236304 h 252972"/>
              <a:gd name="connsiteX21-1879" fmla="*/ 356370 w 415992"/>
              <a:gd name="connsiteY21-1880" fmla="*/ 224397 h 252972"/>
              <a:gd name="connsiteX22-1881" fmla="*/ 373039 w 415992"/>
              <a:gd name="connsiteY22-1882" fmla="*/ 207729 h 252972"/>
              <a:gd name="connsiteX23-1883" fmla="*/ 387326 w 415992"/>
              <a:gd name="connsiteY23-1884" fmla="*/ 198204 h 252972"/>
              <a:gd name="connsiteX24-1885" fmla="*/ 403995 w 415992"/>
              <a:gd name="connsiteY24-1886" fmla="*/ 183916 h 252972"/>
              <a:gd name="connsiteX25-1887" fmla="*/ 415901 w 415992"/>
              <a:gd name="connsiteY25-1888" fmla="*/ 164866 h 252972"/>
              <a:gd name="connsiteX0-1889" fmla="*/ 415901 w 415992"/>
              <a:gd name="connsiteY0-1890" fmla="*/ 164866 h 252972"/>
              <a:gd name="connsiteX1-1891" fmla="*/ 413520 w 415992"/>
              <a:gd name="connsiteY1-1892" fmla="*/ 150579 h 252972"/>
              <a:gd name="connsiteX2-1893" fmla="*/ 403995 w 415992"/>
              <a:gd name="connsiteY2-1894" fmla="*/ 136291 h 252972"/>
              <a:gd name="connsiteX3-1895" fmla="*/ 392089 w 415992"/>
              <a:gd name="connsiteY3-1896" fmla="*/ 122004 h 252972"/>
              <a:gd name="connsiteX4-1897" fmla="*/ 384945 w 415992"/>
              <a:gd name="connsiteY4-1898" fmla="*/ 117241 h 252972"/>
              <a:gd name="connsiteX5-1899" fmla="*/ 380182 w 415992"/>
              <a:gd name="connsiteY5-1900" fmla="*/ 110097 h 252972"/>
              <a:gd name="connsiteX6-1901" fmla="*/ 365895 w 415992"/>
              <a:gd name="connsiteY6-1902" fmla="*/ 95810 h 252972"/>
              <a:gd name="connsiteX7-1903" fmla="*/ 342082 w 415992"/>
              <a:gd name="connsiteY7-1904" fmla="*/ 74379 h 252972"/>
              <a:gd name="connsiteX8-1905" fmla="*/ 301601 w 415992"/>
              <a:gd name="connsiteY8-1906" fmla="*/ 38660 h 252972"/>
              <a:gd name="connsiteX9-1907" fmla="*/ 265882 w 415992"/>
              <a:gd name="connsiteY9-1908" fmla="*/ 17229 h 252972"/>
              <a:gd name="connsiteX10-1909" fmla="*/ 192064 w 415992"/>
              <a:gd name="connsiteY10-1910" fmla="*/ 5322 h 252972"/>
              <a:gd name="connsiteX11-1911" fmla="*/ 99195 w 415992"/>
              <a:gd name="connsiteY11-1912" fmla="*/ 7704 h 252972"/>
              <a:gd name="connsiteX12-1913" fmla="*/ 8707 w 415992"/>
              <a:gd name="connsiteY12-1914" fmla="*/ 102954 h 252972"/>
              <a:gd name="connsiteX13-1915" fmla="*/ 8707 w 415992"/>
              <a:gd name="connsiteY13-1916" fmla="*/ 193441 h 252972"/>
              <a:gd name="connsiteX14-1917" fmla="*/ 53951 w 415992"/>
              <a:gd name="connsiteY14-1918" fmla="*/ 233922 h 252972"/>
              <a:gd name="connsiteX15-1919" fmla="*/ 106339 w 415992"/>
              <a:gd name="connsiteY15-1920" fmla="*/ 243447 h 252972"/>
              <a:gd name="connsiteX16-1921" fmla="*/ 156345 w 415992"/>
              <a:gd name="connsiteY16-1922" fmla="*/ 248210 h 252972"/>
              <a:gd name="connsiteX17-1923" fmla="*/ 253976 w 415992"/>
              <a:gd name="connsiteY17-1924" fmla="*/ 252972 h 252972"/>
              <a:gd name="connsiteX18-1925" fmla="*/ 315889 w 415992"/>
              <a:gd name="connsiteY18-1926" fmla="*/ 248210 h 252972"/>
              <a:gd name="connsiteX19-1927" fmla="*/ 339701 w 415992"/>
              <a:gd name="connsiteY19-1928" fmla="*/ 236304 h 252972"/>
              <a:gd name="connsiteX20-1929" fmla="*/ 356370 w 415992"/>
              <a:gd name="connsiteY20-1930" fmla="*/ 224397 h 252972"/>
              <a:gd name="connsiteX21-1931" fmla="*/ 373039 w 415992"/>
              <a:gd name="connsiteY21-1932" fmla="*/ 207729 h 252972"/>
              <a:gd name="connsiteX22-1933" fmla="*/ 387326 w 415992"/>
              <a:gd name="connsiteY22-1934" fmla="*/ 198204 h 252972"/>
              <a:gd name="connsiteX23-1935" fmla="*/ 403995 w 415992"/>
              <a:gd name="connsiteY23-1936" fmla="*/ 183916 h 252972"/>
              <a:gd name="connsiteX24-1937" fmla="*/ 415901 w 415992"/>
              <a:gd name="connsiteY24-1938" fmla="*/ 164866 h 252972"/>
              <a:gd name="connsiteX0-1939" fmla="*/ 415901 w 415992"/>
              <a:gd name="connsiteY0-1940" fmla="*/ 164866 h 252972"/>
              <a:gd name="connsiteX1-1941" fmla="*/ 413520 w 415992"/>
              <a:gd name="connsiteY1-1942" fmla="*/ 150579 h 252972"/>
              <a:gd name="connsiteX2-1943" fmla="*/ 403995 w 415992"/>
              <a:gd name="connsiteY2-1944" fmla="*/ 136291 h 252972"/>
              <a:gd name="connsiteX3-1945" fmla="*/ 392089 w 415992"/>
              <a:gd name="connsiteY3-1946" fmla="*/ 122004 h 252972"/>
              <a:gd name="connsiteX4-1947" fmla="*/ 384945 w 415992"/>
              <a:gd name="connsiteY4-1948" fmla="*/ 117241 h 252972"/>
              <a:gd name="connsiteX5-1949" fmla="*/ 380182 w 415992"/>
              <a:gd name="connsiteY5-1950" fmla="*/ 110097 h 252972"/>
              <a:gd name="connsiteX6-1951" fmla="*/ 365895 w 415992"/>
              <a:gd name="connsiteY6-1952" fmla="*/ 95810 h 252972"/>
              <a:gd name="connsiteX7-1953" fmla="*/ 342082 w 415992"/>
              <a:gd name="connsiteY7-1954" fmla="*/ 74379 h 252972"/>
              <a:gd name="connsiteX8-1955" fmla="*/ 301601 w 415992"/>
              <a:gd name="connsiteY8-1956" fmla="*/ 38660 h 252972"/>
              <a:gd name="connsiteX9-1957" fmla="*/ 265882 w 415992"/>
              <a:gd name="connsiteY9-1958" fmla="*/ 17229 h 252972"/>
              <a:gd name="connsiteX10-1959" fmla="*/ 192064 w 415992"/>
              <a:gd name="connsiteY10-1960" fmla="*/ 5322 h 252972"/>
              <a:gd name="connsiteX11-1961" fmla="*/ 99195 w 415992"/>
              <a:gd name="connsiteY11-1962" fmla="*/ 7704 h 252972"/>
              <a:gd name="connsiteX12-1963" fmla="*/ 8707 w 415992"/>
              <a:gd name="connsiteY12-1964" fmla="*/ 102954 h 252972"/>
              <a:gd name="connsiteX13-1965" fmla="*/ 8707 w 415992"/>
              <a:gd name="connsiteY13-1966" fmla="*/ 193441 h 252972"/>
              <a:gd name="connsiteX14-1967" fmla="*/ 53951 w 415992"/>
              <a:gd name="connsiteY14-1968" fmla="*/ 233922 h 252972"/>
              <a:gd name="connsiteX15-1969" fmla="*/ 106339 w 415992"/>
              <a:gd name="connsiteY15-1970" fmla="*/ 243447 h 252972"/>
              <a:gd name="connsiteX16-1971" fmla="*/ 156345 w 415992"/>
              <a:gd name="connsiteY16-1972" fmla="*/ 248210 h 252972"/>
              <a:gd name="connsiteX17-1973" fmla="*/ 253976 w 415992"/>
              <a:gd name="connsiteY17-1974" fmla="*/ 252972 h 252972"/>
              <a:gd name="connsiteX18-1975" fmla="*/ 315889 w 415992"/>
              <a:gd name="connsiteY18-1976" fmla="*/ 248210 h 252972"/>
              <a:gd name="connsiteX19-1977" fmla="*/ 356370 w 415992"/>
              <a:gd name="connsiteY19-1978" fmla="*/ 224397 h 252972"/>
              <a:gd name="connsiteX20-1979" fmla="*/ 373039 w 415992"/>
              <a:gd name="connsiteY20-1980" fmla="*/ 207729 h 252972"/>
              <a:gd name="connsiteX21-1981" fmla="*/ 387326 w 415992"/>
              <a:gd name="connsiteY21-1982" fmla="*/ 198204 h 252972"/>
              <a:gd name="connsiteX22-1983" fmla="*/ 403995 w 415992"/>
              <a:gd name="connsiteY22-1984" fmla="*/ 183916 h 252972"/>
              <a:gd name="connsiteX23-1985" fmla="*/ 415901 w 415992"/>
              <a:gd name="connsiteY23-1986" fmla="*/ 164866 h 252972"/>
              <a:gd name="connsiteX0-1987" fmla="*/ 415901 w 415992"/>
              <a:gd name="connsiteY0-1988" fmla="*/ 164866 h 252972"/>
              <a:gd name="connsiteX1-1989" fmla="*/ 413520 w 415992"/>
              <a:gd name="connsiteY1-1990" fmla="*/ 150579 h 252972"/>
              <a:gd name="connsiteX2-1991" fmla="*/ 403995 w 415992"/>
              <a:gd name="connsiteY2-1992" fmla="*/ 136291 h 252972"/>
              <a:gd name="connsiteX3-1993" fmla="*/ 392089 w 415992"/>
              <a:gd name="connsiteY3-1994" fmla="*/ 122004 h 252972"/>
              <a:gd name="connsiteX4-1995" fmla="*/ 380182 w 415992"/>
              <a:gd name="connsiteY4-1996" fmla="*/ 110097 h 252972"/>
              <a:gd name="connsiteX5-1997" fmla="*/ 365895 w 415992"/>
              <a:gd name="connsiteY5-1998" fmla="*/ 95810 h 252972"/>
              <a:gd name="connsiteX6-1999" fmla="*/ 342082 w 415992"/>
              <a:gd name="connsiteY6-2000" fmla="*/ 74379 h 252972"/>
              <a:gd name="connsiteX7-2001" fmla="*/ 301601 w 415992"/>
              <a:gd name="connsiteY7-2002" fmla="*/ 38660 h 252972"/>
              <a:gd name="connsiteX8-2003" fmla="*/ 265882 w 415992"/>
              <a:gd name="connsiteY8-2004" fmla="*/ 17229 h 252972"/>
              <a:gd name="connsiteX9-2005" fmla="*/ 192064 w 415992"/>
              <a:gd name="connsiteY9-2006" fmla="*/ 5322 h 252972"/>
              <a:gd name="connsiteX10-2007" fmla="*/ 99195 w 415992"/>
              <a:gd name="connsiteY10-2008" fmla="*/ 7704 h 252972"/>
              <a:gd name="connsiteX11-2009" fmla="*/ 8707 w 415992"/>
              <a:gd name="connsiteY11-2010" fmla="*/ 102954 h 252972"/>
              <a:gd name="connsiteX12-2011" fmla="*/ 8707 w 415992"/>
              <a:gd name="connsiteY12-2012" fmla="*/ 193441 h 252972"/>
              <a:gd name="connsiteX13-2013" fmla="*/ 53951 w 415992"/>
              <a:gd name="connsiteY13-2014" fmla="*/ 233922 h 252972"/>
              <a:gd name="connsiteX14-2015" fmla="*/ 106339 w 415992"/>
              <a:gd name="connsiteY14-2016" fmla="*/ 243447 h 252972"/>
              <a:gd name="connsiteX15-2017" fmla="*/ 156345 w 415992"/>
              <a:gd name="connsiteY15-2018" fmla="*/ 248210 h 252972"/>
              <a:gd name="connsiteX16-2019" fmla="*/ 253976 w 415992"/>
              <a:gd name="connsiteY16-2020" fmla="*/ 252972 h 252972"/>
              <a:gd name="connsiteX17-2021" fmla="*/ 315889 w 415992"/>
              <a:gd name="connsiteY17-2022" fmla="*/ 248210 h 252972"/>
              <a:gd name="connsiteX18-2023" fmla="*/ 356370 w 415992"/>
              <a:gd name="connsiteY18-2024" fmla="*/ 224397 h 252972"/>
              <a:gd name="connsiteX19-2025" fmla="*/ 373039 w 415992"/>
              <a:gd name="connsiteY19-2026" fmla="*/ 207729 h 252972"/>
              <a:gd name="connsiteX20-2027" fmla="*/ 387326 w 415992"/>
              <a:gd name="connsiteY20-2028" fmla="*/ 198204 h 252972"/>
              <a:gd name="connsiteX21-2029" fmla="*/ 403995 w 415992"/>
              <a:gd name="connsiteY21-2030" fmla="*/ 183916 h 252972"/>
              <a:gd name="connsiteX22-2031" fmla="*/ 415901 w 415992"/>
              <a:gd name="connsiteY22-2032" fmla="*/ 164866 h 252972"/>
              <a:gd name="connsiteX0-2033" fmla="*/ 415901 w 415992"/>
              <a:gd name="connsiteY0-2034" fmla="*/ 164866 h 252972"/>
              <a:gd name="connsiteX1-2035" fmla="*/ 413520 w 415992"/>
              <a:gd name="connsiteY1-2036" fmla="*/ 150579 h 252972"/>
              <a:gd name="connsiteX2-2037" fmla="*/ 403995 w 415992"/>
              <a:gd name="connsiteY2-2038" fmla="*/ 136291 h 252972"/>
              <a:gd name="connsiteX3-2039" fmla="*/ 392089 w 415992"/>
              <a:gd name="connsiteY3-2040" fmla="*/ 122004 h 252972"/>
              <a:gd name="connsiteX4-2041" fmla="*/ 365895 w 415992"/>
              <a:gd name="connsiteY4-2042" fmla="*/ 95810 h 252972"/>
              <a:gd name="connsiteX5-2043" fmla="*/ 342082 w 415992"/>
              <a:gd name="connsiteY5-2044" fmla="*/ 74379 h 252972"/>
              <a:gd name="connsiteX6-2045" fmla="*/ 301601 w 415992"/>
              <a:gd name="connsiteY6-2046" fmla="*/ 38660 h 252972"/>
              <a:gd name="connsiteX7-2047" fmla="*/ 265882 w 415992"/>
              <a:gd name="connsiteY7-2048" fmla="*/ 17229 h 252972"/>
              <a:gd name="connsiteX8-2049" fmla="*/ 192064 w 415992"/>
              <a:gd name="connsiteY8-2050" fmla="*/ 5322 h 252972"/>
              <a:gd name="connsiteX9-2051" fmla="*/ 99195 w 415992"/>
              <a:gd name="connsiteY9-2052" fmla="*/ 7704 h 252972"/>
              <a:gd name="connsiteX10-2053" fmla="*/ 8707 w 415992"/>
              <a:gd name="connsiteY10-2054" fmla="*/ 102954 h 252972"/>
              <a:gd name="connsiteX11-2055" fmla="*/ 8707 w 415992"/>
              <a:gd name="connsiteY11-2056" fmla="*/ 193441 h 252972"/>
              <a:gd name="connsiteX12-2057" fmla="*/ 53951 w 415992"/>
              <a:gd name="connsiteY12-2058" fmla="*/ 233922 h 252972"/>
              <a:gd name="connsiteX13-2059" fmla="*/ 106339 w 415992"/>
              <a:gd name="connsiteY13-2060" fmla="*/ 243447 h 252972"/>
              <a:gd name="connsiteX14-2061" fmla="*/ 156345 w 415992"/>
              <a:gd name="connsiteY14-2062" fmla="*/ 248210 h 252972"/>
              <a:gd name="connsiteX15-2063" fmla="*/ 253976 w 415992"/>
              <a:gd name="connsiteY15-2064" fmla="*/ 252972 h 252972"/>
              <a:gd name="connsiteX16-2065" fmla="*/ 315889 w 415992"/>
              <a:gd name="connsiteY16-2066" fmla="*/ 248210 h 252972"/>
              <a:gd name="connsiteX17-2067" fmla="*/ 356370 w 415992"/>
              <a:gd name="connsiteY17-2068" fmla="*/ 224397 h 252972"/>
              <a:gd name="connsiteX18-2069" fmla="*/ 373039 w 415992"/>
              <a:gd name="connsiteY18-2070" fmla="*/ 207729 h 252972"/>
              <a:gd name="connsiteX19-2071" fmla="*/ 387326 w 415992"/>
              <a:gd name="connsiteY19-2072" fmla="*/ 198204 h 252972"/>
              <a:gd name="connsiteX20-2073" fmla="*/ 403995 w 415992"/>
              <a:gd name="connsiteY20-2074" fmla="*/ 183916 h 252972"/>
              <a:gd name="connsiteX21-2075" fmla="*/ 415901 w 415992"/>
              <a:gd name="connsiteY21-2076" fmla="*/ 164866 h 252972"/>
              <a:gd name="connsiteX0-2077" fmla="*/ 415901 w 416380"/>
              <a:gd name="connsiteY0-2078" fmla="*/ 164866 h 252972"/>
              <a:gd name="connsiteX1-2079" fmla="*/ 413520 w 416380"/>
              <a:gd name="connsiteY1-2080" fmla="*/ 150579 h 252972"/>
              <a:gd name="connsiteX2-2081" fmla="*/ 392089 w 416380"/>
              <a:gd name="connsiteY2-2082" fmla="*/ 122004 h 252972"/>
              <a:gd name="connsiteX3-2083" fmla="*/ 365895 w 416380"/>
              <a:gd name="connsiteY3-2084" fmla="*/ 95810 h 252972"/>
              <a:gd name="connsiteX4-2085" fmla="*/ 342082 w 416380"/>
              <a:gd name="connsiteY4-2086" fmla="*/ 74379 h 252972"/>
              <a:gd name="connsiteX5-2087" fmla="*/ 301601 w 416380"/>
              <a:gd name="connsiteY5-2088" fmla="*/ 38660 h 252972"/>
              <a:gd name="connsiteX6-2089" fmla="*/ 265882 w 416380"/>
              <a:gd name="connsiteY6-2090" fmla="*/ 17229 h 252972"/>
              <a:gd name="connsiteX7-2091" fmla="*/ 192064 w 416380"/>
              <a:gd name="connsiteY7-2092" fmla="*/ 5322 h 252972"/>
              <a:gd name="connsiteX8-2093" fmla="*/ 99195 w 416380"/>
              <a:gd name="connsiteY8-2094" fmla="*/ 7704 h 252972"/>
              <a:gd name="connsiteX9-2095" fmla="*/ 8707 w 416380"/>
              <a:gd name="connsiteY9-2096" fmla="*/ 102954 h 252972"/>
              <a:gd name="connsiteX10-2097" fmla="*/ 8707 w 416380"/>
              <a:gd name="connsiteY10-2098" fmla="*/ 193441 h 252972"/>
              <a:gd name="connsiteX11-2099" fmla="*/ 53951 w 416380"/>
              <a:gd name="connsiteY11-2100" fmla="*/ 233922 h 252972"/>
              <a:gd name="connsiteX12-2101" fmla="*/ 106339 w 416380"/>
              <a:gd name="connsiteY12-2102" fmla="*/ 243447 h 252972"/>
              <a:gd name="connsiteX13-2103" fmla="*/ 156345 w 416380"/>
              <a:gd name="connsiteY13-2104" fmla="*/ 248210 h 252972"/>
              <a:gd name="connsiteX14-2105" fmla="*/ 253976 w 416380"/>
              <a:gd name="connsiteY14-2106" fmla="*/ 252972 h 252972"/>
              <a:gd name="connsiteX15-2107" fmla="*/ 315889 w 416380"/>
              <a:gd name="connsiteY15-2108" fmla="*/ 248210 h 252972"/>
              <a:gd name="connsiteX16-2109" fmla="*/ 356370 w 416380"/>
              <a:gd name="connsiteY16-2110" fmla="*/ 224397 h 252972"/>
              <a:gd name="connsiteX17-2111" fmla="*/ 373039 w 416380"/>
              <a:gd name="connsiteY17-2112" fmla="*/ 207729 h 252972"/>
              <a:gd name="connsiteX18-2113" fmla="*/ 387326 w 416380"/>
              <a:gd name="connsiteY18-2114" fmla="*/ 198204 h 252972"/>
              <a:gd name="connsiteX19-2115" fmla="*/ 403995 w 416380"/>
              <a:gd name="connsiteY19-2116" fmla="*/ 183916 h 252972"/>
              <a:gd name="connsiteX20-2117" fmla="*/ 415901 w 416380"/>
              <a:gd name="connsiteY20-2118" fmla="*/ 164866 h 252972"/>
              <a:gd name="connsiteX0-2119" fmla="*/ 415901 w 418116"/>
              <a:gd name="connsiteY0-2120" fmla="*/ 164866 h 252972"/>
              <a:gd name="connsiteX1-2121" fmla="*/ 413520 w 418116"/>
              <a:gd name="connsiteY1-2122" fmla="*/ 150579 h 252972"/>
              <a:gd name="connsiteX2-2123" fmla="*/ 392089 w 418116"/>
              <a:gd name="connsiteY2-2124" fmla="*/ 122004 h 252972"/>
              <a:gd name="connsiteX3-2125" fmla="*/ 365895 w 418116"/>
              <a:gd name="connsiteY3-2126" fmla="*/ 95810 h 252972"/>
              <a:gd name="connsiteX4-2127" fmla="*/ 342082 w 418116"/>
              <a:gd name="connsiteY4-2128" fmla="*/ 74379 h 252972"/>
              <a:gd name="connsiteX5-2129" fmla="*/ 301601 w 418116"/>
              <a:gd name="connsiteY5-2130" fmla="*/ 38660 h 252972"/>
              <a:gd name="connsiteX6-2131" fmla="*/ 265882 w 418116"/>
              <a:gd name="connsiteY6-2132" fmla="*/ 17229 h 252972"/>
              <a:gd name="connsiteX7-2133" fmla="*/ 192064 w 418116"/>
              <a:gd name="connsiteY7-2134" fmla="*/ 5322 h 252972"/>
              <a:gd name="connsiteX8-2135" fmla="*/ 99195 w 418116"/>
              <a:gd name="connsiteY8-2136" fmla="*/ 7704 h 252972"/>
              <a:gd name="connsiteX9-2137" fmla="*/ 8707 w 418116"/>
              <a:gd name="connsiteY9-2138" fmla="*/ 102954 h 252972"/>
              <a:gd name="connsiteX10-2139" fmla="*/ 8707 w 418116"/>
              <a:gd name="connsiteY10-2140" fmla="*/ 193441 h 252972"/>
              <a:gd name="connsiteX11-2141" fmla="*/ 53951 w 418116"/>
              <a:gd name="connsiteY11-2142" fmla="*/ 233922 h 252972"/>
              <a:gd name="connsiteX12-2143" fmla="*/ 106339 w 418116"/>
              <a:gd name="connsiteY12-2144" fmla="*/ 243447 h 252972"/>
              <a:gd name="connsiteX13-2145" fmla="*/ 156345 w 418116"/>
              <a:gd name="connsiteY13-2146" fmla="*/ 248210 h 252972"/>
              <a:gd name="connsiteX14-2147" fmla="*/ 253976 w 418116"/>
              <a:gd name="connsiteY14-2148" fmla="*/ 252972 h 252972"/>
              <a:gd name="connsiteX15-2149" fmla="*/ 315889 w 418116"/>
              <a:gd name="connsiteY15-2150" fmla="*/ 248210 h 252972"/>
              <a:gd name="connsiteX16-2151" fmla="*/ 356370 w 418116"/>
              <a:gd name="connsiteY16-2152" fmla="*/ 224397 h 252972"/>
              <a:gd name="connsiteX17-2153" fmla="*/ 373039 w 418116"/>
              <a:gd name="connsiteY17-2154" fmla="*/ 207729 h 252972"/>
              <a:gd name="connsiteX18-2155" fmla="*/ 387326 w 418116"/>
              <a:gd name="connsiteY18-2156" fmla="*/ 198204 h 252972"/>
              <a:gd name="connsiteX19-2157" fmla="*/ 415901 w 418116"/>
              <a:gd name="connsiteY19-2158" fmla="*/ 164866 h 252972"/>
              <a:gd name="connsiteX0-2159" fmla="*/ 415901 w 418116"/>
              <a:gd name="connsiteY0-2160" fmla="*/ 164866 h 252972"/>
              <a:gd name="connsiteX1-2161" fmla="*/ 413520 w 418116"/>
              <a:gd name="connsiteY1-2162" fmla="*/ 150579 h 252972"/>
              <a:gd name="connsiteX2-2163" fmla="*/ 392089 w 418116"/>
              <a:gd name="connsiteY2-2164" fmla="*/ 122004 h 252972"/>
              <a:gd name="connsiteX3-2165" fmla="*/ 365895 w 418116"/>
              <a:gd name="connsiteY3-2166" fmla="*/ 95810 h 252972"/>
              <a:gd name="connsiteX4-2167" fmla="*/ 342082 w 418116"/>
              <a:gd name="connsiteY4-2168" fmla="*/ 74379 h 252972"/>
              <a:gd name="connsiteX5-2169" fmla="*/ 301601 w 418116"/>
              <a:gd name="connsiteY5-2170" fmla="*/ 38660 h 252972"/>
              <a:gd name="connsiteX6-2171" fmla="*/ 265882 w 418116"/>
              <a:gd name="connsiteY6-2172" fmla="*/ 17229 h 252972"/>
              <a:gd name="connsiteX7-2173" fmla="*/ 192064 w 418116"/>
              <a:gd name="connsiteY7-2174" fmla="*/ 5322 h 252972"/>
              <a:gd name="connsiteX8-2175" fmla="*/ 99195 w 418116"/>
              <a:gd name="connsiteY8-2176" fmla="*/ 7704 h 252972"/>
              <a:gd name="connsiteX9-2177" fmla="*/ 8707 w 418116"/>
              <a:gd name="connsiteY9-2178" fmla="*/ 102954 h 252972"/>
              <a:gd name="connsiteX10-2179" fmla="*/ 8707 w 418116"/>
              <a:gd name="connsiteY10-2180" fmla="*/ 193441 h 252972"/>
              <a:gd name="connsiteX11-2181" fmla="*/ 53951 w 418116"/>
              <a:gd name="connsiteY11-2182" fmla="*/ 233922 h 252972"/>
              <a:gd name="connsiteX12-2183" fmla="*/ 106339 w 418116"/>
              <a:gd name="connsiteY12-2184" fmla="*/ 243447 h 252972"/>
              <a:gd name="connsiteX13-2185" fmla="*/ 156345 w 418116"/>
              <a:gd name="connsiteY13-2186" fmla="*/ 248210 h 252972"/>
              <a:gd name="connsiteX14-2187" fmla="*/ 253976 w 418116"/>
              <a:gd name="connsiteY14-2188" fmla="*/ 252972 h 252972"/>
              <a:gd name="connsiteX15-2189" fmla="*/ 315889 w 418116"/>
              <a:gd name="connsiteY15-2190" fmla="*/ 248210 h 252972"/>
              <a:gd name="connsiteX16-2191" fmla="*/ 356370 w 418116"/>
              <a:gd name="connsiteY16-2192" fmla="*/ 224397 h 252972"/>
              <a:gd name="connsiteX17-2193" fmla="*/ 387326 w 418116"/>
              <a:gd name="connsiteY17-2194" fmla="*/ 198204 h 252972"/>
              <a:gd name="connsiteX18-2195" fmla="*/ 415901 w 418116"/>
              <a:gd name="connsiteY18-2196" fmla="*/ 164866 h 252972"/>
              <a:gd name="connsiteX0-2197" fmla="*/ 415901 w 415929"/>
              <a:gd name="connsiteY0-2198" fmla="*/ 164866 h 252972"/>
              <a:gd name="connsiteX1-2199" fmla="*/ 392089 w 415929"/>
              <a:gd name="connsiteY1-2200" fmla="*/ 122004 h 252972"/>
              <a:gd name="connsiteX2-2201" fmla="*/ 365895 w 415929"/>
              <a:gd name="connsiteY2-2202" fmla="*/ 95810 h 252972"/>
              <a:gd name="connsiteX3-2203" fmla="*/ 342082 w 415929"/>
              <a:gd name="connsiteY3-2204" fmla="*/ 74379 h 252972"/>
              <a:gd name="connsiteX4-2205" fmla="*/ 301601 w 415929"/>
              <a:gd name="connsiteY4-2206" fmla="*/ 38660 h 252972"/>
              <a:gd name="connsiteX5-2207" fmla="*/ 265882 w 415929"/>
              <a:gd name="connsiteY5-2208" fmla="*/ 17229 h 252972"/>
              <a:gd name="connsiteX6-2209" fmla="*/ 192064 w 415929"/>
              <a:gd name="connsiteY6-2210" fmla="*/ 5322 h 252972"/>
              <a:gd name="connsiteX7-2211" fmla="*/ 99195 w 415929"/>
              <a:gd name="connsiteY7-2212" fmla="*/ 7704 h 252972"/>
              <a:gd name="connsiteX8-2213" fmla="*/ 8707 w 415929"/>
              <a:gd name="connsiteY8-2214" fmla="*/ 102954 h 252972"/>
              <a:gd name="connsiteX9-2215" fmla="*/ 8707 w 415929"/>
              <a:gd name="connsiteY9-2216" fmla="*/ 193441 h 252972"/>
              <a:gd name="connsiteX10-2217" fmla="*/ 53951 w 415929"/>
              <a:gd name="connsiteY10-2218" fmla="*/ 233922 h 252972"/>
              <a:gd name="connsiteX11-2219" fmla="*/ 106339 w 415929"/>
              <a:gd name="connsiteY11-2220" fmla="*/ 243447 h 252972"/>
              <a:gd name="connsiteX12-2221" fmla="*/ 156345 w 415929"/>
              <a:gd name="connsiteY12-2222" fmla="*/ 248210 h 252972"/>
              <a:gd name="connsiteX13-2223" fmla="*/ 253976 w 415929"/>
              <a:gd name="connsiteY13-2224" fmla="*/ 252972 h 252972"/>
              <a:gd name="connsiteX14-2225" fmla="*/ 315889 w 415929"/>
              <a:gd name="connsiteY14-2226" fmla="*/ 248210 h 252972"/>
              <a:gd name="connsiteX15-2227" fmla="*/ 356370 w 415929"/>
              <a:gd name="connsiteY15-2228" fmla="*/ 224397 h 252972"/>
              <a:gd name="connsiteX16-2229" fmla="*/ 387326 w 415929"/>
              <a:gd name="connsiteY16-2230" fmla="*/ 198204 h 252972"/>
              <a:gd name="connsiteX17-2231" fmla="*/ 415901 w 415929"/>
              <a:gd name="connsiteY17-2232" fmla="*/ 164866 h 252972"/>
              <a:gd name="connsiteX0-2233" fmla="*/ 415901 w 416147"/>
              <a:gd name="connsiteY0-2234" fmla="*/ 164866 h 252972"/>
              <a:gd name="connsiteX1-2235" fmla="*/ 392089 w 416147"/>
              <a:gd name="connsiteY1-2236" fmla="*/ 122004 h 252972"/>
              <a:gd name="connsiteX2-2237" fmla="*/ 365895 w 416147"/>
              <a:gd name="connsiteY2-2238" fmla="*/ 95810 h 252972"/>
              <a:gd name="connsiteX3-2239" fmla="*/ 342082 w 416147"/>
              <a:gd name="connsiteY3-2240" fmla="*/ 74379 h 252972"/>
              <a:gd name="connsiteX4-2241" fmla="*/ 301601 w 416147"/>
              <a:gd name="connsiteY4-2242" fmla="*/ 38660 h 252972"/>
              <a:gd name="connsiteX5-2243" fmla="*/ 265882 w 416147"/>
              <a:gd name="connsiteY5-2244" fmla="*/ 17229 h 252972"/>
              <a:gd name="connsiteX6-2245" fmla="*/ 192064 w 416147"/>
              <a:gd name="connsiteY6-2246" fmla="*/ 5322 h 252972"/>
              <a:gd name="connsiteX7-2247" fmla="*/ 99195 w 416147"/>
              <a:gd name="connsiteY7-2248" fmla="*/ 7704 h 252972"/>
              <a:gd name="connsiteX8-2249" fmla="*/ 8707 w 416147"/>
              <a:gd name="connsiteY8-2250" fmla="*/ 102954 h 252972"/>
              <a:gd name="connsiteX9-2251" fmla="*/ 8707 w 416147"/>
              <a:gd name="connsiteY9-2252" fmla="*/ 193441 h 252972"/>
              <a:gd name="connsiteX10-2253" fmla="*/ 53951 w 416147"/>
              <a:gd name="connsiteY10-2254" fmla="*/ 233922 h 252972"/>
              <a:gd name="connsiteX11-2255" fmla="*/ 106339 w 416147"/>
              <a:gd name="connsiteY11-2256" fmla="*/ 243447 h 252972"/>
              <a:gd name="connsiteX12-2257" fmla="*/ 156345 w 416147"/>
              <a:gd name="connsiteY12-2258" fmla="*/ 248210 h 252972"/>
              <a:gd name="connsiteX13-2259" fmla="*/ 253976 w 416147"/>
              <a:gd name="connsiteY13-2260" fmla="*/ 252972 h 252972"/>
              <a:gd name="connsiteX14-2261" fmla="*/ 315889 w 416147"/>
              <a:gd name="connsiteY14-2262" fmla="*/ 248210 h 252972"/>
              <a:gd name="connsiteX15-2263" fmla="*/ 356370 w 416147"/>
              <a:gd name="connsiteY15-2264" fmla="*/ 224397 h 252972"/>
              <a:gd name="connsiteX16-2265" fmla="*/ 387326 w 416147"/>
              <a:gd name="connsiteY16-2266" fmla="*/ 198204 h 252972"/>
              <a:gd name="connsiteX17-2267" fmla="*/ 415901 w 416147"/>
              <a:gd name="connsiteY17-2268" fmla="*/ 164866 h 252972"/>
              <a:gd name="connsiteX0-2269" fmla="*/ 415901 w 416931"/>
              <a:gd name="connsiteY0-2270" fmla="*/ 164866 h 252972"/>
              <a:gd name="connsiteX1-2271" fmla="*/ 392089 w 416931"/>
              <a:gd name="connsiteY1-2272" fmla="*/ 122004 h 252972"/>
              <a:gd name="connsiteX2-2273" fmla="*/ 365895 w 416931"/>
              <a:gd name="connsiteY2-2274" fmla="*/ 95810 h 252972"/>
              <a:gd name="connsiteX3-2275" fmla="*/ 342082 w 416931"/>
              <a:gd name="connsiteY3-2276" fmla="*/ 74379 h 252972"/>
              <a:gd name="connsiteX4-2277" fmla="*/ 301601 w 416931"/>
              <a:gd name="connsiteY4-2278" fmla="*/ 38660 h 252972"/>
              <a:gd name="connsiteX5-2279" fmla="*/ 265882 w 416931"/>
              <a:gd name="connsiteY5-2280" fmla="*/ 17229 h 252972"/>
              <a:gd name="connsiteX6-2281" fmla="*/ 192064 w 416931"/>
              <a:gd name="connsiteY6-2282" fmla="*/ 5322 h 252972"/>
              <a:gd name="connsiteX7-2283" fmla="*/ 99195 w 416931"/>
              <a:gd name="connsiteY7-2284" fmla="*/ 7704 h 252972"/>
              <a:gd name="connsiteX8-2285" fmla="*/ 8707 w 416931"/>
              <a:gd name="connsiteY8-2286" fmla="*/ 102954 h 252972"/>
              <a:gd name="connsiteX9-2287" fmla="*/ 8707 w 416931"/>
              <a:gd name="connsiteY9-2288" fmla="*/ 193441 h 252972"/>
              <a:gd name="connsiteX10-2289" fmla="*/ 53951 w 416931"/>
              <a:gd name="connsiteY10-2290" fmla="*/ 233922 h 252972"/>
              <a:gd name="connsiteX11-2291" fmla="*/ 106339 w 416931"/>
              <a:gd name="connsiteY11-2292" fmla="*/ 243447 h 252972"/>
              <a:gd name="connsiteX12-2293" fmla="*/ 156345 w 416931"/>
              <a:gd name="connsiteY12-2294" fmla="*/ 248210 h 252972"/>
              <a:gd name="connsiteX13-2295" fmla="*/ 253976 w 416931"/>
              <a:gd name="connsiteY13-2296" fmla="*/ 252972 h 252972"/>
              <a:gd name="connsiteX14-2297" fmla="*/ 315889 w 416931"/>
              <a:gd name="connsiteY14-2298" fmla="*/ 248210 h 252972"/>
              <a:gd name="connsiteX15-2299" fmla="*/ 356370 w 416931"/>
              <a:gd name="connsiteY15-2300" fmla="*/ 224397 h 252972"/>
              <a:gd name="connsiteX16-2301" fmla="*/ 415901 w 416931"/>
              <a:gd name="connsiteY16-2302" fmla="*/ 164866 h 252972"/>
              <a:gd name="connsiteX0-2303" fmla="*/ 415901 w 416931"/>
              <a:gd name="connsiteY0-2304" fmla="*/ 164866 h 252972"/>
              <a:gd name="connsiteX1-2305" fmla="*/ 392089 w 416931"/>
              <a:gd name="connsiteY1-2306" fmla="*/ 122004 h 252972"/>
              <a:gd name="connsiteX2-2307" fmla="*/ 365895 w 416931"/>
              <a:gd name="connsiteY2-2308" fmla="*/ 95810 h 252972"/>
              <a:gd name="connsiteX3-2309" fmla="*/ 342082 w 416931"/>
              <a:gd name="connsiteY3-2310" fmla="*/ 74379 h 252972"/>
              <a:gd name="connsiteX4-2311" fmla="*/ 301601 w 416931"/>
              <a:gd name="connsiteY4-2312" fmla="*/ 38660 h 252972"/>
              <a:gd name="connsiteX5-2313" fmla="*/ 265882 w 416931"/>
              <a:gd name="connsiteY5-2314" fmla="*/ 17229 h 252972"/>
              <a:gd name="connsiteX6-2315" fmla="*/ 192064 w 416931"/>
              <a:gd name="connsiteY6-2316" fmla="*/ 5322 h 252972"/>
              <a:gd name="connsiteX7-2317" fmla="*/ 99195 w 416931"/>
              <a:gd name="connsiteY7-2318" fmla="*/ 7704 h 252972"/>
              <a:gd name="connsiteX8-2319" fmla="*/ 8707 w 416931"/>
              <a:gd name="connsiteY8-2320" fmla="*/ 102954 h 252972"/>
              <a:gd name="connsiteX9-2321" fmla="*/ 8707 w 416931"/>
              <a:gd name="connsiteY9-2322" fmla="*/ 193441 h 252972"/>
              <a:gd name="connsiteX10-2323" fmla="*/ 53951 w 416931"/>
              <a:gd name="connsiteY10-2324" fmla="*/ 233922 h 252972"/>
              <a:gd name="connsiteX11-2325" fmla="*/ 106339 w 416931"/>
              <a:gd name="connsiteY11-2326" fmla="*/ 243447 h 252972"/>
              <a:gd name="connsiteX12-2327" fmla="*/ 156345 w 416931"/>
              <a:gd name="connsiteY12-2328" fmla="*/ 248210 h 252972"/>
              <a:gd name="connsiteX13-2329" fmla="*/ 253976 w 416931"/>
              <a:gd name="connsiteY13-2330" fmla="*/ 252972 h 252972"/>
              <a:gd name="connsiteX14-2331" fmla="*/ 315889 w 416931"/>
              <a:gd name="connsiteY14-2332" fmla="*/ 248210 h 252972"/>
              <a:gd name="connsiteX15-2333" fmla="*/ 356370 w 416931"/>
              <a:gd name="connsiteY15-2334" fmla="*/ 224397 h 252972"/>
              <a:gd name="connsiteX16-2335" fmla="*/ 415901 w 416931"/>
              <a:gd name="connsiteY16-2336" fmla="*/ 164866 h 252972"/>
              <a:gd name="connsiteX0-2337" fmla="*/ 415901 w 416931"/>
              <a:gd name="connsiteY0-2338" fmla="*/ 164866 h 252972"/>
              <a:gd name="connsiteX1-2339" fmla="*/ 392089 w 416931"/>
              <a:gd name="connsiteY1-2340" fmla="*/ 122004 h 252972"/>
              <a:gd name="connsiteX2-2341" fmla="*/ 365895 w 416931"/>
              <a:gd name="connsiteY2-2342" fmla="*/ 95810 h 252972"/>
              <a:gd name="connsiteX3-2343" fmla="*/ 342082 w 416931"/>
              <a:gd name="connsiteY3-2344" fmla="*/ 74379 h 252972"/>
              <a:gd name="connsiteX4-2345" fmla="*/ 301601 w 416931"/>
              <a:gd name="connsiteY4-2346" fmla="*/ 38660 h 252972"/>
              <a:gd name="connsiteX5-2347" fmla="*/ 265882 w 416931"/>
              <a:gd name="connsiteY5-2348" fmla="*/ 17229 h 252972"/>
              <a:gd name="connsiteX6-2349" fmla="*/ 192064 w 416931"/>
              <a:gd name="connsiteY6-2350" fmla="*/ 5322 h 252972"/>
              <a:gd name="connsiteX7-2351" fmla="*/ 99195 w 416931"/>
              <a:gd name="connsiteY7-2352" fmla="*/ 7704 h 252972"/>
              <a:gd name="connsiteX8-2353" fmla="*/ 8707 w 416931"/>
              <a:gd name="connsiteY8-2354" fmla="*/ 102954 h 252972"/>
              <a:gd name="connsiteX9-2355" fmla="*/ 8707 w 416931"/>
              <a:gd name="connsiteY9-2356" fmla="*/ 193441 h 252972"/>
              <a:gd name="connsiteX10-2357" fmla="*/ 53951 w 416931"/>
              <a:gd name="connsiteY10-2358" fmla="*/ 233922 h 252972"/>
              <a:gd name="connsiteX11-2359" fmla="*/ 106339 w 416931"/>
              <a:gd name="connsiteY11-2360" fmla="*/ 243447 h 252972"/>
              <a:gd name="connsiteX12-2361" fmla="*/ 156345 w 416931"/>
              <a:gd name="connsiteY12-2362" fmla="*/ 248210 h 252972"/>
              <a:gd name="connsiteX13-2363" fmla="*/ 253976 w 416931"/>
              <a:gd name="connsiteY13-2364" fmla="*/ 252972 h 252972"/>
              <a:gd name="connsiteX14-2365" fmla="*/ 315889 w 416931"/>
              <a:gd name="connsiteY14-2366" fmla="*/ 248210 h 252972"/>
              <a:gd name="connsiteX15-2367" fmla="*/ 356370 w 416931"/>
              <a:gd name="connsiteY15-2368" fmla="*/ 224397 h 252972"/>
              <a:gd name="connsiteX16-2369" fmla="*/ 415901 w 416931"/>
              <a:gd name="connsiteY16-2370" fmla="*/ 164866 h 252972"/>
              <a:gd name="connsiteX0-2371" fmla="*/ 415901 w 416931"/>
              <a:gd name="connsiteY0-2372" fmla="*/ 164866 h 253199"/>
              <a:gd name="connsiteX1-2373" fmla="*/ 392089 w 416931"/>
              <a:gd name="connsiteY1-2374" fmla="*/ 122004 h 253199"/>
              <a:gd name="connsiteX2-2375" fmla="*/ 365895 w 416931"/>
              <a:gd name="connsiteY2-2376" fmla="*/ 95810 h 253199"/>
              <a:gd name="connsiteX3-2377" fmla="*/ 342082 w 416931"/>
              <a:gd name="connsiteY3-2378" fmla="*/ 74379 h 253199"/>
              <a:gd name="connsiteX4-2379" fmla="*/ 301601 w 416931"/>
              <a:gd name="connsiteY4-2380" fmla="*/ 38660 h 253199"/>
              <a:gd name="connsiteX5-2381" fmla="*/ 265882 w 416931"/>
              <a:gd name="connsiteY5-2382" fmla="*/ 17229 h 253199"/>
              <a:gd name="connsiteX6-2383" fmla="*/ 192064 w 416931"/>
              <a:gd name="connsiteY6-2384" fmla="*/ 5322 h 253199"/>
              <a:gd name="connsiteX7-2385" fmla="*/ 99195 w 416931"/>
              <a:gd name="connsiteY7-2386" fmla="*/ 7704 h 253199"/>
              <a:gd name="connsiteX8-2387" fmla="*/ 8707 w 416931"/>
              <a:gd name="connsiteY8-2388" fmla="*/ 102954 h 253199"/>
              <a:gd name="connsiteX9-2389" fmla="*/ 8707 w 416931"/>
              <a:gd name="connsiteY9-2390" fmla="*/ 193441 h 253199"/>
              <a:gd name="connsiteX10-2391" fmla="*/ 53951 w 416931"/>
              <a:gd name="connsiteY10-2392" fmla="*/ 233922 h 253199"/>
              <a:gd name="connsiteX11-2393" fmla="*/ 106339 w 416931"/>
              <a:gd name="connsiteY11-2394" fmla="*/ 243447 h 253199"/>
              <a:gd name="connsiteX12-2395" fmla="*/ 156345 w 416931"/>
              <a:gd name="connsiteY12-2396" fmla="*/ 248210 h 253199"/>
              <a:gd name="connsiteX13-2397" fmla="*/ 253976 w 416931"/>
              <a:gd name="connsiteY13-2398" fmla="*/ 252972 h 253199"/>
              <a:gd name="connsiteX14-2399" fmla="*/ 315889 w 416931"/>
              <a:gd name="connsiteY14-2400" fmla="*/ 248210 h 253199"/>
              <a:gd name="connsiteX15-2401" fmla="*/ 356370 w 416931"/>
              <a:gd name="connsiteY15-2402" fmla="*/ 224397 h 253199"/>
              <a:gd name="connsiteX16-2403" fmla="*/ 415901 w 416931"/>
              <a:gd name="connsiteY16-2404" fmla="*/ 164866 h 253199"/>
              <a:gd name="connsiteX0-2405" fmla="*/ 415901 w 416931"/>
              <a:gd name="connsiteY0-2406" fmla="*/ 164866 h 253199"/>
              <a:gd name="connsiteX1-2407" fmla="*/ 392089 w 416931"/>
              <a:gd name="connsiteY1-2408" fmla="*/ 122004 h 253199"/>
              <a:gd name="connsiteX2-2409" fmla="*/ 365895 w 416931"/>
              <a:gd name="connsiteY2-2410" fmla="*/ 95810 h 253199"/>
              <a:gd name="connsiteX3-2411" fmla="*/ 342082 w 416931"/>
              <a:gd name="connsiteY3-2412" fmla="*/ 74379 h 253199"/>
              <a:gd name="connsiteX4-2413" fmla="*/ 301601 w 416931"/>
              <a:gd name="connsiteY4-2414" fmla="*/ 38660 h 253199"/>
              <a:gd name="connsiteX5-2415" fmla="*/ 265882 w 416931"/>
              <a:gd name="connsiteY5-2416" fmla="*/ 17229 h 253199"/>
              <a:gd name="connsiteX6-2417" fmla="*/ 192064 w 416931"/>
              <a:gd name="connsiteY6-2418" fmla="*/ 5322 h 253199"/>
              <a:gd name="connsiteX7-2419" fmla="*/ 99195 w 416931"/>
              <a:gd name="connsiteY7-2420" fmla="*/ 7704 h 253199"/>
              <a:gd name="connsiteX8-2421" fmla="*/ 8707 w 416931"/>
              <a:gd name="connsiteY8-2422" fmla="*/ 102954 h 253199"/>
              <a:gd name="connsiteX9-2423" fmla="*/ 8707 w 416931"/>
              <a:gd name="connsiteY9-2424" fmla="*/ 193441 h 253199"/>
              <a:gd name="connsiteX10-2425" fmla="*/ 53951 w 416931"/>
              <a:gd name="connsiteY10-2426" fmla="*/ 233922 h 253199"/>
              <a:gd name="connsiteX11-2427" fmla="*/ 106339 w 416931"/>
              <a:gd name="connsiteY11-2428" fmla="*/ 243447 h 253199"/>
              <a:gd name="connsiteX12-2429" fmla="*/ 156345 w 416931"/>
              <a:gd name="connsiteY12-2430" fmla="*/ 248210 h 253199"/>
              <a:gd name="connsiteX13-2431" fmla="*/ 253976 w 416931"/>
              <a:gd name="connsiteY13-2432" fmla="*/ 252972 h 253199"/>
              <a:gd name="connsiteX14-2433" fmla="*/ 315889 w 416931"/>
              <a:gd name="connsiteY14-2434" fmla="*/ 248210 h 253199"/>
              <a:gd name="connsiteX15-2435" fmla="*/ 356370 w 416931"/>
              <a:gd name="connsiteY15-2436" fmla="*/ 224397 h 253199"/>
              <a:gd name="connsiteX16-2437" fmla="*/ 415901 w 416931"/>
              <a:gd name="connsiteY16-2438" fmla="*/ 164866 h 253199"/>
              <a:gd name="connsiteX0-2439" fmla="*/ 415901 w 416931"/>
              <a:gd name="connsiteY0-2440" fmla="*/ 164866 h 253727"/>
              <a:gd name="connsiteX1-2441" fmla="*/ 392089 w 416931"/>
              <a:gd name="connsiteY1-2442" fmla="*/ 122004 h 253727"/>
              <a:gd name="connsiteX2-2443" fmla="*/ 365895 w 416931"/>
              <a:gd name="connsiteY2-2444" fmla="*/ 95810 h 253727"/>
              <a:gd name="connsiteX3-2445" fmla="*/ 342082 w 416931"/>
              <a:gd name="connsiteY3-2446" fmla="*/ 74379 h 253727"/>
              <a:gd name="connsiteX4-2447" fmla="*/ 301601 w 416931"/>
              <a:gd name="connsiteY4-2448" fmla="*/ 38660 h 253727"/>
              <a:gd name="connsiteX5-2449" fmla="*/ 265882 w 416931"/>
              <a:gd name="connsiteY5-2450" fmla="*/ 17229 h 253727"/>
              <a:gd name="connsiteX6-2451" fmla="*/ 192064 w 416931"/>
              <a:gd name="connsiteY6-2452" fmla="*/ 5322 h 253727"/>
              <a:gd name="connsiteX7-2453" fmla="*/ 99195 w 416931"/>
              <a:gd name="connsiteY7-2454" fmla="*/ 7704 h 253727"/>
              <a:gd name="connsiteX8-2455" fmla="*/ 8707 w 416931"/>
              <a:gd name="connsiteY8-2456" fmla="*/ 102954 h 253727"/>
              <a:gd name="connsiteX9-2457" fmla="*/ 8707 w 416931"/>
              <a:gd name="connsiteY9-2458" fmla="*/ 193441 h 253727"/>
              <a:gd name="connsiteX10-2459" fmla="*/ 53951 w 416931"/>
              <a:gd name="connsiteY10-2460" fmla="*/ 233922 h 253727"/>
              <a:gd name="connsiteX11-2461" fmla="*/ 106339 w 416931"/>
              <a:gd name="connsiteY11-2462" fmla="*/ 243447 h 253727"/>
              <a:gd name="connsiteX12-2463" fmla="*/ 156345 w 416931"/>
              <a:gd name="connsiteY12-2464" fmla="*/ 248210 h 253727"/>
              <a:gd name="connsiteX13-2465" fmla="*/ 253976 w 416931"/>
              <a:gd name="connsiteY13-2466" fmla="*/ 252972 h 253727"/>
              <a:gd name="connsiteX14-2467" fmla="*/ 315889 w 416931"/>
              <a:gd name="connsiteY14-2468" fmla="*/ 248210 h 253727"/>
              <a:gd name="connsiteX15-2469" fmla="*/ 356370 w 416931"/>
              <a:gd name="connsiteY15-2470" fmla="*/ 224397 h 253727"/>
              <a:gd name="connsiteX16-2471" fmla="*/ 415901 w 416931"/>
              <a:gd name="connsiteY16-2472" fmla="*/ 164866 h 253727"/>
              <a:gd name="connsiteX0-2473" fmla="*/ 415901 w 416931"/>
              <a:gd name="connsiteY0-2474" fmla="*/ 164866 h 253477"/>
              <a:gd name="connsiteX1-2475" fmla="*/ 392089 w 416931"/>
              <a:gd name="connsiteY1-2476" fmla="*/ 122004 h 253477"/>
              <a:gd name="connsiteX2-2477" fmla="*/ 365895 w 416931"/>
              <a:gd name="connsiteY2-2478" fmla="*/ 95810 h 253477"/>
              <a:gd name="connsiteX3-2479" fmla="*/ 342082 w 416931"/>
              <a:gd name="connsiteY3-2480" fmla="*/ 74379 h 253477"/>
              <a:gd name="connsiteX4-2481" fmla="*/ 301601 w 416931"/>
              <a:gd name="connsiteY4-2482" fmla="*/ 38660 h 253477"/>
              <a:gd name="connsiteX5-2483" fmla="*/ 265882 w 416931"/>
              <a:gd name="connsiteY5-2484" fmla="*/ 17229 h 253477"/>
              <a:gd name="connsiteX6-2485" fmla="*/ 192064 w 416931"/>
              <a:gd name="connsiteY6-2486" fmla="*/ 5322 h 253477"/>
              <a:gd name="connsiteX7-2487" fmla="*/ 99195 w 416931"/>
              <a:gd name="connsiteY7-2488" fmla="*/ 7704 h 253477"/>
              <a:gd name="connsiteX8-2489" fmla="*/ 8707 w 416931"/>
              <a:gd name="connsiteY8-2490" fmla="*/ 102954 h 253477"/>
              <a:gd name="connsiteX9-2491" fmla="*/ 8707 w 416931"/>
              <a:gd name="connsiteY9-2492" fmla="*/ 193441 h 253477"/>
              <a:gd name="connsiteX10-2493" fmla="*/ 53951 w 416931"/>
              <a:gd name="connsiteY10-2494" fmla="*/ 233922 h 253477"/>
              <a:gd name="connsiteX11-2495" fmla="*/ 106339 w 416931"/>
              <a:gd name="connsiteY11-2496" fmla="*/ 243447 h 253477"/>
              <a:gd name="connsiteX12-2497" fmla="*/ 156345 w 416931"/>
              <a:gd name="connsiteY12-2498" fmla="*/ 248210 h 253477"/>
              <a:gd name="connsiteX13-2499" fmla="*/ 253976 w 416931"/>
              <a:gd name="connsiteY13-2500" fmla="*/ 252972 h 253477"/>
              <a:gd name="connsiteX14-2501" fmla="*/ 315889 w 416931"/>
              <a:gd name="connsiteY14-2502" fmla="*/ 248210 h 253477"/>
              <a:gd name="connsiteX15-2503" fmla="*/ 356370 w 416931"/>
              <a:gd name="connsiteY15-2504" fmla="*/ 224397 h 253477"/>
              <a:gd name="connsiteX16-2505" fmla="*/ 415901 w 416931"/>
              <a:gd name="connsiteY16-2506" fmla="*/ 164866 h 253477"/>
              <a:gd name="connsiteX0-2507" fmla="*/ 415901 w 416931"/>
              <a:gd name="connsiteY0-2508" fmla="*/ 164866 h 254216"/>
              <a:gd name="connsiteX1-2509" fmla="*/ 392089 w 416931"/>
              <a:gd name="connsiteY1-2510" fmla="*/ 122004 h 254216"/>
              <a:gd name="connsiteX2-2511" fmla="*/ 365895 w 416931"/>
              <a:gd name="connsiteY2-2512" fmla="*/ 95810 h 254216"/>
              <a:gd name="connsiteX3-2513" fmla="*/ 342082 w 416931"/>
              <a:gd name="connsiteY3-2514" fmla="*/ 74379 h 254216"/>
              <a:gd name="connsiteX4-2515" fmla="*/ 301601 w 416931"/>
              <a:gd name="connsiteY4-2516" fmla="*/ 38660 h 254216"/>
              <a:gd name="connsiteX5-2517" fmla="*/ 265882 w 416931"/>
              <a:gd name="connsiteY5-2518" fmla="*/ 17229 h 254216"/>
              <a:gd name="connsiteX6-2519" fmla="*/ 192064 w 416931"/>
              <a:gd name="connsiteY6-2520" fmla="*/ 5322 h 254216"/>
              <a:gd name="connsiteX7-2521" fmla="*/ 99195 w 416931"/>
              <a:gd name="connsiteY7-2522" fmla="*/ 7704 h 254216"/>
              <a:gd name="connsiteX8-2523" fmla="*/ 8707 w 416931"/>
              <a:gd name="connsiteY8-2524" fmla="*/ 102954 h 254216"/>
              <a:gd name="connsiteX9-2525" fmla="*/ 8707 w 416931"/>
              <a:gd name="connsiteY9-2526" fmla="*/ 193441 h 254216"/>
              <a:gd name="connsiteX10-2527" fmla="*/ 53951 w 416931"/>
              <a:gd name="connsiteY10-2528" fmla="*/ 233922 h 254216"/>
              <a:gd name="connsiteX11-2529" fmla="*/ 106339 w 416931"/>
              <a:gd name="connsiteY11-2530" fmla="*/ 243447 h 254216"/>
              <a:gd name="connsiteX12-2531" fmla="*/ 156345 w 416931"/>
              <a:gd name="connsiteY12-2532" fmla="*/ 248210 h 254216"/>
              <a:gd name="connsiteX13-2533" fmla="*/ 253976 w 416931"/>
              <a:gd name="connsiteY13-2534" fmla="*/ 252972 h 254216"/>
              <a:gd name="connsiteX14-2535" fmla="*/ 356370 w 416931"/>
              <a:gd name="connsiteY14-2536" fmla="*/ 224397 h 254216"/>
              <a:gd name="connsiteX15-2537" fmla="*/ 415901 w 416931"/>
              <a:gd name="connsiteY15-2538" fmla="*/ 164866 h 254216"/>
              <a:gd name="connsiteX0-2539" fmla="*/ 415901 w 416931"/>
              <a:gd name="connsiteY0-2540" fmla="*/ 164866 h 254216"/>
              <a:gd name="connsiteX1-2541" fmla="*/ 392089 w 416931"/>
              <a:gd name="connsiteY1-2542" fmla="*/ 122004 h 254216"/>
              <a:gd name="connsiteX2-2543" fmla="*/ 365895 w 416931"/>
              <a:gd name="connsiteY2-2544" fmla="*/ 95810 h 254216"/>
              <a:gd name="connsiteX3-2545" fmla="*/ 342082 w 416931"/>
              <a:gd name="connsiteY3-2546" fmla="*/ 74379 h 254216"/>
              <a:gd name="connsiteX4-2547" fmla="*/ 301601 w 416931"/>
              <a:gd name="connsiteY4-2548" fmla="*/ 38660 h 254216"/>
              <a:gd name="connsiteX5-2549" fmla="*/ 265882 w 416931"/>
              <a:gd name="connsiteY5-2550" fmla="*/ 17229 h 254216"/>
              <a:gd name="connsiteX6-2551" fmla="*/ 192064 w 416931"/>
              <a:gd name="connsiteY6-2552" fmla="*/ 5322 h 254216"/>
              <a:gd name="connsiteX7-2553" fmla="*/ 99195 w 416931"/>
              <a:gd name="connsiteY7-2554" fmla="*/ 7704 h 254216"/>
              <a:gd name="connsiteX8-2555" fmla="*/ 8707 w 416931"/>
              <a:gd name="connsiteY8-2556" fmla="*/ 102954 h 254216"/>
              <a:gd name="connsiteX9-2557" fmla="*/ 8707 w 416931"/>
              <a:gd name="connsiteY9-2558" fmla="*/ 193441 h 254216"/>
              <a:gd name="connsiteX10-2559" fmla="*/ 53951 w 416931"/>
              <a:gd name="connsiteY10-2560" fmla="*/ 233922 h 254216"/>
              <a:gd name="connsiteX11-2561" fmla="*/ 106339 w 416931"/>
              <a:gd name="connsiteY11-2562" fmla="*/ 243447 h 254216"/>
              <a:gd name="connsiteX12-2563" fmla="*/ 156345 w 416931"/>
              <a:gd name="connsiteY12-2564" fmla="*/ 248210 h 254216"/>
              <a:gd name="connsiteX13-2565" fmla="*/ 253976 w 416931"/>
              <a:gd name="connsiteY13-2566" fmla="*/ 252972 h 254216"/>
              <a:gd name="connsiteX14-2567" fmla="*/ 356370 w 416931"/>
              <a:gd name="connsiteY14-2568" fmla="*/ 224397 h 254216"/>
              <a:gd name="connsiteX15-2569" fmla="*/ 415901 w 416931"/>
              <a:gd name="connsiteY15-2570" fmla="*/ 164866 h 254216"/>
              <a:gd name="connsiteX0-2571" fmla="*/ 415901 w 416931"/>
              <a:gd name="connsiteY0-2572" fmla="*/ 169679 h 259029"/>
              <a:gd name="connsiteX1-2573" fmla="*/ 392089 w 416931"/>
              <a:gd name="connsiteY1-2574" fmla="*/ 126817 h 259029"/>
              <a:gd name="connsiteX2-2575" fmla="*/ 365895 w 416931"/>
              <a:gd name="connsiteY2-2576" fmla="*/ 100623 h 259029"/>
              <a:gd name="connsiteX3-2577" fmla="*/ 342082 w 416931"/>
              <a:gd name="connsiteY3-2578" fmla="*/ 79192 h 259029"/>
              <a:gd name="connsiteX4-2579" fmla="*/ 301601 w 416931"/>
              <a:gd name="connsiteY4-2580" fmla="*/ 43473 h 259029"/>
              <a:gd name="connsiteX5-2581" fmla="*/ 265882 w 416931"/>
              <a:gd name="connsiteY5-2582" fmla="*/ 22042 h 259029"/>
              <a:gd name="connsiteX6-2583" fmla="*/ 189683 w 416931"/>
              <a:gd name="connsiteY6-2584" fmla="*/ 610 h 259029"/>
              <a:gd name="connsiteX7-2585" fmla="*/ 99195 w 416931"/>
              <a:gd name="connsiteY7-2586" fmla="*/ 12517 h 259029"/>
              <a:gd name="connsiteX8-2587" fmla="*/ 8707 w 416931"/>
              <a:gd name="connsiteY8-2588" fmla="*/ 107767 h 259029"/>
              <a:gd name="connsiteX9-2589" fmla="*/ 8707 w 416931"/>
              <a:gd name="connsiteY9-2590" fmla="*/ 198254 h 259029"/>
              <a:gd name="connsiteX10-2591" fmla="*/ 53951 w 416931"/>
              <a:gd name="connsiteY10-2592" fmla="*/ 238735 h 259029"/>
              <a:gd name="connsiteX11-2593" fmla="*/ 106339 w 416931"/>
              <a:gd name="connsiteY11-2594" fmla="*/ 248260 h 259029"/>
              <a:gd name="connsiteX12-2595" fmla="*/ 156345 w 416931"/>
              <a:gd name="connsiteY12-2596" fmla="*/ 253023 h 259029"/>
              <a:gd name="connsiteX13-2597" fmla="*/ 253976 w 416931"/>
              <a:gd name="connsiteY13-2598" fmla="*/ 257785 h 259029"/>
              <a:gd name="connsiteX14-2599" fmla="*/ 356370 w 416931"/>
              <a:gd name="connsiteY14-2600" fmla="*/ 229210 h 259029"/>
              <a:gd name="connsiteX15-2601" fmla="*/ 415901 w 416931"/>
              <a:gd name="connsiteY15-2602" fmla="*/ 169679 h 259029"/>
              <a:gd name="connsiteX0-2603" fmla="*/ 415901 w 416931"/>
              <a:gd name="connsiteY0-2604" fmla="*/ 171754 h 261104"/>
              <a:gd name="connsiteX1-2605" fmla="*/ 392089 w 416931"/>
              <a:gd name="connsiteY1-2606" fmla="*/ 128892 h 261104"/>
              <a:gd name="connsiteX2-2607" fmla="*/ 365895 w 416931"/>
              <a:gd name="connsiteY2-2608" fmla="*/ 102698 h 261104"/>
              <a:gd name="connsiteX3-2609" fmla="*/ 342082 w 416931"/>
              <a:gd name="connsiteY3-2610" fmla="*/ 81267 h 261104"/>
              <a:gd name="connsiteX4-2611" fmla="*/ 301601 w 416931"/>
              <a:gd name="connsiteY4-2612" fmla="*/ 45548 h 261104"/>
              <a:gd name="connsiteX5-2613" fmla="*/ 265882 w 416931"/>
              <a:gd name="connsiteY5-2614" fmla="*/ 24117 h 261104"/>
              <a:gd name="connsiteX6-2615" fmla="*/ 189683 w 416931"/>
              <a:gd name="connsiteY6-2616" fmla="*/ 2685 h 261104"/>
              <a:gd name="connsiteX7-2617" fmla="*/ 99195 w 416931"/>
              <a:gd name="connsiteY7-2618" fmla="*/ 14592 h 261104"/>
              <a:gd name="connsiteX8-2619" fmla="*/ 8707 w 416931"/>
              <a:gd name="connsiteY8-2620" fmla="*/ 109842 h 261104"/>
              <a:gd name="connsiteX9-2621" fmla="*/ 8707 w 416931"/>
              <a:gd name="connsiteY9-2622" fmla="*/ 200329 h 261104"/>
              <a:gd name="connsiteX10-2623" fmla="*/ 53951 w 416931"/>
              <a:gd name="connsiteY10-2624" fmla="*/ 240810 h 261104"/>
              <a:gd name="connsiteX11-2625" fmla="*/ 106339 w 416931"/>
              <a:gd name="connsiteY11-2626" fmla="*/ 250335 h 261104"/>
              <a:gd name="connsiteX12-2627" fmla="*/ 156345 w 416931"/>
              <a:gd name="connsiteY12-2628" fmla="*/ 255098 h 261104"/>
              <a:gd name="connsiteX13-2629" fmla="*/ 253976 w 416931"/>
              <a:gd name="connsiteY13-2630" fmla="*/ 259860 h 261104"/>
              <a:gd name="connsiteX14-2631" fmla="*/ 356370 w 416931"/>
              <a:gd name="connsiteY14-2632" fmla="*/ 231285 h 261104"/>
              <a:gd name="connsiteX15-2633" fmla="*/ 415901 w 416931"/>
              <a:gd name="connsiteY15-2634" fmla="*/ 171754 h 261104"/>
              <a:gd name="connsiteX0-2635" fmla="*/ 415901 w 416931"/>
              <a:gd name="connsiteY0-2636" fmla="*/ 171754 h 261237"/>
              <a:gd name="connsiteX1-2637" fmla="*/ 392089 w 416931"/>
              <a:gd name="connsiteY1-2638" fmla="*/ 128892 h 261237"/>
              <a:gd name="connsiteX2-2639" fmla="*/ 365895 w 416931"/>
              <a:gd name="connsiteY2-2640" fmla="*/ 102698 h 261237"/>
              <a:gd name="connsiteX3-2641" fmla="*/ 342082 w 416931"/>
              <a:gd name="connsiteY3-2642" fmla="*/ 81267 h 261237"/>
              <a:gd name="connsiteX4-2643" fmla="*/ 301601 w 416931"/>
              <a:gd name="connsiteY4-2644" fmla="*/ 45548 h 261237"/>
              <a:gd name="connsiteX5-2645" fmla="*/ 265882 w 416931"/>
              <a:gd name="connsiteY5-2646" fmla="*/ 24117 h 261237"/>
              <a:gd name="connsiteX6-2647" fmla="*/ 189683 w 416931"/>
              <a:gd name="connsiteY6-2648" fmla="*/ 2685 h 261237"/>
              <a:gd name="connsiteX7-2649" fmla="*/ 99195 w 416931"/>
              <a:gd name="connsiteY7-2650" fmla="*/ 14592 h 261237"/>
              <a:gd name="connsiteX8-2651" fmla="*/ 8707 w 416931"/>
              <a:gd name="connsiteY8-2652" fmla="*/ 109842 h 261237"/>
              <a:gd name="connsiteX9-2653" fmla="*/ 8707 w 416931"/>
              <a:gd name="connsiteY9-2654" fmla="*/ 200329 h 261237"/>
              <a:gd name="connsiteX10-2655" fmla="*/ 53951 w 416931"/>
              <a:gd name="connsiteY10-2656" fmla="*/ 240810 h 261237"/>
              <a:gd name="connsiteX11-2657" fmla="*/ 156345 w 416931"/>
              <a:gd name="connsiteY11-2658" fmla="*/ 255098 h 261237"/>
              <a:gd name="connsiteX12-2659" fmla="*/ 253976 w 416931"/>
              <a:gd name="connsiteY12-2660" fmla="*/ 259860 h 261237"/>
              <a:gd name="connsiteX13-2661" fmla="*/ 356370 w 416931"/>
              <a:gd name="connsiteY13-2662" fmla="*/ 231285 h 261237"/>
              <a:gd name="connsiteX14-2663" fmla="*/ 415901 w 416931"/>
              <a:gd name="connsiteY14-2664" fmla="*/ 171754 h 261237"/>
              <a:gd name="connsiteX0-2665" fmla="*/ 415901 w 416931"/>
              <a:gd name="connsiteY0-2666" fmla="*/ 171754 h 264263"/>
              <a:gd name="connsiteX1-2667" fmla="*/ 392089 w 416931"/>
              <a:gd name="connsiteY1-2668" fmla="*/ 128892 h 264263"/>
              <a:gd name="connsiteX2-2669" fmla="*/ 365895 w 416931"/>
              <a:gd name="connsiteY2-2670" fmla="*/ 102698 h 264263"/>
              <a:gd name="connsiteX3-2671" fmla="*/ 342082 w 416931"/>
              <a:gd name="connsiteY3-2672" fmla="*/ 81267 h 264263"/>
              <a:gd name="connsiteX4-2673" fmla="*/ 301601 w 416931"/>
              <a:gd name="connsiteY4-2674" fmla="*/ 45548 h 264263"/>
              <a:gd name="connsiteX5-2675" fmla="*/ 265882 w 416931"/>
              <a:gd name="connsiteY5-2676" fmla="*/ 24117 h 264263"/>
              <a:gd name="connsiteX6-2677" fmla="*/ 189683 w 416931"/>
              <a:gd name="connsiteY6-2678" fmla="*/ 2685 h 264263"/>
              <a:gd name="connsiteX7-2679" fmla="*/ 99195 w 416931"/>
              <a:gd name="connsiteY7-2680" fmla="*/ 14592 h 264263"/>
              <a:gd name="connsiteX8-2681" fmla="*/ 8707 w 416931"/>
              <a:gd name="connsiteY8-2682" fmla="*/ 109842 h 264263"/>
              <a:gd name="connsiteX9-2683" fmla="*/ 8707 w 416931"/>
              <a:gd name="connsiteY9-2684" fmla="*/ 200329 h 264263"/>
              <a:gd name="connsiteX10-2685" fmla="*/ 53951 w 416931"/>
              <a:gd name="connsiteY10-2686" fmla="*/ 240810 h 264263"/>
              <a:gd name="connsiteX11-2687" fmla="*/ 156345 w 416931"/>
              <a:gd name="connsiteY11-2688" fmla="*/ 262242 h 264263"/>
              <a:gd name="connsiteX12-2689" fmla="*/ 253976 w 416931"/>
              <a:gd name="connsiteY12-2690" fmla="*/ 259860 h 264263"/>
              <a:gd name="connsiteX13-2691" fmla="*/ 356370 w 416931"/>
              <a:gd name="connsiteY13-2692" fmla="*/ 231285 h 264263"/>
              <a:gd name="connsiteX14-2693" fmla="*/ 415901 w 416931"/>
              <a:gd name="connsiteY14-2694" fmla="*/ 171754 h 264263"/>
              <a:gd name="connsiteX0-2695" fmla="*/ 417547 w 418577"/>
              <a:gd name="connsiteY0-2696" fmla="*/ 171104 h 263613"/>
              <a:gd name="connsiteX1-2697" fmla="*/ 393735 w 418577"/>
              <a:gd name="connsiteY1-2698" fmla="*/ 128242 h 263613"/>
              <a:gd name="connsiteX2-2699" fmla="*/ 367541 w 418577"/>
              <a:gd name="connsiteY2-2700" fmla="*/ 102048 h 263613"/>
              <a:gd name="connsiteX3-2701" fmla="*/ 343728 w 418577"/>
              <a:gd name="connsiteY3-2702" fmla="*/ 80617 h 263613"/>
              <a:gd name="connsiteX4-2703" fmla="*/ 303247 w 418577"/>
              <a:gd name="connsiteY4-2704" fmla="*/ 44898 h 263613"/>
              <a:gd name="connsiteX5-2705" fmla="*/ 267528 w 418577"/>
              <a:gd name="connsiteY5-2706" fmla="*/ 23467 h 263613"/>
              <a:gd name="connsiteX6-2707" fmla="*/ 191329 w 418577"/>
              <a:gd name="connsiteY6-2708" fmla="*/ 2035 h 263613"/>
              <a:gd name="connsiteX7-2709" fmla="*/ 100841 w 418577"/>
              <a:gd name="connsiteY7-2710" fmla="*/ 13942 h 263613"/>
              <a:gd name="connsiteX8-2711" fmla="*/ 7971 w 418577"/>
              <a:gd name="connsiteY8-2712" fmla="*/ 92524 h 263613"/>
              <a:gd name="connsiteX9-2713" fmla="*/ 10353 w 418577"/>
              <a:gd name="connsiteY9-2714" fmla="*/ 199679 h 263613"/>
              <a:gd name="connsiteX10-2715" fmla="*/ 55597 w 418577"/>
              <a:gd name="connsiteY10-2716" fmla="*/ 240160 h 263613"/>
              <a:gd name="connsiteX11-2717" fmla="*/ 157991 w 418577"/>
              <a:gd name="connsiteY11-2718" fmla="*/ 261592 h 263613"/>
              <a:gd name="connsiteX12-2719" fmla="*/ 255622 w 418577"/>
              <a:gd name="connsiteY12-2720" fmla="*/ 259210 h 263613"/>
              <a:gd name="connsiteX13-2721" fmla="*/ 358016 w 418577"/>
              <a:gd name="connsiteY13-2722" fmla="*/ 230635 h 263613"/>
              <a:gd name="connsiteX14-2723" fmla="*/ 417547 w 418577"/>
              <a:gd name="connsiteY14-2724" fmla="*/ 171104 h 263613"/>
              <a:gd name="connsiteX0-2725" fmla="*/ 415996 w 417026"/>
              <a:gd name="connsiteY0-2726" fmla="*/ 169489 h 261998"/>
              <a:gd name="connsiteX1-2727" fmla="*/ 392184 w 417026"/>
              <a:gd name="connsiteY1-2728" fmla="*/ 126627 h 261998"/>
              <a:gd name="connsiteX2-2729" fmla="*/ 365990 w 417026"/>
              <a:gd name="connsiteY2-2730" fmla="*/ 100433 h 261998"/>
              <a:gd name="connsiteX3-2731" fmla="*/ 342177 w 417026"/>
              <a:gd name="connsiteY3-2732" fmla="*/ 79002 h 261998"/>
              <a:gd name="connsiteX4-2733" fmla="*/ 301696 w 417026"/>
              <a:gd name="connsiteY4-2734" fmla="*/ 43283 h 261998"/>
              <a:gd name="connsiteX5-2735" fmla="*/ 265977 w 417026"/>
              <a:gd name="connsiteY5-2736" fmla="*/ 21852 h 261998"/>
              <a:gd name="connsiteX6-2737" fmla="*/ 189778 w 417026"/>
              <a:gd name="connsiteY6-2738" fmla="*/ 420 h 261998"/>
              <a:gd name="connsiteX7-2739" fmla="*/ 77858 w 417026"/>
              <a:gd name="connsiteY7-2740" fmla="*/ 14708 h 261998"/>
              <a:gd name="connsiteX8-2741" fmla="*/ 6420 w 417026"/>
              <a:gd name="connsiteY8-2742" fmla="*/ 90909 h 261998"/>
              <a:gd name="connsiteX9-2743" fmla="*/ 8802 w 417026"/>
              <a:gd name="connsiteY9-2744" fmla="*/ 198064 h 261998"/>
              <a:gd name="connsiteX10-2745" fmla="*/ 54046 w 417026"/>
              <a:gd name="connsiteY10-2746" fmla="*/ 238545 h 261998"/>
              <a:gd name="connsiteX11-2747" fmla="*/ 156440 w 417026"/>
              <a:gd name="connsiteY11-2748" fmla="*/ 259977 h 261998"/>
              <a:gd name="connsiteX12-2749" fmla="*/ 254071 w 417026"/>
              <a:gd name="connsiteY12-2750" fmla="*/ 257595 h 261998"/>
              <a:gd name="connsiteX13-2751" fmla="*/ 356465 w 417026"/>
              <a:gd name="connsiteY13-2752" fmla="*/ 229020 h 261998"/>
              <a:gd name="connsiteX14-2753" fmla="*/ 415996 w 417026"/>
              <a:gd name="connsiteY14-2754" fmla="*/ 169489 h 261998"/>
              <a:gd name="connsiteX0-2755" fmla="*/ 415996 w 417197"/>
              <a:gd name="connsiteY0-2756" fmla="*/ 169489 h 261998"/>
              <a:gd name="connsiteX1-2757" fmla="*/ 392184 w 417197"/>
              <a:gd name="connsiteY1-2758" fmla="*/ 126627 h 261998"/>
              <a:gd name="connsiteX2-2759" fmla="*/ 342177 w 417197"/>
              <a:gd name="connsiteY2-2760" fmla="*/ 79002 h 261998"/>
              <a:gd name="connsiteX3-2761" fmla="*/ 301696 w 417197"/>
              <a:gd name="connsiteY3-2762" fmla="*/ 43283 h 261998"/>
              <a:gd name="connsiteX4-2763" fmla="*/ 265977 w 417197"/>
              <a:gd name="connsiteY4-2764" fmla="*/ 21852 h 261998"/>
              <a:gd name="connsiteX5-2765" fmla="*/ 189778 w 417197"/>
              <a:gd name="connsiteY5-2766" fmla="*/ 420 h 261998"/>
              <a:gd name="connsiteX6-2767" fmla="*/ 77858 w 417197"/>
              <a:gd name="connsiteY6-2768" fmla="*/ 14708 h 261998"/>
              <a:gd name="connsiteX7-2769" fmla="*/ 6420 w 417197"/>
              <a:gd name="connsiteY7-2770" fmla="*/ 90909 h 261998"/>
              <a:gd name="connsiteX8-2771" fmla="*/ 8802 w 417197"/>
              <a:gd name="connsiteY8-2772" fmla="*/ 198064 h 261998"/>
              <a:gd name="connsiteX9-2773" fmla="*/ 54046 w 417197"/>
              <a:gd name="connsiteY9-2774" fmla="*/ 238545 h 261998"/>
              <a:gd name="connsiteX10-2775" fmla="*/ 156440 w 417197"/>
              <a:gd name="connsiteY10-2776" fmla="*/ 259977 h 261998"/>
              <a:gd name="connsiteX11-2777" fmla="*/ 254071 w 417197"/>
              <a:gd name="connsiteY11-2778" fmla="*/ 257595 h 261998"/>
              <a:gd name="connsiteX12-2779" fmla="*/ 356465 w 417197"/>
              <a:gd name="connsiteY12-2780" fmla="*/ 229020 h 261998"/>
              <a:gd name="connsiteX13-2781" fmla="*/ 415996 w 417197"/>
              <a:gd name="connsiteY13-2782" fmla="*/ 169489 h 261998"/>
              <a:gd name="connsiteX0-2783" fmla="*/ 415996 w 417197"/>
              <a:gd name="connsiteY0-2784" fmla="*/ 169489 h 261998"/>
              <a:gd name="connsiteX1-2785" fmla="*/ 392184 w 417197"/>
              <a:gd name="connsiteY1-2786" fmla="*/ 126627 h 261998"/>
              <a:gd name="connsiteX2-2787" fmla="*/ 342177 w 417197"/>
              <a:gd name="connsiteY2-2788" fmla="*/ 79002 h 261998"/>
              <a:gd name="connsiteX3-2789" fmla="*/ 265977 w 417197"/>
              <a:gd name="connsiteY3-2790" fmla="*/ 21852 h 261998"/>
              <a:gd name="connsiteX4-2791" fmla="*/ 189778 w 417197"/>
              <a:gd name="connsiteY4-2792" fmla="*/ 420 h 261998"/>
              <a:gd name="connsiteX5-2793" fmla="*/ 77858 w 417197"/>
              <a:gd name="connsiteY5-2794" fmla="*/ 14708 h 261998"/>
              <a:gd name="connsiteX6-2795" fmla="*/ 6420 w 417197"/>
              <a:gd name="connsiteY6-2796" fmla="*/ 90909 h 261998"/>
              <a:gd name="connsiteX7-2797" fmla="*/ 8802 w 417197"/>
              <a:gd name="connsiteY7-2798" fmla="*/ 198064 h 261998"/>
              <a:gd name="connsiteX8-2799" fmla="*/ 54046 w 417197"/>
              <a:gd name="connsiteY8-2800" fmla="*/ 238545 h 261998"/>
              <a:gd name="connsiteX9-2801" fmla="*/ 156440 w 417197"/>
              <a:gd name="connsiteY9-2802" fmla="*/ 259977 h 261998"/>
              <a:gd name="connsiteX10-2803" fmla="*/ 254071 w 417197"/>
              <a:gd name="connsiteY10-2804" fmla="*/ 257595 h 261998"/>
              <a:gd name="connsiteX11-2805" fmla="*/ 356465 w 417197"/>
              <a:gd name="connsiteY11-2806" fmla="*/ 229020 h 261998"/>
              <a:gd name="connsiteX12-2807" fmla="*/ 415996 w 417197"/>
              <a:gd name="connsiteY12-2808" fmla="*/ 169489 h 261998"/>
              <a:gd name="connsiteX0-2809" fmla="*/ 415996 w 417178"/>
              <a:gd name="connsiteY0-2810" fmla="*/ 169489 h 261998"/>
              <a:gd name="connsiteX1-2811" fmla="*/ 392184 w 417178"/>
              <a:gd name="connsiteY1-2812" fmla="*/ 126627 h 261998"/>
              <a:gd name="connsiteX2-2813" fmla="*/ 344558 w 417178"/>
              <a:gd name="connsiteY2-2814" fmla="*/ 71859 h 261998"/>
              <a:gd name="connsiteX3-2815" fmla="*/ 265977 w 417178"/>
              <a:gd name="connsiteY3-2816" fmla="*/ 21852 h 261998"/>
              <a:gd name="connsiteX4-2817" fmla="*/ 189778 w 417178"/>
              <a:gd name="connsiteY4-2818" fmla="*/ 420 h 261998"/>
              <a:gd name="connsiteX5-2819" fmla="*/ 77858 w 417178"/>
              <a:gd name="connsiteY5-2820" fmla="*/ 14708 h 261998"/>
              <a:gd name="connsiteX6-2821" fmla="*/ 6420 w 417178"/>
              <a:gd name="connsiteY6-2822" fmla="*/ 90909 h 261998"/>
              <a:gd name="connsiteX7-2823" fmla="*/ 8802 w 417178"/>
              <a:gd name="connsiteY7-2824" fmla="*/ 198064 h 261998"/>
              <a:gd name="connsiteX8-2825" fmla="*/ 54046 w 417178"/>
              <a:gd name="connsiteY8-2826" fmla="*/ 238545 h 261998"/>
              <a:gd name="connsiteX9-2827" fmla="*/ 156440 w 417178"/>
              <a:gd name="connsiteY9-2828" fmla="*/ 259977 h 261998"/>
              <a:gd name="connsiteX10-2829" fmla="*/ 254071 w 417178"/>
              <a:gd name="connsiteY10-2830" fmla="*/ 257595 h 261998"/>
              <a:gd name="connsiteX11-2831" fmla="*/ 356465 w 417178"/>
              <a:gd name="connsiteY11-2832" fmla="*/ 229020 h 261998"/>
              <a:gd name="connsiteX12-2833" fmla="*/ 415996 w 417178"/>
              <a:gd name="connsiteY12-2834" fmla="*/ 169489 h 261998"/>
              <a:gd name="connsiteX0-2835" fmla="*/ 415996 w 417178"/>
              <a:gd name="connsiteY0-2836" fmla="*/ 169489 h 261998"/>
              <a:gd name="connsiteX1-2837" fmla="*/ 392184 w 417178"/>
              <a:gd name="connsiteY1-2838" fmla="*/ 126627 h 261998"/>
              <a:gd name="connsiteX2-2839" fmla="*/ 344558 w 417178"/>
              <a:gd name="connsiteY2-2840" fmla="*/ 71859 h 261998"/>
              <a:gd name="connsiteX3-2841" fmla="*/ 265977 w 417178"/>
              <a:gd name="connsiteY3-2842" fmla="*/ 21852 h 261998"/>
              <a:gd name="connsiteX4-2843" fmla="*/ 189778 w 417178"/>
              <a:gd name="connsiteY4-2844" fmla="*/ 420 h 261998"/>
              <a:gd name="connsiteX5-2845" fmla="*/ 77858 w 417178"/>
              <a:gd name="connsiteY5-2846" fmla="*/ 14708 h 261998"/>
              <a:gd name="connsiteX6-2847" fmla="*/ 6420 w 417178"/>
              <a:gd name="connsiteY6-2848" fmla="*/ 90909 h 261998"/>
              <a:gd name="connsiteX7-2849" fmla="*/ 8802 w 417178"/>
              <a:gd name="connsiteY7-2850" fmla="*/ 198064 h 261998"/>
              <a:gd name="connsiteX8-2851" fmla="*/ 54046 w 417178"/>
              <a:gd name="connsiteY8-2852" fmla="*/ 238545 h 261998"/>
              <a:gd name="connsiteX9-2853" fmla="*/ 156440 w 417178"/>
              <a:gd name="connsiteY9-2854" fmla="*/ 259977 h 261998"/>
              <a:gd name="connsiteX10-2855" fmla="*/ 254071 w 417178"/>
              <a:gd name="connsiteY10-2856" fmla="*/ 257595 h 261998"/>
              <a:gd name="connsiteX11-2857" fmla="*/ 356465 w 417178"/>
              <a:gd name="connsiteY11-2858" fmla="*/ 229020 h 261998"/>
              <a:gd name="connsiteX12-2859" fmla="*/ 415996 w 417178"/>
              <a:gd name="connsiteY12-2860" fmla="*/ 169489 h 261998"/>
              <a:gd name="connsiteX0-2861" fmla="*/ 415996 w 415996"/>
              <a:gd name="connsiteY0-2862" fmla="*/ 169489 h 261998"/>
              <a:gd name="connsiteX1-2863" fmla="*/ 344558 w 415996"/>
              <a:gd name="connsiteY1-2864" fmla="*/ 71859 h 261998"/>
              <a:gd name="connsiteX2-2865" fmla="*/ 265977 w 415996"/>
              <a:gd name="connsiteY2-2866" fmla="*/ 21852 h 261998"/>
              <a:gd name="connsiteX3-2867" fmla="*/ 189778 w 415996"/>
              <a:gd name="connsiteY3-2868" fmla="*/ 420 h 261998"/>
              <a:gd name="connsiteX4-2869" fmla="*/ 77858 w 415996"/>
              <a:gd name="connsiteY4-2870" fmla="*/ 14708 h 261998"/>
              <a:gd name="connsiteX5-2871" fmla="*/ 6420 w 415996"/>
              <a:gd name="connsiteY5-2872" fmla="*/ 90909 h 261998"/>
              <a:gd name="connsiteX6-2873" fmla="*/ 8802 w 415996"/>
              <a:gd name="connsiteY6-2874" fmla="*/ 198064 h 261998"/>
              <a:gd name="connsiteX7-2875" fmla="*/ 54046 w 415996"/>
              <a:gd name="connsiteY7-2876" fmla="*/ 238545 h 261998"/>
              <a:gd name="connsiteX8-2877" fmla="*/ 156440 w 415996"/>
              <a:gd name="connsiteY8-2878" fmla="*/ 259977 h 261998"/>
              <a:gd name="connsiteX9-2879" fmla="*/ 254071 w 415996"/>
              <a:gd name="connsiteY9-2880" fmla="*/ 257595 h 261998"/>
              <a:gd name="connsiteX10-2881" fmla="*/ 356465 w 415996"/>
              <a:gd name="connsiteY10-2882" fmla="*/ 229020 h 261998"/>
              <a:gd name="connsiteX11-2883" fmla="*/ 415996 w 415996"/>
              <a:gd name="connsiteY11-2884" fmla="*/ 169489 h 261998"/>
              <a:gd name="connsiteX0-2885" fmla="*/ 413615 w 413615"/>
              <a:gd name="connsiteY0-2886" fmla="*/ 159964 h 261998"/>
              <a:gd name="connsiteX1-2887" fmla="*/ 344558 w 413615"/>
              <a:gd name="connsiteY1-2888" fmla="*/ 71859 h 261998"/>
              <a:gd name="connsiteX2-2889" fmla="*/ 265977 w 413615"/>
              <a:gd name="connsiteY2-2890" fmla="*/ 21852 h 261998"/>
              <a:gd name="connsiteX3-2891" fmla="*/ 189778 w 413615"/>
              <a:gd name="connsiteY3-2892" fmla="*/ 420 h 261998"/>
              <a:gd name="connsiteX4-2893" fmla="*/ 77858 w 413615"/>
              <a:gd name="connsiteY4-2894" fmla="*/ 14708 h 261998"/>
              <a:gd name="connsiteX5-2895" fmla="*/ 6420 w 413615"/>
              <a:gd name="connsiteY5-2896" fmla="*/ 90909 h 261998"/>
              <a:gd name="connsiteX6-2897" fmla="*/ 8802 w 413615"/>
              <a:gd name="connsiteY6-2898" fmla="*/ 198064 h 261998"/>
              <a:gd name="connsiteX7-2899" fmla="*/ 54046 w 413615"/>
              <a:gd name="connsiteY7-2900" fmla="*/ 238545 h 261998"/>
              <a:gd name="connsiteX8-2901" fmla="*/ 156440 w 413615"/>
              <a:gd name="connsiteY8-2902" fmla="*/ 259977 h 261998"/>
              <a:gd name="connsiteX9-2903" fmla="*/ 254071 w 413615"/>
              <a:gd name="connsiteY9-2904" fmla="*/ 257595 h 261998"/>
              <a:gd name="connsiteX10-2905" fmla="*/ 356465 w 413615"/>
              <a:gd name="connsiteY10-2906" fmla="*/ 229020 h 261998"/>
              <a:gd name="connsiteX11-2907" fmla="*/ 413615 w 413615"/>
              <a:gd name="connsiteY11-2908" fmla="*/ 159964 h 261998"/>
              <a:gd name="connsiteX0-2909" fmla="*/ 415976 w 415976"/>
              <a:gd name="connsiteY0-2910" fmla="*/ 159964 h 261998"/>
              <a:gd name="connsiteX1-2911" fmla="*/ 346919 w 415976"/>
              <a:gd name="connsiteY1-2912" fmla="*/ 71859 h 261998"/>
              <a:gd name="connsiteX2-2913" fmla="*/ 268338 w 415976"/>
              <a:gd name="connsiteY2-2914" fmla="*/ 21852 h 261998"/>
              <a:gd name="connsiteX3-2915" fmla="*/ 192139 w 415976"/>
              <a:gd name="connsiteY3-2916" fmla="*/ 420 h 261998"/>
              <a:gd name="connsiteX4-2917" fmla="*/ 80219 w 415976"/>
              <a:gd name="connsiteY4-2918" fmla="*/ 14708 h 261998"/>
              <a:gd name="connsiteX5-2919" fmla="*/ 8781 w 415976"/>
              <a:gd name="connsiteY5-2920" fmla="*/ 90909 h 261998"/>
              <a:gd name="connsiteX6-2921" fmla="*/ 6400 w 415976"/>
              <a:gd name="connsiteY6-2922" fmla="*/ 181395 h 261998"/>
              <a:gd name="connsiteX7-2923" fmla="*/ 56407 w 415976"/>
              <a:gd name="connsiteY7-2924" fmla="*/ 238545 h 261998"/>
              <a:gd name="connsiteX8-2925" fmla="*/ 158801 w 415976"/>
              <a:gd name="connsiteY8-2926" fmla="*/ 259977 h 261998"/>
              <a:gd name="connsiteX9-2927" fmla="*/ 256432 w 415976"/>
              <a:gd name="connsiteY9-2928" fmla="*/ 257595 h 261998"/>
              <a:gd name="connsiteX10-2929" fmla="*/ 358826 w 415976"/>
              <a:gd name="connsiteY10-2930" fmla="*/ 229020 h 261998"/>
              <a:gd name="connsiteX11-2931" fmla="*/ 415976 w 415976"/>
              <a:gd name="connsiteY11-2932" fmla="*/ 159964 h 2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415976" h="261997">
                <a:moveTo>
                  <a:pt x="415976" y="159964"/>
                </a:moveTo>
                <a:cubicBezTo>
                  <a:pt x="413992" y="133771"/>
                  <a:pt x="371525" y="94878"/>
                  <a:pt x="346919" y="71859"/>
                </a:cubicBezTo>
                <a:cubicBezTo>
                  <a:pt x="322313" y="48840"/>
                  <a:pt x="294135" y="33758"/>
                  <a:pt x="268338" y="21852"/>
                </a:cubicBezTo>
                <a:cubicBezTo>
                  <a:pt x="242541" y="9946"/>
                  <a:pt x="223492" y="1611"/>
                  <a:pt x="192139" y="420"/>
                </a:cubicBezTo>
                <a:cubicBezTo>
                  <a:pt x="160786" y="-771"/>
                  <a:pt x="110779" y="-374"/>
                  <a:pt x="80219" y="14708"/>
                </a:cubicBezTo>
                <a:cubicBezTo>
                  <a:pt x="49659" y="29790"/>
                  <a:pt x="21084" y="63128"/>
                  <a:pt x="8781" y="90909"/>
                </a:cubicBezTo>
                <a:cubicBezTo>
                  <a:pt x="-3522" y="118690"/>
                  <a:pt x="-1538" y="156789"/>
                  <a:pt x="6400" y="181395"/>
                </a:cubicBezTo>
                <a:cubicBezTo>
                  <a:pt x="14338" y="206001"/>
                  <a:pt x="31007" y="225448"/>
                  <a:pt x="56407" y="238545"/>
                </a:cubicBezTo>
                <a:cubicBezTo>
                  <a:pt x="81807" y="251642"/>
                  <a:pt x="125464" y="256802"/>
                  <a:pt x="158801" y="259977"/>
                </a:cubicBezTo>
                <a:cubicBezTo>
                  <a:pt x="192138" y="263152"/>
                  <a:pt x="223095" y="262754"/>
                  <a:pt x="256432" y="257595"/>
                </a:cubicBezTo>
                <a:cubicBezTo>
                  <a:pt x="289769" y="252436"/>
                  <a:pt x="332235" y="245292"/>
                  <a:pt x="358826" y="229020"/>
                </a:cubicBezTo>
                <a:cubicBezTo>
                  <a:pt x="385417" y="212748"/>
                  <a:pt x="410023" y="193698"/>
                  <a:pt x="415976" y="159964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3800" y="3235325"/>
            <a:ext cx="2870200" cy="190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71525" y="209550"/>
            <a:ext cx="7553325" cy="1865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        如果我们在第二个杯子中放入大小不同的石头，又会有什么不同呢？你又有什么发现？</a:t>
            </a:r>
            <a:endParaRPr kumimoji="0" lang="zh-CN" altLang="en-US" sz="3200" b="1" kern="1200" cap="none" spc="0" normalizeH="0" baseline="0" noProof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268" name="组合 5"/>
          <p:cNvGrpSpPr/>
          <p:nvPr/>
        </p:nvGrpSpPr>
        <p:grpSpPr>
          <a:xfrm>
            <a:off x="962025" y="219075"/>
            <a:ext cx="619125" cy="631825"/>
            <a:chOff x="1657350" y="4187939"/>
            <a:chExt cx="619125" cy="631711"/>
          </a:xfrm>
        </p:grpSpPr>
        <p:sp>
          <p:nvSpPr>
            <p:cNvPr id="7" name="六边形 6"/>
            <p:cNvSpPr/>
            <p:nvPr/>
          </p:nvSpPr>
          <p:spPr bwMode="auto">
            <a:xfrm>
              <a:off x="1657350" y="4238730"/>
              <a:ext cx="619125" cy="580920"/>
            </a:xfrm>
            <a:prstGeom prst="hexagon">
              <a:avLst/>
            </a:prstGeom>
            <a:solidFill>
              <a:srgbClr val="0066FF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71650" y="4187939"/>
              <a:ext cx="390525" cy="631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defRPr/>
              </a:pPr>
              <a:r>
                <a:rPr kumimoji="0" lang="en-US" altLang="zh-CN" sz="3200" b="1" kern="1200" cap="none" spc="0" normalizeH="0" baseline="0" noProof="0">
                  <a:solidFill>
                    <a:schemeClr val="bg1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3</a:t>
              </a:r>
              <a:endParaRPr kumimoji="0" lang="zh-CN" altLang="en-US" sz="3200" b="1" kern="1200" cap="none" spc="0" normalizeH="0" baseline="0" noProof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8525" y="1587500"/>
            <a:ext cx="6181725" cy="1746250"/>
            <a:chOff x="899199" y="1543050"/>
            <a:chExt cx="6181051" cy="1746250"/>
          </a:xfrm>
        </p:grpSpPr>
        <p:pic>
          <p:nvPicPr>
            <p:cNvPr id="11276" name="Picture 2" descr="E:\罗梦\2017春下\人五数下\素材\8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99199" y="1898650"/>
              <a:ext cx="1682750" cy="13906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Picture 3" descr="E:\罗梦\2017春下\人五数下\素材\9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905125" y="1543050"/>
              <a:ext cx="1790700" cy="1746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8" name="Picture 4" descr="E:\罗梦\2017春下\人五数下\素材\10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467350" y="1825625"/>
              <a:ext cx="1612900" cy="1371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右箭头 15"/>
            <p:cNvSpPr/>
            <p:nvPr/>
          </p:nvSpPr>
          <p:spPr bwMode="auto">
            <a:xfrm>
              <a:off x="2965899" y="2522538"/>
              <a:ext cx="485722" cy="247650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右箭头 16"/>
            <p:cNvSpPr/>
            <p:nvPr/>
          </p:nvSpPr>
          <p:spPr bwMode="auto">
            <a:xfrm>
              <a:off x="4846882" y="2503488"/>
              <a:ext cx="485722" cy="247650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50913" y="3270250"/>
            <a:ext cx="6143625" cy="1746250"/>
            <a:chOff x="962362" y="3289300"/>
            <a:chExt cx="6143288" cy="1746250"/>
          </a:xfrm>
        </p:grpSpPr>
        <p:pic>
          <p:nvPicPr>
            <p:cNvPr id="11271" name="Picture 5" descr="E:\罗梦\2017春下\人五数下\素材\11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62362" y="3603625"/>
              <a:ext cx="1663700" cy="13271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2" name="Picture 6" descr="E:\罗梦\2017春下\人五数下\素材\12.jp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905125" y="3289300"/>
              <a:ext cx="1905000" cy="1746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3" name="Picture 7" descr="E:\罗梦\2017春下\人五数下\素材\13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5562600" y="3556000"/>
              <a:ext cx="1543050" cy="13525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右箭头 17"/>
            <p:cNvSpPr/>
            <p:nvPr/>
          </p:nvSpPr>
          <p:spPr bwMode="auto">
            <a:xfrm>
              <a:off x="2965677" y="4189413"/>
              <a:ext cx="485748" cy="247650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右箭头 18"/>
            <p:cNvSpPr/>
            <p:nvPr/>
          </p:nvSpPr>
          <p:spPr bwMode="auto">
            <a:xfrm>
              <a:off x="4846761" y="4108450"/>
              <a:ext cx="485748" cy="247650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 bwMode="auto">
          <a:xfrm>
            <a:off x="1352550" y="403225"/>
            <a:ext cx="5343525" cy="1736725"/>
          </a:xfrm>
          <a:prstGeom prst="wedgeRoundRectCallout">
            <a:avLst>
              <a:gd name="adj1" fmla="val 60450"/>
              <a:gd name="adj2" fmla="val 984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我发现水面上升的高度不同，说明石头大小不同，他们占的空间也不同。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6" name="Picture 4" descr="E:\罗梦\2017春下\人五数下\素材\7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1375" y="2416175"/>
            <a:ext cx="1830388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Picture 4" descr="E:\罗梦\2017春下\人五数下\素材\1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86100" y="2416175"/>
            <a:ext cx="1876425" cy="159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Picture 7" descr="E:\罗梦\2017春下\人五数下\素材\1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48300" y="2424113"/>
            <a:ext cx="1811338" cy="158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7"/>
          <p:cNvGrpSpPr/>
          <p:nvPr/>
        </p:nvGrpSpPr>
        <p:grpSpPr>
          <a:xfrm>
            <a:off x="1057275" y="214313"/>
            <a:ext cx="2365375" cy="828675"/>
            <a:chOff x="1057275" y="214313"/>
            <a:chExt cx="2365045" cy="828675"/>
          </a:xfrm>
        </p:grpSpPr>
        <p:pic>
          <p:nvPicPr>
            <p:cNvPr id="13320" name="Picture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57275" y="214313"/>
              <a:ext cx="857250" cy="8286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847740" y="258763"/>
              <a:ext cx="1574580" cy="6921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defRPr/>
              </a:pPr>
              <a:r>
                <a:rPr kumimoji="0" lang="zh-CN" altLang="en-US" sz="3600" b="1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黑体" panose="02010609060101010101" pitchFamily="49" charset="-122"/>
                  <a:cs typeface="+mn-cs"/>
                </a:rPr>
                <a:t>想一想</a:t>
              </a:r>
              <a:endParaRPr kumimoji="0" lang="zh-CN" altLang="en-US" sz="36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38175" y="950913"/>
            <a:ext cx="7839075" cy="1274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        下面的洗衣机、影碟机和手机，哪个所占空间大？</a:t>
            </a:r>
            <a:endParaRPr kumimoji="0" lang="zh-CN" altLang="en-US" sz="3200" b="1" kern="1200" cap="none" spc="0" normalizeH="0" baseline="0" noProof="0"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3316" name="Picture 7" descr="洗衣机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3900" y="2225675"/>
            <a:ext cx="2003425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8" descr="影碟机副本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22650" y="2492375"/>
            <a:ext cx="2540000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9" descr="手机副本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30938" y="2116138"/>
            <a:ext cx="1882775" cy="182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9"/>
          <p:cNvSpPr/>
          <p:nvPr/>
        </p:nvSpPr>
        <p:spPr bwMode="auto">
          <a:xfrm>
            <a:off x="714375" y="2225675"/>
            <a:ext cx="1917700" cy="2108200"/>
          </a:xfrm>
          <a:prstGeom prst="ellipse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57225" y="906463"/>
            <a:ext cx="78867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物体所占空间的大小叫做物体的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体积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上面三个物体，哪个体积最大？哪个体积最小？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6375" y="2790825"/>
            <a:ext cx="7188200" cy="6826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洗衣机的体积最大，手机的体积最小。</a:t>
            </a:r>
            <a:endParaRPr kumimoji="0" lang="zh-CN" altLang="en-US" sz="3200" b="1" kern="1200" cap="none" spc="0" normalizeH="0" baseline="0" noProof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885825" y="327025"/>
            <a:ext cx="72294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那么，怎样比较下面两个长方体体积的大小呢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Picture 12" descr="12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19213" y="1406525"/>
            <a:ext cx="5253037" cy="193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419350" y="3346450"/>
            <a:ext cx="3656330" cy="1186180"/>
          </a:xfrm>
          <a:prstGeom prst="wedgeRoundRectCallout">
            <a:avLst>
              <a:gd name="adj1" fmla="val 66846"/>
              <a:gd name="adj2" fmla="val -2297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也要用统一的体积单位来测量吧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3552825"/>
            <a:ext cx="2657475" cy="158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39763" y="196850"/>
            <a:ext cx="8135938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计量体积要用体积单位，常用的体积单位有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立方厘米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立方分米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立方米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，可以分别写成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39763" y="1912938"/>
            <a:ext cx="77517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(1)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棱长是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1cm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的正方体，体积是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1cm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525" y="3295650"/>
            <a:ext cx="1266825" cy="1171575"/>
            <a:chOff x="390525" y="3295649"/>
            <a:chExt cx="1266824" cy="1171575"/>
          </a:xfrm>
        </p:grpSpPr>
        <p:sp>
          <p:nvSpPr>
            <p:cNvPr id="2" name="立方体 1"/>
            <p:cNvSpPr/>
            <p:nvPr/>
          </p:nvSpPr>
          <p:spPr bwMode="auto">
            <a:xfrm>
              <a:off x="485775" y="3295649"/>
              <a:ext cx="1171574" cy="1171575"/>
            </a:xfrm>
            <a:prstGeom prst="cube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0525" y="3724274"/>
              <a:ext cx="1050924" cy="631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defRPr/>
              </a:pPr>
              <a:r>
                <a:rPr kumimoji="0" lang="en-US" altLang="zh-CN" sz="3200" b="1" kern="1200" cap="none" spc="0" normalizeH="0" baseline="0" noProof="0">
                  <a:latin typeface="+mj-lt"/>
                  <a:ea typeface="黑体" panose="02010609060101010101" pitchFamily="49" charset="-122"/>
                  <a:cs typeface="+mn-cs"/>
                </a:rPr>
                <a:t>1cm</a:t>
              </a:r>
              <a:r>
                <a:rPr kumimoji="0" lang="en-US" altLang="zh-CN" sz="3200" b="1" kern="1200" cap="none" spc="0" normalizeH="0" baseline="30000" noProof="0">
                  <a:latin typeface="+mj-lt"/>
                  <a:ea typeface="黑体" panose="02010609060101010101" pitchFamily="49" charset="-122"/>
                  <a:cs typeface="+mn-cs"/>
                </a:rPr>
                <a:t>3</a:t>
              </a:r>
              <a:endParaRPr kumimoji="0" lang="zh-CN" altLang="en-US" sz="3200" b="1" kern="1200" cap="none" spc="0" normalizeH="0" baseline="30000" noProof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3375025" y="2908300"/>
            <a:ext cx="2663825" cy="1666875"/>
          </a:xfrm>
          <a:prstGeom prst="wedgeRoundRectCallout">
            <a:avLst>
              <a:gd name="adj1" fmla="val -66389"/>
              <a:gd name="adj2" fmla="val -76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一个手指尖的体积大约是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1cm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" name="Picture 11" descr="p-39-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73750" y="2828925"/>
            <a:ext cx="2305050" cy="203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882650" y="661988"/>
            <a:ext cx="72723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棱长是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1dm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的正方体，体积是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1dm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Group 25"/>
          <p:cNvGrpSpPr/>
          <p:nvPr/>
        </p:nvGrpSpPr>
        <p:grpSpPr>
          <a:xfrm>
            <a:off x="784225" y="1849438"/>
            <a:ext cx="3625850" cy="2614612"/>
            <a:chOff x="302" y="1863"/>
            <a:chExt cx="2284" cy="1647"/>
          </a:xfrm>
        </p:grpSpPr>
        <p:pic>
          <p:nvPicPr>
            <p:cNvPr id="17413" name="Picture 19" descr="女天使副本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02" y="2704"/>
              <a:ext cx="960" cy="8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828" y="1863"/>
              <a:ext cx="1758" cy="737"/>
            </a:xfrm>
            <a:prstGeom prst="wedgeRoundRectCallout">
              <a:avLst>
                <a:gd name="adj1" fmla="val -46397"/>
                <a:gd name="adj2" fmla="val 735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粉笔盒的体积接近于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1dm</a:t>
              </a:r>
              <a:r>
                <a:rPr kumimoji="0" lang="en-US" altLang="zh-CN" sz="3200" b="1" i="0" u="none" strike="noStrike" kern="1200" cap="none" spc="0" normalizeH="0" baseline="30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。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5" name="Picture 24" descr="粉笔盒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76800" y="1757363"/>
            <a:ext cx="3954463" cy="221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15950" y="1543050"/>
            <a:ext cx="4232275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1m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长的木条做成一个互成直角的架子，放在墙角，看看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1m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的体积有多大。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77900" y="447675"/>
            <a:ext cx="72723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(3)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棱长是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1m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的正方体，体积是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1m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19" descr="14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45075" y="1370013"/>
            <a:ext cx="3192463" cy="263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圆角矩形 1"/>
          <p:cNvSpPr>
            <a:spLocks noChangeArrowheads="1"/>
          </p:cNvSpPr>
          <p:nvPr/>
        </p:nvSpPr>
        <p:spPr bwMode="auto">
          <a:xfrm>
            <a:off x="3330575" y="249960"/>
            <a:ext cx="2346325" cy="5715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3399"/>
              </a:gs>
              <a:gs pos="24000">
                <a:srgbClr val="FF3399">
                  <a:lumMod val="88000"/>
                  <a:lumOff val="12000"/>
                </a:srgbClr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3399"/>
            </a:solidFill>
            <a:miter lim="800000"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达标检测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2750" y="620713"/>
            <a:ext cx="8181975" cy="4032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1.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填空。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）叫做物体的体积。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）计量体积要用（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）单位，常用的体积单位有（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）、（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）、（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），用字母表示可以写成（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）、（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）、（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67025" y="1042988"/>
            <a:ext cx="3892550" cy="627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物体所占空间的大小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24450" y="2011363"/>
            <a:ext cx="1008063" cy="627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体积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8025" y="2506663"/>
            <a:ext cx="1420813" cy="627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立方米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05475" y="2516188"/>
            <a:ext cx="1831975" cy="627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立方分米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0575" y="3011488"/>
            <a:ext cx="1831975" cy="627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立方厘米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91400" y="2992438"/>
            <a:ext cx="661988" cy="631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3200" b="1" kern="1200" cap="none" spc="0" normalizeH="0" baseline="3000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60650" y="3497263"/>
            <a:ext cx="846138" cy="631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cm</a:t>
            </a:r>
            <a:r>
              <a:rPr kumimoji="0" lang="en-US" altLang="zh-CN" sz="3200" b="1" kern="1200" cap="none" spc="0" normalizeH="0" baseline="3000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0575" y="3497263"/>
            <a:ext cx="890588" cy="631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dm</a:t>
            </a:r>
            <a:r>
              <a:rPr kumimoji="0" lang="en-US" altLang="zh-CN" sz="3200" b="1" kern="1200" cap="none" spc="0" normalizeH="0" baseline="3000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7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27100" y="642938"/>
            <a:ext cx="1784350" cy="579438"/>
          </a:xfrm>
          <a:prstGeom prst="roundRect">
            <a:avLst/>
          </a:prstGeom>
          <a:solidFill>
            <a:srgbClr val="9FD5ED"/>
          </a:solidFill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学习目标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2650" y="1454150"/>
            <a:ext cx="7851775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       1.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理解体积的含义，认识常用的体积单位立方米、立方分米、立方厘米。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       2.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初步了解体积单位与长度单位、面积单位的区别和联系。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       3.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培养比较、观察的能力。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4875" y="823913"/>
            <a:ext cx="7381875" cy="2455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）棱长是（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）的正方体，体积是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；棱长是（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）的正方体，体积是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1dm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；棱长是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1cm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），体积是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1cm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4863" y="817563"/>
            <a:ext cx="731838" cy="631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1m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4738" y="1403350"/>
            <a:ext cx="958850" cy="631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1dm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38875" y="1981200"/>
            <a:ext cx="1420813" cy="627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立方体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5350" y="358775"/>
            <a:ext cx="7258050" cy="4229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在横线上填上适当的单位名称。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一个操场的面积约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1300________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一本《新华字典》的体积约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1________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小明身高约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124________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数学书封面的面积约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3________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牙膏盒的体积约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120________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一根跳绳约长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2________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0175" y="933450"/>
            <a:ext cx="885825" cy="631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3200" b="1" kern="1200" cap="none" spc="0" normalizeH="0" baseline="3000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5550" y="1527175"/>
            <a:ext cx="885825" cy="631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dm</a:t>
            </a:r>
            <a:r>
              <a:rPr kumimoji="0" lang="en-US" altLang="zh-CN" sz="3200" b="1" kern="1200" cap="none" spc="0" normalizeH="0" baseline="3000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67150" y="2098675"/>
            <a:ext cx="885825" cy="631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cm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62538" y="2670175"/>
            <a:ext cx="1181100" cy="631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dm</a:t>
            </a:r>
            <a:r>
              <a:rPr kumimoji="0" lang="en-US" altLang="zh-CN" sz="3200" b="1" kern="1200" cap="none" spc="0" normalizeH="0" baseline="3000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48213" y="3302000"/>
            <a:ext cx="1181100" cy="631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cm</a:t>
            </a:r>
            <a:r>
              <a:rPr kumimoji="0" lang="en-US" altLang="zh-CN" sz="3200" b="1" kern="1200" cap="none" spc="0" normalizeH="0" baseline="3000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29075" y="3825875"/>
            <a:ext cx="1181100" cy="631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endParaRPr kumimoji="0" lang="zh-CN" altLang="en-US" sz="3200" b="1" kern="1200" cap="none" spc="0" normalizeH="0" baseline="3000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4875" y="881063"/>
            <a:ext cx="7258050" cy="1808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3.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一杯水中有一块石头，将石头取出，水面会（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A.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上升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B.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下降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C.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不变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67125" y="1470025"/>
            <a:ext cx="458788" cy="631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1" descr="19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27763" y="2219325"/>
            <a:ext cx="2036762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10" descr="18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40113" y="2443163"/>
            <a:ext cx="2211387" cy="184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9" descr="17副本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8950" y="2486025"/>
            <a:ext cx="260667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Rectangle 24"/>
          <p:cNvSpPr/>
          <p:nvPr/>
        </p:nvSpPr>
        <p:spPr>
          <a:xfrm>
            <a:off x="2690813" y="-104775"/>
            <a:ext cx="36020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三、巩固提高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58" name="组合 7"/>
          <p:cNvGrpSpPr/>
          <p:nvPr/>
        </p:nvGrpSpPr>
        <p:grpSpPr>
          <a:xfrm>
            <a:off x="904875" y="550863"/>
            <a:ext cx="1878013" cy="661987"/>
            <a:chOff x="4987635" y="1357743"/>
            <a:chExt cx="2007489" cy="711201"/>
          </a:xfrm>
        </p:grpSpPr>
        <p:grpSp>
          <p:nvGrpSpPr>
            <p:cNvPr id="23563" name="组合 6"/>
            <p:cNvGrpSpPr/>
            <p:nvPr/>
          </p:nvGrpSpPr>
          <p:grpSpPr>
            <a:xfrm>
              <a:off x="4987635" y="1357743"/>
              <a:ext cx="1958109" cy="711201"/>
              <a:chOff x="1366982" y="2068944"/>
              <a:chExt cx="1487054" cy="563420"/>
            </a:xfrm>
          </p:grpSpPr>
          <p:sp>
            <p:nvSpPr>
              <p:cNvPr id="23565" name="椭圆 2"/>
              <p:cNvSpPr/>
              <p:nvPr/>
            </p:nvSpPr>
            <p:spPr>
              <a:xfrm>
                <a:off x="1366982" y="2068945"/>
                <a:ext cx="554182" cy="563419"/>
              </a:xfrm>
              <a:prstGeom prst="ellipse">
                <a:avLst/>
              </a:prstGeom>
              <a:solidFill>
                <a:srgbClr val="3399FF"/>
              </a:solidFill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200" b="1">
                  <a:latin typeface="方正稚艺_GBK" panose="03000509000000000000" pitchFamily="65" charset="-122"/>
                  <a:ea typeface="方正稚艺_GBK" panose="03000509000000000000" pitchFamily="65" charset="-122"/>
                </a:endParaRPr>
              </a:p>
            </p:txBody>
          </p:sp>
          <p:sp>
            <p:nvSpPr>
              <p:cNvPr id="23566" name="椭圆 3"/>
              <p:cNvSpPr/>
              <p:nvPr/>
            </p:nvSpPr>
            <p:spPr>
              <a:xfrm>
                <a:off x="1810327" y="2068945"/>
                <a:ext cx="554182" cy="563419"/>
              </a:xfrm>
              <a:prstGeom prst="ellipse">
                <a:avLst/>
              </a:prstGeom>
              <a:solidFill>
                <a:srgbClr val="3399FF"/>
              </a:solidFill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200" b="1">
                  <a:latin typeface="方正稚艺_GBK" panose="03000509000000000000" pitchFamily="65" charset="-122"/>
                  <a:ea typeface="方正稚艺_GBK" panose="03000509000000000000" pitchFamily="65" charset="-122"/>
                </a:endParaRPr>
              </a:p>
            </p:txBody>
          </p:sp>
          <p:sp>
            <p:nvSpPr>
              <p:cNvPr id="23567" name="椭圆 4"/>
              <p:cNvSpPr/>
              <p:nvPr/>
            </p:nvSpPr>
            <p:spPr>
              <a:xfrm>
                <a:off x="2299854" y="2068944"/>
                <a:ext cx="554182" cy="563419"/>
              </a:xfrm>
              <a:prstGeom prst="ellipse">
                <a:avLst/>
              </a:prstGeom>
              <a:solidFill>
                <a:srgbClr val="3399FF"/>
              </a:solidFill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200" b="1">
                  <a:latin typeface="方正稚艺_GBK" panose="03000509000000000000" pitchFamily="65" charset="-122"/>
                  <a:ea typeface="方正稚艺_GBK" panose="03000509000000000000" pitchFamily="65" charset="-122"/>
                </a:endParaRPr>
              </a:p>
            </p:txBody>
          </p:sp>
        </p:grpSp>
        <p:sp>
          <p:nvSpPr>
            <p:cNvPr id="23564" name="TextBox 5"/>
            <p:cNvSpPr txBox="1"/>
            <p:nvPr/>
          </p:nvSpPr>
          <p:spPr>
            <a:xfrm>
              <a:off x="5002890" y="1410579"/>
              <a:ext cx="199223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做 一 做</a:t>
              </a:r>
              <a:endParaRPr lang="zh-CN" altLang="en-US" sz="3200" b="1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630238" y="1184275"/>
            <a:ext cx="7875588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1.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说一说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1cm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1cm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1cm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分别是用来计量什么量的单位，它们有什么不同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904875" y="3563938"/>
            <a:ext cx="1982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长度单位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625850" y="3597275"/>
            <a:ext cx="1982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面积单位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232525" y="3592513"/>
            <a:ext cx="1982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体积单位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8888" y="2803525"/>
            <a:ext cx="2795587" cy="2316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620713" y="290513"/>
            <a:ext cx="758031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2.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下面的图形是用棱长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1cm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的小正方体拼成的，说出 它们的体积各是多少。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895350" y="3330575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9cm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36"/>
          <p:cNvSpPr>
            <a:spLocks noChangeArrowheads="1"/>
          </p:cNvSpPr>
          <p:nvPr/>
        </p:nvSpPr>
        <p:spPr bwMode="auto">
          <a:xfrm>
            <a:off x="3128963" y="3330575"/>
            <a:ext cx="1295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8cm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1" i="0" u="none" strike="noStrike" kern="1200" cap="none" spc="0" normalizeH="0" baseline="3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36"/>
          <p:cNvSpPr>
            <a:spLocks noChangeArrowheads="1"/>
          </p:cNvSpPr>
          <p:nvPr/>
        </p:nvSpPr>
        <p:spPr bwMode="auto">
          <a:xfrm>
            <a:off x="5359400" y="3330575"/>
            <a:ext cx="1296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6cm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1" i="0" u="none" strike="noStrike" kern="1200" cap="none" spc="0" normalizeH="0" baseline="3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7304088" y="3297238"/>
            <a:ext cx="1296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4cm</a:t>
            </a:r>
            <a:r>
              <a:rPr kumimoji="0" lang="en-US" altLang="zh-CN" sz="32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1" i="0" u="none" strike="noStrike" kern="1200" cap="none" spc="0" normalizeH="0" baseline="3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84" name="Picture 11" descr="20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650" y="1800225"/>
            <a:ext cx="1431925" cy="138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5" name="Picture 12" descr="21副本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71775" y="2159000"/>
            <a:ext cx="1825625" cy="104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6" name="Picture 13" descr="22副本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76825" y="2006600"/>
            <a:ext cx="1717675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7" name="Picture 14" descr="23副本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235825" y="2128838"/>
            <a:ext cx="1158875" cy="112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4"/>
          <p:cNvSpPr/>
          <p:nvPr/>
        </p:nvSpPr>
        <p:spPr>
          <a:xfrm>
            <a:off x="2690813" y="-112712"/>
            <a:ext cx="36020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9513" y="796925"/>
            <a:ext cx="7188200" cy="625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物体所占空间的大小叫做物体的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体积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7" name="Picture 11" descr="p-39-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9700" y="1849438"/>
            <a:ext cx="2305050" cy="203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24" descr="粉笔盒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52713" y="2043113"/>
            <a:ext cx="2936875" cy="164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9" descr="14副本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21350" y="1730375"/>
            <a:ext cx="2608263" cy="2154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47725" y="3884613"/>
            <a:ext cx="1050925" cy="631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1cm</a:t>
            </a:r>
            <a:r>
              <a:rPr kumimoji="0" lang="en-US" altLang="zh-CN" sz="3200" b="1" kern="1200" cap="none" spc="0" normalizeH="0" baseline="30000" noProof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3200" b="1" kern="1200" cap="none" spc="0" normalizeH="0" baseline="30000" noProof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24275" y="3884613"/>
            <a:ext cx="1304925" cy="631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1dm</a:t>
            </a:r>
            <a:r>
              <a:rPr kumimoji="0" lang="en-US" altLang="zh-CN" sz="3200" b="1" kern="1200" cap="none" spc="0" normalizeH="0" baseline="30000" noProof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3200" b="1" kern="1200" cap="none" spc="0" normalizeH="0" baseline="30000" noProof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72225" y="3884613"/>
            <a:ext cx="1306513" cy="631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sz="32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1m</a:t>
            </a:r>
            <a:r>
              <a:rPr kumimoji="0" lang="en-US" altLang="zh-CN" sz="3200" b="1" kern="1200" cap="none" spc="0" normalizeH="0" baseline="30000" noProof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3200" b="1" kern="1200" cap="none" spc="0" normalizeH="0" baseline="30000" noProof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4"/>
          <p:cNvSpPr/>
          <p:nvPr/>
        </p:nvSpPr>
        <p:spPr>
          <a:xfrm>
            <a:off x="2690812" y="34028"/>
            <a:ext cx="36020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85913" y="1355725"/>
            <a:ext cx="6805613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6627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391900" y="121285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87388" y="830263"/>
            <a:ext cx="1784350" cy="609600"/>
          </a:xfrm>
          <a:prstGeom prst="roundRect">
            <a:avLst/>
          </a:prstGeom>
          <a:solidFill>
            <a:srgbClr val="F2A0C4"/>
          </a:solidFill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学习重点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08025" y="2179638"/>
            <a:ext cx="1784350" cy="609600"/>
          </a:xfrm>
          <a:prstGeom prst="roundRect">
            <a:avLst/>
          </a:prstGeom>
          <a:solidFill>
            <a:srgbClr val="A9E4D6"/>
          </a:solidFill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学习难点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8025" y="1566863"/>
            <a:ext cx="76644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       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理解体积的含义，掌握常用的体积单位。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708025" y="3008313"/>
            <a:ext cx="793115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        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</a:rPr>
              <a:t>理解认识体积单位。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6"/>
          <p:cNvSpPr/>
          <p:nvPr/>
        </p:nvSpPr>
        <p:spPr>
          <a:xfrm>
            <a:off x="1946275" y="-104775"/>
            <a:ext cx="50593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一、引入新课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9" name="Picture 10" descr="乌鸦喝水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9563" y="892175"/>
            <a:ext cx="3617912" cy="3668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4025900" y="1617980"/>
            <a:ext cx="2980055" cy="1268730"/>
          </a:xfrm>
          <a:prstGeom prst="wedgeRoundRectCallout">
            <a:avLst>
              <a:gd name="adj1" fmla="val 57889"/>
              <a:gd name="adj2" fmla="val 4145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你会想到哪个小故事呢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6"/>
          <p:cNvSpPr/>
          <p:nvPr/>
        </p:nvSpPr>
        <p:spPr>
          <a:xfrm>
            <a:off x="1946275" y="-104775"/>
            <a:ext cx="50593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二、探索新知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3" name="Picture 10" descr="乌鸦喝水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1038" y="776288"/>
            <a:ext cx="2185987" cy="221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7" descr="E:\罗梦\2017春下\人五数下\素材\未标题-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9475" y="700088"/>
            <a:ext cx="2111375" cy="229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8" descr="E:\罗梦\2017春下\人五数下\素材\未标题-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08675" y="909638"/>
            <a:ext cx="2406650" cy="1874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2268855" y="3184525"/>
            <a:ext cx="3360420" cy="1279525"/>
          </a:xfrm>
          <a:prstGeom prst="wedgeRoundRectCallout">
            <a:avLst>
              <a:gd name="adj1" fmla="val 58883"/>
              <a:gd name="adj2" fmla="val -820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乌鸦是怎样喝到水的？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乌鸦喝水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1038" y="776288"/>
            <a:ext cx="2185987" cy="221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7" descr="E:\罗梦\2017春下\人五数下\素材\未标题-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9475" y="700088"/>
            <a:ext cx="2111375" cy="229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8" descr="E:\罗梦\2017春下\人五数下\素材\未标题-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08675" y="909638"/>
            <a:ext cx="2406650" cy="1874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 bwMode="auto">
          <a:xfrm>
            <a:off x="2333625" y="3205480"/>
            <a:ext cx="3810000" cy="1190625"/>
          </a:xfrm>
          <a:prstGeom prst="wedgeRoundRectCallout">
            <a:avLst>
              <a:gd name="adj1" fmla="val -57271"/>
              <a:gd name="adj2" fmla="val 1544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乌鸦往瓶子里面加石子，水面上升了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 bwMode="auto">
          <a:xfrm>
            <a:off x="2780030" y="579755"/>
            <a:ext cx="4429125" cy="642620"/>
          </a:xfrm>
          <a:prstGeom prst="wedgeRoundRectCallout">
            <a:avLst>
              <a:gd name="adj1" fmla="val -67350"/>
              <a:gd name="adj2" fmla="val 2454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水面为什么会上升呢？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圆角矩形标注 10"/>
          <p:cNvSpPr/>
          <p:nvPr/>
        </p:nvSpPr>
        <p:spPr bwMode="auto">
          <a:xfrm>
            <a:off x="1019175" y="2660650"/>
            <a:ext cx="4238625" cy="1736725"/>
          </a:xfrm>
          <a:prstGeom prst="wedgeRoundRectCallout">
            <a:avLst>
              <a:gd name="adj1" fmla="val 58492"/>
              <a:gd name="adj2" fmla="val 517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我知道，因为石子占有一定的空间，所以水面上升了。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"/>
          <p:cNvGrpSpPr/>
          <p:nvPr/>
        </p:nvGrpSpPr>
        <p:grpSpPr>
          <a:xfrm>
            <a:off x="995363" y="295275"/>
            <a:ext cx="2914650" cy="828675"/>
            <a:chOff x="995363" y="295275"/>
            <a:chExt cx="2914037" cy="828675"/>
          </a:xfrm>
        </p:grpSpPr>
        <p:pic>
          <p:nvPicPr>
            <p:cNvPr id="8207" name="Picture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95363" y="361950"/>
              <a:ext cx="904875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1871479" y="295275"/>
              <a:ext cx="2037921" cy="6937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defRPr/>
              </a:pPr>
              <a:r>
                <a:rPr kumimoji="0" lang="zh-CN" altLang="en-US" sz="3600" b="1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黑体" panose="02010609060101010101" pitchFamily="49" charset="-122"/>
                  <a:cs typeface="+mn-cs"/>
                </a:rPr>
                <a:t>实验观察</a:t>
              </a:r>
              <a:endParaRPr kumimoji="0" lang="zh-CN" altLang="en-US" sz="36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81025" y="989013"/>
            <a:ext cx="7667625" cy="1273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取两个同样大小的玻璃杯，先往一个杯子里倒满水，</a:t>
            </a:r>
            <a:endParaRPr kumimoji="0" lang="zh-CN" altLang="en-US" sz="32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0863" y="2308225"/>
            <a:ext cx="7954962" cy="1804988"/>
            <a:chOff x="550244" y="2307945"/>
            <a:chExt cx="7956373" cy="1804910"/>
          </a:xfrm>
        </p:grpSpPr>
        <p:pic>
          <p:nvPicPr>
            <p:cNvPr id="8200" name="Picture 30" descr="E:\罗梦\2017春下\人五数下\素材\未标题-1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50244" y="2755375"/>
              <a:ext cx="1469056" cy="12183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1" name="Picture 31" descr="E:\罗梦\2017春下\人五数下\素材\未标题-2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3867" y="2307945"/>
              <a:ext cx="2426669" cy="18049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Picture 32" descr="E:\罗梦\2017春下\人五数下\素材\未标题-3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1293" y="2331796"/>
              <a:ext cx="2317132" cy="17572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Picture 33" descr="E:\罗梦\2017春下\人五数下\素材\未标题-4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057231" y="2763354"/>
              <a:ext cx="1449386" cy="12832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右箭头 5"/>
            <p:cNvSpPr/>
            <p:nvPr/>
          </p:nvSpPr>
          <p:spPr bwMode="auto">
            <a:xfrm>
              <a:off x="2152315" y="3404861"/>
              <a:ext cx="485861" cy="247639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右箭头 37"/>
            <p:cNvSpPr/>
            <p:nvPr/>
          </p:nvSpPr>
          <p:spPr bwMode="auto">
            <a:xfrm>
              <a:off x="4414904" y="3404861"/>
              <a:ext cx="485861" cy="247639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9" name="右箭头 38"/>
            <p:cNvSpPr/>
            <p:nvPr/>
          </p:nvSpPr>
          <p:spPr bwMode="auto">
            <a:xfrm>
              <a:off x="6523478" y="3404861"/>
              <a:ext cx="485861" cy="247639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197" name="组合 11"/>
          <p:cNvGrpSpPr/>
          <p:nvPr/>
        </p:nvGrpSpPr>
        <p:grpSpPr>
          <a:xfrm>
            <a:off x="781050" y="993775"/>
            <a:ext cx="619125" cy="631825"/>
            <a:chOff x="1657350" y="4187939"/>
            <a:chExt cx="619125" cy="631711"/>
          </a:xfrm>
        </p:grpSpPr>
        <p:sp>
          <p:nvSpPr>
            <p:cNvPr id="10" name="六边形 9"/>
            <p:cNvSpPr/>
            <p:nvPr/>
          </p:nvSpPr>
          <p:spPr bwMode="auto">
            <a:xfrm>
              <a:off x="1657350" y="4238730"/>
              <a:ext cx="619125" cy="580920"/>
            </a:xfrm>
            <a:prstGeom prst="hexagon">
              <a:avLst/>
            </a:prstGeom>
            <a:solidFill>
              <a:srgbClr val="FF66CC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71650" y="4187939"/>
              <a:ext cx="390525" cy="631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defRPr/>
              </a:pPr>
              <a:r>
                <a:rPr kumimoji="0" lang="en-US" altLang="zh-CN" sz="3200" b="1" kern="1200" cap="none" spc="0" normalizeH="0" baseline="0" noProof="0">
                  <a:solidFill>
                    <a:schemeClr val="bg1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</a:t>
              </a:r>
              <a:endParaRPr kumimoji="0" lang="zh-CN" altLang="en-US" sz="3200" b="1" kern="1200" cap="none" spc="0" normalizeH="0" baseline="0" noProof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900" y="219075"/>
            <a:ext cx="7753350" cy="1865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        取一块鹅卵石放入另一块杯子，再把第一个杯子里的水倒进第二个杯子里，会出现什么现象？为什么？</a:t>
            </a:r>
            <a:endParaRPr kumimoji="0" lang="zh-CN" altLang="en-US" sz="3200" b="1" kern="1200" cap="none" spc="0" normalizeH="0" baseline="0" noProof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219" name="组合 2"/>
          <p:cNvGrpSpPr/>
          <p:nvPr/>
        </p:nvGrpSpPr>
        <p:grpSpPr>
          <a:xfrm>
            <a:off x="962025" y="219075"/>
            <a:ext cx="619125" cy="631825"/>
            <a:chOff x="1657350" y="4187939"/>
            <a:chExt cx="619125" cy="631711"/>
          </a:xfrm>
        </p:grpSpPr>
        <p:sp>
          <p:nvSpPr>
            <p:cNvPr id="4" name="六边形 3"/>
            <p:cNvSpPr/>
            <p:nvPr/>
          </p:nvSpPr>
          <p:spPr bwMode="auto">
            <a:xfrm>
              <a:off x="1657350" y="4238730"/>
              <a:ext cx="619125" cy="580920"/>
            </a:xfrm>
            <a:prstGeom prst="hexagon">
              <a:avLst/>
            </a:prstGeom>
            <a:solidFill>
              <a:srgbClr val="0066FF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771650" y="4187939"/>
              <a:ext cx="390525" cy="631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defRPr/>
              </a:pPr>
              <a:r>
                <a:rPr kumimoji="0" lang="en-US" altLang="zh-CN" sz="3200" b="1" kern="1200" cap="none" spc="0" normalizeH="0" baseline="0" noProof="0">
                  <a:solidFill>
                    <a:schemeClr val="bg1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3200" b="1" kern="1200" cap="none" spc="0" normalizeH="0" baseline="0" noProof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35844" name="Picture 4" descr="E:\罗梦\2017春下\人五数下\素材\7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23000" y="2586038"/>
            <a:ext cx="1830388" cy="1589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962025" y="2181225"/>
            <a:ext cx="4999038" cy="2041525"/>
            <a:chOff x="962362" y="2010185"/>
            <a:chExt cx="4998701" cy="2041883"/>
          </a:xfrm>
        </p:grpSpPr>
        <p:pic>
          <p:nvPicPr>
            <p:cNvPr id="9222" name="Picture 2" descr="E:\罗梦\2017春下\人五数下\素材\未标题-5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362" y="2415177"/>
              <a:ext cx="1932104" cy="15881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Picture 3" descr="E:\罗梦\2017春下\人五数下\素材\6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184526" y="2010185"/>
              <a:ext cx="2071157" cy="20418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右箭头 11"/>
            <p:cNvSpPr/>
            <p:nvPr/>
          </p:nvSpPr>
          <p:spPr bwMode="auto">
            <a:xfrm>
              <a:off x="3246621" y="3294698"/>
              <a:ext cx="485742" cy="247693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右箭头 12"/>
            <p:cNvSpPr/>
            <p:nvPr/>
          </p:nvSpPr>
          <p:spPr bwMode="auto">
            <a:xfrm>
              <a:off x="5475321" y="3297874"/>
              <a:ext cx="485742" cy="247693"/>
            </a:xfrm>
            <a:prstGeom prst="rightArrow">
              <a:avLst>
                <a:gd name="adj1" fmla="val 37179"/>
                <a:gd name="adj2" fmla="val 50000"/>
              </a:avLst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4921f511-c816-4ecc-84df-25d1a8f868a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1544</Words>
  <Application>WPS 演示</Application>
  <PresentationFormat>全屏显示(16:9)</PresentationFormat>
  <Paragraphs>170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楷体_GB2312</vt:lpstr>
      <vt:lpstr>新宋体</vt:lpstr>
      <vt:lpstr>Calibri</vt:lpstr>
      <vt:lpstr>微软雅黑</vt:lpstr>
      <vt:lpstr>Arial Unicode MS</vt:lpstr>
      <vt:lpstr>方正稚艺_GBK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《体积与体积单位》长方体和正方体的认识PPT课件下载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2021-03-26T23:50:00Z</cp:lastPrinted>
  <dcterms:created xsi:type="dcterms:W3CDTF">2021-03-26T23:50:00Z</dcterms:created>
  <dcterms:modified xsi:type="dcterms:W3CDTF">2023-02-09T05:35:35Z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89BEA1F7CAEF4943AD5E3669AEDE9605</vt:lpwstr>
  </property>
  <property fmtid="{D5CDD505-2E9C-101B-9397-08002B2CF9AE}" pid="7" name="KSOProductBuildVer">
    <vt:lpwstr>2052-11.1.0.13703</vt:lpwstr>
  </property>
</Properties>
</file>