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1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4.wmf"/><Relationship Id="rId8" Type="http://schemas.openxmlformats.org/officeDocument/2006/relationships/image" Target="../media/image33.wmf"/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0" Type="http://schemas.openxmlformats.org/officeDocument/2006/relationships/image" Target="../media/image1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43.wmf"/><Relationship Id="rId8" Type="http://schemas.openxmlformats.org/officeDocument/2006/relationships/image" Target="../media/image42.wmf"/><Relationship Id="rId7" Type="http://schemas.openxmlformats.org/officeDocument/2006/relationships/image" Target="../media/image41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6" Type="http://schemas.openxmlformats.org/officeDocument/2006/relationships/image" Target="../media/image50.wmf"/><Relationship Id="rId15" Type="http://schemas.openxmlformats.org/officeDocument/2006/relationships/image" Target="../media/image49.wmf"/><Relationship Id="rId14" Type="http://schemas.openxmlformats.org/officeDocument/2006/relationships/image" Target="../media/image48.wmf"/><Relationship Id="rId13" Type="http://schemas.openxmlformats.org/officeDocument/2006/relationships/image" Target="../media/image47.wmf"/><Relationship Id="rId12" Type="http://schemas.openxmlformats.org/officeDocument/2006/relationships/image" Target="../media/image46.wmf"/><Relationship Id="rId11" Type="http://schemas.openxmlformats.org/officeDocument/2006/relationships/image" Target="../media/image45.wmf"/><Relationship Id="rId10" Type="http://schemas.openxmlformats.org/officeDocument/2006/relationships/image" Target="../media/image44.wmf"/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E74D1611-3636-495F-AAF1-AFD85C093F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7A6ED043-D9F7-43F1-A371-713EACAEBB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A5AF93F-40C6-451D-82EC-F8349130634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A00C733A-39FC-427B-BF7A-637C3FEC41F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FF9132B9-B04F-4BBE-84DF-DA8A8FE7F2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CDB8818A-5C6D-4BB2-BB67-8EC0437979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5.bin"/><Relationship Id="rId22" Type="http://schemas.openxmlformats.org/officeDocument/2006/relationships/vmlDrawing" Target="../drawings/vmlDrawing6.vml"/><Relationship Id="rId21" Type="http://schemas.openxmlformats.org/officeDocument/2006/relationships/slideLayout" Target="../slideLayouts/slideLayout6.xml"/><Relationship Id="rId20" Type="http://schemas.openxmlformats.org/officeDocument/2006/relationships/image" Target="../media/image17.wmf"/><Relationship Id="rId2" Type="http://schemas.openxmlformats.org/officeDocument/2006/relationships/image" Target="../media/image26.wmf"/><Relationship Id="rId19" Type="http://schemas.openxmlformats.org/officeDocument/2006/relationships/oleObject" Target="../embeddings/oleObject33.bin"/><Relationship Id="rId18" Type="http://schemas.openxmlformats.org/officeDocument/2006/relationships/image" Target="../media/image34.wmf"/><Relationship Id="rId17" Type="http://schemas.openxmlformats.org/officeDocument/2006/relationships/oleObject" Target="../embeddings/oleObject32.bin"/><Relationship Id="rId16" Type="http://schemas.openxmlformats.org/officeDocument/2006/relationships/image" Target="../media/image33.wmf"/><Relationship Id="rId15" Type="http://schemas.openxmlformats.org/officeDocument/2006/relationships/oleObject" Target="../embeddings/oleObject31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30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6.wmf"/><Relationship Id="rId34" Type="http://schemas.openxmlformats.org/officeDocument/2006/relationships/vmlDrawing" Target="../drawings/vmlDrawing7.vml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50.wmf"/><Relationship Id="rId31" Type="http://schemas.openxmlformats.org/officeDocument/2006/relationships/oleObject" Target="../embeddings/oleObject49.bin"/><Relationship Id="rId30" Type="http://schemas.openxmlformats.org/officeDocument/2006/relationships/image" Target="../media/image49.wmf"/><Relationship Id="rId3" Type="http://schemas.openxmlformats.org/officeDocument/2006/relationships/oleObject" Target="../embeddings/oleObject35.bin"/><Relationship Id="rId29" Type="http://schemas.openxmlformats.org/officeDocument/2006/relationships/oleObject" Target="../embeddings/oleObject48.bin"/><Relationship Id="rId28" Type="http://schemas.openxmlformats.org/officeDocument/2006/relationships/image" Target="../media/image48.wmf"/><Relationship Id="rId27" Type="http://schemas.openxmlformats.org/officeDocument/2006/relationships/oleObject" Target="../embeddings/oleObject47.bin"/><Relationship Id="rId26" Type="http://schemas.openxmlformats.org/officeDocument/2006/relationships/image" Target="../media/image47.wmf"/><Relationship Id="rId25" Type="http://schemas.openxmlformats.org/officeDocument/2006/relationships/oleObject" Target="../embeddings/oleObject46.bin"/><Relationship Id="rId24" Type="http://schemas.openxmlformats.org/officeDocument/2006/relationships/image" Target="../media/image46.wmf"/><Relationship Id="rId23" Type="http://schemas.openxmlformats.org/officeDocument/2006/relationships/oleObject" Target="../embeddings/oleObject45.bin"/><Relationship Id="rId22" Type="http://schemas.openxmlformats.org/officeDocument/2006/relationships/image" Target="../media/image45.wmf"/><Relationship Id="rId21" Type="http://schemas.openxmlformats.org/officeDocument/2006/relationships/oleObject" Target="../embeddings/oleObject44.bin"/><Relationship Id="rId20" Type="http://schemas.openxmlformats.org/officeDocument/2006/relationships/image" Target="../media/image44.wmf"/><Relationship Id="rId2" Type="http://schemas.openxmlformats.org/officeDocument/2006/relationships/image" Target="../media/image35.wmf"/><Relationship Id="rId19" Type="http://schemas.openxmlformats.org/officeDocument/2006/relationships/oleObject" Target="../embeddings/oleObject43.bin"/><Relationship Id="rId18" Type="http://schemas.openxmlformats.org/officeDocument/2006/relationships/image" Target="../media/image43.wmf"/><Relationship Id="rId17" Type="http://schemas.openxmlformats.org/officeDocument/2006/relationships/oleObject" Target="../embeddings/oleObject42.bin"/><Relationship Id="rId16" Type="http://schemas.openxmlformats.org/officeDocument/2006/relationships/image" Target="../media/image42.w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41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40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34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2.png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58.wmf"/><Relationship Id="rId13" Type="http://schemas.openxmlformats.org/officeDocument/2006/relationships/oleObject" Target="../embeddings/oleObject55.bin"/><Relationship Id="rId12" Type="http://schemas.openxmlformats.org/officeDocument/2006/relationships/image" Target="../media/image57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56.wmf"/><Relationship Id="rId1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.png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11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3.png"/><Relationship Id="rId2" Type="http://schemas.openxmlformats.org/officeDocument/2006/relationships/image" Target="../media/image12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6.xml"/><Relationship Id="rId1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6.bin"/><Relationship Id="rId20" Type="http://schemas.openxmlformats.org/officeDocument/2006/relationships/vmlDrawing" Target="../drawings/vmlDrawing5.vml"/><Relationship Id="rId2" Type="http://schemas.openxmlformats.org/officeDocument/2006/relationships/image" Target="../media/image17.wmf"/><Relationship Id="rId19" Type="http://schemas.openxmlformats.org/officeDocument/2006/relationships/slideLayout" Target="../slideLayouts/slideLayout6.xml"/><Relationship Id="rId18" Type="http://schemas.openxmlformats.org/officeDocument/2006/relationships/image" Target="../media/image25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24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23.wmf"/><Relationship Id="rId13" Type="http://schemas.openxmlformats.org/officeDocument/2006/relationships/oleObject" Target="../embeddings/oleObject21.bin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773113" y="2355726"/>
            <a:ext cx="7597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副标题 6"/>
          <p:cNvSpPr txBox="1">
            <a:spLocks noChangeArrowheads="1"/>
          </p:cNvSpPr>
          <p:nvPr/>
        </p:nvSpPr>
        <p:spPr bwMode="auto">
          <a:xfrm>
            <a:off x="2454275" y="3521075"/>
            <a:ext cx="4308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 dirty="0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6504" y="113159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数加减法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31913" y="3298825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Rectangle 2"/>
          <p:cNvSpPr txBox="1">
            <a:spLocks noChangeArrowheads="1"/>
          </p:cNvSpPr>
          <p:nvPr/>
        </p:nvSpPr>
        <p:spPr bwMode="auto">
          <a:xfrm>
            <a:off x="431800" y="842963"/>
            <a:ext cx="82804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</a:rPr>
              <a:t>计算并分小组统计。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6146" name="Object 62"/>
          <p:cNvGraphicFramePr>
            <a:graphicFrameLocks noChangeAspect="1"/>
          </p:cNvGraphicFramePr>
          <p:nvPr/>
        </p:nvGraphicFramePr>
        <p:xfrm>
          <a:off x="971550" y="167481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7481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63"/>
          <p:cNvGraphicFramePr>
            <a:graphicFrameLocks noChangeAspect="1"/>
          </p:cNvGraphicFramePr>
          <p:nvPr/>
        </p:nvGraphicFramePr>
        <p:xfrm>
          <a:off x="2393950" y="167481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3" imgW="381000" imgH="393700" progId="">
                  <p:embed/>
                </p:oleObj>
              </mc:Choice>
              <mc:Fallback>
                <p:oleObj name="Equation" r:id="rId3" imgW="381000" imgH="3937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50" y="167481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64"/>
          <p:cNvGraphicFramePr>
            <a:graphicFrameLocks noChangeAspect="1"/>
          </p:cNvGraphicFramePr>
          <p:nvPr/>
        </p:nvGraphicFramePr>
        <p:xfrm>
          <a:off x="3816350" y="1652588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5" imgW="381000" imgH="393700" progId="">
                  <p:embed/>
                </p:oleObj>
              </mc:Choice>
              <mc:Fallback>
                <p:oleObj name="Equation" r:id="rId5" imgW="381000" imgH="393700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6350" y="1652588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65"/>
          <p:cNvGraphicFramePr>
            <a:graphicFrameLocks noChangeAspect="1"/>
          </p:cNvGraphicFramePr>
          <p:nvPr/>
        </p:nvGraphicFramePr>
        <p:xfrm>
          <a:off x="5238750" y="1652588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7" imgW="381000" imgH="393700" progId="">
                  <p:embed/>
                </p:oleObj>
              </mc:Choice>
              <mc:Fallback>
                <p:oleObj name="Equation" r:id="rId7" imgW="381000" imgH="393700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1652588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6"/>
          <p:cNvGraphicFramePr>
            <a:graphicFrameLocks noChangeAspect="1"/>
          </p:cNvGraphicFramePr>
          <p:nvPr/>
        </p:nvGraphicFramePr>
        <p:xfrm>
          <a:off x="6659563" y="1635125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9" imgW="381000" imgH="393700" progId="">
                  <p:embed/>
                </p:oleObj>
              </mc:Choice>
              <mc:Fallback>
                <p:oleObj name="Equation" r:id="rId9" imgW="381000" imgH="3937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1635125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67"/>
          <p:cNvGraphicFramePr>
            <a:graphicFrameLocks noChangeAspect="1"/>
          </p:cNvGraphicFramePr>
          <p:nvPr/>
        </p:nvGraphicFramePr>
        <p:xfrm>
          <a:off x="968375" y="2994025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11" imgW="381000" imgH="393700" progId="">
                  <p:embed/>
                </p:oleObj>
              </mc:Choice>
              <mc:Fallback>
                <p:oleObj name="Equation" r:id="rId11" imgW="381000" imgH="393700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375" y="2994025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68"/>
          <p:cNvGraphicFramePr>
            <a:graphicFrameLocks noChangeAspect="1"/>
          </p:cNvGraphicFramePr>
          <p:nvPr/>
        </p:nvGraphicFramePr>
        <p:xfrm>
          <a:off x="2390775" y="2994025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3" imgW="381000" imgH="393700" progId="">
                  <p:embed/>
                </p:oleObj>
              </mc:Choice>
              <mc:Fallback>
                <p:oleObj name="Equation" r:id="rId13" imgW="381000" imgH="393700" progId="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2994025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69"/>
          <p:cNvGraphicFramePr>
            <a:graphicFrameLocks noChangeAspect="1"/>
          </p:cNvGraphicFramePr>
          <p:nvPr/>
        </p:nvGraphicFramePr>
        <p:xfrm>
          <a:off x="3813175" y="297021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15" imgW="381000" imgH="393700" progId="">
                  <p:embed/>
                </p:oleObj>
              </mc:Choice>
              <mc:Fallback>
                <p:oleObj name="Equation" r:id="rId15" imgW="381000" imgH="393700" progId="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3175" y="297021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70"/>
          <p:cNvGraphicFramePr>
            <a:graphicFrameLocks noChangeAspect="1"/>
          </p:cNvGraphicFramePr>
          <p:nvPr/>
        </p:nvGraphicFramePr>
        <p:xfrm>
          <a:off x="5235575" y="297021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7" imgW="381000" imgH="393700" progId="">
                  <p:embed/>
                </p:oleObj>
              </mc:Choice>
              <mc:Fallback>
                <p:oleObj name="Equation" r:id="rId17" imgW="381000" imgH="393700" progId="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5575" y="297021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71"/>
          <p:cNvGraphicFramePr>
            <a:graphicFrameLocks noChangeAspect="1"/>
          </p:cNvGraphicFramePr>
          <p:nvPr/>
        </p:nvGraphicFramePr>
        <p:xfrm>
          <a:off x="6657975" y="2954338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19" imgW="381000" imgH="393700" progId="">
                  <p:embed/>
                </p:oleObj>
              </mc:Choice>
              <mc:Fallback>
                <p:oleObj name="Equation" r:id="rId19" imgW="381000" imgH="393700" progId="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7975" y="2954338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431800" y="1343025"/>
            <a:ext cx="82804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925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）你做对了多少道小题？占小题总数的几分之几？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  <a:spcBef>
                <a:spcPts val="1925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）你所在的学习小组计算全部正确的同学有多少人？占本小组人数的几分之几？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文本框 1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7" name="Rectangle 2"/>
          <p:cNvSpPr txBox="1">
            <a:spLocks noChangeArrowheads="1"/>
          </p:cNvSpPr>
          <p:nvPr/>
        </p:nvSpPr>
        <p:spPr bwMode="auto">
          <a:xfrm>
            <a:off x="957263" y="1106488"/>
            <a:ext cx="7662862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</a:rPr>
              <a:t>计算。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aphicFrame>
        <p:nvGraphicFramePr>
          <p:cNvPr id="7170" name="Object 92"/>
          <p:cNvGraphicFramePr>
            <a:graphicFrameLocks noChangeAspect="1"/>
          </p:cNvGraphicFramePr>
          <p:nvPr/>
        </p:nvGraphicFramePr>
        <p:xfrm>
          <a:off x="611188" y="1900238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900238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93"/>
          <p:cNvGraphicFramePr>
            <a:graphicFrameLocks noChangeAspect="1"/>
          </p:cNvGraphicFramePr>
          <p:nvPr/>
        </p:nvGraphicFramePr>
        <p:xfrm>
          <a:off x="2627313" y="1900238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3" imgW="381000" imgH="393700" progId="">
                  <p:embed/>
                </p:oleObj>
              </mc:Choice>
              <mc:Fallback>
                <p:oleObj name="Equation" r:id="rId3" imgW="381000" imgH="393700" progId="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900238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94"/>
          <p:cNvGraphicFramePr>
            <a:graphicFrameLocks noChangeAspect="1"/>
          </p:cNvGraphicFramePr>
          <p:nvPr/>
        </p:nvGraphicFramePr>
        <p:xfrm>
          <a:off x="4643438" y="1900238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Equation" r:id="rId5" imgW="381000" imgH="393700" progId="">
                  <p:embed/>
                </p:oleObj>
              </mc:Choice>
              <mc:Fallback>
                <p:oleObj name="Equation" r:id="rId5" imgW="381000" imgH="393700" progId="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900238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95"/>
          <p:cNvGraphicFramePr>
            <a:graphicFrameLocks noChangeAspect="1"/>
          </p:cNvGraphicFramePr>
          <p:nvPr/>
        </p:nvGraphicFramePr>
        <p:xfrm>
          <a:off x="6659563" y="1900238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7" imgW="381000" imgH="393700" progId="">
                  <p:embed/>
                </p:oleObj>
              </mc:Choice>
              <mc:Fallback>
                <p:oleObj name="Equation" r:id="rId7" imgW="381000" imgH="393700" progId="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1900238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96"/>
          <p:cNvGraphicFramePr>
            <a:graphicFrameLocks noChangeAspect="1"/>
          </p:cNvGraphicFramePr>
          <p:nvPr/>
        </p:nvGraphicFramePr>
        <p:xfrm>
          <a:off x="525463" y="3143250"/>
          <a:ext cx="119538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9" imgW="444500" imgH="393700" progId="">
                  <p:embed/>
                </p:oleObj>
              </mc:Choice>
              <mc:Fallback>
                <p:oleObj name="Equation" r:id="rId9" imgW="444500" imgH="393700" progId="">
                  <p:embed/>
                  <p:pic>
                    <p:nvPicPr>
                      <p:cNvPr id="0" name="Object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463" y="3143250"/>
                        <a:ext cx="119538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97"/>
          <p:cNvGraphicFramePr>
            <a:graphicFrameLocks noChangeAspect="1"/>
          </p:cNvGraphicFramePr>
          <p:nvPr/>
        </p:nvGraphicFramePr>
        <p:xfrm>
          <a:off x="2627313" y="3143250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11" imgW="381000" imgH="393700" progId="">
                  <p:embed/>
                </p:oleObj>
              </mc:Choice>
              <mc:Fallback>
                <p:oleObj name="Equation" r:id="rId11" imgW="381000" imgH="393700" progId="">
                  <p:embed/>
                  <p:pic>
                    <p:nvPicPr>
                      <p:cNvPr id="0" name="Object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3143250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98"/>
          <p:cNvGraphicFramePr>
            <a:graphicFrameLocks noChangeAspect="1"/>
          </p:cNvGraphicFramePr>
          <p:nvPr/>
        </p:nvGraphicFramePr>
        <p:xfrm>
          <a:off x="4643438" y="3143250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13" imgW="381000" imgH="393700" progId="">
                  <p:embed/>
                </p:oleObj>
              </mc:Choice>
              <mc:Fallback>
                <p:oleObj name="Equation" r:id="rId13" imgW="381000" imgH="393700" progId="">
                  <p:embed/>
                  <p:pic>
                    <p:nvPicPr>
                      <p:cNvPr id="0" name="Object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143250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99"/>
          <p:cNvGraphicFramePr>
            <a:graphicFrameLocks noChangeAspect="1"/>
          </p:cNvGraphicFramePr>
          <p:nvPr/>
        </p:nvGraphicFramePr>
        <p:xfrm>
          <a:off x="6659563" y="3143250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Equation" r:id="rId15" imgW="381000" imgH="393700" progId="">
                  <p:embed/>
                </p:oleObj>
              </mc:Choice>
              <mc:Fallback>
                <p:oleObj name="Equation" r:id="rId15" imgW="381000" imgH="393700" progId="">
                  <p:embed/>
                  <p:pic>
                    <p:nvPicPr>
                      <p:cNvPr id="0" name="Object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3143250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00"/>
          <p:cNvGraphicFramePr>
            <a:graphicFrameLocks noChangeAspect="1"/>
          </p:cNvGraphicFramePr>
          <p:nvPr/>
        </p:nvGraphicFramePr>
        <p:xfrm>
          <a:off x="1612900" y="1898650"/>
          <a:ext cx="849313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Equation" r:id="rId17" imgW="317500" imgH="393065" progId="">
                  <p:embed/>
                </p:oleObj>
              </mc:Choice>
              <mc:Fallback>
                <p:oleObj name="Equation" r:id="rId17" imgW="317500" imgH="393065" progId="">
                  <p:embed/>
                  <p:pic>
                    <p:nvPicPr>
                      <p:cNvPr id="0" name="Object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1898650"/>
                        <a:ext cx="849313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101"/>
          <p:cNvGraphicFramePr>
            <a:graphicFrameLocks noChangeAspect="1"/>
          </p:cNvGraphicFramePr>
          <p:nvPr/>
        </p:nvGraphicFramePr>
        <p:xfrm>
          <a:off x="3602038" y="1898650"/>
          <a:ext cx="884237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Equation" r:id="rId19" imgW="330200" imgH="393700" progId="">
                  <p:embed/>
                </p:oleObj>
              </mc:Choice>
              <mc:Fallback>
                <p:oleObj name="Equation" r:id="rId19" imgW="330200" imgH="393700" progId="">
                  <p:embed/>
                  <p:pic>
                    <p:nvPicPr>
                      <p:cNvPr id="0" name="Object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2038" y="1898650"/>
                        <a:ext cx="884237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102"/>
          <p:cNvGraphicFramePr>
            <a:graphicFrameLocks noChangeAspect="1"/>
          </p:cNvGraphicFramePr>
          <p:nvPr/>
        </p:nvGraphicFramePr>
        <p:xfrm>
          <a:off x="5645150" y="1898650"/>
          <a:ext cx="68103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Equation" r:id="rId21" imgW="254000" imgH="393700" progId="">
                  <p:embed/>
                </p:oleObj>
              </mc:Choice>
              <mc:Fallback>
                <p:oleObj name="Equation" r:id="rId21" imgW="254000" imgH="393700" progId="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5150" y="1898650"/>
                        <a:ext cx="68103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103"/>
          <p:cNvGraphicFramePr>
            <a:graphicFrameLocks noChangeAspect="1"/>
          </p:cNvGraphicFramePr>
          <p:nvPr/>
        </p:nvGraphicFramePr>
        <p:xfrm>
          <a:off x="7667625" y="1898650"/>
          <a:ext cx="8524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Equation" r:id="rId23" imgW="317500" imgH="393065" progId="">
                  <p:embed/>
                </p:oleObj>
              </mc:Choice>
              <mc:Fallback>
                <p:oleObj name="Equation" r:id="rId23" imgW="317500" imgH="393065" progId="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1898650"/>
                        <a:ext cx="85248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104"/>
          <p:cNvGraphicFramePr>
            <a:graphicFrameLocks noChangeAspect="1"/>
          </p:cNvGraphicFramePr>
          <p:nvPr/>
        </p:nvGraphicFramePr>
        <p:xfrm>
          <a:off x="1720850" y="3141663"/>
          <a:ext cx="6794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Equation" r:id="rId25" imgW="254000" imgH="393700" progId="">
                  <p:embed/>
                </p:oleObj>
              </mc:Choice>
              <mc:Fallback>
                <p:oleObj name="Equation" r:id="rId25" imgW="254000" imgH="393700" progId="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0850" y="3141663"/>
                        <a:ext cx="67945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05"/>
          <p:cNvGraphicFramePr>
            <a:graphicFrameLocks noChangeAspect="1"/>
          </p:cNvGraphicFramePr>
          <p:nvPr/>
        </p:nvGraphicFramePr>
        <p:xfrm>
          <a:off x="3506788" y="3141663"/>
          <a:ext cx="8826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27" imgW="330200" imgH="393700" progId="">
                  <p:embed/>
                </p:oleObj>
              </mc:Choice>
              <mc:Fallback>
                <p:oleObj name="Equation" r:id="rId27" imgW="330200" imgH="393700" progId="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6788" y="3141663"/>
                        <a:ext cx="88265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06"/>
          <p:cNvGraphicFramePr>
            <a:graphicFrameLocks noChangeAspect="1"/>
          </p:cNvGraphicFramePr>
          <p:nvPr/>
        </p:nvGraphicFramePr>
        <p:xfrm>
          <a:off x="5645150" y="3146425"/>
          <a:ext cx="8858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29" imgW="330200" imgH="393700" progId="">
                  <p:embed/>
                </p:oleObj>
              </mc:Choice>
              <mc:Fallback>
                <p:oleObj name="Equation" r:id="rId29" imgW="330200" imgH="393700" progId="">
                  <p:embed/>
                  <p:pic>
                    <p:nvPicPr>
                      <p:cNvPr id="0" name="Object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5150" y="3146425"/>
                        <a:ext cx="885825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07"/>
          <p:cNvGraphicFramePr>
            <a:graphicFrameLocks noChangeAspect="1"/>
          </p:cNvGraphicFramePr>
          <p:nvPr/>
        </p:nvGraphicFramePr>
        <p:xfrm>
          <a:off x="7646988" y="3141663"/>
          <a:ext cx="8858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31" imgW="330200" imgH="393700" progId="">
                  <p:embed/>
                </p:oleObj>
              </mc:Choice>
              <mc:Fallback>
                <p:oleObj name="Equation" r:id="rId31" imgW="330200" imgH="393700" progId="">
                  <p:embed/>
                  <p:pic>
                    <p:nvPicPr>
                      <p:cNvPr id="0" name="Object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6988" y="3141663"/>
                        <a:ext cx="885825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2"/>
          <p:cNvSpPr txBox="1">
            <a:spLocks noChangeArrowheads="1"/>
          </p:cNvSpPr>
          <p:nvPr/>
        </p:nvSpPr>
        <p:spPr bwMode="auto">
          <a:xfrm>
            <a:off x="741363" y="484188"/>
            <a:ext cx="76612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2.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8201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276350"/>
            <a:ext cx="3554412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276350"/>
            <a:ext cx="3381375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20"/>
          <p:cNvGraphicFramePr>
            <a:graphicFrameLocks noChangeAspect="1"/>
          </p:cNvGraphicFramePr>
          <p:nvPr/>
        </p:nvGraphicFramePr>
        <p:xfrm>
          <a:off x="3254375" y="1301750"/>
          <a:ext cx="5778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3" imgW="215900" imgH="393065" progId="">
                  <p:embed/>
                </p:oleObj>
              </mc:Choice>
              <mc:Fallback>
                <p:oleObj name="Equation" r:id="rId3" imgW="215900" imgH="393065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75" y="1301750"/>
                        <a:ext cx="57785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3238500" y="2347913"/>
          <a:ext cx="6111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5" imgW="228600" imgH="393700" progId="">
                  <p:embed/>
                </p:oleObj>
              </mc:Choice>
              <mc:Fallback>
                <p:oleObj name="Equation" r:id="rId5" imgW="228600" imgH="393700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2347913"/>
                        <a:ext cx="61118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2"/>
          <p:cNvGraphicFramePr>
            <a:graphicFrameLocks noChangeAspect="1"/>
          </p:cNvGraphicFramePr>
          <p:nvPr/>
        </p:nvGraphicFramePr>
        <p:xfrm>
          <a:off x="3255963" y="3392488"/>
          <a:ext cx="57626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7" imgW="215900" imgH="393065" progId="">
                  <p:embed/>
                </p:oleObj>
              </mc:Choice>
              <mc:Fallback>
                <p:oleObj name="Equation" r:id="rId7" imgW="215900" imgH="393065" progId="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5963" y="3392488"/>
                        <a:ext cx="576262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3"/>
          <p:cNvGraphicFramePr>
            <a:graphicFrameLocks noChangeAspect="1"/>
          </p:cNvGraphicFramePr>
          <p:nvPr/>
        </p:nvGraphicFramePr>
        <p:xfrm>
          <a:off x="7192963" y="1301750"/>
          <a:ext cx="5778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9" imgW="215900" imgH="393065" progId="">
                  <p:embed/>
                </p:oleObj>
              </mc:Choice>
              <mc:Fallback>
                <p:oleObj name="Equation" r:id="rId9" imgW="215900" imgH="393065" progId="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2963" y="1301750"/>
                        <a:ext cx="57785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4"/>
          <p:cNvGraphicFramePr>
            <a:graphicFrameLocks noChangeAspect="1"/>
          </p:cNvGraphicFramePr>
          <p:nvPr/>
        </p:nvGraphicFramePr>
        <p:xfrm>
          <a:off x="7175500" y="2347913"/>
          <a:ext cx="6111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11" imgW="228600" imgH="393700" progId="">
                  <p:embed/>
                </p:oleObj>
              </mc:Choice>
              <mc:Fallback>
                <p:oleObj name="Equation" r:id="rId11" imgW="228600" imgH="393700" progId="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0" y="2347913"/>
                        <a:ext cx="61118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5"/>
          <p:cNvGraphicFramePr>
            <a:graphicFrameLocks noChangeAspect="1"/>
          </p:cNvGraphicFramePr>
          <p:nvPr/>
        </p:nvGraphicFramePr>
        <p:xfrm>
          <a:off x="7175500" y="3394075"/>
          <a:ext cx="6111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13" imgW="228600" imgH="393700" progId="">
                  <p:embed/>
                </p:oleObj>
              </mc:Choice>
              <mc:Fallback>
                <p:oleObj name="Equation" r:id="rId13" imgW="228600" imgH="393700" progId="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0" y="3394075"/>
                        <a:ext cx="611188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84188" y="987425"/>
            <a:ext cx="817562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827405" algn="just" defTabSz="457200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地球表面积大部分被海洋所覆盖，太平洋约占地球表面积的      ，大西洋约占地球表面积的     ，太平洋和大西洋的面积共占地球表面积的几分之几？太平洋的面积比大西洋多占地球表面积的几分之几？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339" name="组合 54"/>
          <p:cNvGrpSpPr/>
          <p:nvPr/>
        </p:nvGrpSpPr>
        <p:grpSpPr bwMode="auto">
          <a:xfrm>
            <a:off x="2141538" y="2120900"/>
            <a:ext cx="812800" cy="1076325"/>
            <a:chOff x="5415340" y="1494135"/>
            <a:chExt cx="812884" cy="1077218"/>
          </a:xfrm>
        </p:grpSpPr>
        <p:sp>
          <p:nvSpPr>
            <p:cNvPr id="10" name="矩形 17"/>
            <p:cNvSpPr>
              <a:spLocks noChangeArrowheads="1"/>
            </p:cNvSpPr>
            <p:nvPr/>
          </p:nvSpPr>
          <p:spPr bwMode="auto">
            <a:xfrm>
              <a:off x="5415340" y="1494135"/>
              <a:ext cx="812884" cy="107721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defTabSz="457200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defTabSz="457200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zh-CN" altLang="en-US" sz="3200" b="1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4344" name="直接连接符 10"/>
            <p:cNvCxnSpPr>
              <a:cxnSpLocks noChangeShapeType="1"/>
            </p:cNvCxnSpPr>
            <p:nvPr/>
          </p:nvCxnSpPr>
          <p:spPr bwMode="auto">
            <a:xfrm>
              <a:off x="5642376" y="2032745"/>
              <a:ext cx="358812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40" name="组合 55"/>
          <p:cNvGrpSpPr/>
          <p:nvPr/>
        </p:nvGrpSpPr>
        <p:grpSpPr bwMode="auto">
          <a:xfrm>
            <a:off x="4565650" y="1498600"/>
            <a:ext cx="814388" cy="1076325"/>
            <a:chOff x="5415340" y="1507107"/>
            <a:chExt cx="812884" cy="1077218"/>
          </a:xfrm>
        </p:grpSpPr>
        <p:sp>
          <p:nvSpPr>
            <p:cNvPr id="13" name="矩形 57"/>
            <p:cNvSpPr>
              <a:spLocks noChangeArrowheads="1"/>
            </p:cNvSpPr>
            <p:nvPr/>
          </p:nvSpPr>
          <p:spPr bwMode="auto">
            <a:xfrm>
              <a:off x="5415340" y="1507107"/>
              <a:ext cx="812884" cy="107721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defTabSz="457200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defTabSz="457200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zh-CN" altLang="en-US" sz="3200" b="1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4342" name="直接连接符 13"/>
            <p:cNvCxnSpPr>
              <a:cxnSpLocks noChangeShapeType="1"/>
            </p:cNvCxnSpPr>
            <p:nvPr/>
          </p:nvCxnSpPr>
          <p:spPr bwMode="auto">
            <a:xfrm>
              <a:off x="5646687" y="2045717"/>
              <a:ext cx="359697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3"/>
          <p:cNvGrpSpPr/>
          <p:nvPr/>
        </p:nvGrpSpPr>
        <p:grpSpPr bwMode="auto">
          <a:xfrm>
            <a:off x="2395538" y="768350"/>
            <a:ext cx="1627187" cy="1076325"/>
            <a:chOff x="5624348" y="1370541"/>
            <a:chExt cx="1625768" cy="1077218"/>
          </a:xfrm>
        </p:grpSpPr>
        <p:grpSp>
          <p:nvGrpSpPr>
            <p:cNvPr id="15411" name="组合 54"/>
            <p:cNvGrpSpPr/>
            <p:nvPr/>
          </p:nvGrpSpPr>
          <p:grpSpPr bwMode="auto">
            <a:xfrm>
              <a:off x="5624348" y="1370541"/>
              <a:ext cx="812884" cy="1077218"/>
              <a:chOff x="5415340" y="1494135"/>
              <a:chExt cx="812884" cy="1077218"/>
            </a:xfrm>
          </p:grpSpPr>
          <p:sp>
            <p:nvSpPr>
              <p:cNvPr id="8" name="矩形 17"/>
              <p:cNvSpPr>
                <a:spLocks noChangeArrowheads="1"/>
              </p:cNvSpPr>
              <p:nvPr/>
            </p:nvSpPr>
            <p:spPr bwMode="auto">
              <a:xfrm>
                <a:off x="5415340" y="1494135"/>
                <a:ext cx="813676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417" name="直接连接符 8"/>
              <p:cNvCxnSpPr>
                <a:cxnSpLocks noChangeShapeType="1"/>
              </p:cNvCxnSpPr>
              <p:nvPr/>
            </p:nvCxnSpPr>
            <p:spPr bwMode="auto">
              <a:xfrm>
                <a:off x="5642154" y="2032743"/>
                <a:ext cx="360049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412" name="组合 55"/>
            <p:cNvGrpSpPr/>
            <p:nvPr/>
          </p:nvGrpSpPr>
          <p:grpSpPr bwMode="auto">
            <a:xfrm>
              <a:off x="6437232" y="1370541"/>
              <a:ext cx="812884" cy="1077218"/>
              <a:chOff x="5415340" y="1507107"/>
              <a:chExt cx="812884" cy="1077218"/>
            </a:xfrm>
          </p:grpSpPr>
          <p:sp>
            <p:nvSpPr>
              <p:cNvPr id="6" name="矩形 57"/>
              <p:cNvSpPr>
                <a:spLocks noChangeArrowheads="1"/>
              </p:cNvSpPr>
              <p:nvPr/>
            </p:nvSpPr>
            <p:spPr bwMode="auto">
              <a:xfrm>
                <a:off x="5416132" y="1507107"/>
                <a:ext cx="812091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415" name="直接连接符 6"/>
              <p:cNvCxnSpPr>
                <a:cxnSpLocks noChangeShapeType="1"/>
              </p:cNvCxnSpPr>
              <p:nvPr/>
            </p:nvCxnSpPr>
            <p:spPr bwMode="auto">
              <a:xfrm>
                <a:off x="5646119" y="2045715"/>
                <a:ext cx="360048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" name="矩形 17"/>
            <p:cNvSpPr>
              <a:spLocks noChangeArrowheads="1"/>
            </p:cNvSpPr>
            <p:nvPr/>
          </p:nvSpPr>
          <p:spPr bwMode="auto">
            <a:xfrm>
              <a:off x="6165213" y="1616808"/>
              <a:ext cx="620172" cy="5846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457200"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FF0000"/>
                  </a:solidFill>
                  <a:latin typeface="Times New Roman" panose="02020603050405020304"/>
                </a:rPr>
                <a:t>+</a:t>
              </a: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7" name="组合 9"/>
          <p:cNvGrpSpPr/>
          <p:nvPr/>
        </p:nvGrpSpPr>
        <p:grpSpPr bwMode="auto">
          <a:xfrm>
            <a:off x="3724275" y="768350"/>
            <a:ext cx="2117725" cy="1076325"/>
            <a:chOff x="6472238" y="5300663"/>
            <a:chExt cx="2117725" cy="1076325"/>
          </a:xfrm>
        </p:grpSpPr>
        <p:grpSp>
          <p:nvGrpSpPr>
            <p:cNvPr id="15402" name="组合 63"/>
            <p:cNvGrpSpPr/>
            <p:nvPr/>
          </p:nvGrpSpPr>
          <p:grpSpPr bwMode="auto">
            <a:xfrm>
              <a:off x="6894513" y="5300663"/>
              <a:ext cx="1695450" cy="1076325"/>
              <a:chOff x="5616729" y="2709790"/>
              <a:chExt cx="1694809" cy="1077218"/>
            </a:xfrm>
          </p:grpSpPr>
          <p:grpSp>
            <p:nvGrpSpPr>
              <p:cNvPr id="15404" name="组合 64"/>
              <p:cNvGrpSpPr/>
              <p:nvPr/>
            </p:nvGrpSpPr>
            <p:grpSpPr bwMode="auto">
              <a:xfrm>
                <a:off x="5616729" y="2709790"/>
                <a:ext cx="812884" cy="1077218"/>
                <a:chOff x="5407721" y="1496040"/>
                <a:chExt cx="812884" cy="1077218"/>
              </a:xfrm>
            </p:grpSpPr>
            <p:sp>
              <p:nvSpPr>
                <p:cNvPr id="18" name="矩形 17"/>
                <p:cNvSpPr>
                  <a:spLocks noChangeArrowheads="1"/>
                </p:cNvSpPr>
                <p:nvPr/>
              </p:nvSpPr>
              <p:spPr bwMode="auto">
                <a:xfrm>
                  <a:off x="5407721" y="1496040"/>
                  <a:ext cx="812493" cy="10772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5</a:t>
                  </a:r>
                  <a:endPara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15</a:t>
                  </a:r>
                  <a:endParaRPr lang="zh-CN" altLang="en-US" sz="3200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5410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5561651" y="2034648"/>
                  <a:ext cx="504634" cy="0"/>
                </a:xfrm>
                <a:prstGeom prst="line">
                  <a:avLst/>
                </a:prstGeom>
                <a:noFill/>
                <a:ln w="28575" algn="ctr">
                  <a:solidFill>
                    <a:srgbClr val="FF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4" name="矩形 17"/>
              <p:cNvSpPr>
                <a:spLocks noChangeArrowheads="1"/>
              </p:cNvSpPr>
              <p:nvPr/>
            </p:nvSpPr>
            <p:spPr bwMode="auto">
              <a:xfrm>
                <a:off x="6165796" y="2956057"/>
                <a:ext cx="618891" cy="5846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kern="0">
                    <a:solidFill>
                      <a:srgbClr val="FF0000"/>
                    </a:solidFill>
                    <a:latin typeface="Times New Roman" panose="02020603050405020304"/>
                  </a:rPr>
                  <a:t>+</a:t>
                </a:r>
                <a:endParaRPr lang="zh-CN" altLang="en-US" sz="3200" b="1" kern="0">
                  <a:solidFill>
                    <a:srgbClr val="FF0000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15406" name="组合 66"/>
              <p:cNvGrpSpPr/>
              <p:nvPr/>
            </p:nvGrpSpPr>
            <p:grpSpPr bwMode="auto">
              <a:xfrm>
                <a:off x="6498654" y="2709790"/>
                <a:ext cx="812884" cy="1077218"/>
                <a:chOff x="5415340" y="1489962"/>
                <a:chExt cx="812884" cy="1077218"/>
              </a:xfrm>
            </p:grpSpPr>
            <p:sp>
              <p:nvSpPr>
                <p:cNvPr id="16" name="矩形 17"/>
                <p:cNvSpPr>
                  <a:spLocks noChangeArrowheads="1"/>
                </p:cNvSpPr>
                <p:nvPr/>
              </p:nvSpPr>
              <p:spPr bwMode="auto">
                <a:xfrm>
                  <a:off x="5415731" y="1489962"/>
                  <a:ext cx="812493" cy="10772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15</a:t>
                  </a:r>
                  <a:endParaRPr lang="zh-CN" altLang="en-US" sz="3200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5408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5569661" y="2028570"/>
                  <a:ext cx="504634" cy="0"/>
                </a:xfrm>
                <a:prstGeom prst="line">
                  <a:avLst/>
                </a:prstGeom>
                <a:noFill/>
                <a:ln w="28575" algn="ctr">
                  <a:solidFill>
                    <a:srgbClr val="FF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12" name="矩形 17"/>
            <p:cNvSpPr>
              <a:spLocks noChangeArrowheads="1"/>
            </p:cNvSpPr>
            <p:nvPr/>
          </p:nvSpPr>
          <p:spPr bwMode="auto">
            <a:xfrm>
              <a:off x="6472238" y="5546726"/>
              <a:ext cx="619125" cy="5842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457200"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FF0000"/>
                  </a:solidFill>
                  <a:latin typeface="Times New Roman" panose="02020603050405020304"/>
                </a:rPr>
                <a:t>=</a:t>
              </a: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13" name="组合 19"/>
          <p:cNvGrpSpPr/>
          <p:nvPr/>
        </p:nvGrpSpPr>
        <p:grpSpPr bwMode="auto">
          <a:xfrm>
            <a:off x="5622925" y="763588"/>
            <a:ext cx="1235075" cy="1076325"/>
            <a:chOff x="9932988" y="5300663"/>
            <a:chExt cx="1235075" cy="1076325"/>
          </a:xfrm>
        </p:grpSpPr>
        <p:grpSp>
          <p:nvGrpSpPr>
            <p:cNvPr id="15398" name="组合 64"/>
            <p:cNvGrpSpPr/>
            <p:nvPr/>
          </p:nvGrpSpPr>
          <p:grpSpPr bwMode="auto">
            <a:xfrm>
              <a:off x="10355263" y="5300663"/>
              <a:ext cx="812800" cy="1076325"/>
              <a:chOff x="5407721" y="1496040"/>
              <a:chExt cx="812884" cy="1077218"/>
            </a:xfrm>
          </p:grpSpPr>
          <p:sp>
            <p:nvSpPr>
              <p:cNvPr id="23" name="矩形 17"/>
              <p:cNvSpPr>
                <a:spLocks noChangeArrowheads="1"/>
              </p:cNvSpPr>
              <p:nvPr/>
            </p:nvSpPr>
            <p:spPr bwMode="auto">
              <a:xfrm>
                <a:off x="5407721" y="1496040"/>
                <a:ext cx="812884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401" name="直接连接符 23"/>
              <p:cNvCxnSpPr>
                <a:cxnSpLocks noChangeShapeType="1"/>
              </p:cNvCxnSpPr>
              <p:nvPr/>
            </p:nvCxnSpPr>
            <p:spPr bwMode="auto">
              <a:xfrm>
                <a:off x="5561725" y="2034650"/>
                <a:ext cx="504877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2" name="矩形 17"/>
            <p:cNvSpPr>
              <a:spLocks noChangeArrowheads="1"/>
            </p:cNvSpPr>
            <p:nvPr/>
          </p:nvSpPr>
          <p:spPr bwMode="auto">
            <a:xfrm>
              <a:off x="9932988" y="5546725"/>
              <a:ext cx="619125" cy="5842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457200"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FF0000"/>
                  </a:solidFill>
                  <a:latin typeface="Times New Roman" panose="02020603050405020304"/>
                </a:rPr>
                <a:t>=</a:t>
              </a: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17" name="组合 53"/>
          <p:cNvGrpSpPr/>
          <p:nvPr/>
        </p:nvGrpSpPr>
        <p:grpSpPr bwMode="auto">
          <a:xfrm>
            <a:off x="2398713" y="1730375"/>
            <a:ext cx="1627187" cy="1076325"/>
            <a:chOff x="5624348" y="1370541"/>
            <a:chExt cx="1625768" cy="1077218"/>
          </a:xfrm>
        </p:grpSpPr>
        <p:grpSp>
          <p:nvGrpSpPr>
            <p:cNvPr id="15391" name="组合 54"/>
            <p:cNvGrpSpPr/>
            <p:nvPr/>
          </p:nvGrpSpPr>
          <p:grpSpPr bwMode="auto">
            <a:xfrm>
              <a:off x="5624348" y="1370541"/>
              <a:ext cx="812884" cy="1077218"/>
              <a:chOff x="5415340" y="1494135"/>
              <a:chExt cx="812884" cy="1077218"/>
            </a:xfrm>
          </p:grpSpPr>
          <p:sp>
            <p:nvSpPr>
              <p:cNvPr id="31" name="矩形 17"/>
              <p:cNvSpPr>
                <a:spLocks noChangeArrowheads="1"/>
              </p:cNvSpPr>
              <p:nvPr/>
            </p:nvSpPr>
            <p:spPr bwMode="auto">
              <a:xfrm>
                <a:off x="5415340" y="1494135"/>
                <a:ext cx="813676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397" name="直接连接符 31"/>
              <p:cNvCxnSpPr>
                <a:cxnSpLocks noChangeShapeType="1"/>
              </p:cNvCxnSpPr>
              <p:nvPr/>
            </p:nvCxnSpPr>
            <p:spPr bwMode="auto">
              <a:xfrm>
                <a:off x="5642154" y="2032743"/>
                <a:ext cx="360049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392" name="组合 55"/>
            <p:cNvGrpSpPr/>
            <p:nvPr/>
          </p:nvGrpSpPr>
          <p:grpSpPr bwMode="auto">
            <a:xfrm>
              <a:off x="6437232" y="1370541"/>
              <a:ext cx="812884" cy="1077218"/>
              <a:chOff x="5415340" y="1507107"/>
              <a:chExt cx="812884" cy="1077218"/>
            </a:xfrm>
          </p:grpSpPr>
          <p:sp>
            <p:nvSpPr>
              <p:cNvPr id="29" name="矩形 57"/>
              <p:cNvSpPr>
                <a:spLocks noChangeArrowheads="1"/>
              </p:cNvSpPr>
              <p:nvPr/>
            </p:nvSpPr>
            <p:spPr bwMode="auto">
              <a:xfrm>
                <a:off x="5416132" y="1507107"/>
                <a:ext cx="812091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395" name="直接连接符 29"/>
              <p:cNvCxnSpPr>
                <a:cxnSpLocks noChangeShapeType="1"/>
              </p:cNvCxnSpPr>
              <p:nvPr/>
            </p:nvCxnSpPr>
            <p:spPr bwMode="auto">
              <a:xfrm>
                <a:off x="5646119" y="2045715"/>
                <a:ext cx="360048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8" name="矩形 17"/>
            <p:cNvSpPr>
              <a:spLocks noChangeArrowheads="1"/>
            </p:cNvSpPr>
            <p:nvPr/>
          </p:nvSpPr>
          <p:spPr bwMode="auto">
            <a:xfrm>
              <a:off x="6127146" y="1607275"/>
              <a:ext cx="620172" cy="5846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457200"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FF0000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-</a:t>
              </a: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1" name="组合 32"/>
          <p:cNvGrpSpPr/>
          <p:nvPr/>
        </p:nvGrpSpPr>
        <p:grpSpPr bwMode="auto">
          <a:xfrm>
            <a:off x="3727450" y="1730375"/>
            <a:ext cx="2117725" cy="1076325"/>
            <a:chOff x="6472238" y="5300663"/>
            <a:chExt cx="2117725" cy="1076325"/>
          </a:xfrm>
        </p:grpSpPr>
        <p:grpSp>
          <p:nvGrpSpPr>
            <p:cNvPr id="15382" name="组合 63"/>
            <p:cNvGrpSpPr/>
            <p:nvPr/>
          </p:nvGrpSpPr>
          <p:grpSpPr bwMode="auto">
            <a:xfrm>
              <a:off x="6894513" y="5300663"/>
              <a:ext cx="1695450" cy="1076325"/>
              <a:chOff x="5616729" y="2709790"/>
              <a:chExt cx="1694809" cy="1077218"/>
            </a:xfrm>
          </p:grpSpPr>
          <p:grpSp>
            <p:nvGrpSpPr>
              <p:cNvPr id="15384" name="组合 64"/>
              <p:cNvGrpSpPr/>
              <p:nvPr/>
            </p:nvGrpSpPr>
            <p:grpSpPr bwMode="auto">
              <a:xfrm>
                <a:off x="5616729" y="2709790"/>
                <a:ext cx="812884" cy="1077218"/>
                <a:chOff x="5407721" y="1496040"/>
                <a:chExt cx="812884" cy="1077218"/>
              </a:xfrm>
            </p:grpSpPr>
            <p:sp>
              <p:nvSpPr>
                <p:cNvPr id="41" name="矩形 17"/>
                <p:cNvSpPr>
                  <a:spLocks noChangeArrowheads="1"/>
                </p:cNvSpPr>
                <p:nvPr/>
              </p:nvSpPr>
              <p:spPr bwMode="auto">
                <a:xfrm>
                  <a:off x="5407721" y="1496040"/>
                  <a:ext cx="812493" cy="10772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5</a:t>
                  </a:r>
                  <a:endPara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15</a:t>
                  </a:r>
                  <a:endParaRPr lang="zh-CN" altLang="en-US" sz="3200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5390" name="直接连接符 41"/>
                <p:cNvCxnSpPr>
                  <a:cxnSpLocks noChangeShapeType="1"/>
                </p:cNvCxnSpPr>
                <p:nvPr/>
              </p:nvCxnSpPr>
              <p:spPr bwMode="auto">
                <a:xfrm>
                  <a:off x="5561651" y="2034648"/>
                  <a:ext cx="504634" cy="0"/>
                </a:xfrm>
                <a:prstGeom prst="line">
                  <a:avLst/>
                </a:prstGeom>
                <a:noFill/>
                <a:ln w="28575" algn="ctr">
                  <a:solidFill>
                    <a:srgbClr val="FF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7" name="矩形 17"/>
              <p:cNvSpPr>
                <a:spLocks noChangeArrowheads="1"/>
              </p:cNvSpPr>
              <p:nvPr/>
            </p:nvSpPr>
            <p:spPr bwMode="auto">
              <a:xfrm>
                <a:off x="6165796" y="2946524"/>
                <a:ext cx="618891" cy="5846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kern="0">
                    <a:solidFill>
                      <a:srgbClr val="FF0000"/>
                    </a:solidFill>
                    <a:latin typeface="Times New Roman" panose="02020603050405020304"/>
                    <a:ea typeface="楷体_GB2312" panose="02010609030101010101" pitchFamily="49" charset="-122"/>
                  </a:rPr>
                  <a:t>-</a:t>
                </a:r>
                <a:endParaRPr lang="zh-CN" altLang="en-US" sz="3200" b="1" kern="0">
                  <a:solidFill>
                    <a:srgbClr val="FF0000"/>
                  </a:solidFill>
                  <a:latin typeface="Times New Roman" panose="02020603050405020304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5386" name="组合 66"/>
              <p:cNvGrpSpPr/>
              <p:nvPr/>
            </p:nvGrpSpPr>
            <p:grpSpPr bwMode="auto">
              <a:xfrm>
                <a:off x="6498654" y="2709790"/>
                <a:ext cx="812884" cy="1077218"/>
                <a:chOff x="5415340" y="1489962"/>
                <a:chExt cx="812884" cy="1077218"/>
              </a:xfrm>
            </p:grpSpPr>
            <p:sp>
              <p:nvSpPr>
                <p:cNvPr id="39" name="矩形 17"/>
                <p:cNvSpPr>
                  <a:spLocks noChangeArrowheads="1"/>
                </p:cNvSpPr>
                <p:nvPr/>
              </p:nvSpPr>
              <p:spPr bwMode="auto">
                <a:xfrm>
                  <a:off x="5415731" y="1489962"/>
                  <a:ext cx="812493" cy="10772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  <a:endPara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15</a:t>
                  </a:r>
                  <a:endParaRPr lang="zh-CN" altLang="en-US" sz="3200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15388" name="直接连接符 39"/>
                <p:cNvCxnSpPr>
                  <a:cxnSpLocks noChangeShapeType="1"/>
                </p:cNvCxnSpPr>
                <p:nvPr/>
              </p:nvCxnSpPr>
              <p:spPr bwMode="auto">
                <a:xfrm>
                  <a:off x="5569661" y="2028570"/>
                  <a:ext cx="504634" cy="0"/>
                </a:xfrm>
                <a:prstGeom prst="line">
                  <a:avLst/>
                </a:prstGeom>
                <a:noFill/>
                <a:ln w="28575" algn="ctr">
                  <a:solidFill>
                    <a:srgbClr val="FF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35" name="矩形 17"/>
            <p:cNvSpPr>
              <a:spLocks noChangeArrowheads="1"/>
            </p:cNvSpPr>
            <p:nvPr/>
          </p:nvSpPr>
          <p:spPr bwMode="auto">
            <a:xfrm>
              <a:off x="6472238" y="5546726"/>
              <a:ext cx="619125" cy="5842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457200"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FF0000"/>
                  </a:solidFill>
                  <a:latin typeface="Times New Roman" panose="02020603050405020304"/>
                </a:rPr>
                <a:t>=</a:t>
              </a: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27" name="组合 42"/>
          <p:cNvGrpSpPr/>
          <p:nvPr/>
        </p:nvGrpSpPr>
        <p:grpSpPr bwMode="auto">
          <a:xfrm>
            <a:off x="5626100" y="1730375"/>
            <a:ext cx="1235075" cy="1076325"/>
            <a:chOff x="9932988" y="5300663"/>
            <a:chExt cx="1235075" cy="1076325"/>
          </a:xfrm>
        </p:grpSpPr>
        <p:grpSp>
          <p:nvGrpSpPr>
            <p:cNvPr id="15378" name="组合 64"/>
            <p:cNvGrpSpPr/>
            <p:nvPr/>
          </p:nvGrpSpPr>
          <p:grpSpPr bwMode="auto">
            <a:xfrm>
              <a:off x="10355263" y="5300663"/>
              <a:ext cx="812800" cy="1076325"/>
              <a:chOff x="5407721" y="1496040"/>
              <a:chExt cx="812884" cy="1077218"/>
            </a:xfrm>
          </p:grpSpPr>
          <p:sp>
            <p:nvSpPr>
              <p:cNvPr id="46" name="矩形 17"/>
              <p:cNvSpPr>
                <a:spLocks noChangeArrowheads="1"/>
              </p:cNvSpPr>
              <p:nvPr/>
            </p:nvSpPr>
            <p:spPr bwMode="auto">
              <a:xfrm>
                <a:off x="5407721" y="1496040"/>
                <a:ext cx="812884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381" name="直接连接符 46"/>
              <p:cNvCxnSpPr>
                <a:cxnSpLocks noChangeShapeType="1"/>
              </p:cNvCxnSpPr>
              <p:nvPr/>
            </p:nvCxnSpPr>
            <p:spPr bwMode="auto">
              <a:xfrm>
                <a:off x="5561725" y="2034648"/>
                <a:ext cx="504877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5" name="矩形 17"/>
            <p:cNvSpPr>
              <a:spLocks noChangeArrowheads="1"/>
            </p:cNvSpPr>
            <p:nvPr/>
          </p:nvSpPr>
          <p:spPr bwMode="auto">
            <a:xfrm>
              <a:off x="9932988" y="5546726"/>
              <a:ext cx="619125" cy="5842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457200"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FF0000"/>
                  </a:solidFill>
                  <a:latin typeface="Times New Roman" panose="02020603050405020304"/>
                </a:rPr>
                <a:t>=</a:t>
              </a: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sp>
        <p:nvSpPr>
          <p:cNvPr id="48" name="Text Box 831"/>
          <p:cNvSpPr txBox="1">
            <a:spLocks noChangeArrowheads="1"/>
          </p:cNvSpPr>
          <p:nvPr/>
        </p:nvSpPr>
        <p:spPr bwMode="auto">
          <a:xfrm>
            <a:off x="1951038" y="1009650"/>
            <a:ext cx="706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" name="Text Box 831"/>
          <p:cNvSpPr txBox="1">
            <a:spLocks noChangeArrowheads="1"/>
          </p:cNvSpPr>
          <p:nvPr/>
        </p:nvSpPr>
        <p:spPr bwMode="auto">
          <a:xfrm>
            <a:off x="1903413" y="1971675"/>
            <a:ext cx="706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②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2" name="组合 49"/>
          <p:cNvGrpSpPr/>
          <p:nvPr/>
        </p:nvGrpSpPr>
        <p:grpSpPr bwMode="auto">
          <a:xfrm>
            <a:off x="646113" y="2732088"/>
            <a:ext cx="8174037" cy="2195512"/>
            <a:chOff x="665163" y="2763883"/>
            <a:chExt cx="8174037" cy="2195467"/>
          </a:xfrm>
        </p:grpSpPr>
        <p:sp>
          <p:nvSpPr>
            <p:cNvPr id="51" name="Rectangle 2"/>
            <p:cNvSpPr>
              <a:spLocks noChangeArrowheads="1"/>
            </p:cNvSpPr>
            <p:nvPr/>
          </p:nvSpPr>
          <p:spPr bwMode="auto">
            <a:xfrm>
              <a:off x="665163" y="2763883"/>
              <a:ext cx="8174037" cy="2012909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>
              <a:lvl1pPr indent="82740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>
                <a:lnSpc>
                  <a:spcPct val="130000"/>
                </a:lnSpc>
                <a:defRPr/>
              </a:pPr>
              <a:r>
                <a:rPr lang="zh-CN" altLang="en-US" sz="3200" b="1" kern="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答：太平洋和大西洋的面积共占地球表面积的       。太平洋的面积比大西洋多占地球表面积的       。</a:t>
              </a:r>
              <a:endParaRPr lang="zh-CN" alt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5372" name="组合 64"/>
            <p:cNvGrpSpPr/>
            <p:nvPr/>
          </p:nvGrpSpPr>
          <p:grpSpPr bwMode="auto">
            <a:xfrm>
              <a:off x="1911350" y="3248025"/>
              <a:ext cx="812800" cy="1076325"/>
              <a:chOff x="5407721" y="1483330"/>
              <a:chExt cx="812884" cy="1077218"/>
            </a:xfrm>
          </p:grpSpPr>
          <p:sp>
            <p:nvSpPr>
              <p:cNvPr id="56" name="矩形 17"/>
              <p:cNvSpPr>
                <a:spLocks noChangeArrowheads="1"/>
              </p:cNvSpPr>
              <p:nvPr/>
            </p:nvSpPr>
            <p:spPr bwMode="auto">
              <a:xfrm>
                <a:off x="5407721" y="1483365"/>
                <a:ext cx="812884" cy="10771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377" name="直接连接符 56"/>
              <p:cNvCxnSpPr>
                <a:cxnSpLocks noChangeShapeType="1"/>
              </p:cNvCxnSpPr>
              <p:nvPr/>
            </p:nvCxnSpPr>
            <p:spPr bwMode="auto">
              <a:xfrm>
                <a:off x="5561725" y="2015608"/>
                <a:ext cx="504877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373" name="组合 64"/>
            <p:cNvGrpSpPr/>
            <p:nvPr/>
          </p:nvGrpSpPr>
          <p:grpSpPr bwMode="auto">
            <a:xfrm>
              <a:off x="2740025" y="3883025"/>
              <a:ext cx="812800" cy="1076325"/>
              <a:chOff x="5407721" y="1451555"/>
              <a:chExt cx="812884" cy="1077218"/>
            </a:xfrm>
          </p:grpSpPr>
          <p:sp>
            <p:nvSpPr>
              <p:cNvPr id="54" name="矩形 17"/>
              <p:cNvSpPr>
                <a:spLocks noChangeArrowheads="1"/>
              </p:cNvSpPr>
              <p:nvPr/>
            </p:nvSpPr>
            <p:spPr bwMode="auto">
              <a:xfrm>
                <a:off x="5407721" y="1451577"/>
                <a:ext cx="812884" cy="10771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</a:t>
                </a:r>
                <a:endParaRPr lang="zh-CN" altLang="en-US" sz="32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5375" name="直接连接符 54"/>
              <p:cNvCxnSpPr>
                <a:cxnSpLocks noChangeShapeType="1"/>
              </p:cNvCxnSpPr>
              <p:nvPr/>
            </p:nvCxnSpPr>
            <p:spPr bwMode="auto">
              <a:xfrm>
                <a:off x="5561725" y="1990175"/>
                <a:ext cx="504877" cy="0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课堂小结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kumimoji="1"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知识回顾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5963" y="1131888"/>
            <a:ext cx="23050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258888" y="1563688"/>
            <a:ext cx="4679950" cy="647700"/>
          </a:xfrm>
          <a:prstGeom prst="wedgeRoundRectCallout">
            <a:avLst>
              <a:gd name="adj1" fmla="val 57949"/>
              <a:gd name="adj2" fmla="val 3649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什么是通分？怎样通分？</a:t>
            </a:r>
            <a:endParaRPr lang="zh-CN" altLang="en-US" sz="3200" b="1" dirty="0">
              <a:latin typeface="黑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627313" y="1203325"/>
            <a:ext cx="3384550" cy="1190625"/>
          </a:xfrm>
          <a:prstGeom prst="wedgeRoundRectCallout">
            <a:avLst>
              <a:gd name="adj1" fmla="val 60731"/>
              <a:gd name="adj2" fmla="val 3028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把下面每组中的两个分数通分。</a:t>
            </a:r>
            <a:endParaRPr lang="zh-CN" altLang="en-US" sz="3200" b="1" dirty="0">
              <a:latin typeface="黑体" panose="02010609060101010101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542925" y="3014663"/>
            <a:ext cx="1838325" cy="1077912"/>
            <a:chOff x="1142586" y="4105364"/>
            <a:chExt cx="1838228" cy="1077218"/>
          </a:xfrm>
        </p:grpSpPr>
        <p:grpSp>
          <p:nvGrpSpPr>
            <p:cNvPr id="10263" name="组合 17"/>
            <p:cNvGrpSpPr/>
            <p:nvPr/>
          </p:nvGrpSpPr>
          <p:grpSpPr bwMode="auto">
            <a:xfrm>
              <a:off x="2201419" y="4105364"/>
              <a:ext cx="779395" cy="1077218"/>
              <a:chOff x="7662448" y="942650"/>
              <a:chExt cx="639713" cy="1077859"/>
            </a:xfrm>
          </p:grpSpPr>
          <p:sp>
            <p:nvSpPr>
              <p:cNvPr id="22" name="矩形 17"/>
              <p:cNvSpPr>
                <a:spLocks noChangeArrowheads="1"/>
              </p:cNvSpPr>
              <p:nvPr/>
            </p:nvSpPr>
            <p:spPr bwMode="auto">
              <a:xfrm>
                <a:off x="7662427" y="942650"/>
                <a:ext cx="639734" cy="1077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5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7834412" y="1482373"/>
                <a:ext cx="2957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64" name="矩形 17"/>
            <p:cNvSpPr>
              <a:spLocks noChangeArrowheads="1"/>
            </p:cNvSpPr>
            <p:nvPr/>
          </p:nvSpPr>
          <p:spPr bwMode="auto">
            <a:xfrm>
              <a:off x="1744025" y="4351586"/>
              <a:ext cx="6734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</a:rPr>
                <a:t>和</a:t>
              </a:r>
              <a:endParaRPr lang="zh-CN" altLang="en-US" sz="3200" b="1">
                <a:latin typeface="黑体" panose="02010609060101010101" pitchFamily="49" charset="-122"/>
              </a:endParaRPr>
            </a:p>
          </p:txBody>
        </p:sp>
        <p:grpSp>
          <p:nvGrpSpPr>
            <p:cNvPr id="10265" name="组合 123"/>
            <p:cNvGrpSpPr/>
            <p:nvPr/>
          </p:nvGrpSpPr>
          <p:grpSpPr bwMode="auto">
            <a:xfrm>
              <a:off x="1142586" y="4105364"/>
              <a:ext cx="779395" cy="1077218"/>
              <a:chOff x="7457902" y="942650"/>
              <a:chExt cx="639713" cy="1077859"/>
            </a:xfrm>
          </p:grpSpPr>
          <p:sp>
            <p:nvSpPr>
              <p:cNvPr id="20" name="矩形 17"/>
              <p:cNvSpPr>
                <a:spLocks noChangeArrowheads="1"/>
              </p:cNvSpPr>
              <p:nvPr/>
            </p:nvSpPr>
            <p:spPr bwMode="auto">
              <a:xfrm>
                <a:off x="7457902" y="942650"/>
                <a:ext cx="639735" cy="1077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7629888" y="1482373"/>
                <a:ext cx="29576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10"/>
          <p:cNvGrpSpPr/>
          <p:nvPr/>
        </p:nvGrpSpPr>
        <p:grpSpPr bwMode="auto">
          <a:xfrm>
            <a:off x="2486025" y="3014663"/>
            <a:ext cx="1836738" cy="1077912"/>
            <a:chOff x="1142586" y="4105364"/>
            <a:chExt cx="1838228" cy="1077218"/>
          </a:xfrm>
        </p:grpSpPr>
        <p:grpSp>
          <p:nvGrpSpPr>
            <p:cNvPr id="10256" name="组合 17"/>
            <p:cNvGrpSpPr/>
            <p:nvPr/>
          </p:nvGrpSpPr>
          <p:grpSpPr bwMode="auto">
            <a:xfrm>
              <a:off x="2201419" y="4105364"/>
              <a:ext cx="779395" cy="1077218"/>
              <a:chOff x="7662448" y="942650"/>
              <a:chExt cx="639713" cy="1077859"/>
            </a:xfrm>
          </p:grpSpPr>
          <p:sp>
            <p:nvSpPr>
              <p:cNvPr id="30" name="矩形 17"/>
              <p:cNvSpPr>
                <a:spLocks noChangeArrowheads="1"/>
              </p:cNvSpPr>
              <p:nvPr/>
            </p:nvSpPr>
            <p:spPr bwMode="auto">
              <a:xfrm>
                <a:off x="7661873" y="942650"/>
                <a:ext cx="640288" cy="1077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7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20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7834007" y="1482373"/>
                <a:ext cx="29601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57" name="矩形 17"/>
            <p:cNvSpPr>
              <a:spLocks noChangeArrowheads="1"/>
            </p:cNvSpPr>
            <p:nvPr/>
          </p:nvSpPr>
          <p:spPr bwMode="auto">
            <a:xfrm>
              <a:off x="1744025" y="4351586"/>
              <a:ext cx="6734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</a:rPr>
                <a:t>和</a:t>
              </a:r>
              <a:endParaRPr lang="zh-CN" altLang="en-US" sz="3200" b="1">
                <a:latin typeface="黑体" panose="02010609060101010101" pitchFamily="49" charset="-122"/>
              </a:endParaRPr>
            </a:p>
          </p:txBody>
        </p:sp>
        <p:grpSp>
          <p:nvGrpSpPr>
            <p:cNvPr id="10258" name="组合 123"/>
            <p:cNvGrpSpPr/>
            <p:nvPr/>
          </p:nvGrpSpPr>
          <p:grpSpPr bwMode="auto">
            <a:xfrm>
              <a:off x="1142586" y="4105364"/>
              <a:ext cx="779395" cy="1077218"/>
              <a:chOff x="7457902" y="942650"/>
              <a:chExt cx="639713" cy="1077859"/>
            </a:xfrm>
          </p:grpSpPr>
          <p:sp>
            <p:nvSpPr>
              <p:cNvPr id="28" name="矩形 17"/>
              <p:cNvSpPr>
                <a:spLocks noChangeArrowheads="1"/>
              </p:cNvSpPr>
              <p:nvPr/>
            </p:nvSpPr>
            <p:spPr bwMode="auto">
              <a:xfrm>
                <a:off x="7457902" y="942650"/>
                <a:ext cx="640288" cy="1077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7630036" y="1482373"/>
                <a:ext cx="29601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10"/>
          <p:cNvGrpSpPr/>
          <p:nvPr/>
        </p:nvGrpSpPr>
        <p:grpSpPr bwMode="auto">
          <a:xfrm>
            <a:off x="4427538" y="3014663"/>
            <a:ext cx="1838325" cy="1077912"/>
            <a:chOff x="1142586" y="4105364"/>
            <a:chExt cx="1838228" cy="1077218"/>
          </a:xfrm>
        </p:grpSpPr>
        <p:grpSp>
          <p:nvGrpSpPr>
            <p:cNvPr id="10249" name="组合 17"/>
            <p:cNvGrpSpPr/>
            <p:nvPr/>
          </p:nvGrpSpPr>
          <p:grpSpPr bwMode="auto">
            <a:xfrm>
              <a:off x="2201419" y="4105364"/>
              <a:ext cx="779395" cy="1077218"/>
              <a:chOff x="7662448" y="942650"/>
              <a:chExt cx="639713" cy="1077859"/>
            </a:xfrm>
          </p:grpSpPr>
          <p:sp>
            <p:nvSpPr>
              <p:cNvPr id="38" name="矩形 17"/>
              <p:cNvSpPr>
                <a:spLocks noChangeArrowheads="1"/>
              </p:cNvSpPr>
              <p:nvPr/>
            </p:nvSpPr>
            <p:spPr bwMode="auto">
              <a:xfrm>
                <a:off x="7662426" y="942650"/>
                <a:ext cx="639735" cy="1077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8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7834412" y="1482373"/>
                <a:ext cx="29576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50" name="矩形 17"/>
            <p:cNvSpPr>
              <a:spLocks noChangeArrowheads="1"/>
            </p:cNvSpPr>
            <p:nvPr/>
          </p:nvSpPr>
          <p:spPr bwMode="auto">
            <a:xfrm>
              <a:off x="1744025" y="4351586"/>
              <a:ext cx="6734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</a:rPr>
                <a:t>和</a:t>
              </a:r>
              <a:endParaRPr lang="zh-CN" altLang="en-US" sz="3200" b="1">
                <a:latin typeface="黑体" panose="02010609060101010101" pitchFamily="49" charset="-122"/>
              </a:endParaRPr>
            </a:p>
          </p:txBody>
        </p:sp>
        <p:grpSp>
          <p:nvGrpSpPr>
            <p:cNvPr id="10251" name="组合 123"/>
            <p:cNvGrpSpPr/>
            <p:nvPr/>
          </p:nvGrpSpPr>
          <p:grpSpPr bwMode="auto">
            <a:xfrm>
              <a:off x="1142586" y="4105364"/>
              <a:ext cx="779395" cy="1077218"/>
              <a:chOff x="7457902" y="942650"/>
              <a:chExt cx="639713" cy="1077859"/>
            </a:xfrm>
          </p:grpSpPr>
          <p:sp>
            <p:nvSpPr>
              <p:cNvPr id="36" name="矩形 17"/>
              <p:cNvSpPr>
                <a:spLocks noChangeArrowheads="1"/>
              </p:cNvSpPr>
              <p:nvPr/>
            </p:nvSpPr>
            <p:spPr bwMode="auto">
              <a:xfrm>
                <a:off x="7457902" y="942650"/>
                <a:ext cx="639734" cy="1077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5</a:t>
                </a:r>
                <a:endParaRPr lang="en-US" altLang="zh-CN" sz="3200" b="1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等线 Light" panose="02010600030101010101" pitchFamily="2" charset="-122"/>
                    <a:ea typeface="宋体" panose="02010600030101010101" pitchFamily="2" charset="-122"/>
                  </a:rPr>
                  <a:t>12</a:t>
                </a:r>
                <a:endParaRPr lang="zh-CN" altLang="en-US" sz="3200" b="1" baseline="30000">
                  <a:latin typeface="等线 Light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7629888" y="1482373"/>
                <a:ext cx="2957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Box 8"/>
          <p:cNvSpPr txBox="1">
            <a:spLocks noChangeArrowheads="1"/>
          </p:cNvSpPr>
          <p:nvPr/>
        </p:nvSpPr>
        <p:spPr bwMode="auto">
          <a:xfrm>
            <a:off x="576263" y="1411288"/>
            <a:ext cx="79914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计算           ，         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0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3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6425" y="1347788"/>
            <a:ext cx="7318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26"/>
          <p:cNvGraphicFramePr>
            <a:graphicFrameLocks noChangeAspect="1"/>
          </p:cNvGraphicFramePr>
          <p:nvPr/>
        </p:nvGraphicFramePr>
        <p:xfrm>
          <a:off x="2339975" y="1196975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2" imgW="381000" imgH="393700" progId="">
                  <p:embed/>
                </p:oleObj>
              </mc:Choice>
              <mc:Fallback>
                <p:oleObj name="Equation" r:id="rId2" imgW="381000" imgH="393700" progId="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1196975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7"/>
          <p:cNvGraphicFramePr>
            <a:graphicFrameLocks noChangeAspect="1"/>
          </p:cNvGraphicFramePr>
          <p:nvPr/>
        </p:nvGraphicFramePr>
        <p:xfrm>
          <a:off x="3708400" y="1196975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4" imgW="381000" imgH="393700" progId="">
                  <p:embed/>
                </p:oleObj>
              </mc:Choice>
              <mc:Fallback>
                <p:oleObj name="Equation" r:id="rId4" imgW="381000" imgH="393700" progId="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196975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8"/>
          <p:cNvGraphicFramePr>
            <a:graphicFrameLocks noChangeAspect="1"/>
          </p:cNvGraphicFramePr>
          <p:nvPr/>
        </p:nvGraphicFramePr>
        <p:xfrm>
          <a:off x="1258888" y="2355850"/>
          <a:ext cx="133191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6" imgW="495300" imgH="393700" progId="">
                  <p:embed/>
                </p:oleObj>
              </mc:Choice>
              <mc:Fallback>
                <p:oleObj name="Equation" r:id="rId6" imgW="495300" imgH="3937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355850"/>
                        <a:ext cx="133191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95563" y="2532063"/>
            <a:ext cx="5094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说一说：你是怎样计算的？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92888" y="3286125"/>
            <a:ext cx="12922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930400" y="3548063"/>
            <a:ext cx="4437063" cy="1055608"/>
          </a:xfrm>
          <a:prstGeom prst="wedgeRoundRectCallout">
            <a:avLst>
              <a:gd name="adj1" fmla="val 58387"/>
              <a:gd name="adj2" fmla="val -2757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</a:rPr>
              <a:t>7 </a:t>
            </a:r>
            <a:r>
              <a:rPr lang="zh-CN" altLang="en-US" sz="2800" b="1" dirty="0">
                <a:latin typeface="+mn-lt"/>
              </a:rPr>
              <a:t>和 </a:t>
            </a:r>
            <a:r>
              <a:rPr lang="en-US" altLang="zh-CN" sz="2800" b="1" dirty="0">
                <a:latin typeface="+mn-lt"/>
              </a:rPr>
              <a:t>5 </a:t>
            </a:r>
            <a:r>
              <a:rPr lang="zh-CN" altLang="en-US" sz="2800" b="1" dirty="0">
                <a:latin typeface="+mn-lt"/>
              </a:rPr>
              <a:t>的最小公倍数是 </a:t>
            </a:r>
            <a:r>
              <a:rPr lang="en-US" altLang="zh-CN" sz="2800" b="1" dirty="0">
                <a:latin typeface="+mn-lt"/>
              </a:rPr>
              <a:t>35 </a:t>
            </a:r>
            <a:r>
              <a:rPr lang="zh-CN" altLang="en-US" sz="2800" b="1" dirty="0">
                <a:latin typeface="+mn-lt"/>
              </a:rPr>
              <a:t>，把分母化成 </a:t>
            </a:r>
            <a:r>
              <a:rPr lang="en-US" altLang="zh-CN" sz="2800" b="1" dirty="0">
                <a:latin typeface="+mn-lt"/>
              </a:rPr>
              <a:t>35 </a:t>
            </a:r>
            <a:r>
              <a:rPr lang="zh-CN" altLang="en-US" sz="2800" b="1" dirty="0">
                <a:latin typeface="+mn-lt"/>
              </a:rPr>
              <a:t>。</a:t>
            </a:r>
            <a:endParaRPr lang="zh-CN" alt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ct 28"/>
          <p:cNvGraphicFramePr>
            <a:graphicFrameLocks noChangeAspect="1"/>
          </p:cNvGraphicFramePr>
          <p:nvPr/>
        </p:nvGraphicFramePr>
        <p:xfrm>
          <a:off x="2182813" y="427038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427038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9"/>
          <p:cNvGraphicFramePr>
            <a:graphicFrameLocks noChangeAspect="1"/>
          </p:cNvGraphicFramePr>
          <p:nvPr/>
        </p:nvGraphicFramePr>
        <p:xfrm>
          <a:off x="1885950" y="1506538"/>
          <a:ext cx="23558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3" imgW="875665" imgH="393700" progId="">
                  <p:embed/>
                </p:oleObj>
              </mc:Choice>
              <mc:Fallback>
                <p:oleObj name="Equation" r:id="rId3" imgW="875665" imgH="393700" progId="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5950" y="1506538"/>
                        <a:ext cx="235585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箭头: 右 11"/>
          <p:cNvSpPr/>
          <p:nvPr/>
        </p:nvSpPr>
        <p:spPr>
          <a:xfrm>
            <a:off x="4333875" y="1916113"/>
            <a:ext cx="523875" cy="260350"/>
          </a:xfrm>
          <a:prstGeom prst="rightArrow">
            <a:avLst/>
          </a:prstGeom>
          <a:solidFill>
            <a:srgbClr val="D62693"/>
          </a:solidFill>
          <a:ln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D62693"/>
              </a:solidFill>
            </a:endParaRPr>
          </a:p>
        </p:txBody>
      </p:sp>
      <p:sp>
        <p:nvSpPr>
          <p:cNvPr id="24" name="流程图: 过程 23"/>
          <p:cNvSpPr/>
          <p:nvPr/>
        </p:nvSpPr>
        <p:spPr>
          <a:xfrm>
            <a:off x="4951413" y="1506538"/>
            <a:ext cx="3621087" cy="1054100"/>
          </a:xfrm>
          <a:prstGeom prst="flowChartProcess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</a:rPr>
              <a:t>用 </a:t>
            </a:r>
            <a:r>
              <a:rPr lang="en-US" altLang="zh-CN" sz="3200" b="1" dirty="0">
                <a:solidFill>
                  <a:srgbClr val="0000FF"/>
                </a:solidFill>
              </a:rPr>
              <a:t>5 </a:t>
            </a:r>
            <a:r>
              <a:rPr lang="zh-CN" altLang="en-US" sz="3200" b="1" dirty="0">
                <a:solidFill>
                  <a:srgbClr val="0000FF"/>
                </a:solidFill>
              </a:rPr>
              <a:t>和 </a:t>
            </a:r>
            <a:r>
              <a:rPr lang="en-US" altLang="zh-CN" sz="3200" b="1" dirty="0">
                <a:solidFill>
                  <a:srgbClr val="0000FF"/>
                </a:solidFill>
              </a:rPr>
              <a:t>7 </a:t>
            </a:r>
            <a:r>
              <a:rPr lang="zh-CN" altLang="en-US" sz="3200" b="1" dirty="0">
                <a:solidFill>
                  <a:srgbClr val="0000FF"/>
                </a:solidFill>
              </a:rPr>
              <a:t>的最小公倍数作公分母。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41" name="Object 30"/>
          <p:cNvGraphicFramePr>
            <a:graphicFrameLocks noChangeAspect="1"/>
          </p:cNvGraphicFramePr>
          <p:nvPr/>
        </p:nvGraphicFramePr>
        <p:xfrm>
          <a:off x="1884363" y="2584450"/>
          <a:ext cx="17430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5" imgW="647700" imgH="393700" progId="">
                  <p:embed/>
                </p:oleObj>
              </mc:Choice>
              <mc:Fallback>
                <p:oleObj name="Equation" r:id="rId5" imgW="647700" imgH="393700" progId="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363" y="2584450"/>
                        <a:ext cx="174307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31"/>
          <p:cNvGraphicFramePr>
            <a:graphicFrameLocks noChangeAspect="1"/>
          </p:cNvGraphicFramePr>
          <p:nvPr/>
        </p:nvGraphicFramePr>
        <p:xfrm>
          <a:off x="1884363" y="3663950"/>
          <a:ext cx="8890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7" imgW="330200" imgH="393700" progId="">
                  <p:embed/>
                </p:oleObj>
              </mc:Choice>
              <mc:Fallback>
                <p:oleObj name="Equation" r:id="rId7" imgW="330200" imgH="393700" progId="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363" y="3663950"/>
                        <a:ext cx="88900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Object 32"/>
          <p:cNvGraphicFramePr>
            <a:graphicFrameLocks noChangeAspect="1"/>
          </p:cNvGraphicFramePr>
          <p:nvPr/>
        </p:nvGraphicFramePr>
        <p:xfrm>
          <a:off x="2182813" y="427038"/>
          <a:ext cx="10239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427038"/>
                        <a:ext cx="102393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4388" y="2403475"/>
            <a:ext cx="1384300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AutoShape 27"/>
          <p:cNvSpPr>
            <a:spLocks noChangeArrowheads="1"/>
          </p:cNvSpPr>
          <p:nvPr/>
        </p:nvSpPr>
        <p:spPr bwMode="auto">
          <a:xfrm>
            <a:off x="4500563" y="668338"/>
            <a:ext cx="3189287" cy="2281476"/>
          </a:xfrm>
          <a:prstGeom prst="wedgeRoundRectCallout">
            <a:avLst>
              <a:gd name="adj1" fmla="val 34596"/>
              <a:gd name="adj2" fmla="val 7058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9 </a:t>
            </a:r>
            <a:r>
              <a:rPr lang="zh-CN" altLang="en-US" sz="3200" b="1" dirty="0">
                <a:latin typeface="+mn-lt"/>
              </a:rPr>
              <a:t>和 </a:t>
            </a:r>
            <a:r>
              <a:rPr lang="en-US" altLang="zh-CN" sz="3200" b="1" dirty="0">
                <a:latin typeface="+mn-lt"/>
              </a:rPr>
              <a:t>6 </a:t>
            </a:r>
            <a:r>
              <a:rPr lang="zh-CN" altLang="en-US" sz="3200" b="1" dirty="0">
                <a:latin typeface="+mn-lt"/>
              </a:rPr>
              <a:t>的最小公倍数是</a:t>
            </a:r>
            <a:r>
              <a:rPr lang="en-US" altLang="zh-CN" sz="3200" b="1" dirty="0">
                <a:latin typeface="+mn-lt"/>
              </a:rPr>
              <a:t>18 </a:t>
            </a:r>
            <a:r>
              <a:rPr lang="zh-CN" altLang="en-US" sz="3200" b="1" dirty="0">
                <a:latin typeface="+mn-lt"/>
              </a:rPr>
              <a:t>，把分母化成 </a:t>
            </a:r>
            <a:r>
              <a:rPr lang="en-US" altLang="zh-CN" sz="3200" b="1" dirty="0">
                <a:latin typeface="+mn-lt"/>
              </a:rPr>
              <a:t>18 </a:t>
            </a:r>
            <a:r>
              <a:rPr lang="zh-CN" altLang="en-US" sz="3200" b="1" dirty="0">
                <a:latin typeface="+mn-lt"/>
              </a:rPr>
              <a:t>。</a:t>
            </a:r>
            <a:endParaRPr lang="zh-CN" altLang="en-US" sz="3200" b="1" dirty="0">
              <a:latin typeface="+mn-lt"/>
            </a:endParaRPr>
          </a:p>
        </p:txBody>
      </p:sp>
      <p:graphicFrame>
        <p:nvGraphicFramePr>
          <p:cNvPr id="82" name="Object 33"/>
          <p:cNvGraphicFramePr>
            <a:graphicFrameLocks noChangeAspect="1"/>
          </p:cNvGraphicFramePr>
          <p:nvPr/>
        </p:nvGraphicFramePr>
        <p:xfrm>
          <a:off x="1885950" y="1506538"/>
          <a:ext cx="23558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4" imgW="875665" imgH="393700" progId="">
                  <p:embed/>
                </p:oleObj>
              </mc:Choice>
              <mc:Fallback>
                <p:oleObj name="Equation" r:id="rId4" imgW="875665" imgH="393700" progId="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5950" y="1506538"/>
                        <a:ext cx="235585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34"/>
          <p:cNvGraphicFramePr>
            <a:graphicFrameLocks noChangeAspect="1"/>
          </p:cNvGraphicFramePr>
          <p:nvPr/>
        </p:nvGraphicFramePr>
        <p:xfrm>
          <a:off x="1885950" y="2573338"/>
          <a:ext cx="167481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6" imgW="622300" imgH="393700" progId="">
                  <p:embed/>
                </p:oleObj>
              </mc:Choice>
              <mc:Fallback>
                <p:oleObj name="Equation" r:id="rId6" imgW="622300" imgH="393700" progId="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5950" y="2573338"/>
                        <a:ext cx="1674813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35"/>
          <p:cNvGraphicFramePr>
            <a:graphicFrameLocks noChangeAspect="1"/>
          </p:cNvGraphicFramePr>
          <p:nvPr/>
        </p:nvGraphicFramePr>
        <p:xfrm>
          <a:off x="1900238" y="3663950"/>
          <a:ext cx="85566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8" imgW="317500" imgH="393065" progId="">
                  <p:embed/>
                </p:oleObj>
              </mc:Choice>
              <mc:Fallback>
                <p:oleObj name="Equation" r:id="rId8" imgW="317500" imgH="393065" progId="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0238" y="3663950"/>
                        <a:ext cx="85566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619250" y="776288"/>
            <a:ext cx="1420813" cy="584200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试一试</a:t>
            </a:r>
            <a:endParaRPr lang="zh-CN" altLang="en-US" dirty="0"/>
          </a:p>
        </p:txBody>
      </p:sp>
      <p:sp>
        <p:nvSpPr>
          <p:cNvPr id="4102" name="TextBox 8"/>
          <p:cNvSpPr txBox="1">
            <a:spLocks noChangeArrowheads="1"/>
          </p:cNvSpPr>
          <p:nvPr/>
        </p:nvSpPr>
        <p:spPr bwMode="auto">
          <a:xfrm>
            <a:off x="576263" y="1819275"/>
            <a:ext cx="799147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计算           ，         ，         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098" name="Object 20"/>
          <p:cNvGraphicFramePr>
            <a:graphicFrameLocks noChangeAspect="1"/>
          </p:cNvGraphicFramePr>
          <p:nvPr/>
        </p:nvGraphicFramePr>
        <p:xfrm>
          <a:off x="2339975" y="160496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160496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1"/>
          <p:cNvGraphicFramePr>
            <a:graphicFrameLocks noChangeAspect="1"/>
          </p:cNvGraphicFramePr>
          <p:nvPr/>
        </p:nvGraphicFramePr>
        <p:xfrm>
          <a:off x="3708400" y="160496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3" imgW="381000" imgH="393700" progId="">
                  <p:embed/>
                </p:oleObj>
              </mc:Choice>
              <mc:Fallback>
                <p:oleObj name="Equation" r:id="rId3" imgW="381000" imgH="393700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60496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2"/>
          <p:cNvGraphicFramePr>
            <a:graphicFrameLocks noChangeAspect="1"/>
          </p:cNvGraphicFramePr>
          <p:nvPr/>
        </p:nvGraphicFramePr>
        <p:xfrm>
          <a:off x="5076825" y="1604963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5" imgW="381000" imgH="393700" progId="">
                  <p:embed/>
                </p:oleObj>
              </mc:Choice>
              <mc:Fallback>
                <p:oleObj name="Equation" r:id="rId5" imgW="381000" imgH="393700" progId="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1604963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 Box 187"/>
          <p:cNvSpPr txBox="1">
            <a:spLocks noChangeArrowheads="1"/>
          </p:cNvSpPr>
          <p:nvPr/>
        </p:nvSpPr>
        <p:spPr bwMode="auto">
          <a:xfrm>
            <a:off x="431800" y="2873375"/>
            <a:ext cx="828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说一说：每个算式中的公分母是几？　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45" name="Rectangle 192"/>
          <p:cNvSpPr>
            <a:spLocks noChangeArrowheads="1"/>
          </p:cNvSpPr>
          <p:nvPr/>
        </p:nvSpPr>
        <p:spPr bwMode="auto">
          <a:xfrm>
            <a:off x="431800" y="3592513"/>
            <a:ext cx="8280400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和同桌交流一下，你是怎样算的？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Object 55"/>
          <p:cNvGraphicFramePr>
            <a:graphicFrameLocks noChangeAspect="1"/>
          </p:cNvGraphicFramePr>
          <p:nvPr/>
        </p:nvGraphicFramePr>
        <p:xfrm>
          <a:off x="1403350" y="831850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831850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"/>
          <p:cNvGraphicFramePr>
            <a:graphicFrameLocks noChangeAspect="1"/>
          </p:cNvGraphicFramePr>
          <p:nvPr/>
        </p:nvGraphicFramePr>
        <p:xfrm>
          <a:off x="1403350" y="2128838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3" imgW="381000" imgH="393700" progId="">
                  <p:embed/>
                </p:oleObj>
              </mc:Choice>
              <mc:Fallback>
                <p:oleObj name="Equation" r:id="rId3" imgW="381000" imgH="393700" progId="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128838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7"/>
          <p:cNvGraphicFramePr>
            <a:graphicFrameLocks noChangeAspect="1"/>
          </p:cNvGraphicFramePr>
          <p:nvPr/>
        </p:nvGraphicFramePr>
        <p:xfrm>
          <a:off x="1403350" y="3424238"/>
          <a:ext cx="10239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5" imgW="381000" imgH="393700" progId="">
                  <p:embed/>
                </p:oleObj>
              </mc:Choice>
              <mc:Fallback>
                <p:oleObj name="Equation" r:id="rId5" imgW="381000" imgH="393700" progId="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424238"/>
                        <a:ext cx="1023938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8"/>
          <p:cNvGraphicFramePr>
            <a:graphicFrameLocks noChangeAspect="1"/>
          </p:cNvGraphicFramePr>
          <p:nvPr/>
        </p:nvGraphicFramePr>
        <p:xfrm>
          <a:off x="2484438" y="831850"/>
          <a:ext cx="17399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7" imgW="647700" imgH="393700" progId="">
                  <p:embed/>
                </p:oleObj>
              </mc:Choice>
              <mc:Fallback>
                <p:oleObj name="Equation" r:id="rId7" imgW="647700" imgH="393700" progId="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831850"/>
                        <a:ext cx="173990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9"/>
          <p:cNvGraphicFramePr>
            <a:graphicFrameLocks noChangeAspect="1"/>
          </p:cNvGraphicFramePr>
          <p:nvPr/>
        </p:nvGraphicFramePr>
        <p:xfrm>
          <a:off x="4279900" y="831850"/>
          <a:ext cx="88582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9" imgW="330200" imgH="393700" progId="">
                  <p:embed/>
                </p:oleObj>
              </mc:Choice>
              <mc:Fallback>
                <p:oleObj name="Equation" r:id="rId9" imgW="330200" imgH="393700" progId="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9900" y="831850"/>
                        <a:ext cx="88582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60"/>
          <p:cNvGraphicFramePr>
            <a:graphicFrameLocks noChangeAspect="1"/>
          </p:cNvGraphicFramePr>
          <p:nvPr/>
        </p:nvGraphicFramePr>
        <p:xfrm>
          <a:off x="2484438" y="2127250"/>
          <a:ext cx="129698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11" imgW="482600" imgH="393700" progId="">
                  <p:embed/>
                </p:oleObj>
              </mc:Choice>
              <mc:Fallback>
                <p:oleObj name="Equation" r:id="rId11" imgW="482600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2127250"/>
                        <a:ext cx="1296987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1"/>
          <p:cNvGraphicFramePr>
            <a:graphicFrameLocks noChangeAspect="1"/>
          </p:cNvGraphicFramePr>
          <p:nvPr/>
        </p:nvGraphicFramePr>
        <p:xfrm>
          <a:off x="3836988" y="2127250"/>
          <a:ext cx="68262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13" imgW="254000" imgH="393700" progId="">
                  <p:embed/>
                </p:oleObj>
              </mc:Choice>
              <mc:Fallback>
                <p:oleObj name="Equation" r:id="rId13" imgW="254000" imgH="3937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6988" y="2127250"/>
                        <a:ext cx="682625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62"/>
          <p:cNvGraphicFramePr>
            <a:graphicFrameLocks noChangeAspect="1"/>
          </p:cNvGraphicFramePr>
          <p:nvPr/>
        </p:nvGraphicFramePr>
        <p:xfrm>
          <a:off x="2484438" y="3424238"/>
          <a:ext cx="170656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15" imgW="635000" imgH="393700" progId="">
                  <p:embed/>
                </p:oleObj>
              </mc:Choice>
              <mc:Fallback>
                <p:oleObj name="Equation" r:id="rId15" imgW="635000" imgH="3937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3424238"/>
                        <a:ext cx="170656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63"/>
          <p:cNvGraphicFramePr>
            <a:graphicFrameLocks noChangeAspect="1"/>
          </p:cNvGraphicFramePr>
          <p:nvPr/>
        </p:nvGraphicFramePr>
        <p:xfrm>
          <a:off x="4246563" y="3424238"/>
          <a:ext cx="88741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17" imgW="330200" imgH="393700" progId="">
                  <p:embed/>
                </p:oleObj>
              </mc:Choice>
              <mc:Fallback>
                <p:oleObj name="Equation" r:id="rId17" imgW="330200" imgH="3937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6563" y="3424238"/>
                        <a:ext cx="887412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" name="Text Box 187"/>
          <p:cNvSpPr txBox="1">
            <a:spLocks noChangeArrowheads="1"/>
          </p:cNvSpPr>
          <p:nvPr/>
        </p:nvSpPr>
        <p:spPr bwMode="auto">
          <a:xfrm>
            <a:off x="5165725" y="2116138"/>
            <a:ext cx="35417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说一说：分母不同的分数怎样加减？　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流程图: 过程 31"/>
          <p:cNvSpPr/>
          <p:nvPr/>
        </p:nvSpPr>
        <p:spPr>
          <a:xfrm>
            <a:off x="522288" y="1947863"/>
            <a:ext cx="8099425" cy="1247775"/>
          </a:xfrm>
          <a:prstGeom prst="flowChartProcess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</a:rPr>
              <a:t>分母不同的分数相加减，先通分，再按照同分母分数加减法计算。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课堂活动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1" name="Rectangle 2"/>
          <p:cNvSpPr txBox="1">
            <a:spLocks noChangeArrowheads="1"/>
          </p:cNvSpPr>
          <p:nvPr/>
        </p:nvSpPr>
        <p:spPr bwMode="auto">
          <a:xfrm>
            <a:off x="431800" y="1131888"/>
            <a:ext cx="8280400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</a:rPr>
              <a:t> 议一议。计算分数、小数、整数的加、减法有什么相同点和不同点？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431800" y="2333625"/>
            <a:ext cx="8280400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进行加减法计算时，单位相同的两个数，才能直接相加减（相同数位对齐、小数点对齐、异分母化成同分母分数都是为了保证单位相同）。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431800" y="4002088"/>
            <a:ext cx="6480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计算步骤不一样。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0875936b-d490-486d-9b15-73392a5480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>全屏显示(16:9)</PresentationFormat>
  <Paragraphs>154</Paragraphs>
  <Slides>17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Times New Roman</vt:lpstr>
      <vt:lpstr>楷体_GB2312</vt:lpstr>
      <vt:lpstr>新宋体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525AD2ECBA8A473584ADE2A8A2AB4510</vt:lpwstr>
  </property>
</Properties>
</file>