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8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2"/>
    <p:sldId id="338" r:id="rId13"/>
    <p:sldId id="339" r:id="rId14"/>
    <p:sldId id="340" r:id="rId15"/>
    <p:sldId id="341" r:id="rId16"/>
    <p:sldId id="342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10" d="100"/>
          <a:sy n="110" d="100"/>
        </p:scale>
        <p:origin x="-1644" y="-708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5" Type="http://schemas.openxmlformats.org/officeDocument/2006/relationships/image" Target="../media/image16.wmf"/><Relationship Id="rId14" Type="http://schemas.openxmlformats.org/officeDocument/2006/relationships/image" Target="../media/image15.wmf"/><Relationship Id="rId13" Type="http://schemas.openxmlformats.org/officeDocument/2006/relationships/image" Target="../media/image14.wmf"/><Relationship Id="rId12" Type="http://schemas.openxmlformats.org/officeDocument/2006/relationships/image" Target="../media/image13.wmf"/><Relationship Id="rId11" Type="http://schemas.openxmlformats.org/officeDocument/2006/relationships/image" Target="../media/image12.wmf"/><Relationship Id="rId10" Type="http://schemas.openxmlformats.org/officeDocument/2006/relationships/image" Target="../media/image11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45.wmf"/><Relationship Id="rId8" Type="http://schemas.openxmlformats.org/officeDocument/2006/relationships/image" Target="../media/image44.wmf"/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0" Type="http://schemas.openxmlformats.org/officeDocument/2006/relationships/image" Target="../media/image46.wmf"/><Relationship Id="rId1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55.wmf"/><Relationship Id="rId8" Type="http://schemas.openxmlformats.org/officeDocument/2006/relationships/image" Target="../media/image54.wmf"/><Relationship Id="rId7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64.wmf"/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73A9EF7F-0943-4802-A669-440AE79CE3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A1D4576C-796C-4117-8672-083095E2BC8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88C415A-B384-40C8-89E3-2F07B210D54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239D2A67-A709-497E-907C-4DA299BE46A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A7A7B02B-7033-4685-9B91-7CCC86996F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52FA9141-44E2-4B5C-A1FD-4BAF4CE092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20" Type="http://schemas.openxmlformats.org/officeDocument/2006/relationships/vmlDrawing" Target="../drawings/vmlDrawing6.vml"/><Relationship Id="rId2" Type="http://schemas.openxmlformats.org/officeDocument/2006/relationships/image" Target="../media/image47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55.wmf"/><Relationship Id="rId17" Type="http://schemas.openxmlformats.org/officeDocument/2006/relationships/oleObject" Target="../embeddings/oleObject48.bin"/><Relationship Id="rId16" Type="http://schemas.openxmlformats.org/officeDocument/2006/relationships/image" Target="../media/image54.wmf"/><Relationship Id="rId15" Type="http://schemas.openxmlformats.org/officeDocument/2006/relationships/oleObject" Target="../embeddings/oleObject47.bin"/><Relationship Id="rId14" Type="http://schemas.openxmlformats.org/officeDocument/2006/relationships/image" Target="../media/image53.wmf"/><Relationship Id="rId13" Type="http://schemas.openxmlformats.org/officeDocument/2006/relationships/oleObject" Target="../embeddings/oleObject46.bin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40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0.bin"/><Relationship Id="rId20" Type="http://schemas.openxmlformats.org/officeDocument/2006/relationships/vmlDrawing" Target="../drawings/vmlDrawing7.vml"/><Relationship Id="rId2" Type="http://schemas.openxmlformats.org/officeDocument/2006/relationships/image" Target="../media/image56.wmf"/><Relationship Id="rId19" Type="http://schemas.openxmlformats.org/officeDocument/2006/relationships/slideLayout" Target="../slideLayouts/slideLayout6.xml"/><Relationship Id="rId18" Type="http://schemas.openxmlformats.org/officeDocument/2006/relationships/image" Target="../media/image64.wmf"/><Relationship Id="rId17" Type="http://schemas.openxmlformats.org/officeDocument/2006/relationships/oleObject" Target="../embeddings/oleObject57.bin"/><Relationship Id="rId16" Type="http://schemas.openxmlformats.org/officeDocument/2006/relationships/image" Target="../media/image63.wmf"/><Relationship Id="rId15" Type="http://schemas.openxmlformats.org/officeDocument/2006/relationships/oleObject" Target="../embeddings/oleObject56.bin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49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wmf"/><Relationship Id="rId8" Type="http://schemas.openxmlformats.org/officeDocument/2006/relationships/oleObject" Target="../embeddings/oleObject61.bin"/><Relationship Id="rId7" Type="http://schemas.openxmlformats.org/officeDocument/2006/relationships/image" Target="../media/image68.wmf"/><Relationship Id="rId6" Type="http://schemas.openxmlformats.org/officeDocument/2006/relationships/oleObject" Target="../embeddings/oleObject60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59.bin"/><Relationship Id="rId3" Type="http://schemas.openxmlformats.org/officeDocument/2006/relationships/image" Target="../media/image66.wmf"/><Relationship Id="rId2" Type="http://schemas.openxmlformats.org/officeDocument/2006/relationships/oleObject" Target="../embeddings/oleObject58.bin"/><Relationship Id="rId15" Type="http://schemas.openxmlformats.org/officeDocument/2006/relationships/vmlDrawing" Target="../drawings/vmlDrawing8.v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71.wmf"/><Relationship Id="rId12" Type="http://schemas.openxmlformats.org/officeDocument/2006/relationships/oleObject" Target="../embeddings/oleObject63.bin"/><Relationship Id="rId11" Type="http://schemas.openxmlformats.org/officeDocument/2006/relationships/image" Target="../media/image70.wmf"/><Relationship Id="rId10" Type="http://schemas.openxmlformats.org/officeDocument/2006/relationships/oleObject" Target="../embeddings/oleObject62.bin"/><Relationship Id="rId1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4" Type="http://schemas.openxmlformats.org/officeDocument/2006/relationships/vmlDrawing" Target="../drawings/vmlDrawing1.vml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17.wmf"/><Relationship Id="rId31" Type="http://schemas.openxmlformats.org/officeDocument/2006/relationships/oleObject" Target="../embeddings/oleObject16.bin"/><Relationship Id="rId30" Type="http://schemas.openxmlformats.org/officeDocument/2006/relationships/image" Target="../media/image16.wmf"/><Relationship Id="rId3" Type="http://schemas.openxmlformats.org/officeDocument/2006/relationships/oleObject" Target="../embeddings/oleObject2.bin"/><Relationship Id="rId29" Type="http://schemas.openxmlformats.org/officeDocument/2006/relationships/oleObject" Target="../embeddings/oleObject15.bin"/><Relationship Id="rId28" Type="http://schemas.openxmlformats.org/officeDocument/2006/relationships/image" Target="../media/image15.wmf"/><Relationship Id="rId27" Type="http://schemas.openxmlformats.org/officeDocument/2006/relationships/oleObject" Target="../embeddings/oleObject14.bin"/><Relationship Id="rId26" Type="http://schemas.openxmlformats.org/officeDocument/2006/relationships/image" Target="../media/image14.wmf"/><Relationship Id="rId25" Type="http://schemas.openxmlformats.org/officeDocument/2006/relationships/oleObject" Target="../embeddings/oleObject13.bin"/><Relationship Id="rId24" Type="http://schemas.openxmlformats.org/officeDocument/2006/relationships/image" Target="../media/image13.wmf"/><Relationship Id="rId23" Type="http://schemas.openxmlformats.org/officeDocument/2006/relationships/oleObject" Target="../embeddings/oleObject12.bin"/><Relationship Id="rId22" Type="http://schemas.openxmlformats.org/officeDocument/2006/relationships/image" Target="../media/image12.wmf"/><Relationship Id="rId21" Type="http://schemas.openxmlformats.org/officeDocument/2006/relationships/oleObject" Target="../embeddings/oleObject11.bin"/><Relationship Id="rId20" Type="http://schemas.openxmlformats.org/officeDocument/2006/relationships/image" Target="../media/image11.wmf"/><Relationship Id="rId2" Type="http://schemas.openxmlformats.org/officeDocument/2006/relationships/image" Target="../media/image2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0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4.wmf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oleObject" Target="../embeddings/oleObject23.bin"/><Relationship Id="rId7" Type="http://schemas.openxmlformats.org/officeDocument/2006/relationships/image" Target="../media/image28.wmf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7.wmf"/><Relationship Id="rId4" Type="http://schemas.openxmlformats.org/officeDocument/2006/relationships/oleObject" Target="../embeddings/oleObject21.bin"/><Relationship Id="rId3" Type="http://schemas.openxmlformats.org/officeDocument/2006/relationships/image" Target="../media/image26.wmf"/><Relationship Id="rId2" Type="http://schemas.openxmlformats.org/officeDocument/2006/relationships/oleObject" Target="../embeddings/oleObject20.bin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oleObject" Target="../embeddings/oleObject27.bin"/><Relationship Id="rId7" Type="http://schemas.openxmlformats.org/officeDocument/2006/relationships/image" Target="../media/image32.wmf"/><Relationship Id="rId6" Type="http://schemas.openxmlformats.org/officeDocument/2006/relationships/oleObject" Target="../embeddings/oleObject26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5.bin"/><Relationship Id="rId3" Type="http://schemas.openxmlformats.org/officeDocument/2006/relationships/image" Target="../media/image26.wmf"/><Relationship Id="rId2" Type="http://schemas.openxmlformats.org/officeDocument/2006/relationships/oleObject" Target="../embeddings/oleObject24.bin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35.wmf"/><Relationship Id="rId12" Type="http://schemas.openxmlformats.org/officeDocument/2006/relationships/oleObject" Target="../embeddings/oleObject29.bin"/><Relationship Id="rId11" Type="http://schemas.openxmlformats.org/officeDocument/2006/relationships/image" Target="../media/image34.wmf"/><Relationship Id="rId10" Type="http://schemas.openxmlformats.org/officeDocument/2006/relationships/oleObject" Target="../embeddings/oleObject28.bin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23" Type="http://schemas.openxmlformats.org/officeDocument/2006/relationships/notesSlide" Target="../notesSlides/notesSlide1.xml"/><Relationship Id="rId22" Type="http://schemas.openxmlformats.org/officeDocument/2006/relationships/vmlDrawing" Target="../drawings/vmlDrawing5.vml"/><Relationship Id="rId21" Type="http://schemas.openxmlformats.org/officeDocument/2006/relationships/slideLayout" Target="../slideLayouts/slideLayout6.xml"/><Relationship Id="rId20" Type="http://schemas.openxmlformats.org/officeDocument/2006/relationships/image" Target="../media/image46.wmf"/><Relationship Id="rId2" Type="http://schemas.openxmlformats.org/officeDocument/2006/relationships/image" Target="../media/image37.wmf"/><Relationship Id="rId19" Type="http://schemas.openxmlformats.org/officeDocument/2006/relationships/oleObject" Target="../embeddings/oleObject39.bin"/><Relationship Id="rId18" Type="http://schemas.openxmlformats.org/officeDocument/2006/relationships/image" Target="../media/image45.wmf"/><Relationship Id="rId17" Type="http://schemas.openxmlformats.org/officeDocument/2006/relationships/oleObject" Target="../embeddings/oleObject38.bin"/><Relationship Id="rId16" Type="http://schemas.openxmlformats.org/officeDocument/2006/relationships/image" Target="../media/image44.wmf"/><Relationship Id="rId15" Type="http://schemas.openxmlformats.org/officeDocument/2006/relationships/oleObject" Target="../embeddings/oleObject37.bin"/><Relationship Id="rId14" Type="http://schemas.openxmlformats.org/officeDocument/2006/relationships/image" Target="../media/image43.wmf"/><Relationship Id="rId13" Type="http://schemas.openxmlformats.org/officeDocument/2006/relationships/oleObject" Target="../embeddings/oleObject36.bin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-3635" y="1275606"/>
            <a:ext cx="91544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数加减混合运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算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副标题 6"/>
          <p:cNvSpPr txBox="1">
            <a:spLocks noChangeArrowheads="1"/>
          </p:cNvSpPr>
          <p:nvPr/>
        </p:nvSpPr>
        <p:spPr bwMode="auto">
          <a:xfrm>
            <a:off x="2419350" y="3284538"/>
            <a:ext cx="4306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96988" y="3062288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211638" y="555625"/>
            <a:ext cx="1989137" cy="588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计算。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6146" name="Object 65"/>
          <p:cNvGraphicFramePr>
            <a:graphicFrameLocks noChangeAspect="1"/>
          </p:cNvGraphicFramePr>
          <p:nvPr/>
        </p:nvGraphicFramePr>
        <p:xfrm>
          <a:off x="1082675" y="1276350"/>
          <a:ext cx="15970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" imgW="622300" imgH="393700" progId="">
                  <p:embed/>
                </p:oleObj>
              </mc:Choice>
              <mc:Fallback>
                <p:oleObj name="Equation" r:id="rId1" imgW="622300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675" y="1276350"/>
                        <a:ext cx="159702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66"/>
          <p:cNvGraphicFramePr>
            <a:graphicFrameLocks noChangeAspect="1"/>
          </p:cNvGraphicFramePr>
          <p:nvPr/>
        </p:nvGraphicFramePr>
        <p:xfrm>
          <a:off x="3717925" y="1255713"/>
          <a:ext cx="19573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3" imgW="761365" imgH="393700" progId="">
                  <p:embed/>
                </p:oleObj>
              </mc:Choice>
              <mc:Fallback>
                <p:oleObj name="Equation" r:id="rId3" imgW="761365" imgH="3937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25" y="1255713"/>
                        <a:ext cx="19573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7"/>
          <p:cNvGraphicFramePr>
            <a:graphicFrameLocks noChangeAspect="1"/>
          </p:cNvGraphicFramePr>
          <p:nvPr/>
        </p:nvGraphicFramePr>
        <p:xfrm>
          <a:off x="6464300" y="1255713"/>
          <a:ext cx="15636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5" imgW="609600" imgH="393700" progId="">
                  <p:embed/>
                </p:oleObj>
              </mc:Choice>
              <mc:Fallback>
                <p:oleObj name="Equation" r:id="rId5" imgW="609600" imgH="393700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4300" y="1255713"/>
                        <a:ext cx="15636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8"/>
          <p:cNvGraphicFramePr>
            <a:graphicFrameLocks noChangeAspect="1"/>
          </p:cNvGraphicFramePr>
          <p:nvPr/>
        </p:nvGraphicFramePr>
        <p:xfrm>
          <a:off x="719138" y="2355850"/>
          <a:ext cx="23812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7" imgW="926465" imgH="393700" progId="">
                  <p:embed/>
                </p:oleObj>
              </mc:Choice>
              <mc:Fallback>
                <p:oleObj name="Equation" r:id="rId7" imgW="926465" imgH="393700" progId="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138" y="2355850"/>
                        <a:ext cx="238125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9"/>
          <p:cNvGraphicFramePr>
            <a:graphicFrameLocks noChangeAspect="1"/>
          </p:cNvGraphicFramePr>
          <p:nvPr/>
        </p:nvGraphicFramePr>
        <p:xfrm>
          <a:off x="703263" y="3435350"/>
          <a:ext cx="849312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9" imgW="330200" imgH="393700" progId="">
                  <p:embed/>
                </p:oleObj>
              </mc:Choice>
              <mc:Fallback>
                <p:oleObj name="Equation" r:id="rId9" imgW="330200" imgH="393700" progId="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3435350"/>
                        <a:ext cx="849312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0"/>
          <p:cNvGraphicFramePr>
            <a:graphicFrameLocks noChangeAspect="1"/>
          </p:cNvGraphicFramePr>
          <p:nvPr/>
        </p:nvGraphicFramePr>
        <p:xfrm>
          <a:off x="3375025" y="2355850"/>
          <a:ext cx="24463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11" imgW="951865" imgH="393700" progId="">
                  <p:embed/>
                </p:oleObj>
              </mc:Choice>
              <mc:Fallback>
                <p:oleObj name="Equation" r:id="rId11" imgW="951865" imgH="393700" progId="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025" y="2355850"/>
                        <a:ext cx="2446338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1"/>
          <p:cNvGraphicFramePr>
            <a:graphicFrameLocks noChangeAspect="1"/>
          </p:cNvGraphicFramePr>
          <p:nvPr/>
        </p:nvGraphicFramePr>
        <p:xfrm>
          <a:off x="3375025" y="3435350"/>
          <a:ext cx="8493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3" imgW="330200" imgH="393700" progId="">
                  <p:embed/>
                </p:oleObj>
              </mc:Choice>
              <mc:Fallback>
                <p:oleObj name="Equation" r:id="rId13" imgW="330200" imgH="393700" progId="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5025" y="3435350"/>
                        <a:ext cx="84931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2"/>
          <p:cNvGraphicFramePr>
            <a:graphicFrameLocks noChangeAspect="1"/>
          </p:cNvGraphicFramePr>
          <p:nvPr/>
        </p:nvGraphicFramePr>
        <p:xfrm>
          <a:off x="6156325" y="2355850"/>
          <a:ext cx="24463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5" imgW="951865" imgH="393700" progId="">
                  <p:embed/>
                </p:oleObj>
              </mc:Choice>
              <mc:Fallback>
                <p:oleObj name="Equation" r:id="rId15" imgW="951865" imgH="393700" progId="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355850"/>
                        <a:ext cx="2446338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3"/>
          <p:cNvGraphicFramePr>
            <a:graphicFrameLocks noChangeAspect="1"/>
          </p:cNvGraphicFramePr>
          <p:nvPr/>
        </p:nvGraphicFramePr>
        <p:xfrm>
          <a:off x="6156325" y="3438525"/>
          <a:ext cx="8493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7" imgW="330200" imgH="393700" progId="">
                  <p:embed/>
                </p:oleObj>
              </mc:Choice>
              <mc:Fallback>
                <p:oleObj name="Equation" r:id="rId17" imgW="330200" imgH="393700" progId="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438525"/>
                        <a:ext cx="84931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59"/>
          <p:cNvGraphicFramePr>
            <a:graphicFrameLocks noChangeAspect="1"/>
          </p:cNvGraphicFramePr>
          <p:nvPr/>
        </p:nvGraphicFramePr>
        <p:xfrm>
          <a:off x="903288" y="1276350"/>
          <a:ext cx="19558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1" imgW="761365" imgH="393700" progId="">
                  <p:embed/>
                </p:oleObj>
              </mc:Choice>
              <mc:Fallback>
                <p:oleObj name="Equation" r:id="rId1" imgW="761365" imgH="3937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288" y="1276350"/>
                        <a:ext cx="195580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60"/>
          <p:cNvGraphicFramePr>
            <a:graphicFrameLocks noChangeAspect="1"/>
          </p:cNvGraphicFramePr>
          <p:nvPr/>
        </p:nvGraphicFramePr>
        <p:xfrm>
          <a:off x="3740150" y="1255713"/>
          <a:ext cx="176212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3" imgW="685800" imgH="393700" progId="">
                  <p:embed/>
                </p:oleObj>
              </mc:Choice>
              <mc:Fallback>
                <p:oleObj name="Equation" r:id="rId3" imgW="6858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150" y="1255713"/>
                        <a:ext cx="176212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61"/>
          <p:cNvGraphicFramePr>
            <a:graphicFrameLocks noChangeAspect="1"/>
          </p:cNvGraphicFramePr>
          <p:nvPr/>
        </p:nvGraphicFramePr>
        <p:xfrm>
          <a:off x="6383338" y="1255713"/>
          <a:ext cx="17272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5" imgW="673100" imgH="393700" progId="">
                  <p:embed/>
                </p:oleObj>
              </mc:Choice>
              <mc:Fallback>
                <p:oleObj name="Equation" r:id="rId5" imgW="673100" imgH="393700" progId="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338" y="1255713"/>
                        <a:ext cx="1727200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2"/>
          <p:cNvGraphicFramePr>
            <a:graphicFrameLocks noChangeAspect="1"/>
          </p:cNvGraphicFramePr>
          <p:nvPr/>
        </p:nvGraphicFramePr>
        <p:xfrm>
          <a:off x="579438" y="2341563"/>
          <a:ext cx="2446337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7" imgW="951865" imgH="393700" progId="">
                  <p:embed/>
                </p:oleObj>
              </mc:Choice>
              <mc:Fallback>
                <p:oleObj name="Equation" r:id="rId7" imgW="951865" imgH="3937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2341563"/>
                        <a:ext cx="2446337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3"/>
          <p:cNvGraphicFramePr>
            <a:graphicFrameLocks noChangeAspect="1"/>
          </p:cNvGraphicFramePr>
          <p:nvPr/>
        </p:nvGraphicFramePr>
        <p:xfrm>
          <a:off x="579438" y="3427413"/>
          <a:ext cx="84931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9" imgW="330200" imgH="393700" progId="">
                  <p:embed/>
                </p:oleObj>
              </mc:Choice>
              <mc:Fallback>
                <p:oleObj name="Equation" r:id="rId9" imgW="330200" imgH="393700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3427413"/>
                        <a:ext cx="84931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4"/>
          <p:cNvGraphicFramePr>
            <a:graphicFrameLocks noChangeAspect="1"/>
          </p:cNvGraphicFramePr>
          <p:nvPr/>
        </p:nvGraphicFramePr>
        <p:xfrm>
          <a:off x="3457575" y="2341563"/>
          <a:ext cx="2446338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11" imgW="951865" imgH="393700" progId="">
                  <p:embed/>
                </p:oleObj>
              </mc:Choice>
              <mc:Fallback>
                <p:oleObj name="Equation" r:id="rId11" imgW="951865" imgH="393700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2341563"/>
                        <a:ext cx="2446338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5"/>
          <p:cNvGraphicFramePr>
            <a:graphicFrameLocks noChangeAspect="1"/>
          </p:cNvGraphicFramePr>
          <p:nvPr/>
        </p:nvGraphicFramePr>
        <p:xfrm>
          <a:off x="3457575" y="3427413"/>
          <a:ext cx="84931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13" imgW="330200" imgH="393700" progId="">
                  <p:embed/>
                </p:oleObj>
              </mc:Choice>
              <mc:Fallback>
                <p:oleObj name="Equation" r:id="rId13" imgW="330200" imgH="393700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3427413"/>
                        <a:ext cx="849313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6"/>
          <p:cNvGraphicFramePr>
            <a:graphicFrameLocks noChangeAspect="1"/>
          </p:cNvGraphicFramePr>
          <p:nvPr/>
        </p:nvGraphicFramePr>
        <p:xfrm>
          <a:off x="6118225" y="2341563"/>
          <a:ext cx="23812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15" imgW="926465" imgH="393700" progId="">
                  <p:embed/>
                </p:oleObj>
              </mc:Choice>
              <mc:Fallback>
                <p:oleObj name="Equation" r:id="rId15" imgW="926465" imgH="393700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225" y="2341563"/>
                        <a:ext cx="2381250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7"/>
          <p:cNvGraphicFramePr>
            <a:graphicFrameLocks noChangeAspect="1"/>
          </p:cNvGraphicFramePr>
          <p:nvPr/>
        </p:nvGraphicFramePr>
        <p:xfrm>
          <a:off x="6118225" y="3427413"/>
          <a:ext cx="8159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17" imgW="317500" imgH="393065" progId="">
                  <p:embed/>
                </p:oleObj>
              </mc:Choice>
              <mc:Fallback>
                <p:oleObj name="Equation" r:id="rId17" imgW="317500" imgH="393065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8225" y="3427413"/>
                        <a:ext cx="8159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6650" y="1620838"/>
            <a:ext cx="68707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7"/>
          <p:cNvGraphicFramePr>
            <a:graphicFrameLocks noChangeAspect="1"/>
          </p:cNvGraphicFramePr>
          <p:nvPr/>
        </p:nvGraphicFramePr>
        <p:xfrm>
          <a:off x="3289300" y="1741488"/>
          <a:ext cx="493713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2" imgW="215900" imgH="393065" progId="">
                  <p:embed/>
                </p:oleObj>
              </mc:Choice>
              <mc:Fallback>
                <p:oleObj name="Equation" r:id="rId2" imgW="215900" imgH="393065" progId="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300" y="1741488"/>
                        <a:ext cx="493713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Rectangle 2"/>
          <p:cNvSpPr txBox="1">
            <a:spLocks noChangeArrowheads="1"/>
          </p:cNvSpPr>
          <p:nvPr/>
        </p:nvSpPr>
        <p:spPr bwMode="auto">
          <a:xfrm>
            <a:off x="741363" y="828675"/>
            <a:ext cx="766127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27405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aphicFrame>
        <p:nvGraphicFramePr>
          <p:cNvPr id="6" name="Object 38"/>
          <p:cNvGraphicFramePr>
            <a:graphicFrameLocks noChangeAspect="1"/>
          </p:cNvGraphicFramePr>
          <p:nvPr/>
        </p:nvGraphicFramePr>
        <p:xfrm>
          <a:off x="5360988" y="1741488"/>
          <a:ext cx="493712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4" imgW="215900" imgH="393065" progId="">
                  <p:embed/>
                </p:oleObj>
              </mc:Choice>
              <mc:Fallback>
                <p:oleObj name="Equation" r:id="rId4" imgW="215900" imgH="393065" progId="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0988" y="1741488"/>
                        <a:ext cx="493712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9"/>
          <p:cNvGraphicFramePr>
            <a:graphicFrameLocks noChangeAspect="1"/>
          </p:cNvGraphicFramePr>
          <p:nvPr/>
        </p:nvGraphicFramePr>
        <p:xfrm>
          <a:off x="7400925" y="1741488"/>
          <a:ext cx="523875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6" imgW="228600" imgH="393700" progId="">
                  <p:embed/>
                </p:oleObj>
              </mc:Choice>
              <mc:Fallback>
                <p:oleObj name="Equation" r:id="rId6" imgW="228600" imgH="393700" progId="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0925" y="1741488"/>
                        <a:ext cx="523875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0"/>
          <p:cNvGraphicFramePr>
            <a:graphicFrameLocks noChangeAspect="1"/>
          </p:cNvGraphicFramePr>
          <p:nvPr/>
        </p:nvGraphicFramePr>
        <p:xfrm>
          <a:off x="3376613" y="3292475"/>
          <a:ext cx="319087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8" imgW="139700" imgH="393700" progId="">
                  <p:embed/>
                </p:oleObj>
              </mc:Choice>
              <mc:Fallback>
                <p:oleObj name="Equation" r:id="rId8" imgW="139700" imgH="393700" progId="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3" y="3292475"/>
                        <a:ext cx="319087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1"/>
          <p:cNvGraphicFramePr>
            <a:graphicFrameLocks noChangeAspect="1"/>
          </p:cNvGraphicFramePr>
          <p:nvPr/>
        </p:nvGraphicFramePr>
        <p:xfrm>
          <a:off x="5346700" y="3292475"/>
          <a:ext cx="5222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10" imgW="228600" imgH="393700" progId="">
                  <p:embed/>
                </p:oleObj>
              </mc:Choice>
              <mc:Fallback>
                <p:oleObj name="Equation" r:id="rId10" imgW="228600" imgH="393700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700" y="3292475"/>
                        <a:ext cx="522288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2"/>
          <p:cNvGraphicFramePr>
            <a:graphicFrameLocks noChangeAspect="1"/>
          </p:cNvGraphicFramePr>
          <p:nvPr/>
        </p:nvGraphicFramePr>
        <p:xfrm>
          <a:off x="7423150" y="3292475"/>
          <a:ext cx="493713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12" imgW="215900" imgH="393065" progId="">
                  <p:embed/>
                </p:oleObj>
              </mc:Choice>
              <mc:Fallback>
                <p:oleObj name="Equation" r:id="rId12" imgW="215900" imgH="393065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3150" y="3292475"/>
                        <a:ext cx="493713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课堂小结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kumimoji="1"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kumimoji="1"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知识回顾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3" name="Rectangle 2"/>
          <p:cNvSpPr txBox="1">
            <a:spLocks noChangeArrowheads="1"/>
          </p:cNvSpPr>
          <p:nvPr/>
        </p:nvSpPr>
        <p:spPr bwMode="auto">
          <a:xfrm>
            <a:off x="1633538" y="1233488"/>
            <a:ext cx="1379537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计算。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026" name="Object 34"/>
          <p:cNvGraphicFramePr>
            <a:graphicFrameLocks noChangeAspect="1"/>
          </p:cNvGraphicFramePr>
          <p:nvPr/>
        </p:nvGraphicFramePr>
        <p:xfrm>
          <a:off x="971550" y="199548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1" imgW="381000" imgH="393700" progId="">
                  <p:embed/>
                </p:oleObj>
              </mc:Choice>
              <mc:Fallback>
                <p:oleObj name="Equation" r:id="rId1" imgW="381000" imgH="393700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99548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5"/>
          <p:cNvGraphicFramePr>
            <a:graphicFrameLocks noChangeAspect="1"/>
          </p:cNvGraphicFramePr>
          <p:nvPr/>
        </p:nvGraphicFramePr>
        <p:xfrm>
          <a:off x="3011488" y="199548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381000" imgH="393700" progId="">
                  <p:embed/>
                </p:oleObj>
              </mc:Choice>
              <mc:Fallback>
                <p:oleObj name="Equation" r:id="rId3" imgW="381000" imgH="393700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1488" y="199548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36"/>
          <p:cNvGraphicFramePr>
            <a:graphicFrameLocks noChangeAspect="1"/>
          </p:cNvGraphicFramePr>
          <p:nvPr/>
        </p:nvGraphicFramePr>
        <p:xfrm>
          <a:off x="5051425" y="199548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5" imgW="381000" imgH="393700" progId="">
                  <p:embed/>
                </p:oleObj>
              </mc:Choice>
              <mc:Fallback>
                <p:oleObj name="Equation" r:id="rId5" imgW="381000" imgH="393700" progId="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1425" y="199548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37"/>
          <p:cNvGraphicFramePr>
            <a:graphicFrameLocks noChangeAspect="1"/>
          </p:cNvGraphicFramePr>
          <p:nvPr/>
        </p:nvGraphicFramePr>
        <p:xfrm>
          <a:off x="7091363" y="199548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7" imgW="381000" imgH="393700" progId="">
                  <p:embed/>
                </p:oleObj>
              </mc:Choice>
              <mc:Fallback>
                <p:oleObj name="Equation" r:id="rId7" imgW="381000" imgH="393700" progId="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1363" y="199548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38"/>
          <p:cNvGraphicFramePr>
            <a:graphicFrameLocks noChangeAspect="1"/>
          </p:cNvGraphicFramePr>
          <p:nvPr/>
        </p:nvGraphicFramePr>
        <p:xfrm>
          <a:off x="971550" y="305593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9" imgW="381000" imgH="393700" progId="">
                  <p:embed/>
                </p:oleObj>
              </mc:Choice>
              <mc:Fallback>
                <p:oleObj name="Equation" r:id="rId9" imgW="381000" imgH="393700" progId="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05593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39"/>
          <p:cNvGraphicFramePr>
            <a:graphicFrameLocks noChangeAspect="1"/>
          </p:cNvGraphicFramePr>
          <p:nvPr/>
        </p:nvGraphicFramePr>
        <p:xfrm>
          <a:off x="3011488" y="305593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1" imgW="381000" imgH="393700" progId="">
                  <p:embed/>
                </p:oleObj>
              </mc:Choice>
              <mc:Fallback>
                <p:oleObj name="Equation" r:id="rId11" imgW="381000" imgH="393700" progId="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1488" y="305593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40"/>
          <p:cNvGraphicFramePr>
            <a:graphicFrameLocks noChangeAspect="1"/>
          </p:cNvGraphicFramePr>
          <p:nvPr/>
        </p:nvGraphicFramePr>
        <p:xfrm>
          <a:off x="5051425" y="3055938"/>
          <a:ext cx="901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13" imgW="381000" imgH="393700" progId="">
                  <p:embed/>
                </p:oleObj>
              </mc:Choice>
              <mc:Fallback>
                <p:oleObj name="Equation" r:id="rId13" imgW="381000" imgH="393700" progId="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1425" y="3055938"/>
                        <a:ext cx="9017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41"/>
          <p:cNvGraphicFramePr>
            <a:graphicFrameLocks noChangeAspect="1"/>
          </p:cNvGraphicFramePr>
          <p:nvPr/>
        </p:nvGraphicFramePr>
        <p:xfrm>
          <a:off x="7091363" y="3055938"/>
          <a:ext cx="96202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quation" r:id="rId15" imgW="405765" imgH="393065" progId="">
                  <p:embed/>
                </p:oleObj>
              </mc:Choice>
              <mc:Fallback>
                <p:oleObj name="Equation" r:id="rId15" imgW="405765" imgH="393065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1363" y="3055938"/>
                        <a:ext cx="96202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42"/>
          <p:cNvGraphicFramePr>
            <a:graphicFrameLocks noChangeAspect="1"/>
          </p:cNvGraphicFramePr>
          <p:nvPr/>
        </p:nvGraphicFramePr>
        <p:xfrm>
          <a:off x="1873250" y="199548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Equation" r:id="rId17" imgW="254000" imgH="393700" progId="">
                  <p:embed/>
                </p:oleObj>
              </mc:Choice>
              <mc:Fallback>
                <p:oleObj name="Equation" r:id="rId17" imgW="254000" imgH="393700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0" y="199548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43"/>
          <p:cNvGraphicFramePr>
            <a:graphicFrameLocks noChangeAspect="1"/>
          </p:cNvGraphicFramePr>
          <p:nvPr/>
        </p:nvGraphicFramePr>
        <p:xfrm>
          <a:off x="3913188" y="199548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19" imgW="254000" imgH="393700" progId="">
                  <p:embed/>
                </p:oleObj>
              </mc:Choice>
              <mc:Fallback>
                <p:oleObj name="Equation" r:id="rId19" imgW="254000" imgH="393700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188" y="199548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44"/>
          <p:cNvGraphicFramePr>
            <a:graphicFrameLocks noChangeAspect="1"/>
          </p:cNvGraphicFramePr>
          <p:nvPr/>
        </p:nvGraphicFramePr>
        <p:xfrm>
          <a:off x="5953125" y="199548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21" imgW="254000" imgH="393700" progId="">
                  <p:embed/>
                </p:oleObj>
              </mc:Choice>
              <mc:Fallback>
                <p:oleObj name="Equation" r:id="rId21" imgW="254000" imgH="393700" progId="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3125" y="199548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45"/>
          <p:cNvGraphicFramePr>
            <a:graphicFrameLocks noChangeAspect="1"/>
          </p:cNvGraphicFramePr>
          <p:nvPr/>
        </p:nvGraphicFramePr>
        <p:xfrm>
          <a:off x="7997825" y="199548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23" imgW="254000" imgH="393700" progId="">
                  <p:embed/>
                </p:oleObj>
              </mc:Choice>
              <mc:Fallback>
                <p:oleObj name="Equation" r:id="rId23" imgW="254000" imgH="393700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7825" y="199548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46"/>
          <p:cNvGraphicFramePr>
            <a:graphicFrameLocks noChangeAspect="1"/>
          </p:cNvGraphicFramePr>
          <p:nvPr/>
        </p:nvGraphicFramePr>
        <p:xfrm>
          <a:off x="1873250" y="305593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25" imgW="254000" imgH="393700" progId="">
                  <p:embed/>
                </p:oleObj>
              </mc:Choice>
              <mc:Fallback>
                <p:oleObj name="Equation" r:id="rId25" imgW="254000" imgH="393700" progId="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0" y="305593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47"/>
          <p:cNvGraphicFramePr>
            <a:graphicFrameLocks noChangeAspect="1"/>
          </p:cNvGraphicFramePr>
          <p:nvPr/>
        </p:nvGraphicFramePr>
        <p:xfrm>
          <a:off x="3913188" y="3055938"/>
          <a:ext cx="77946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27" imgW="330200" imgH="393700" progId="">
                  <p:embed/>
                </p:oleObj>
              </mc:Choice>
              <mc:Fallback>
                <p:oleObj name="Equation" r:id="rId27" imgW="330200" imgH="393700" progId="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188" y="3055938"/>
                        <a:ext cx="779462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48"/>
          <p:cNvGraphicFramePr>
            <a:graphicFrameLocks noChangeAspect="1"/>
          </p:cNvGraphicFramePr>
          <p:nvPr/>
        </p:nvGraphicFramePr>
        <p:xfrm>
          <a:off x="5953125" y="3055938"/>
          <a:ext cx="6000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29" imgW="254000" imgH="393700" progId="">
                  <p:embed/>
                </p:oleObj>
              </mc:Choice>
              <mc:Fallback>
                <p:oleObj name="Equation" r:id="rId29" imgW="254000" imgH="393700" progId="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3125" y="3055938"/>
                        <a:ext cx="600075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49"/>
          <p:cNvGraphicFramePr>
            <a:graphicFrameLocks noChangeAspect="1"/>
          </p:cNvGraphicFramePr>
          <p:nvPr/>
        </p:nvGraphicFramePr>
        <p:xfrm>
          <a:off x="7993063" y="3055938"/>
          <a:ext cx="7493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31" imgW="317500" imgH="393065" progId="">
                  <p:embed/>
                </p:oleObj>
              </mc:Choice>
              <mc:Fallback>
                <p:oleObj name="Equation" r:id="rId31" imgW="317500" imgH="393065" progId="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063" y="3055938"/>
                        <a:ext cx="749300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39800" y="1276350"/>
            <a:ext cx="726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说一说：怎样计算异分母分数加减法？ 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31800" y="2066925"/>
            <a:ext cx="82804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异分母分数相加减，先（     ），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然后按照（         ）加减法的方法进行计算。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562725" y="2114550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D626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  <a:endParaRPr lang="zh-CN" altLang="en-US" sz="3200">
              <a:solidFill>
                <a:srgbClr val="D626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44788" y="2774950"/>
            <a:ext cx="224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D6269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同分母分数</a:t>
            </a:r>
            <a:endParaRPr lang="zh-CN" altLang="en-US" sz="3200">
              <a:solidFill>
                <a:srgbClr val="D6269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65163" y="1122363"/>
            <a:ext cx="7867650" cy="1130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　    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个组用酒精做实验，实验完成后，各组剩的酒精如下。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54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5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1058863"/>
            <a:ext cx="7270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19275" y="2433638"/>
            <a:ext cx="8159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688" y="2433638"/>
            <a:ext cx="728662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7988" y="2433638"/>
            <a:ext cx="7620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9" name="组合 17"/>
          <p:cNvGrpSpPr/>
          <p:nvPr/>
        </p:nvGrpSpPr>
        <p:grpSpPr bwMode="auto">
          <a:xfrm>
            <a:off x="2752725" y="3003550"/>
            <a:ext cx="969963" cy="930275"/>
            <a:chOff x="2638956" y="3171363"/>
            <a:chExt cx="969780" cy="930000"/>
          </a:xfrm>
        </p:grpSpPr>
        <p:graphicFrame>
          <p:nvGraphicFramePr>
            <p:cNvPr id="2052" name="Object 35"/>
            <p:cNvGraphicFramePr>
              <a:graphicFrameLocks noChangeAspect="1"/>
            </p:cNvGraphicFramePr>
            <p:nvPr/>
          </p:nvGraphicFramePr>
          <p:xfrm>
            <a:off x="2638956" y="3171363"/>
            <a:ext cx="360000" cy="93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7" name="Equation" r:id="rId5" imgW="152400" imgH="393700" progId="">
                    <p:embed/>
                  </p:oleObj>
                </mc:Choice>
                <mc:Fallback>
                  <p:oleObj name="Equation" r:id="rId5" imgW="152400" imgH="393700" progId="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8956" y="3171363"/>
                          <a:ext cx="360000" cy="93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2"/>
            <p:cNvSpPr txBox="1">
              <a:spLocks noChangeArrowheads="1"/>
            </p:cNvSpPr>
            <p:nvPr/>
          </p:nvSpPr>
          <p:spPr bwMode="auto">
            <a:xfrm>
              <a:off x="2961158" y="3339588"/>
              <a:ext cx="647578" cy="5935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瓶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060" name="组合 18"/>
          <p:cNvGrpSpPr/>
          <p:nvPr/>
        </p:nvGrpSpPr>
        <p:grpSpPr bwMode="auto">
          <a:xfrm>
            <a:off x="5095875" y="3003550"/>
            <a:ext cx="969963" cy="930275"/>
            <a:chOff x="2638956" y="3171363"/>
            <a:chExt cx="969780" cy="930000"/>
          </a:xfrm>
        </p:grpSpPr>
        <p:graphicFrame>
          <p:nvGraphicFramePr>
            <p:cNvPr id="2051" name="Object 36"/>
            <p:cNvGraphicFramePr>
              <a:graphicFrameLocks noChangeAspect="1"/>
            </p:cNvGraphicFramePr>
            <p:nvPr/>
          </p:nvGraphicFramePr>
          <p:xfrm>
            <a:off x="2638956" y="3171363"/>
            <a:ext cx="360000" cy="93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8" name="Equation" r:id="rId7" imgW="152400" imgH="393700" progId="">
                    <p:embed/>
                  </p:oleObj>
                </mc:Choice>
                <mc:Fallback>
                  <p:oleObj name="Equation" r:id="rId7" imgW="152400" imgH="393700" progId="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8956" y="3171363"/>
                          <a:ext cx="360000" cy="93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2961158" y="3339588"/>
              <a:ext cx="647578" cy="5935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瓶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061" name="组合 21"/>
          <p:cNvGrpSpPr/>
          <p:nvPr/>
        </p:nvGrpSpPr>
        <p:grpSpPr bwMode="auto">
          <a:xfrm>
            <a:off x="7361238" y="3003550"/>
            <a:ext cx="968375" cy="930275"/>
            <a:chOff x="2638956" y="3171363"/>
            <a:chExt cx="969780" cy="930000"/>
          </a:xfrm>
        </p:grpSpPr>
        <p:graphicFrame>
          <p:nvGraphicFramePr>
            <p:cNvPr id="2050" name="Object 37"/>
            <p:cNvGraphicFramePr>
              <a:graphicFrameLocks noChangeAspect="1"/>
            </p:cNvGraphicFramePr>
            <p:nvPr/>
          </p:nvGraphicFramePr>
          <p:xfrm>
            <a:off x="2638956" y="3171363"/>
            <a:ext cx="360000" cy="93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9" name="Equation" r:id="rId9" imgW="152400" imgH="393700" progId="">
                    <p:embed/>
                  </p:oleObj>
                </mc:Choice>
                <mc:Fallback>
                  <p:oleObj name="Equation" r:id="rId9" imgW="152400" imgH="393700" progId="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8956" y="3171363"/>
                          <a:ext cx="360000" cy="93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2"/>
            <p:cNvSpPr txBox="1">
              <a:spLocks noChangeArrowheads="1"/>
            </p:cNvSpPr>
            <p:nvPr/>
          </p:nvSpPr>
          <p:spPr bwMode="auto">
            <a:xfrm>
              <a:off x="2960096" y="3339588"/>
              <a:ext cx="648640" cy="5935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瓶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11188" y="4038600"/>
            <a:ext cx="3859212" cy="59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一共剩多少瓶酒精？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467225" y="4041775"/>
            <a:ext cx="2549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怎么计算呢？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619250" y="776288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方法一</a:t>
            </a:r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613" y="1708150"/>
            <a:ext cx="1795462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AutoShape 27"/>
          <p:cNvSpPr>
            <a:spLocks noChangeArrowheads="1"/>
          </p:cNvSpPr>
          <p:nvPr/>
        </p:nvSpPr>
        <p:spPr bwMode="auto">
          <a:xfrm>
            <a:off x="2124075" y="1995488"/>
            <a:ext cx="3001963" cy="647700"/>
          </a:xfrm>
          <a:prstGeom prst="wedgeRoundRectCallout">
            <a:avLst>
              <a:gd name="adj1" fmla="val -58743"/>
              <a:gd name="adj2" fmla="val 2854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3200" b="1">
                <a:latin typeface="+mn-lt"/>
              </a:rPr>
              <a:t>先通分，再算。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39" name="Object 46"/>
          <p:cNvGraphicFramePr>
            <a:graphicFrameLocks noChangeAspect="1"/>
          </p:cNvGraphicFramePr>
          <p:nvPr/>
        </p:nvGraphicFramePr>
        <p:xfrm>
          <a:off x="5683250" y="519113"/>
          <a:ext cx="159861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2" imgW="622300" imgH="393700" progId="">
                  <p:embed/>
                </p:oleObj>
              </mc:Choice>
              <mc:Fallback>
                <p:oleObj name="Equation" r:id="rId2" imgW="622300" imgH="393700" progId="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0" y="519113"/>
                        <a:ext cx="1598613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47"/>
          <p:cNvGraphicFramePr>
            <a:graphicFrameLocks noChangeAspect="1"/>
          </p:cNvGraphicFramePr>
          <p:nvPr/>
        </p:nvGraphicFramePr>
        <p:xfrm>
          <a:off x="5394325" y="1581150"/>
          <a:ext cx="23812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4" imgW="926465" imgH="393700" progId="">
                  <p:embed/>
                </p:oleObj>
              </mc:Choice>
              <mc:Fallback>
                <p:oleObj name="Equation" r:id="rId4" imgW="926465" imgH="393700" progId="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4325" y="1581150"/>
                        <a:ext cx="238125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8"/>
          <p:cNvGraphicFramePr>
            <a:graphicFrameLocks noChangeAspect="1"/>
          </p:cNvGraphicFramePr>
          <p:nvPr/>
        </p:nvGraphicFramePr>
        <p:xfrm>
          <a:off x="5394325" y="2643188"/>
          <a:ext cx="84931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6" imgW="330200" imgH="393700" progId="">
                  <p:embed/>
                </p:oleObj>
              </mc:Choice>
              <mc:Fallback>
                <p:oleObj name="Equation" r:id="rId6" imgW="330200" imgH="393700" progId="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4325" y="2643188"/>
                        <a:ext cx="849313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26"/>
          <p:cNvGrpSpPr/>
          <p:nvPr/>
        </p:nvGrpSpPr>
        <p:grpSpPr bwMode="auto">
          <a:xfrm>
            <a:off x="5394325" y="3705225"/>
            <a:ext cx="1743075" cy="1008063"/>
            <a:chOff x="5394670" y="3705916"/>
            <a:chExt cx="1742912" cy="1008063"/>
          </a:xfrm>
        </p:grpSpPr>
        <p:graphicFrame>
          <p:nvGraphicFramePr>
            <p:cNvPr id="3077" name="Object 49"/>
            <p:cNvGraphicFramePr>
              <a:graphicFrameLocks noChangeAspect="1"/>
            </p:cNvGraphicFramePr>
            <p:nvPr/>
          </p:nvGraphicFramePr>
          <p:xfrm>
            <a:off x="5394670" y="3705916"/>
            <a:ext cx="652463" cy="1008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Equation" r:id="rId8" imgW="254000" imgH="393700" progId="">
                    <p:embed/>
                  </p:oleObj>
                </mc:Choice>
                <mc:Fallback>
                  <p:oleObj name="Equation" r:id="rId8" imgW="254000" imgH="393700" progId="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4670" y="3705916"/>
                          <a:ext cx="652463" cy="1008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Text Box 2"/>
            <p:cNvSpPr txBox="1">
              <a:spLocks noChangeArrowheads="1"/>
            </p:cNvSpPr>
            <p:nvPr/>
          </p:nvSpPr>
          <p:spPr bwMode="auto">
            <a:xfrm>
              <a:off x="5804207" y="3912291"/>
              <a:ext cx="1333375" cy="5905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（瓶）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5" name="思想气泡: 云 44"/>
          <p:cNvSpPr/>
          <p:nvPr/>
        </p:nvSpPr>
        <p:spPr>
          <a:xfrm>
            <a:off x="2006600" y="3127375"/>
            <a:ext cx="2879725" cy="1403350"/>
          </a:xfrm>
          <a:prstGeom prst="cloudCallout">
            <a:avLst>
              <a:gd name="adj1" fmla="val 41493"/>
              <a:gd name="adj2" fmla="val 66306"/>
            </a:avLst>
          </a:prstGeom>
          <a:solidFill>
            <a:srgbClr val="FCFFE7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DA2D99"/>
                </a:solidFill>
                <a:ea typeface="黑体" panose="02010609060101010101" pitchFamily="49" charset="-122"/>
              </a:rPr>
              <a:t>还可以怎样想？</a:t>
            </a:r>
            <a:endParaRPr lang="zh-CN" altLang="en-US" sz="3200" b="1" dirty="0">
              <a:solidFill>
                <a:srgbClr val="DA2D99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1619250" y="776288"/>
            <a:ext cx="1420813" cy="584200"/>
          </a:xfrm>
          <a:prstGeom prst="rect">
            <a:avLst/>
          </a:prstGeom>
          <a:solidFill>
            <a:srgbClr val="FFFF00"/>
          </a:solidFill>
          <a:ln w="19050"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3200" b="1">
                <a:solidFill>
                  <a:srgbClr val="0000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dirty="0"/>
              <a:t>方法二</a:t>
            </a:r>
            <a:endParaRPr lang="zh-CN" altLang="en-US" dirty="0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9588" y="1708150"/>
            <a:ext cx="1874837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AutoShape 27"/>
          <p:cNvSpPr>
            <a:spLocks noChangeArrowheads="1"/>
          </p:cNvSpPr>
          <p:nvPr/>
        </p:nvSpPr>
        <p:spPr bwMode="auto">
          <a:xfrm>
            <a:off x="2124075" y="1995488"/>
            <a:ext cx="2519363" cy="647700"/>
          </a:xfrm>
          <a:prstGeom prst="wedgeRoundRectCallout">
            <a:avLst>
              <a:gd name="adj1" fmla="val -60877"/>
              <a:gd name="adj2" fmla="val 2854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</a:rPr>
              <a:t>我这样列式。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82" name="Object 58"/>
          <p:cNvGraphicFramePr>
            <a:graphicFrameLocks noChangeAspect="1"/>
          </p:cNvGraphicFramePr>
          <p:nvPr/>
        </p:nvGraphicFramePr>
        <p:xfrm>
          <a:off x="5683250" y="519113"/>
          <a:ext cx="1598613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2" imgW="622300" imgH="393700" progId="">
                  <p:embed/>
                </p:oleObj>
              </mc:Choice>
              <mc:Fallback>
                <p:oleObj name="Equation" r:id="rId2" imgW="622300" imgH="393700" progId="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0" y="519113"/>
                        <a:ext cx="1598613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59"/>
          <p:cNvGraphicFramePr>
            <a:graphicFrameLocks noChangeAspect="1"/>
          </p:cNvGraphicFramePr>
          <p:nvPr/>
        </p:nvGraphicFramePr>
        <p:xfrm>
          <a:off x="5422900" y="1581150"/>
          <a:ext cx="18589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4" imgW="723900" imgH="393700" progId="">
                  <p:embed/>
                </p:oleObj>
              </mc:Choice>
              <mc:Fallback>
                <p:oleObj name="Equation" r:id="rId4" imgW="723900" imgH="393700" progId="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1581150"/>
                        <a:ext cx="185896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60"/>
          <p:cNvGraphicFramePr>
            <a:graphicFrameLocks noChangeAspect="1"/>
          </p:cNvGraphicFramePr>
          <p:nvPr/>
        </p:nvGraphicFramePr>
        <p:xfrm>
          <a:off x="5422900" y="2640013"/>
          <a:ext cx="11080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6" imgW="431800" imgH="393700" progId="">
                  <p:embed/>
                </p:oleObj>
              </mc:Choice>
              <mc:Fallback>
                <p:oleObj name="Equation" r:id="rId6" imgW="431800" imgH="393700" progId="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2900" y="2640013"/>
                        <a:ext cx="11080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84"/>
          <p:cNvGrpSpPr/>
          <p:nvPr/>
        </p:nvGrpSpPr>
        <p:grpSpPr bwMode="auto">
          <a:xfrm>
            <a:off x="5422900" y="3705225"/>
            <a:ext cx="1931988" cy="1008063"/>
            <a:chOff x="5242170" y="3705225"/>
            <a:chExt cx="1933282" cy="1008063"/>
          </a:xfrm>
        </p:grpSpPr>
        <p:graphicFrame>
          <p:nvGraphicFramePr>
            <p:cNvPr id="4103" name="Object 61"/>
            <p:cNvGraphicFramePr>
              <a:graphicFrameLocks noChangeAspect="1"/>
            </p:cNvGraphicFramePr>
            <p:nvPr/>
          </p:nvGraphicFramePr>
          <p:xfrm>
            <a:off x="5242170" y="3705225"/>
            <a:ext cx="881063" cy="1008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8" name="Equation" r:id="rId8" imgW="342900" imgH="393700" progId="">
                    <p:embed/>
                  </p:oleObj>
                </mc:Choice>
                <mc:Fallback>
                  <p:oleObj name="Equation" r:id="rId8" imgW="342900" imgH="393700" progId="">
                    <p:embed/>
                    <p:pic>
                      <p:nvPicPr>
                        <p:cNvPr id="0" name="Object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42170" y="3705225"/>
                          <a:ext cx="881063" cy="1008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" name="Text Box 2"/>
            <p:cNvSpPr txBox="1">
              <a:spLocks noChangeArrowheads="1"/>
            </p:cNvSpPr>
            <p:nvPr/>
          </p:nvSpPr>
          <p:spPr bwMode="auto">
            <a:xfrm>
              <a:off x="5842647" y="3913188"/>
              <a:ext cx="1332805" cy="58896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（瓶）</a:t>
              </a:r>
              <a:endParaRPr lang="en-US" altLang="zh-CN" sz="32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1908175" y="3003550"/>
            <a:ext cx="4102570" cy="1296988"/>
            <a:chOff x="1907704" y="3003797"/>
            <a:chExt cx="4103804" cy="1296145"/>
          </a:xfrm>
        </p:grpSpPr>
        <p:sp>
          <p:nvSpPr>
            <p:cNvPr id="7" name="对话气泡: 椭圆形 6"/>
            <p:cNvSpPr/>
            <p:nvPr/>
          </p:nvSpPr>
          <p:spPr>
            <a:xfrm>
              <a:off x="1907704" y="3003797"/>
              <a:ext cx="3499902" cy="1296145"/>
            </a:xfrm>
            <a:prstGeom prst="wedgeEllipseCallout">
              <a:avLst>
                <a:gd name="adj1" fmla="val 53512"/>
                <a:gd name="adj2" fmla="val -30353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4112" name="组合 5"/>
            <p:cNvGrpSpPr/>
            <p:nvPr/>
          </p:nvGrpSpPr>
          <p:grpSpPr bwMode="auto">
            <a:xfrm>
              <a:off x="2109908" y="3144044"/>
              <a:ext cx="3901600" cy="1008000"/>
              <a:chOff x="2093429" y="3408558"/>
              <a:chExt cx="3901600" cy="1008000"/>
            </a:xfrm>
          </p:grpSpPr>
          <p:graphicFrame>
            <p:nvGraphicFramePr>
              <p:cNvPr id="4101" name="Object 62"/>
              <p:cNvGraphicFramePr>
                <a:graphicFrameLocks noChangeAspect="1"/>
              </p:cNvGraphicFramePr>
              <p:nvPr/>
            </p:nvGraphicFramePr>
            <p:xfrm>
              <a:off x="2654254" y="3408558"/>
              <a:ext cx="390194" cy="10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19" name="Equation" r:id="rId10" imgW="152400" imgH="393700" progId="">
                      <p:embed/>
                    </p:oleObj>
                  </mc:Choice>
                  <mc:Fallback>
                    <p:oleObj name="Equation" r:id="rId10" imgW="152400" imgH="393700" progId="">
                      <p:embed/>
                      <p:pic>
                        <p:nvPicPr>
                          <p:cNvPr id="0" name="Object 6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54254" y="3408558"/>
                            <a:ext cx="390194" cy="1008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13" name="矩形 3"/>
              <p:cNvSpPr>
                <a:spLocks noChangeArrowheads="1"/>
              </p:cNvSpPr>
              <p:nvPr/>
            </p:nvSpPr>
            <p:spPr bwMode="auto">
              <a:xfrm>
                <a:off x="2093429" y="3620170"/>
                <a:ext cx="3901600" cy="584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00000"/>
                    </a:solidFill>
                    <a:ea typeface="黑体" panose="02010609060101010101" pitchFamily="49" charset="-122"/>
                  </a:rPr>
                  <a:t>1+  </a:t>
                </a:r>
                <a:r>
                  <a:rPr lang="zh-CN" altLang="en-US" sz="3200" b="1" dirty="0" smtClean="0">
                    <a:solidFill>
                      <a:srgbClr val="000000"/>
                    </a:solidFill>
                    <a:ea typeface="黑体" panose="02010609060101010101" pitchFamily="49" charset="-122"/>
                  </a:rPr>
                  <a:t>可</a:t>
                </a:r>
                <a:r>
                  <a:rPr lang="zh-CN" altLang="en-US" sz="3200" b="1" dirty="0">
                    <a:solidFill>
                      <a:srgbClr val="000000"/>
                    </a:solidFill>
                    <a:ea typeface="黑体" panose="02010609060101010101" pitchFamily="49" charset="-122"/>
                  </a:rPr>
                  <a:t>记为      。</a:t>
                </a:r>
                <a:endParaRPr lang="zh-CN" altLang="en-US" sz="3200" b="1" dirty="0">
                  <a:solidFill>
                    <a:srgbClr val="000000"/>
                  </a:solidFill>
                  <a:ea typeface="黑体" panose="02010609060101010101" pitchFamily="49" charset="-122"/>
                </a:endParaRPr>
              </a:p>
            </p:txBody>
          </p:sp>
          <p:graphicFrame>
            <p:nvGraphicFramePr>
              <p:cNvPr id="4102" name="Object 63"/>
              <p:cNvGraphicFramePr>
                <a:graphicFrameLocks noChangeAspect="1"/>
              </p:cNvGraphicFramePr>
              <p:nvPr/>
            </p:nvGraphicFramePr>
            <p:xfrm>
              <a:off x="4246235" y="3408558"/>
              <a:ext cx="585290" cy="1008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20" name="Equation" r:id="rId12" imgW="228600" imgH="393700" progId="">
                      <p:embed/>
                    </p:oleObj>
                  </mc:Choice>
                  <mc:Fallback>
                    <p:oleObj name="Equation" r:id="rId12" imgW="228600" imgH="393700" progId="">
                      <p:embed/>
                      <p:pic>
                        <p:nvPicPr>
                          <p:cNvPr id="0" name="Object 6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46235" y="3408558"/>
                            <a:ext cx="585290" cy="1008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9" name="箭头: 右 18"/>
          <p:cNvSpPr/>
          <p:nvPr/>
        </p:nvSpPr>
        <p:spPr>
          <a:xfrm>
            <a:off x="7354888" y="1970088"/>
            <a:ext cx="525462" cy="258762"/>
          </a:xfrm>
          <a:prstGeom prst="rightArrow">
            <a:avLst/>
          </a:prstGeom>
          <a:solidFill>
            <a:srgbClr val="D62693"/>
          </a:solidFill>
          <a:ln>
            <a:solidFill>
              <a:srgbClr val="D626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D62693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80350" y="1042988"/>
            <a:ext cx="676275" cy="2112962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加法交换律</a:t>
            </a:r>
            <a:endParaRPr lang="zh-CN" altLang="en-US" sz="3200" b="1" dirty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8625" y="1419225"/>
            <a:ext cx="2062163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476375" y="1525588"/>
            <a:ext cx="3816350" cy="1192212"/>
          </a:xfrm>
          <a:prstGeom prst="wedgeRoundRectCallout">
            <a:avLst>
              <a:gd name="adj1" fmla="val 60350"/>
              <a:gd name="adj2" fmla="val 1105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</a:rPr>
              <a:t>说一说你喜欢哪一种方法呢？</a:t>
            </a:r>
            <a:endParaRPr lang="en-US" altLang="zh-CN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TextBox 17"/>
          <p:cNvSpPr txBox="1">
            <a:spLocks noChangeArrowheads="1"/>
          </p:cNvSpPr>
          <p:nvPr/>
        </p:nvSpPr>
        <p:spPr bwMode="auto">
          <a:xfrm>
            <a:off x="1547813" y="555625"/>
            <a:ext cx="1584325" cy="5857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7030A0"/>
                </a:solidFill>
                <a:latin typeface="Times New Roman" panose="02020603050405020304" pitchFamily="18" charset="0"/>
              </a:rPr>
              <a:t>试一试</a:t>
            </a:r>
            <a:endParaRPr lang="zh-CN" altLang="en-US" sz="32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5122" name="Object 89"/>
          <p:cNvGraphicFramePr>
            <a:graphicFrameLocks noChangeAspect="1"/>
          </p:cNvGraphicFramePr>
          <p:nvPr/>
        </p:nvGraphicFramePr>
        <p:xfrm>
          <a:off x="1116013" y="1276350"/>
          <a:ext cx="17605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1" imgW="685800" imgH="393700" progId="">
                  <p:embed/>
                </p:oleObj>
              </mc:Choice>
              <mc:Fallback>
                <p:oleObj name="Equation" r:id="rId1" imgW="685800" imgH="393700" progId="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276350"/>
                        <a:ext cx="1760537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276600" y="555625"/>
            <a:ext cx="1368425" cy="588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计算。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5123" name="Object 90"/>
          <p:cNvGraphicFramePr>
            <a:graphicFrameLocks noChangeAspect="1"/>
          </p:cNvGraphicFramePr>
          <p:nvPr/>
        </p:nvGraphicFramePr>
        <p:xfrm>
          <a:off x="3887788" y="1255713"/>
          <a:ext cx="15652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3" imgW="609600" imgH="393700" progId="">
                  <p:embed/>
                </p:oleObj>
              </mc:Choice>
              <mc:Fallback>
                <p:oleObj name="Equation" r:id="rId3" imgW="609600" imgH="393700" progId="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7788" y="1255713"/>
                        <a:ext cx="15652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91"/>
          <p:cNvGraphicFramePr>
            <a:graphicFrameLocks noChangeAspect="1"/>
          </p:cNvGraphicFramePr>
          <p:nvPr/>
        </p:nvGraphicFramePr>
        <p:xfrm>
          <a:off x="6464300" y="1255713"/>
          <a:ext cx="1563688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5" imgW="609600" imgH="393700" progId="">
                  <p:embed/>
                </p:oleObj>
              </mc:Choice>
              <mc:Fallback>
                <p:oleObj name="Equation" r:id="rId5" imgW="609600" imgH="393700" progId="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4300" y="1255713"/>
                        <a:ext cx="1563688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92"/>
          <p:cNvGraphicFramePr>
            <a:graphicFrameLocks noChangeAspect="1"/>
          </p:cNvGraphicFramePr>
          <p:nvPr/>
        </p:nvGraphicFramePr>
        <p:xfrm>
          <a:off x="833438" y="2355850"/>
          <a:ext cx="23812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7" imgW="926465" imgH="393700" progId="">
                  <p:embed/>
                </p:oleObj>
              </mc:Choice>
              <mc:Fallback>
                <p:oleObj name="Equation" r:id="rId7" imgW="926465" imgH="393700" progId="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2355850"/>
                        <a:ext cx="2381250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3"/>
          <p:cNvGraphicFramePr>
            <a:graphicFrameLocks noChangeAspect="1"/>
          </p:cNvGraphicFramePr>
          <p:nvPr/>
        </p:nvGraphicFramePr>
        <p:xfrm>
          <a:off x="833438" y="3435350"/>
          <a:ext cx="8159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9" imgW="317500" imgH="393065" progId="">
                  <p:embed/>
                </p:oleObj>
              </mc:Choice>
              <mc:Fallback>
                <p:oleObj name="Equation" r:id="rId9" imgW="317500" imgH="393065" progId="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3435350"/>
                        <a:ext cx="8159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4"/>
          <p:cNvGraphicFramePr>
            <a:graphicFrameLocks noChangeAspect="1"/>
          </p:cNvGraphicFramePr>
          <p:nvPr/>
        </p:nvGraphicFramePr>
        <p:xfrm>
          <a:off x="1649413" y="3435350"/>
          <a:ext cx="652462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11" imgW="254000" imgH="393700" progId="">
                  <p:embed/>
                </p:oleObj>
              </mc:Choice>
              <mc:Fallback>
                <p:oleObj name="Equation" r:id="rId11" imgW="254000" imgH="393700" progId="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9413" y="3435350"/>
                        <a:ext cx="652462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5"/>
          <p:cNvGraphicFramePr>
            <a:graphicFrameLocks noChangeAspect="1"/>
          </p:cNvGraphicFramePr>
          <p:nvPr/>
        </p:nvGraphicFramePr>
        <p:xfrm>
          <a:off x="3494088" y="2355850"/>
          <a:ext cx="24463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13" imgW="951865" imgH="393700" progId="">
                  <p:embed/>
                </p:oleObj>
              </mc:Choice>
              <mc:Fallback>
                <p:oleObj name="Equation" r:id="rId13" imgW="951865" imgH="393700" progId="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2355850"/>
                        <a:ext cx="2446337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6"/>
          <p:cNvGraphicFramePr>
            <a:graphicFrameLocks noChangeAspect="1"/>
          </p:cNvGraphicFramePr>
          <p:nvPr/>
        </p:nvGraphicFramePr>
        <p:xfrm>
          <a:off x="3494088" y="3435350"/>
          <a:ext cx="8477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15" imgW="330200" imgH="393700" progId="">
                  <p:embed/>
                </p:oleObj>
              </mc:Choice>
              <mc:Fallback>
                <p:oleObj name="Equation" r:id="rId15" imgW="330200" imgH="393700" progId="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3435350"/>
                        <a:ext cx="84772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7"/>
          <p:cNvGraphicFramePr>
            <a:graphicFrameLocks noChangeAspect="1"/>
          </p:cNvGraphicFramePr>
          <p:nvPr/>
        </p:nvGraphicFramePr>
        <p:xfrm>
          <a:off x="6156325" y="2355850"/>
          <a:ext cx="24463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17" imgW="951865" imgH="393700" progId="">
                  <p:embed/>
                </p:oleObj>
              </mc:Choice>
              <mc:Fallback>
                <p:oleObj name="Equation" r:id="rId17" imgW="951865" imgH="393700" progId="">
                  <p:embed/>
                  <p:pic>
                    <p:nvPicPr>
                      <p:cNvPr id="0" name="Object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355850"/>
                        <a:ext cx="2446338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8"/>
          <p:cNvGraphicFramePr>
            <a:graphicFrameLocks noChangeAspect="1"/>
          </p:cNvGraphicFramePr>
          <p:nvPr/>
        </p:nvGraphicFramePr>
        <p:xfrm>
          <a:off x="6156325" y="3435350"/>
          <a:ext cx="8493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Equation" r:id="rId19" imgW="330200" imgH="393700" progId="">
                  <p:embed/>
                </p:oleObj>
              </mc:Choice>
              <mc:Fallback>
                <p:oleObj name="Equation" r:id="rId19" imgW="330200" imgH="393700" progId="">
                  <p:embed/>
                  <p:pic>
                    <p:nvPicPr>
                      <p:cNvPr id="0" name="Object 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435350"/>
                        <a:ext cx="84931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7"/>
          <p:cNvSpPr txBox="1">
            <a:spLocks noChangeArrowheads="1"/>
          </p:cNvSpPr>
          <p:nvPr/>
        </p:nvSpPr>
        <p:spPr bwMode="auto">
          <a:xfrm>
            <a:off x="1547813" y="747713"/>
            <a:ext cx="1584325" cy="58578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议一议</a:t>
            </a:r>
            <a:endParaRPr lang="zh-CN" altLang="en-US" sz="32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38175" y="1466850"/>
            <a:ext cx="7867650" cy="588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  <a:buSzPct val="100000"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分数加减混合运算的运算顺序是怎样的？</a:t>
            </a:r>
            <a:endParaRPr lang="en-US" altLang="zh-CN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6750" y="2189163"/>
            <a:ext cx="7812088" cy="2259080"/>
          </a:xfrm>
          <a:prstGeom prst="rect">
            <a:avLst/>
          </a:prstGeom>
          <a:solidFill>
            <a:srgbClr val="FCFFE7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DA2D99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DA2D99"/>
                </a:solidFill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3200" b="1" dirty="0">
                <a:solidFill>
                  <a:srgbClr val="DA2D99"/>
                </a:solidFill>
                <a:latin typeface="+mn-lt"/>
                <a:ea typeface="楷体" panose="02010609060101010101" pitchFamily="49" charset="-122"/>
              </a:rPr>
              <a:t>数加减混合运算的运算顺序与整数加减混合运算的计算顺序相同，同级运算应该从左向右依次计算，但是有时为了简便，可以一次通分再计算。 </a:t>
            </a:r>
            <a:endParaRPr lang="zh-CN" altLang="en-US" sz="3200" b="1" dirty="0">
              <a:solidFill>
                <a:srgbClr val="DA2D99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KSO_WPP_MARK_KEY" val="2f95e96c-f835-4e2b-ace4-cf5854f65cc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全屏显示(16:9)</PresentationFormat>
  <Paragraphs>77</Paragraphs>
  <Slides>14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1CD6574E0B454F8FADFC1153DB3C077C</vt:lpwstr>
  </property>
</Properties>
</file>