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329" r:id="rId3"/>
    <p:sldId id="330" r:id="rId4"/>
    <p:sldId id="331" r:id="rId5"/>
    <p:sldId id="332" r:id="rId6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1" Type="http://schemas.openxmlformats.org/officeDocument/2006/relationships/image" Target="../media/image21.wmf"/><Relationship Id="rId10" Type="http://schemas.openxmlformats.org/officeDocument/2006/relationships/image" Target="../media/image20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1" Type="http://schemas.openxmlformats.org/officeDocument/2006/relationships/image" Target="../media/image32.wmf"/><Relationship Id="rId10" Type="http://schemas.openxmlformats.org/officeDocument/2006/relationships/image" Target="../media/image31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image" Target="../media/image40.wmf"/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2" Type="http://schemas.openxmlformats.org/officeDocument/2006/relationships/image" Target="../media/image44.wmf"/><Relationship Id="rId11" Type="http://schemas.openxmlformats.org/officeDocument/2006/relationships/image" Target="../media/image43.wmf"/><Relationship Id="rId10" Type="http://schemas.openxmlformats.org/officeDocument/2006/relationships/image" Target="../media/image42.wmf"/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B049448B-F2E4-4D10-97F9-088F3B70D81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911160D7-B666-4360-BF17-A2C3AC589F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5F8DC02-D3FC-4C48-AB8D-8E855B82B5E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6C24CBC-C199-4A87-B4B2-D02EFF0C4FB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B55258F2-DC97-4563-8A36-3C1F5AFB2B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0949BF8-74EC-4C1F-B12E-8895582E93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335B0646-1CEF-424A-9193-A3584FAD21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48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54.png"/><Relationship Id="rId1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58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5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49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0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3.png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1" Type="http://schemas.openxmlformats.org/officeDocument/2006/relationships/notesSlide" Target="../notesSlides/notesSlide1.xml"/><Relationship Id="rId20" Type="http://schemas.openxmlformats.org/officeDocument/2006/relationships/vmlDrawing" Target="../drawings/vmlDrawing1.vml"/><Relationship Id="rId2" Type="http://schemas.openxmlformats.org/officeDocument/2006/relationships/image" Target="../media/image2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4" Type="http://schemas.openxmlformats.org/officeDocument/2006/relationships/vmlDrawing" Target="../drawings/vmlDrawing2.vml"/><Relationship Id="rId23" Type="http://schemas.openxmlformats.org/officeDocument/2006/relationships/slideLayout" Target="../slideLayouts/slideLayout6.xml"/><Relationship Id="rId22" Type="http://schemas.openxmlformats.org/officeDocument/2006/relationships/image" Target="../media/image21.wmf"/><Relationship Id="rId21" Type="http://schemas.openxmlformats.org/officeDocument/2006/relationships/oleObject" Target="../embeddings/oleObject20.bin"/><Relationship Id="rId20" Type="http://schemas.openxmlformats.org/officeDocument/2006/relationships/image" Target="../media/image20.wmf"/><Relationship Id="rId2" Type="http://schemas.openxmlformats.org/officeDocument/2006/relationships/image" Target="../media/image11.wmf"/><Relationship Id="rId19" Type="http://schemas.openxmlformats.org/officeDocument/2006/relationships/oleObject" Target="../embeddings/oleObject19.bin"/><Relationship Id="rId18" Type="http://schemas.openxmlformats.org/officeDocument/2006/relationships/image" Target="../media/image19.wmf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24" Type="http://schemas.openxmlformats.org/officeDocument/2006/relationships/vmlDrawing" Target="../drawings/vmlDrawing3.vml"/><Relationship Id="rId23" Type="http://schemas.openxmlformats.org/officeDocument/2006/relationships/slideLayout" Target="../slideLayouts/slideLayout6.xml"/><Relationship Id="rId22" Type="http://schemas.openxmlformats.org/officeDocument/2006/relationships/image" Target="../media/image32.wmf"/><Relationship Id="rId21" Type="http://schemas.openxmlformats.org/officeDocument/2006/relationships/oleObject" Target="../embeddings/oleObject31.bin"/><Relationship Id="rId20" Type="http://schemas.openxmlformats.org/officeDocument/2006/relationships/image" Target="../media/image31.wmf"/><Relationship Id="rId2" Type="http://schemas.openxmlformats.org/officeDocument/2006/relationships/image" Target="../media/image22.wmf"/><Relationship Id="rId19" Type="http://schemas.openxmlformats.org/officeDocument/2006/relationships/oleObject" Target="../embeddings/oleObject30.bin"/><Relationship Id="rId18" Type="http://schemas.openxmlformats.org/officeDocument/2006/relationships/image" Target="../media/image30.wmf"/><Relationship Id="rId17" Type="http://schemas.openxmlformats.org/officeDocument/2006/relationships/oleObject" Target="../embeddings/oleObject29.bin"/><Relationship Id="rId16" Type="http://schemas.openxmlformats.org/officeDocument/2006/relationships/image" Target="../media/image29.w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28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27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3.bin"/><Relationship Id="rId27" Type="http://schemas.openxmlformats.org/officeDocument/2006/relationships/notesSlide" Target="../notesSlides/notesSlide2.xml"/><Relationship Id="rId26" Type="http://schemas.openxmlformats.org/officeDocument/2006/relationships/vmlDrawing" Target="../drawings/vmlDrawing4.vml"/><Relationship Id="rId25" Type="http://schemas.openxmlformats.org/officeDocument/2006/relationships/slideLayout" Target="../slideLayouts/slideLayout6.xml"/><Relationship Id="rId24" Type="http://schemas.openxmlformats.org/officeDocument/2006/relationships/image" Target="../media/image44.wmf"/><Relationship Id="rId23" Type="http://schemas.openxmlformats.org/officeDocument/2006/relationships/oleObject" Target="../embeddings/oleObject43.bin"/><Relationship Id="rId22" Type="http://schemas.openxmlformats.org/officeDocument/2006/relationships/image" Target="../media/image43.wmf"/><Relationship Id="rId21" Type="http://schemas.openxmlformats.org/officeDocument/2006/relationships/oleObject" Target="../embeddings/oleObject42.bin"/><Relationship Id="rId20" Type="http://schemas.openxmlformats.org/officeDocument/2006/relationships/image" Target="../media/image42.wmf"/><Relationship Id="rId2" Type="http://schemas.openxmlformats.org/officeDocument/2006/relationships/image" Target="../media/image33.wmf"/><Relationship Id="rId19" Type="http://schemas.openxmlformats.org/officeDocument/2006/relationships/oleObject" Target="../embeddings/oleObject41.bin"/><Relationship Id="rId18" Type="http://schemas.openxmlformats.org/officeDocument/2006/relationships/image" Target="../media/image41.wmf"/><Relationship Id="rId17" Type="http://schemas.openxmlformats.org/officeDocument/2006/relationships/oleObject" Target="../embeddings/oleObject40.bin"/><Relationship Id="rId16" Type="http://schemas.openxmlformats.org/officeDocument/2006/relationships/image" Target="../media/image40.wmf"/><Relationship Id="rId15" Type="http://schemas.openxmlformats.org/officeDocument/2006/relationships/oleObject" Target="../embeddings/oleObject39.bin"/><Relationship Id="rId14" Type="http://schemas.openxmlformats.org/officeDocument/2006/relationships/image" Target="../media/image39.wmf"/><Relationship Id="rId13" Type="http://schemas.openxmlformats.org/officeDocument/2006/relationships/oleObject" Target="../embeddings/oleObject38.bin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-3635" y="1275606"/>
            <a:ext cx="91544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数加减混合运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算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副标题 6"/>
          <p:cNvSpPr txBox="1">
            <a:spLocks noChangeArrowheads="1"/>
          </p:cNvSpPr>
          <p:nvPr/>
        </p:nvSpPr>
        <p:spPr bwMode="auto">
          <a:xfrm>
            <a:off x="2419350" y="3284538"/>
            <a:ext cx="4306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96988" y="3062288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65163" y="512763"/>
            <a:ext cx="781367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        </a:t>
            </a:r>
            <a:r>
              <a:rPr lang="en-US" altLang="zh-CN" sz="3200" b="1" dirty="0"/>
              <a:t>4. 1</a:t>
            </a:r>
            <a:r>
              <a:rPr lang="zh-CN" altLang="en-US" sz="3200" b="1" dirty="0"/>
              <a:t>个人</a:t>
            </a:r>
            <a:r>
              <a:rPr lang="en-US" altLang="zh-CN" sz="3200" b="1" dirty="0"/>
              <a:t>1 </a:t>
            </a:r>
            <a:r>
              <a:rPr lang="zh-CN" altLang="en-US" sz="3200" b="1" dirty="0"/>
              <a:t>天中大约有    的时间用于睡眠，  的时间用于进餐，   的时间用于活动，剩下的时间用于学习和工作。</a:t>
            </a:r>
            <a:endParaRPr lang="zh-CN" altLang="en-US" sz="3200" b="1" dirty="0"/>
          </a:p>
        </p:txBody>
      </p:sp>
      <p:graphicFrame>
        <p:nvGraphicFramePr>
          <p:cNvPr id="6146" name="Object 17"/>
          <p:cNvGraphicFramePr>
            <a:graphicFrameLocks noChangeAspect="1"/>
          </p:cNvGraphicFramePr>
          <p:nvPr/>
        </p:nvGraphicFramePr>
        <p:xfrm>
          <a:off x="6660232" y="339502"/>
          <a:ext cx="3905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1" imgW="152400" imgH="393700" progId="">
                  <p:embed/>
                </p:oleObj>
              </mc:Choice>
              <mc:Fallback>
                <p:oleObj name="Equation" r:id="rId1" imgW="152400" imgH="3937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339502"/>
                        <a:ext cx="39052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18"/>
          <p:cNvGraphicFramePr>
            <a:graphicFrameLocks noChangeAspect="1"/>
          </p:cNvGraphicFramePr>
          <p:nvPr/>
        </p:nvGraphicFramePr>
        <p:xfrm>
          <a:off x="3163887" y="1203598"/>
          <a:ext cx="3571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3887" y="1203598"/>
                        <a:ext cx="3571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19"/>
          <p:cNvGraphicFramePr>
            <a:graphicFrameLocks noChangeAspect="1"/>
          </p:cNvGraphicFramePr>
          <p:nvPr/>
        </p:nvGraphicFramePr>
        <p:xfrm>
          <a:off x="6804248" y="1275606"/>
          <a:ext cx="3571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5" imgW="139700" imgH="393700" progId="">
                  <p:embed/>
                </p:oleObj>
              </mc:Choice>
              <mc:Fallback>
                <p:oleObj name="Equation" r:id="rId5" imgW="139700" imgH="3937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1275606"/>
                        <a:ext cx="3571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0" name="图片 7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7938" y="2687638"/>
            <a:ext cx="1814512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9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938" y="2828925"/>
            <a:ext cx="19018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1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54263" y="2867025"/>
            <a:ext cx="197643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3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405313" y="2678113"/>
            <a:ext cx="1878012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矩形 1"/>
          <p:cNvSpPr>
            <a:spLocks noChangeArrowheads="1"/>
          </p:cNvSpPr>
          <p:nvPr/>
        </p:nvSpPr>
        <p:spPr bwMode="auto">
          <a:xfrm>
            <a:off x="665163" y="687388"/>
            <a:ext cx="78136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/>
              <a:t>        （</a:t>
            </a:r>
            <a:r>
              <a:rPr lang="en-US" altLang="zh-CN" sz="3200" b="1"/>
              <a:t>1</a:t>
            </a:r>
            <a:r>
              <a:rPr lang="zh-CN" altLang="en-US" sz="3200" b="1"/>
              <a:t>）每天用于睡眠、活动的时间一共占</a:t>
            </a:r>
            <a:r>
              <a:rPr lang="en-US" altLang="zh-CN" sz="3200" b="1"/>
              <a:t>1 </a:t>
            </a:r>
            <a:r>
              <a:rPr lang="zh-CN" altLang="en-US" sz="3200" b="1"/>
              <a:t>天时间的几分之几？</a:t>
            </a:r>
            <a:endParaRPr lang="zh-CN" altLang="en-US" sz="3200" b="1"/>
          </a:p>
        </p:txBody>
      </p:sp>
      <p:graphicFrame>
        <p:nvGraphicFramePr>
          <p:cNvPr id="3" name="Object 26"/>
          <p:cNvGraphicFramePr>
            <a:graphicFrameLocks noChangeAspect="1"/>
          </p:cNvGraphicFramePr>
          <p:nvPr/>
        </p:nvGraphicFramePr>
        <p:xfrm>
          <a:off x="2555875" y="1841500"/>
          <a:ext cx="10445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841500"/>
                        <a:ext cx="10445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7"/>
          <p:cNvGraphicFramePr>
            <a:graphicFrameLocks noChangeAspect="1"/>
          </p:cNvGraphicFramePr>
          <p:nvPr/>
        </p:nvGraphicFramePr>
        <p:xfrm>
          <a:off x="3600450" y="1841500"/>
          <a:ext cx="177482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3" imgW="647700" imgH="393700" progId="">
                  <p:embed/>
                </p:oleObj>
              </mc:Choice>
              <mc:Fallback>
                <p:oleObj name="Equation" r:id="rId3" imgW="647700" imgH="393700" progId="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50" y="1841500"/>
                        <a:ext cx="177482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8"/>
          <p:cNvGraphicFramePr>
            <a:graphicFrameLocks noChangeAspect="1"/>
          </p:cNvGraphicFramePr>
          <p:nvPr/>
        </p:nvGraphicFramePr>
        <p:xfrm>
          <a:off x="5292725" y="1841500"/>
          <a:ext cx="9048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5" imgW="330200" imgH="393700" progId="">
                  <p:embed/>
                </p:oleObj>
              </mc:Choice>
              <mc:Fallback>
                <p:oleObj name="Equation" r:id="rId5" imgW="330200" imgH="3937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841500"/>
                        <a:ext cx="9048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7"/>
          <p:cNvGrpSpPr/>
          <p:nvPr/>
        </p:nvGrpSpPr>
        <p:grpSpPr bwMode="auto">
          <a:xfrm>
            <a:off x="1149350" y="2795588"/>
            <a:ext cx="6423025" cy="1724025"/>
            <a:chOff x="1149201" y="3023970"/>
            <a:chExt cx="6422441" cy="1723544"/>
          </a:xfrm>
        </p:grpSpPr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1149201" y="3023970"/>
              <a:ext cx="6422441" cy="14759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答：每天用于睡眠、活动的时间一共占</a:t>
              </a:r>
              <a:r>
                <a:rPr lang="en-US" altLang="zh-CN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1 </a:t>
              </a: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天时间的      。</a:t>
              </a:r>
              <a:endPara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7173" name="Object 29"/>
            <p:cNvGraphicFramePr>
              <a:graphicFrameLocks noChangeAspect="1"/>
            </p:cNvGraphicFramePr>
            <p:nvPr/>
          </p:nvGraphicFramePr>
          <p:xfrm>
            <a:off x="4013271" y="3668014"/>
            <a:ext cx="627062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0" name="Equation" r:id="rId7" imgW="228600" imgH="393700" progId="">
                    <p:embed/>
                  </p:oleObj>
                </mc:Choice>
                <mc:Fallback>
                  <p:oleObj name="Equation" r:id="rId7" imgW="228600" imgH="393700" progId="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3271" y="3668014"/>
                          <a:ext cx="627062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665163" y="771525"/>
            <a:ext cx="7813675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/>
              <a:t>        （</a:t>
            </a:r>
            <a:r>
              <a:rPr lang="en-US" altLang="zh-CN" sz="3200" b="1"/>
              <a:t>2</a:t>
            </a:r>
            <a:r>
              <a:rPr lang="zh-CN" altLang="en-US" sz="3200" b="1"/>
              <a:t>）学习和工作时间占</a:t>
            </a:r>
            <a:r>
              <a:rPr lang="en-US" altLang="zh-CN" sz="3200" b="1"/>
              <a:t>1 </a:t>
            </a:r>
            <a:r>
              <a:rPr lang="zh-CN" altLang="en-US" sz="3200" b="1"/>
              <a:t>天时间的几分之几？</a:t>
            </a:r>
            <a:endParaRPr lang="zh-CN" altLang="en-US" sz="3200" b="1"/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3254375" y="1614488"/>
          <a:ext cx="26352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" imgW="1028065" imgH="393700" progId="">
                  <p:embed/>
                </p:oleObj>
              </mc:Choice>
              <mc:Fallback>
                <p:oleObj name="Equation" r:id="rId1" imgW="1028065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75" y="1614488"/>
                        <a:ext cx="263525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5"/>
          <p:cNvGrpSpPr/>
          <p:nvPr/>
        </p:nvGrpSpPr>
        <p:grpSpPr bwMode="auto">
          <a:xfrm>
            <a:off x="989013" y="2486025"/>
            <a:ext cx="7165975" cy="1008063"/>
            <a:chOff x="988392" y="2866506"/>
            <a:chExt cx="7167215" cy="1008063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988392" y="2956994"/>
              <a:ext cx="7167215" cy="7366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答：学习和工作时间占</a:t>
              </a:r>
              <a:r>
                <a:rPr lang="en-US" altLang="zh-CN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1 </a:t>
              </a: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天时间的    。</a:t>
              </a:r>
              <a:endPara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8195" name="Object 13"/>
            <p:cNvGraphicFramePr>
              <a:graphicFrameLocks noChangeAspect="1"/>
            </p:cNvGraphicFramePr>
            <p:nvPr/>
          </p:nvGraphicFramePr>
          <p:xfrm>
            <a:off x="7117221" y="2866506"/>
            <a:ext cx="390525" cy="1008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" name="Equation" r:id="rId3" imgW="152400" imgH="393700" progId="">
                    <p:embed/>
                  </p:oleObj>
                </mc:Choice>
                <mc:Fallback>
                  <p:oleObj name="Equation" r:id="rId3" imgW="152400" imgH="393700" progId="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17221" y="2866506"/>
                          <a:ext cx="390525" cy="1008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27088" y="3724275"/>
            <a:ext cx="7489825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/>
              <a:t>（</a:t>
            </a:r>
            <a:r>
              <a:rPr lang="en-US" altLang="zh-CN" sz="3200" b="1"/>
              <a:t>3</a:t>
            </a:r>
            <a:r>
              <a:rPr lang="zh-CN" altLang="en-US" sz="3200" b="1"/>
              <a:t>）你还能提出并解决哪些数学问题？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719138" y="446088"/>
            <a:ext cx="77057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        思考题：“六一”才艺表演设一、二、三等奖。一、二等奖占获奖总人数的    ，二、三等奖占获奖总人数的    ，一、二、三等奖各占获奖总人数的几分之几？</a:t>
            </a:r>
            <a:endParaRPr lang="zh-CN" altLang="en-US" sz="3200" b="1" dirty="0"/>
          </a:p>
        </p:txBody>
      </p:sp>
      <p:graphicFrame>
        <p:nvGraphicFramePr>
          <p:cNvPr id="9218" name="Object 8"/>
          <p:cNvGraphicFramePr>
            <a:graphicFrameLocks noChangeAspect="1"/>
          </p:cNvGraphicFramePr>
          <p:nvPr/>
        </p:nvGraphicFramePr>
        <p:xfrm>
          <a:off x="1403648" y="1851670"/>
          <a:ext cx="39052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1" imgW="152400" imgH="393700" progId="">
                  <p:embed/>
                </p:oleObj>
              </mc:Choice>
              <mc:Fallback>
                <p:oleObj name="Equation" r:id="rId1" imgW="152400" imgH="39370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851670"/>
                        <a:ext cx="39052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9"/>
          <p:cNvGraphicFramePr>
            <a:graphicFrameLocks noChangeAspect="1"/>
          </p:cNvGraphicFramePr>
          <p:nvPr/>
        </p:nvGraphicFramePr>
        <p:xfrm>
          <a:off x="7452320" y="1995686"/>
          <a:ext cx="3571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2320" y="1995686"/>
                        <a:ext cx="3571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1" name="图片 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4600" y="3435350"/>
            <a:ext cx="4114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复习回顾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76263" y="1227138"/>
            <a:ext cx="7991475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你能说说分数加减混合运算的顺序吗？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22288" y="1874838"/>
            <a:ext cx="8099425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675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）分数加减混合运算的运算顺序和整数加减混合运算的运算顺序相同。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  <a:spcBef>
                <a:spcPts val="675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）没有括号的分数加减混合运算顺序是从左往右依次进行，有括号的分数加减混合运算的运算顺序是先算括号里面的，后算括号外面的。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77863" y="1368425"/>
            <a:ext cx="7788275" cy="24066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        整数加法交换律、结合律对分数加法同样适用。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        在计算分数加、减法时，可以根据题目的特征，灵活、合理地选择简便方法。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6" name="矩形 7"/>
          <p:cNvSpPr>
            <a:spLocks noChangeArrowheads="1"/>
          </p:cNvSpPr>
          <p:nvPr/>
        </p:nvSpPr>
        <p:spPr bwMode="auto">
          <a:xfrm>
            <a:off x="1331913" y="1050925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/>
              <a:t>1.</a:t>
            </a:r>
            <a:r>
              <a:rPr lang="zh-CN" altLang="en-US" sz="3200" b="1" dirty="0"/>
              <a:t>计算。</a:t>
            </a:r>
            <a:endParaRPr lang="zh-CN" altLang="en-US" sz="3200" b="1" dirty="0"/>
          </a:p>
        </p:txBody>
      </p:sp>
      <p:graphicFrame>
        <p:nvGraphicFramePr>
          <p:cNvPr id="1026" name="Object 60"/>
          <p:cNvGraphicFramePr>
            <a:graphicFrameLocks noChangeAspect="1"/>
          </p:cNvGraphicFramePr>
          <p:nvPr/>
        </p:nvGraphicFramePr>
        <p:xfrm>
          <a:off x="752475" y="1636713"/>
          <a:ext cx="167163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" imgW="609600" imgH="393700" progId="">
                  <p:embed/>
                </p:oleObj>
              </mc:Choice>
              <mc:Fallback>
                <p:oleObj name="Equation" r:id="rId1" imgW="6096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1636713"/>
                        <a:ext cx="167163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61"/>
          <p:cNvGraphicFramePr>
            <a:graphicFrameLocks noChangeAspect="1"/>
          </p:cNvGraphicFramePr>
          <p:nvPr/>
        </p:nvGraphicFramePr>
        <p:xfrm>
          <a:off x="3173413" y="1636713"/>
          <a:ext cx="18811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3" imgW="685800" imgH="393700" progId="">
                  <p:embed/>
                </p:oleObj>
              </mc:Choice>
              <mc:Fallback>
                <p:oleObj name="Equation" r:id="rId3" imgW="685800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3413" y="1636713"/>
                        <a:ext cx="188118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62"/>
          <p:cNvGraphicFramePr>
            <a:graphicFrameLocks noChangeAspect="1"/>
          </p:cNvGraphicFramePr>
          <p:nvPr/>
        </p:nvGraphicFramePr>
        <p:xfrm>
          <a:off x="5802313" y="1584325"/>
          <a:ext cx="2090737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5" imgW="761365" imgH="431800" progId="">
                  <p:embed/>
                </p:oleObj>
              </mc:Choice>
              <mc:Fallback>
                <p:oleObj name="Equation" r:id="rId5" imgW="761365" imgH="4318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2313" y="1584325"/>
                        <a:ext cx="2090737" cy="1182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3"/>
          <p:cNvGraphicFramePr>
            <a:graphicFrameLocks noChangeAspect="1"/>
          </p:cNvGraphicFramePr>
          <p:nvPr/>
        </p:nvGraphicFramePr>
        <p:xfrm>
          <a:off x="401638" y="2767013"/>
          <a:ext cx="237331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7" imgW="926465" imgH="393700" progId="">
                  <p:embed/>
                </p:oleObj>
              </mc:Choice>
              <mc:Fallback>
                <p:oleObj name="Equation" r:id="rId7" imgW="926465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2767013"/>
                        <a:ext cx="237331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64"/>
          <p:cNvGraphicFramePr>
            <a:graphicFrameLocks noChangeAspect="1"/>
          </p:cNvGraphicFramePr>
          <p:nvPr/>
        </p:nvGraphicFramePr>
        <p:xfrm>
          <a:off x="401638" y="3775075"/>
          <a:ext cx="8128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9" imgW="317500" imgH="393065" progId="">
                  <p:embed/>
                </p:oleObj>
              </mc:Choice>
              <mc:Fallback>
                <p:oleObj name="Equation" r:id="rId9" imgW="317500" imgH="393065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775075"/>
                        <a:ext cx="81280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65"/>
          <p:cNvGraphicFramePr>
            <a:graphicFrameLocks noChangeAspect="1"/>
          </p:cNvGraphicFramePr>
          <p:nvPr/>
        </p:nvGraphicFramePr>
        <p:xfrm>
          <a:off x="2874963" y="2763838"/>
          <a:ext cx="24384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11" imgW="951865" imgH="393700" progId="">
                  <p:embed/>
                </p:oleObj>
              </mc:Choice>
              <mc:Fallback>
                <p:oleObj name="Equation" r:id="rId11" imgW="951865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4963" y="2763838"/>
                        <a:ext cx="24384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6"/>
          <p:cNvGraphicFramePr>
            <a:graphicFrameLocks noChangeAspect="1"/>
          </p:cNvGraphicFramePr>
          <p:nvPr/>
        </p:nvGraphicFramePr>
        <p:xfrm>
          <a:off x="2874963" y="3775075"/>
          <a:ext cx="8445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13" imgW="330200" imgH="393700" progId="">
                  <p:embed/>
                </p:oleObj>
              </mc:Choice>
              <mc:Fallback>
                <p:oleObj name="Equation" r:id="rId13" imgW="330200" imgH="3937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4963" y="3775075"/>
                        <a:ext cx="84455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7"/>
          <p:cNvGraphicFramePr>
            <a:graphicFrameLocks noChangeAspect="1"/>
          </p:cNvGraphicFramePr>
          <p:nvPr/>
        </p:nvGraphicFramePr>
        <p:xfrm>
          <a:off x="5508625" y="2716213"/>
          <a:ext cx="3316288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15" imgW="1295400" imgH="431800" progId="">
                  <p:embed/>
                </p:oleObj>
              </mc:Choice>
              <mc:Fallback>
                <p:oleObj name="Equation" r:id="rId15" imgW="1295400" imgH="431800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2716213"/>
                        <a:ext cx="3316288" cy="1106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68"/>
          <p:cNvGraphicFramePr>
            <a:graphicFrameLocks noChangeAspect="1"/>
          </p:cNvGraphicFramePr>
          <p:nvPr/>
        </p:nvGraphicFramePr>
        <p:xfrm>
          <a:off x="5508625" y="3771900"/>
          <a:ext cx="10080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17" imgW="393700" imgH="393700" progId="">
                  <p:embed/>
                </p:oleObj>
              </mc:Choice>
              <mc:Fallback>
                <p:oleObj name="Equation" r:id="rId17" imgW="393700" imgH="393700" progId="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3771900"/>
                        <a:ext cx="100806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61"/>
          <p:cNvGraphicFramePr>
            <a:graphicFrameLocks noChangeAspect="1"/>
          </p:cNvGraphicFramePr>
          <p:nvPr/>
        </p:nvGraphicFramePr>
        <p:xfrm>
          <a:off x="752475" y="1058863"/>
          <a:ext cx="20891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1" imgW="761365" imgH="431800" progId="">
                  <p:embed/>
                </p:oleObj>
              </mc:Choice>
              <mc:Fallback>
                <p:oleObj name="Equation" r:id="rId1" imgW="761365" imgH="4318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1058863"/>
                        <a:ext cx="2089150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62"/>
          <p:cNvGraphicFramePr>
            <a:graphicFrameLocks noChangeAspect="1"/>
          </p:cNvGraphicFramePr>
          <p:nvPr/>
        </p:nvGraphicFramePr>
        <p:xfrm>
          <a:off x="3173413" y="1058863"/>
          <a:ext cx="2265362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3" imgW="825500" imgH="431800" progId="">
                  <p:embed/>
                </p:oleObj>
              </mc:Choice>
              <mc:Fallback>
                <p:oleObj name="Equation" r:id="rId3" imgW="825500" imgH="4318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3413" y="1058863"/>
                        <a:ext cx="2265362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63"/>
          <p:cNvGraphicFramePr>
            <a:graphicFrameLocks noChangeAspect="1"/>
          </p:cNvGraphicFramePr>
          <p:nvPr/>
        </p:nvGraphicFramePr>
        <p:xfrm>
          <a:off x="5802313" y="1058863"/>
          <a:ext cx="2090737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5" imgW="761365" imgH="431800" progId="">
                  <p:embed/>
                </p:oleObj>
              </mc:Choice>
              <mc:Fallback>
                <p:oleObj name="Equation" r:id="rId5" imgW="761365" imgH="4318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2313" y="1058863"/>
                        <a:ext cx="2090737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4"/>
          <p:cNvGraphicFramePr>
            <a:graphicFrameLocks noChangeAspect="1"/>
          </p:cNvGraphicFramePr>
          <p:nvPr/>
        </p:nvGraphicFramePr>
        <p:xfrm>
          <a:off x="482600" y="2347913"/>
          <a:ext cx="22098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7" imgW="862965" imgH="431800" progId="">
                  <p:embed/>
                </p:oleObj>
              </mc:Choice>
              <mc:Fallback>
                <p:oleObj name="Equation" r:id="rId7" imgW="862965" imgH="431800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2347913"/>
                        <a:ext cx="2209800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5"/>
          <p:cNvGraphicFramePr>
            <a:graphicFrameLocks noChangeAspect="1"/>
          </p:cNvGraphicFramePr>
          <p:nvPr/>
        </p:nvGraphicFramePr>
        <p:xfrm>
          <a:off x="482600" y="3452813"/>
          <a:ext cx="6508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9" imgW="254000" imgH="393700" progId="">
                  <p:embed/>
                </p:oleObj>
              </mc:Choice>
              <mc:Fallback>
                <p:oleObj name="Equation" r:id="rId9" imgW="254000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3452813"/>
                        <a:ext cx="6508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6"/>
          <p:cNvGraphicFramePr>
            <a:graphicFrameLocks noChangeAspect="1"/>
          </p:cNvGraphicFramePr>
          <p:nvPr/>
        </p:nvGraphicFramePr>
        <p:xfrm>
          <a:off x="2841625" y="2347913"/>
          <a:ext cx="282733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11" imgW="1104900" imgH="431800" progId="">
                  <p:embed/>
                </p:oleObj>
              </mc:Choice>
              <mc:Fallback>
                <p:oleObj name="Equation" r:id="rId11" imgW="1104900" imgH="4318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1625" y="2347913"/>
                        <a:ext cx="2827338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7"/>
          <p:cNvGraphicFramePr>
            <a:graphicFrameLocks noChangeAspect="1"/>
          </p:cNvGraphicFramePr>
          <p:nvPr/>
        </p:nvGraphicFramePr>
        <p:xfrm>
          <a:off x="2841625" y="3452813"/>
          <a:ext cx="8445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13" imgW="330200" imgH="393700" progId="">
                  <p:embed/>
                </p:oleObj>
              </mc:Choice>
              <mc:Fallback>
                <p:oleObj name="Equation" r:id="rId13" imgW="330200" imgH="393700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1625" y="3452813"/>
                        <a:ext cx="84455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8"/>
          <p:cNvGraphicFramePr>
            <a:graphicFrameLocks noChangeAspect="1"/>
          </p:cNvGraphicFramePr>
          <p:nvPr/>
        </p:nvGraphicFramePr>
        <p:xfrm>
          <a:off x="3686175" y="3452813"/>
          <a:ext cx="8445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15" imgW="330200" imgH="393700" progId="">
                  <p:embed/>
                </p:oleObj>
              </mc:Choice>
              <mc:Fallback>
                <p:oleObj name="Equation" r:id="rId15" imgW="330200" imgH="393700" progId="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6175" y="3452813"/>
                        <a:ext cx="84455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9"/>
          <p:cNvGraphicFramePr>
            <a:graphicFrameLocks noChangeAspect="1"/>
          </p:cNvGraphicFramePr>
          <p:nvPr/>
        </p:nvGraphicFramePr>
        <p:xfrm>
          <a:off x="5699125" y="2347913"/>
          <a:ext cx="282733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17" imgW="1104900" imgH="431800" progId="">
                  <p:embed/>
                </p:oleObj>
              </mc:Choice>
              <mc:Fallback>
                <p:oleObj name="Equation" r:id="rId17" imgW="1104900" imgH="431800" progId="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5" y="2347913"/>
                        <a:ext cx="2827338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0"/>
          <p:cNvGraphicFramePr>
            <a:graphicFrameLocks noChangeAspect="1"/>
          </p:cNvGraphicFramePr>
          <p:nvPr/>
        </p:nvGraphicFramePr>
        <p:xfrm>
          <a:off x="5699125" y="3452813"/>
          <a:ext cx="8445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19" imgW="330200" imgH="393700" progId="">
                  <p:embed/>
                </p:oleObj>
              </mc:Choice>
              <mc:Fallback>
                <p:oleObj name="Equation" r:id="rId19" imgW="330200" imgH="393700" progId="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5" y="3452813"/>
                        <a:ext cx="84455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/>
        </p:nvGraphicFramePr>
        <p:xfrm>
          <a:off x="6586538" y="3452813"/>
          <a:ext cx="81121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21" imgW="317500" imgH="393065" progId="">
                  <p:embed/>
                </p:oleObj>
              </mc:Choice>
              <mc:Fallback>
                <p:oleObj name="Equation" r:id="rId21" imgW="317500" imgH="393065" progId="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6538" y="3452813"/>
                        <a:ext cx="81121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矩形 1"/>
          <p:cNvSpPr>
            <a:spLocks noChangeArrowheads="1"/>
          </p:cNvSpPr>
          <p:nvPr/>
        </p:nvSpPr>
        <p:spPr bwMode="auto">
          <a:xfrm>
            <a:off x="1331913" y="630238"/>
            <a:ext cx="5435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2.</a:t>
            </a:r>
            <a:r>
              <a:rPr lang="zh-CN" altLang="en-US" sz="3200" b="1"/>
              <a:t>下列各题能简算的要简算。</a:t>
            </a:r>
            <a:endParaRPr lang="zh-CN" altLang="en-US" sz="3200" b="1"/>
          </a:p>
        </p:txBody>
      </p:sp>
      <p:graphicFrame>
        <p:nvGraphicFramePr>
          <p:cNvPr id="3074" name="Object 68"/>
          <p:cNvGraphicFramePr>
            <a:graphicFrameLocks noChangeAspect="1"/>
          </p:cNvGraphicFramePr>
          <p:nvPr/>
        </p:nvGraphicFramePr>
        <p:xfrm>
          <a:off x="900113" y="1462088"/>
          <a:ext cx="15621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1" imgW="609600" imgH="393700" progId="">
                  <p:embed/>
                </p:oleObj>
              </mc:Choice>
              <mc:Fallback>
                <p:oleObj name="Equation" r:id="rId1" imgW="609600" imgH="393700" progId="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462088"/>
                        <a:ext cx="15621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69"/>
          <p:cNvGraphicFramePr>
            <a:graphicFrameLocks noChangeAspect="1"/>
          </p:cNvGraphicFramePr>
          <p:nvPr/>
        </p:nvGraphicFramePr>
        <p:xfrm>
          <a:off x="3490913" y="1425575"/>
          <a:ext cx="184467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3" imgW="736600" imgH="431800" progId="">
                  <p:embed/>
                </p:oleObj>
              </mc:Choice>
              <mc:Fallback>
                <p:oleObj name="Equation" r:id="rId3" imgW="736600" imgH="431800" progId="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0913" y="1425575"/>
                        <a:ext cx="184467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70"/>
          <p:cNvGraphicFramePr>
            <a:graphicFrameLocks noChangeAspect="1"/>
          </p:cNvGraphicFramePr>
          <p:nvPr/>
        </p:nvGraphicFramePr>
        <p:xfrm>
          <a:off x="6364288" y="1462088"/>
          <a:ext cx="15621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5" imgW="609600" imgH="393700" progId="">
                  <p:embed/>
                </p:oleObj>
              </mc:Choice>
              <mc:Fallback>
                <p:oleObj name="Equation" r:id="rId5" imgW="609600" imgH="393700" progId="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4288" y="1462088"/>
                        <a:ext cx="15621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1"/>
          <p:cNvGraphicFramePr>
            <a:graphicFrameLocks noChangeAspect="1"/>
          </p:cNvGraphicFramePr>
          <p:nvPr/>
        </p:nvGraphicFramePr>
        <p:xfrm>
          <a:off x="611188" y="2522538"/>
          <a:ext cx="185102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7" imgW="723900" imgH="393700" progId="">
                  <p:embed/>
                </p:oleObj>
              </mc:Choice>
              <mc:Fallback>
                <p:oleObj name="Equation" r:id="rId7" imgW="723900" imgH="393700" progId="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522538"/>
                        <a:ext cx="1851025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2"/>
          <p:cNvGraphicFramePr>
            <a:graphicFrameLocks noChangeAspect="1"/>
          </p:cNvGraphicFramePr>
          <p:nvPr/>
        </p:nvGraphicFramePr>
        <p:xfrm>
          <a:off x="611188" y="3581400"/>
          <a:ext cx="110331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9" imgW="431800" imgH="393700" progId="">
                  <p:embed/>
                </p:oleObj>
              </mc:Choice>
              <mc:Fallback>
                <p:oleObj name="Equation" r:id="rId9" imgW="431800" imgH="393700" progId="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581400"/>
                        <a:ext cx="1103312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3"/>
          <p:cNvGraphicFramePr>
            <a:graphicFrameLocks noChangeAspect="1"/>
          </p:cNvGraphicFramePr>
          <p:nvPr/>
        </p:nvGraphicFramePr>
        <p:xfrm>
          <a:off x="1681163" y="3581400"/>
          <a:ext cx="81121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11" imgW="317500" imgH="393065" progId="">
                  <p:embed/>
                </p:oleObj>
              </mc:Choice>
              <mc:Fallback>
                <p:oleObj name="Equation" r:id="rId11" imgW="317500" imgH="393065" progId="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3581400"/>
                        <a:ext cx="811212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4"/>
          <p:cNvGraphicFramePr>
            <a:graphicFrameLocks noChangeAspect="1"/>
          </p:cNvGraphicFramePr>
          <p:nvPr/>
        </p:nvGraphicFramePr>
        <p:xfrm>
          <a:off x="3249613" y="2524125"/>
          <a:ext cx="21431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13" imgW="837565" imgH="431800" progId="">
                  <p:embed/>
                </p:oleObj>
              </mc:Choice>
              <mc:Fallback>
                <p:oleObj name="Equation" r:id="rId13" imgW="837565" imgH="431800" progId="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9613" y="2524125"/>
                        <a:ext cx="21431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5"/>
          <p:cNvGraphicFramePr>
            <a:graphicFrameLocks noChangeAspect="1"/>
          </p:cNvGraphicFramePr>
          <p:nvPr/>
        </p:nvGraphicFramePr>
        <p:xfrm>
          <a:off x="3252788" y="3581400"/>
          <a:ext cx="11366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15" imgW="444500" imgH="393700" progId="">
                  <p:embed/>
                </p:oleObj>
              </mc:Choice>
              <mc:Fallback>
                <p:oleObj name="Equation" r:id="rId15" imgW="444500" imgH="393700" progId="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788" y="3581400"/>
                        <a:ext cx="1136650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6"/>
          <p:cNvGraphicFramePr>
            <a:graphicFrameLocks noChangeAspect="1"/>
          </p:cNvGraphicFramePr>
          <p:nvPr/>
        </p:nvGraphicFramePr>
        <p:xfrm>
          <a:off x="4413250" y="3581400"/>
          <a:ext cx="8763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17" imgW="342900" imgH="393700" progId="">
                  <p:embed/>
                </p:oleObj>
              </mc:Choice>
              <mc:Fallback>
                <p:oleObj name="Equation" r:id="rId17" imgW="342900" imgH="393700" progId="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0" y="3581400"/>
                        <a:ext cx="876300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7"/>
          <p:cNvGraphicFramePr>
            <a:graphicFrameLocks noChangeAspect="1"/>
          </p:cNvGraphicFramePr>
          <p:nvPr/>
        </p:nvGraphicFramePr>
        <p:xfrm>
          <a:off x="6049963" y="2573338"/>
          <a:ext cx="2435225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19" imgW="951865" imgH="393700" progId="">
                  <p:embed/>
                </p:oleObj>
              </mc:Choice>
              <mc:Fallback>
                <p:oleObj name="Equation" r:id="rId19" imgW="951865" imgH="393700" progId="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9963" y="2573338"/>
                        <a:ext cx="2435225" cy="1004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8"/>
          <p:cNvGraphicFramePr>
            <a:graphicFrameLocks noChangeAspect="1"/>
          </p:cNvGraphicFramePr>
          <p:nvPr/>
        </p:nvGraphicFramePr>
        <p:xfrm>
          <a:off x="6049963" y="3578225"/>
          <a:ext cx="844550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21" imgW="330200" imgH="393700" progId="">
                  <p:embed/>
                </p:oleObj>
              </mc:Choice>
              <mc:Fallback>
                <p:oleObj name="Equation" r:id="rId21" imgW="330200" imgH="393700" progId="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9963" y="3578225"/>
                        <a:ext cx="844550" cy="1004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50"/>
          <p:cNvGraphicFramePr>
            <a:graphicFrameLocks noChangeAspect="1"/>
          </p:cNvGraphicFramePr>
          <p:nvPr/>
        </p:nvGraphicFramePr>
        <p:xfrm>
          <a:off x="420688" y="1131888"/>
          <a:ext cx="15684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" imgW="571500" imgH="393700" progId="">
                  <p:embed/>
                </p:oleObj>
              </mc:Choice>
              <mc:Fallback>
                <p:oleObj name="Equation" r:id="rId1" imgW="571500" imgH="393700" progId="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8" y="1131888"/>
                        <a:ext cx="156845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1"/>
          <p:cNvGraphicFramePr>
            <a:graphicFrameLocks noChangeAspect="1"/>
          </p:cNvGraphicFramePr>
          <p:nvPr/>
        </p:nvGraphicFramePr>
        <p:xfrm>
          <a:off x="2455863" y="1131888"/>
          <a:ext cx="27543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3" imgW="1002665" imgH="393700" progId="">
                  <p:embed/>
                </p:oleObj>
              </mc:Choice>
              <mc:Fallback>
                <p:oleObj name="Equation" r:id="rId3" imgW="1002665" imgH="393700" progId="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5863" y="1131888"/>
                        <a:ext cx="2754312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52"/>
          <p:cNvGraphicFramePr>
            <a:graphicFrameLocks noChangeAspect="1"/>
          </p:cNvGraphicFramePr>
          <p:nvPr/>
        </p:nvGraphicFramePr>
        <p:xfrm>
          <a:off x="5676900" y="1131888"/>
          <a:ext cx="306863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5" imgW="1116965" imgH="393700" progId="">
                  <p:embed/>
                </p:oleObj>
              </mc:Choice>
              <mc:Fallback>
                <p:oleObj name="Equation" r:id="rId5" imgW="1116965" imgH="393700" progId="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6900" y="1131888"/>
                        <a:ext cx="306863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3"/>
          <p:cNvGraphicFramePr>
            <a:graphicFrameLocks noChangeAspect="1"/>
          </p:cNvGraphicFramePr>
          <p:nvPr/>
        </p:nvGraphicFramePr>
        <p:xfrm>
          <a:off x="198438" y="2211388"/>
          <a:ext cx="1925637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7" imgW="825500" imgH="431800" progId="">
                  <p:embed/>
                </p:oleObj>
              </mc:Choice>
              <mc:Fallback>
                <p:oleObj name="Equation" r:id="rId7" imgW="825500" imgH="431800" progId="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2211388"/>
                        <a:ext cx="1925637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4"/>
          <p:cNvGraphicFramePr>
            <a:graphicFrameLocks noChangeAspect="1"/>
          </p:cNvGraphicFramePr>
          <p:nvPr/>
        </p:nvGraphicFramePr>
        <p:xfrm>
          <a:off x="198438" y="3303588"/>
          <a:ext cx="1006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9" imgW="393065" imgH="165100" progId="">
                  <p:embed/>
                </p:oleObj>
              </mc:Choice>
              <mc:Fallback>
                <p:oleObj name="Equation" r:id="rId9" imgW="393065" imgH="165100" progId="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3303588"/>
                        <a:ext cx="1006475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5"/>
          <p:cNvGraphicFramePr>
            <a:graphicFrameLocks noChangeAspect="1"/>
          </p:cNvGraphicFramePr>
          <p:nvPr/>
        </p:nvGraphicFramePr>
        <p:xfrm>
          <a:off x="198438" y="3810000"/>
          <a:ext cx="5524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11" imgW="215900" imgH="177800" progId="">
                  <p:embed/>
                </p:oleObj>
              </mc:Choice>
              <mc:Fallback>
                <p:oleObj name="Equation" r:id="rId11" imgW="215900" imgH="177800" progId="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3810000"/>
                        <a:ext cx="55245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6"/>
          <p:cNvGraphicFramePr>
            <a:graphicFrameLocks noChangeAspect="1"/>
          </p:cNvGraphicFramePr>
          <p:nvPr/>
        </p:nvGraphicFramePr>
        <p:xfrm>
          <a:off x="2108200" y="2211388"/>
          <a:ext cx="32893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13" imgW="1409065" imgH="431800" progId="">
                  <p:embed/>
                </p:oleObj>
              </mc:Choice>
              <mc:Fallback>
                <p:oleObj name="Equation" r:id="rId13" imgW="1409065" imgH="431800" progId="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2211388"/>
                        <a:ext cx="32893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7"/>
          <p:cNvGraphicFramePr>
            <a:graphicFrameLocks noChangeAspect="1"/>
          </p:cNvGraphicFramePr>
          <p:nvPr/>
        </p:nvGraphicFramePr>
        <p:xfrm>
          <a:off x="2103438" y="3130550"/>
          <a:ext cx="1131887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15" imgW="495300" imgH="393700" progId="">
                  <p:embed/>
                </p:oleObj>
              </mc:Choice>
              <mc:Fallback>
                <p:oleObj name="Equation" r:id="rId15" imgW="495300" imgH="393700" progId="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3130550"/>
                        <a:ext cx="1131887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8"/>
          <p:cNvGraphicFramePr>
            <a:graphicFrameLocks noChangeAspect="1"/>
          </p:cNvGraphicFramePr>
          <p:nvPr/>
        </p:nvGraphicFramePr>
        <p:xfrm>
          <a:off x="2103438" y="4178300"/>
          <a:ext cx="5207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17" imgW="203200" imgH="165100" progId="">
                  <p:embed/>
                </p:oleObj>
              </mc:Choice>
              <mc:Fallback>
                <p:oleObj name="Equation" r:id="rId17" imgW="203200" imgH="165100" progId="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4178300"/>
                        <a:ext cx="520700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9"/>
          <p:cNvGraphicFramePr>
            <a:graphicFrameLocks noChangeAspect="1"/>
          </p:cNvGraphicFramePr>
          <p:nvPr/>
        </p:nvGraphicFramePr>
        <p:xfrm>
          <a:off x="5392738" y="2211388"/>
          <a:ext cx="35560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19" imgW="1524000" imgH="431800" progId="">
                  <p:embed/>
                </p:oleObj>
              </mc:Choice>
              <mc:Fallback>
                <p:oleObj name="Equation" r:id="rId19" imgW="1524000" imgH="4318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738" y="2211388"/>
                        <a:ext cx="35560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0"/>
          <p:cNvGraphicFramePr>
            <a:graphicFrameLocks noChangeAspect="1"/>
          </p:cNvGraphicFramePr>
          <p:nvPr/>
        </p:nvGraphicFramePr>
        <p:xfrm>
          <a:off x="5402263" y="3130550"/>
          <a:ext cx="985837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21" imgW="431800" imgH="393700" progId="">
                  <p:embed/>
                </p:oleObj>
              </mc:Choice>
              <mc:Fallback>
                <p:oleObj name="Equation" r:id="rId21" imgW="4318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2263" y="3130550"/>
                        <a:ext cx="985837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1"/>
          <p:cNvGraphicFramePr>
            <a:graphicFrameLocks noChangeAspect="1"/>
          </p:cNvGraphicFramePr>
          <p:nvPr/>
        </p:nvGraphicFramePr>
        <p:xfrm>
          <a:off x="5407025" y="3940175"/>
          <a:ext cx="7254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23" imgW="317500" imgH="393065" progId="">
                  <p:embed/>
                </p:oleObj>
              </mc:Choice>
              <mc:Fallback>
                <p:oleObj name="Equation" r:id="rId23" imgW="317500" imgH="393065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7025" y="3940175"/>
                        <a:ext cx="725488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619250" y="268288"/>
            <a:ext cx="3789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3.</a:t>
            </a:r>
            <a:r>
              <a:rPr lang="zh-CN" altLang="en-US" sz="3200" b="1"/>
              <a:t>参观恐龙博物馆。</a:t>
            </a:r>
            <a:endParaRPr lang="zh-CN" altLang="en-US" sz="3200" b="1"/>
          </a:p>
        </p:txBody>
      </p:sp>
      <p:pic>
        <p:nvPicPr>
          <p:cNvPr id="13315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800" y="911225"/>
            <a:ext cx="828040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665163" y="669925"/>
            <a:ext cx="7813675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/>
              <a:t>        剑龙、灵龙、蜀龙这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条恐龙的体长总和是这条峨眉龙的几分之几？</a:t>
            </a:r>
            <a:endParaRPr lang="zh-CN" altLang="en-US" sz="3200" b="1" dirty="0"/>
          </a:p>
        </p:txBody>
      </p:sp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3230563" y="1895475"/>
          <a:ext cx="26828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" imgW="977265" imgH="393700" progId="">
                  <p:embed/>
                </p:oleObj>
              </mc:Choice>
              <mc:Fallback>
                <p:oleObj name="Equation" r:id="rId1" imgW="977265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0563" y="1895475"/>
                        <a:ext cx="268287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3"/>
          <p:cNvGrpSpPr/>
          <p:nvPr/>
        </p:nvGrpSpPr>
        <p:grpSpPr bwMode="auto">
          <a:xfrm>
            <a:off x="1149350" y="2903538"/>
            <a:ext cx="6423025" cy="1711325"/>
            <a:chOff x="847441" y="3046718"/>
            <a:chExt cx="6422441" cy="1711922"/>
          </a:xfrm>
        </p:grpSpPr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847441" y="3046718"/>
              <a:ext cx="6422441" cy="147689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答：这</a:t>
              </a:r>
              <a:r>
                <a:rPr lang="en-US" altLang="zh-CN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条恐龙的体长总和是这条峨眉龙的      。</a:t>
              </a:r>
              <a:endPara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5123" name="Object 13"/>
            <p:cNvGraphicFramePr>
              <a:graphicFrameLocks noChangeAspect="1"/>
            </p:cNvGraphicFramePr>
            <p:nvPr/>
          </p:nvGraphicFramePr>
          <p:xfrm>
            <a:off x="2631940" y="3679140"/>
            <a:ext cx="592137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name="Equation" r:id="rId3" imgW="215900" imgH="393065" progId="">
                    <p:embed/>
                  </p:oleObj>
                </mc:Choice>
                <mc:Fallback>
                  <p:oleObj name="Equation" r:id="rId3" imgW="215900" imgH="393065" progId="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1940" y="3679140"/>
                          <a:ext cx="592137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d6f2b3cd-8a5c-4b88-9c2f-c1acd316201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</Words>
  <Application>WPS 演示</Application>
  <PresentationFormat>全屏显示(16:9)</PresentationFormat>
  <Paragraphs>50</Paragraphs>
  <Slides>15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95F7D25CF2D746B18B3E74D53D30ED06</vt:lpwstr>
  </property>
</Properties>
</file>